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1" r:id="rId3"/>
    <p:sldId id="262" r:id="rId4"/>
    <p:sldId id="263" r:id="rId5"/>
    <p:sldId id="267" r:id="rId6"/>
    <p:sldId id="268" r:id="rId7"/>
    <p:sldId id="270" r:id="rId8"/>
    <p:sldId id="264" r:id="rId9"/>
    <p:sldId id="271" r:id="rId10"/>
    <p:sldId id="272" r:id="rId11"/>
    <p:sldId id="274" r:id="rId12"/>
    <p:sldId id="273" r:id="rId13"/>
    <p:sldId id="265" r:id="rId14"/>
    <p:sldId id="275" r:id="rId15"/>
    <p:sldId id="276" r:id="rId16"/>
    <p:sldId id="277" r:id="rId17"/>
    <p:sldId id="278" r:id="rId18"/>
    <p:sldId id="266" r:id="rId19"/>
    <p:sldId id="279" r:id="rId20"/>
    <p:sldId id="281" r:id="rId21"/>
    <p:sldId id="282" r:id="rId22"/>
    <p:sldId id="280" r:id="rId23"/>
    <p:sldId id="283" r:id="rId24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9C13-47FD-4ADF-A60B-445212C0D21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98BA-F9F2-483B-9010-CECB5C131E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98BA-F9F2-483B-9010-CECB5C131EB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6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791" y="5294375"/>
            <a:ext cx="10058420" cy="1563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91762" y="2239618"/>
            <a:ext cx="5514239" cy="39955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487388" y="237529"/>
            <a:ext cx="7269389" cy="5834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445449" y="3495608"/>
            <a:ext cx="7507591" cy="2873784"/>
            <a:chOff x="4314825" y="4087812"/>
            <a:chExt cx="1584325" cy="479425"/>
          </a:xfrm>
          <a:blipFill>
            <a:blip r:embed="rId4"/>
            <a:stretch>
              <a:fillRect/>
            </a:stretch>
          </a:blipFill>
        </p:grpSpPr>
        <p:sp>
          <p:nvSpPr>
            <p:cNvPr id="4" name="Freeform 13"/>
            <p:cNvSpPr>
              <a:spLocks noEditPoints="1"/>
            </p:cNvSpPr>
            <p:nvPr/>
          </p:nvSpPr>
          <p:spPr bwMode="auto">
            <a:xfrm>
              <a:off x="4314825" y="4087812"/>
              <a:ext cx="1584325" cy="479425"/>
            </a:xfrm>
            <a:custGeom>
              <a:avLst/>
              <a:gdLst>
                <a:gd name="T0" fmla="*/ 35 w 422"/>
                <a:gd name="T1" fmla="*/ 62 h 128"/>
                <a:gd name="T2" fmla="*/ 17 w 422"/>
                <a:gd name="T3" fmla="*/ 60 h 128"/>
                <a:gd name="T4" fmla="*/ 8 w 422"/>
                <a:gd name="T5" fmla="*/ 65 h 128"/>
                <a:gd name="T6" fmla="*/ 79 w 422"/>
                <a:gd name="T7" fmla="*/ 101 h 128"/>
                <a:gd name="T8" fmla="*/ 350 w 422"/>
                <a:gd name="T9" fmla="*/ 104 h 128"/>
                <a:gd name="T10" fmla="*/ 413 w 422"/>
                <a:gd name="T11" fmla="*/ 69 h 128"/>
                <a:gd name="T12" fmla="*/ 410 w 422"/>
                <a:gd name="T13" fmla="*/ 55 h 128"/>
                <a:gd name="T14" fmla="*/ 346 w 422"/>
                <a:gd name="T15" fmla="*/ 93 h 128"/>
                <a:gd name="T16" fmla="*/ 385 w 422"/>
                <a:gd name="T17" fmla="*/ 54 h 128"/>
                <a:gd name="T18" fmla="*/ 383 w 422"/>
                <a:gd name="T19" fmla="*/ 40 h 128"/>
                <a:gd name="T20" fmla="*/ 386 w 422"/>
                <a:gd name="T21" fmla="*/ 21 h 128"/>
                <a:gd name="T22" fmla="*/ 366 w 422"/>
                <a:gd name="T23" fmla="*/ 25 h 128"/>
                <a:gd name="T24" fmla="*/ 353 w 422"/>
                <a:gd name="T25" fmla="*/ 30 h 128"/>
                <a:gd name="T26" fmla="*/ 360 w 422"/>
                <a:gd name="T27" fmla="*/ 16 h 128"/>
                <a:gd name="T28" fmla="*/ 337 w 422"/>
                <a:gd name="T29" fmla="*/ 24 h 128"/>
                <a:gd name="T30" fmla="*/ 322 w 422"/>
                <a:gd name="T31" fmla="*/ 26 h 128"/>
                <a:gd name="T32" fmla="*/ 332 w 422"/>
                <a:gd name="T33" fmla="*/ 11 h 128"/>
                <a:gd name="T34" fmla="*/ 316 w 422"/>
                <a:gd name="T35" fmla="*/ 7 h 128"/>
                <a:gd name="T36" fmla="*/ 330 w 422"/>
                <a:gd name="T37" fmla="*/ 0 h 128"/>
                <a:gd name="T38" fmla="*/ 302 w 422"/>
                <a:gd name="T39" fmla="*/ 11 h 128"/>
                <a:gd name="T40" fmla="*/ 279 w 422"/>
                <a:gd name="T41" fmla="*/ 23 h 128"/>
                <a:gd name="T42" fmla="*/ 119 w 422"/>
                <a:gd name="T43" fmla="*/ 26 h 128"/>
                <a:gd name="T44" fmla="*/ 127 w 422"/>
                <a:gd name="T45" fmla="*/ 35 h 128"/>
                <a:gd name="T46" fmla="*/ 87 w 422"/>
                <a:gd name="T47" fmla="*/ 20 h 128"/>
                <a:gd name="T48" fmla="*/ 89 w 422"/>
                <a:gd name="T49" fmla="*/ 39 h 128"/>
                <a:gd name="T50" fmla="*/ 124 w 422"/>
                <a:gd name="T51" fmla="*/ 55 h 128"/>
                <a:gd name="T52" fmla="*/ 84 w 422"/>
                <a:gd name="T53" fmla="*/ 46 h 128"/>
                <a:gd name="T54" fmla="*/ 35 w 422"/>
                <a:gd name="T55" fmla="*/ 26 h 128"/>
                <a:gd name="T56" fmla="*/ 42 w 422"/>
                <a:gd name="T57" fmla="*/ 36 h 128"/>
                <a:gd name="T58" fmla="*/ 22 w 422"/>
                <a:gd name="T59" fmla="*/ 32 h 128"/>
                <a:gd name="T60" fmla="*/ 15 w 422"/>
                <a:gd name="T61" fmla="*/ 36 h 128"/>
                <a:gd name="T62" fmla="*/ 2 w 422"/>
                <a:gd name="T63" fmla="*/ 38 h 128"/>
                <a:gd name="T64" fmla="*/ 372 w 422"/>
                <a:gd name="T65" fmla="*/ 90 h 128"/>
                <a:gd name="T66" fmla="*/ 304 w 422"/>
                <a:gd name="T67" fmla="*/ 107 h 128"/>
                <a:gd name="T68" fmla="*/ 331 w 422"/>
                <a:gd name="T69" fmla="*/ 99 h 128"/>
                <a:gd name="T70" fmla="*/ 184 w 422"/>
                <a:gd name="T71" fmla="*/ 110 h 128"/>
                <a:gd name="T72" fmla="*/ 256 w 422"/>
                <a:gd name="T73" fmla="*/ 112 h 128"/>
                <a:gd name="T74" fmla="*/ 282 w 422"/>
                <a:gd name="T75" fmla="*/ 110 h 128"/>
                <a:gd name="T76" fmla="*/ 369 w 422"/>
                <a:gd name="T77" fmla="*/ 73 h 128"/>
                <a:gd name="T78" fmla="*/ 310 w 422"/>
                <a:gd name="T79" fmla="*/ 86 h 128"/>
                <a:gd name="T80" fmla="*/ 306 w 422"/>
                <a:gd name="T81" fmla="*/ 87 h 128"/>
                <a:gd name="T82" fmla="*/ 274 w 422"/>
                <a:gd name="T83" fmla="*/ 96 h 128"/>
                <a:gd name="T84" fmla="*/ 345 w 422"/>
                <a:gd name="T85" fmla="*/ 71 h 128"/>
                <a:gd name="T86" fmla="*/ 231 w 422"/>
                <a:gd name="T87" fmla="*/ 69 h 128"/>
                <a:gd name="T88" fmla="*/ 214 w 422"/>
                <a:gd name="T89" fmla="*/ 70 h 128"/>
                <a:gd name="T90" fmla="*/ 220 w 422"/>
                <a:gd name="T91" fmla="*/ 74 h 128"/>
                <a:gd name="T92" fmla="*/ 253 w 422"/>
                <a:gd name="T93" fmla="*/ 82 h 128"/>
                <a:gd name="T94" fmla="*/ 210 w 422"/>
                <a:gd name="T95" fmla="*/ 85 h 128"/>
                <a:gd name="T96" fmla="*/ 243 w 422"/>
                <a:gd name="T97" fmla="*/ 109 h 128"/>
                <a:gd name="T98" fmla="*/ 242 w 422"/>
                <a:gd name="T99" fmla="*/ 111 h 128"/>
                <a:gd name="T100" fmla="*/ 243 w 422"/>
                <a:gd name="T101" fmla="*/ 109 h 128"/>
                <a:gd name="T102" fmla="*/ 99 w 422"/>
                <a:gd name="T103" fmla="*/ 106 h 128"/>
                <a:gd name="T104" fmla="*/ 37 w 422"/>
                <a:gd name="T105" fmla="*/ 73 h 128"/>
                <a:gd name="T106" fmla="*/ 51 w 422"/>
                <a:gd name="T107" fmla="*/ 41 h 128"/>
                <a:gd name="T108" fmla="*/ 103 w 422"/>
                <a:gd name="T109" fmla="*/ 8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2" h="128">
                  <a:moveTo>
                    <a:pt x="2" y="38"/>
                  </a:moveTo>
                  <a:cubicBezTo>
                    <a:pt x="5" y="41"/>
                    <a:pt x="13" y="42"/>
                    <a:pt x="12" y="44"/>
                  </a:cubicBezTo>
                  <a:cubicBezTo>
                    <a:pt x="10" y="45"/>
                    <a:pt x="7" y="44"/>
                    <a:pt x="4" y="44"/>
                  </a:cubicBezTo>
                  <a:cubicBezTo>
                    <a:pt x="15" y="50"/>
                    <a:pt x="21" y="57"/>
                    <a:pt x="35" y="62"/>
                  </a:cubicBezTo>
                  <a:cubicBezTo>
                    <a:pt x="33" y="64"/>
                    <a:pt x="42" y="66"/>
                    <a:pt x="41" y="68"/>
                  </a:cubicBezTo>
                  <a:cubicBezTo>
                    <a:pt x="30" y="64"/>
                    <a:pt x="19" y="57"/>
                    <a:pt x="11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7" y="55"/>
                    <a:pt x="17" y="58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2"/>
                    <a:pt x="5" y="57"/>
                    <a:pt x="0" y="57"/>
                  </a:cubicBezTo>
                  <a:cubicBezTo>
                    <a:pt x="2" y="60"/>
                    <a:pt x="6" y="62"/>
                    <a:pt x="10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8" y="77"/>
                    <a:pt x="47" y="84"/>
                    <a:pt x="67" y="94"/>
                  </a:cubicBezTo>
                  <a:cubicBezTo>
                    <a:pt x="65" y="94"/>
                    <a:pt x="63" y="94"/>
                    <a:pt x="61" y="93"/>
                  </a:cubicBezTo>
                  <a:cubicBezTo>
                    <a:pt x="47" y="89"/>
                    <a:pt x="35" y="83"/>
                    <a:pt x="22" y="79"/>
                  </a:cubicBezTo>
                  <a:cubicBezTo>
                    <a:pt x="40" y="87"/>
                    <a:pt x="59" y="95"/>
                    <a:pt x="79" y="101"/>
                  </a:cubicBezTo>
                  <a:cubicBezTo>
                    <a:pt x="102" y="107"/>
                    <a:pt x="123" y="116"/>
                    <a:pt x="148" y="120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5" y="119"/>
                    <a:pt x="168" y="123"/>
                    <a:pt x="183" y="124"/>
                  </a:cubicBezTo>
                  <a:cubicBezTo>
                    <a:pt x="247" y="128"/>
                    <a:pt x="302" y="120"/>
                    <a:pt x="350" y="104"/>
                  </a:cubicBezTo>
                  <a:cubicBezTo>
                    <a:pt x="351" y="105"/>
                    <a:pt x="351" y="105"/>
                    <a:pt x="351" y="105"/>
                  </a:cubicBezTo>
                  <a:cubicBezTo>
                    <a:pt x="346" y="107"/>
                    <a:pt x="336" y="109"/>
                    <a:pt x="331" y="112"/>
                  </a:cubicBezTo>
                  <a:cubicBezTo>
                    <a:pt x="347" y="107"/>
                    <a:pt x="363" y="103"/>
                    <a:pt x="375" y="98"/>
                  </a:cubicBezTo>
                  <a:cubicBezTo>
                    <a:pt x="393" y="90"/>
                    <a:pt x="404" y="80"/>
                    <a:pt x="413" y="69"/>
                  </a:cubicBezTo>
                  <a:cubicBezTo>
                    <a:pt x="422" y="67"/>
                    <a:pt x="411" y="62"/>
                    <a:pt x="417" y="59"/>
                  </a:cubicBezTo>
                  <a:cubicBezTo>
                    <a:pt x="414" y="57"/>
                    <a:pt x="417" y="56"/>
                    <a:pt x="413" y="55"/>
                  </a:cubicBezTo>
                  <a:cubicBezTo>
                    <a:pt x="408" y="56"/>
                    <a:pt x="408" y="59"/>
                    <a:pt x="405" y="61"/>
                  </a:cubicBezTo>
                  <a:cubicBezTo>
                    <a:pt x="405" y="58"/>
                    <a:pt x="409" y="57"/>
                    <a:pt x="410" y="55"/>
                  </a:cubicBezTo>
                  <a:cubicBezTo>
                    <a:pt x="410" y="53"/>
                    <a:pt x="415" y="50"/>
                    <a:pt x="411" y="49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392" y="66"/>
                    <a:pt x="383" y="83"/>
                    <a:pt x="347" y="94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53" y="91"/>
                    <a:pt x="358" y="88"/>
                    <a:pt x="363" y="85"/>
                  </a:cubicBezTo>
                  <a:cubicBezTo>
                    <a:pt x="371" y="77"/>
                    <a:pt x="385" y="71"/>
                    <a:pt x="387" y="61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4" y="58"/>
                    <a:pt x="392" y="56"/>
                    <a:pt x="385" y="54"/>
                  </a:cubicBezTo>
                  <a:cubicBezTo>
                    <a:pt x="382" y="55"/>
                    <a:pt x="383" y="58"/>
                    <a:pt x="379" y="58"/>
                  </a:cubicBezTo>
                  <a:cubicBezTo>
                    <a:pt x="385" y="50"/>
                    <a:pt x="393" y="41"/>
                    <a:pt x="396" y="32"/>
                  </a:cubicBezTo>
                  <a:cubicBezTo>
                    <a:pt x="388" y="36"/>
                    <a:pt x="389" y="41"/>
                    <a:pt x="384" y="46"/>
                  </a:cubicBezTo>
                  <a:cubicBezTo>
                    <a:pt x="383" y="44"/>
                    <a:pt x="382" y="42"/>
                    <a:pt x="383" y="40"/>
                  </a:cubicBezTo>
                  <a:cubicBezTo>
                    <a:pt x="382" y="40"/>
                    <a:pt x="381" y="41"/>
                    <a:pt x="381" y="41"/>
                  </a:cubicBezTo>
                  <a:cubicBezTo>
                    <a:pt x="379" y="40"/>
                    <a:pt x="379" y="40"/>
                    <a:pt x="379" y="40"/>
                  </a:cubicBezTo>
                  <a:cubicBezTo>
                    <a:pt x="379" y="38"/>
                    <a:pt x="381" y="36"/>
                    <a:pt x="384" y="35"/>
                  </a:cubicBezTo>
                  <a:cubicBezTo>
                    <a:pt x="388" y="30"/>
                    <a:pt x="384" y="26"/>
                    <a:pt x="386" y="21"/>
                  </a:cubicBezTo>
                  <a:cubicBezTo>
                    <a:pt x="380" y="22"/>
                    <a:pt x="376" y="25"/>
                    <a:pt x="375" y="28"/>
                  </a:cubicBezTo>
                  <a:cubicBezTo>
                    <a:pt x="371" y="25"/>
                    <a:pt x="376" y="23"/>
                    <a:pt x="376" y="21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0" y="23"/>
                    <a:pt x="371" y="25"/>
                    <a:pt x="366" y="25"/>
                  </a:cubicBezTo>
                  <a:cubicBezTo>
                    <a:pt x="363" y="26"/>
                    <a:pt x="366" y="28"/>
                    <a:pt x="360" y="29"/>
                  </a:cubicBezTo>
                  <a:cubicBezTo>
                    <a:pt x="359" y="28"/>
                    <a:pt x="363" y="27"/>
                    <a:pt x="361" y="25"/>
                  </a:cubicBezTo>
                  <a:cubicBezTo>
                    <a:pt x="357" y="27"/>
                    <a:pt x="359" y="30"/>
                    <a:pt x="354" y="31"/>
                  </a:cubicBezTo>
                  <a:cubicBezTo>
                    <a:pt x="353" y="30"/>
                    <a:pt x="353" y="30"/>
                    <a:pt x="353" y="30"/>
                  </a:cubicBezTo>
                  <a:cubicBezTo>
                    <a:pt x="356" y="27"/>
                    <a:pt x="355" y="22"/>
                    <a:pt x="363" y="20"/>
                  </a:cubicBezTo>
                  <a:cubicBezTo>
                    <a:pt x="364" y="19"/>
                    <a:pt x="362" y="19"/>
                    <a:pt x="361" y="18"/>
                  </a:cubicBezTo>
                  <a:cubicBezTo>
                    <a:pt x="366" y="18"/>
                    <a:pt x="362" y="16"/>
                    <a:pt x="363" y="15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55" y="15"/>
                    <a:pt x="357" y="18"/>
                    <a:pt x="352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50" y="19"/>
                    <a:pt x="340" y="19"/>
                    <a:pt x="343" y="23"/>
                  </a:cubicBezTo>
                  <a:cubicBezTo>
                    <a:pt x="342" y="24"/>
                    <a:pt x="340" y="24"/>
                    <a:pt x="337" y="24"/>
                  </a:cubicBezTo>
                  <a:cubicBezTo>
                    <a:pt x="320" y="30"/>
                    <a:pt x="318" y="41"/>
                    <a:pt x="306" y="49"/>
                  </a:cubicBezTo>
                  <a:cubicBezTo>
                    <a:pt x="307" y="43"/>
                    <a:pt x="316" y="39"/>
                    <a:pt x="319" y="33"/>
                  </a:cubicBezTo>
                  <a:cubicBezTo>
                    <a:pt x="317" y="34"/>
                    <a:pt x="318" y="33"/>
                    <a:pt x="316" y="34"/>
                  </a:cubicBezTo>
                  <a:cubicBezTo>
                    <a:pt x="316" y="31"/>
                    <a:pt x="319" y="28"/>
                    <a:pt x="322" y="26"/>
                  </a:cubicBezTo>
                  <a:cubicBezTo>
                    <a:pt x="322" y="26"/>
                    <a:pt x="321" y="26"/>
                    <a:pt x="321" y="26"/>
                  </a:cubicBezTo>
                  <a:cubicBezTo>
                    <a:pt x="324" y="22"/>
                    <a:pt x="324" y="16"/>
                    <a:pt x="337" y="16"/>
                  </a:cubicBezTo>
                  <a:cubicBezTo>
                    <a:pt x="339" y="16"/>
                    <a:pt x="340" y="16"/>
                    <a:pt x="340" y="15"/>
                  </a:cubicBezTo>
                  <a:cubicBezTo>
                    <a:pt x="335" y="14"/>
                    <a:pt x="334" y="12"/>
                    <a:pt x="332" y="11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24" y="8"/>
                    <a:pt x="324" y="8"/>
                    <a:pt x="324" y="8"/>
                  </a:cubicBezTo>
                  <a:cubicBezTo>
                    <a:pt x="330" y="7"/>
                    <a:pt x="330" y="7"/>
                    <a:pt x="330" y="7"/>
                  </a:cubicBezTo>
                  <a:cubicBezTo>
                    <a:pt x="325" y="7"/>
                    <a:pt x="320" y="7"/>
                    <a:pt x="316" y="7"/>
                  </a:cubicBezTo>
                  <a:cubicBezTo>
                    <a:pt x="315" y="6"/>
                    <a:pt x="320" y="5"/>
                    <a:pt x="322" y="3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6" y="3"/>
                    <a:pt x="326" y="3"/>
                    <a:pt x="326" y="3"/>
                  </a:cubicBezTo>
                  <a:cubicBezTo>
                    <a:pt x="324" y="2"/>
                    <a:pt x="328" y="1"/>
                    <a:pt x="330" y="0"/>
                  </a:cubicBezTo>
                  <a:cubicBezTo>
                    <a:pt x="321" y="1"/>
                    <a:pt x="319" y="5"/>
                    <a:pt x="312" y="7"/>
                  </a:cubicBezTo>
                  <a:cubicBezTo>
                    <a:pt x="309" y="8"/>
                    <a:pt x="312" y="10"/>
                    <a:pt x="308" y="10"/>
                  </a:cubicBezTo>
                  <a:cubicBezTo>
                    <a:pt x="305" y="10"/>
                    <a:pt x="310" y="8"/>
                    <a:pt x="309" y="6"/>
                  </a:cubicBezTo>
                  <a:cubicBezTo>
                    <a:pt x="303" y="7"/>
                    <a:pt x="307" y="10"/>
                    <a:pt x="302" y="11"/>
                  </a:cubicBezTo>
                  <a:cubicBezTo>
                    <a:pt x="299" y="9"/>
                    <a:pt x="305" y="8"/>
                    <a:pt x="304" y="6"/>
                  </a:cubicBezTo>
                  <a:cubicBezTo>
                    <a:pt x="300" y="9"/>
                    <a:pt x="297" y="12"/>
                    <a:pt x="291" y="13"/>
                  </a:cubicBezTo>
                  <a:cubicBezTo>
                    <a:pt x="291" y="14"/>
                    <a:pt x="290" y="14"/>
                    <a:pt x="291" y="15"/>
                  </a:cubicBezTo>
                  <a:cubicBezTo>
                    <a:pt x="283" y="16"/>
                    <a:pt x="283" y="20"/>
                    <a:pt x="279" y="23"/>
                  </a:cubicBezTo>
                  <a:cubicBezTo>
                    <a:pt x="275" y="26"/>
                    <a:pt x="275" y="32"/>
                    <a:pt x="265" y="34"/>
                  </a:cubicBezTo>
                  <a:cubicBezTo>
                    <a:pt x="254" y="42"/>
                    <a:pt x="239" y="49"/>
                    <a:pt x="216" y="54"/>
                  </a:cubicBezTo>
                  <a:cubicBezTo>
                    <a:pt x="203" y="53"/>
                    <a:pt x="192" y="49"/>
                    <a:pt x="182" y="46"/>
                  </a:cubicBezTo>
                  <a:cubicBezTo>
                    <a:pt x="159" y="40"/>
                    <a:pt x="139" y="34"/>
                    <a:pt x="119" y="26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0" y="30"/>
                    <a:pt x="116" y="27"/>
                    <a:pt x="112" y="27"/>
                  </a:cubicBezTo>
                  <a:cubicBezTo>
                    <a:pt x="119" y="30"/>
                    <a:pt x="126" y="32"/>
                    <a:pt x="132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27" y="38"/>
                    <a:pt x="107" y="31"/>
                    <a:pt x="89" y="23"/>
                  </a:cubicBezTo>
                  <a:cubicBezTo>
                    <a:pt x="89" y="22"/>
                    <a:pt x="88" y="21"/>
                    <a:pt x="87" y="20"/>
                  </a:cubicBezTo>
                  <a:cubicBezTo>
                    <a:pt x="86" y="20"/>
                    <a:pt x="84" y="19"/>
                    <a:pt x="83" y="20"/>
                  </a:cubicBezTo>
                  <a:cubicBezTo>
                    <a:pt x="73" y="15"/>
                    <a:pt x="61" y="10"/>
                    <a:pt x="45" y="9"/>
                  </a:cubicBezTo>
                  <a:cubicBezTo>
                    <a:pt x="52" y="13"/>
                    <a:pt x="52" y="18"/>
                    <a:pt x="60" y="22"/>
                  </a:cubicBezTo>
                  <a:cubicBezTo>
                    <a:pt x="61" y="29"/>
                    <a:pt x="79" y="34"/>
                    <a:pt x="89" y="39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2" y="43"/>
                    <a:pt x="97" y="44"/>
                    <a:pt x="102" y="45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43" y="62"/>
                    <a:pt x="133" y="58"/>
                    <a:pt x="124" y="55"/>
                  </a:cubicBezTo>
                  <a:cubicBezTo>
                    <a:pt x="106" y="51"/>
                    <a:pt x="92" y="45"/>
                    <a:pt x="79" y="39"/>
                  </a:cubicBezTo>
                  <a:cubicBezTo>
                    <a:pt x="80" y="38"/>
                    <a:pt x="77" y="37"/>
                    <a:pt x="76" y="36"/>
                  </a:cubicBezTo>
                  <a:cubicBezTo>
                    <a:pt x="68" y="34"/>
                    <a:pt x="64" y="29"/>
                    <a:pt x="56" y="28"/>
                  </a:cubicBezTo>
                  <a:cubicBezTo>
                    <a:pt x="62" y="34"/>
                    <a:pt x="74" y="40"/>
                    <a:pt x="84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69" y="42"/>
                    <a:pt x="63" y="35"/>
                    <a:pt x="51" y="31"/>
                  </a:cubicBezTo>
                  <a:cubicBezTo>
                    <a:pt x="49" y="31"/>
                    <a:pt x="47" y="29"/>
                    <a:pt x="46" y="3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7" y="27"/>
                    <a:pt x="37" y="28"/>
                    <a:pt x="35" y="28"/>
                  </a:cubicBezTo>
                  <a:cubicBezTo>
                    <a:pt x="38" y="31"/>
                    <a:pt x="42" y="34"/>
                    <a:pt x="44" y="36"/>
                  </a:cubicBezTo>
                  <a:cubicBezTo>
                    <a:pt x="42" y="35"/>
                    <a:pt x="41" y="34"/>
                    <a:pt x="39" y="34"/>
                  </a:cubicBezTo>
                  <a:cubicBezTo>
                    <a:pt x="38" y="35"/>
                    <a:pt x="41" y="35"/>
                    <a:pt x="42" y="36"/>
                  </a:cubicBezTo>
                  <a:cubicBezTo>
                    <a:pt x="37" y="36"/>
                    <a:pt x="44" y="38"/>
                    <a:pt x="40" y="3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1"/>
                    <a:pt x="25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4" y="35"/>
                    <a:pt x="20" y="33"/>
                    <a:pt x="16" y="32"/>
                  </a:cubicBezTo>
                  <a:cubicBezTo>
                    <a:pt x="18" y="34"/>
                    <a:pt x="22" y="35"/>
                    <a:pt x="23" y="37"/>
                  </a:cubicBezTo>
                  <a:cubicBezTo>
                    <a:pt x="20" y="38"/>
                    <a:pt x="17" y="36"/>
                    <a:pt x="15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8"/>
                    <a:pt x="12" y="37"/>
                    <a:pt x="11" y="37"/>
                  </a:cubicBezTo>
                  <a:cubicBezTo>
                    <a:pt x="12" y="39"/>
                    <a:pt x="14" y="40"/>
                    <a:pt x="13" y="41"/>
                  </a:cubicBezTo>
                  <a:cubicBezTo>
                    <a:pt x="9" y="40"/>
                    <a:pt x="6" y="38"/>
                    <a:pt x="2" y="38"/>
                  </a:cubicBezTo>
                  <a:close/>
                  <a:moveTo>
                    <a:pt x="373" y="85"/>
                  </a:moveTo>
                  <a:cubicBezTo>
                    <a:pt x="376" y="85"/>
                    <a:pt x="376" y="85"/>
                    <a:pt x="376" y="85"/>
                  </a:cubicBezTo>
                  <a:cubicBezTo>
                    <a:pt x="390" y="74"/>
                    <a:pt x="390" y="74"/>
                    <a:pt x="390" y="74"/>
                  </a:cubicBezTo>
                  <a:cubicBezTo>
                    <a:pt x="387" y="79"/>
                    <a:pt x="377" y="84"/>
                    <a:pt x="372" y="90"/>
                  </a:cubicBezTo>
                  <a:cubicBezTo>
                    <a:pt x="346" y="101"/>
                    <a:pt x="311" y="112"/>
                    <a:pt x="275" y="118"/>
                  </a:cubicBezTo>
                  <a:cubicBezTo>
                    <a:pt x="237" y="122"/>
                    <a:pt x="184" y="122"/>
                    <a:pt x="147" y="109"/>
                  </a:cubicBezTo>
                  <a:cubicBezTo>
                    <a:pt x="185" y="118"/>
                    <a:pt x="235" y="120"/>
                    <a:pt x="270" y="114"/>
                  </a:cubicBezTo>
                  <a:cubicBezTo>
                    <a:pt x="282" y="113"/>
                    <a:pt x="296" y="111"/>
                    <a:pt x="304" y="107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307" y="106"/>
                    <a:pt x="328" y="100"/>
                    <a:pt x="346" y="94"/>
                  </a:cubicBezTo>
                  <a:cubicBezTo>
                    <a:pt x="331" y="99"/>
                    <a:pt x="331" y="99"/>
                    <a:pt x="331" y="99"/>
                  </a:cubicBezTo>
                  <a:cubicBezTo>
                    <a:pt x="332" y="100"/>
                    <a:pt x="332" y="100"/>
                    <a:pt x="332" y="100"/>
                  </a:cubicBezTo>
                  <a:cubicBezTo>
                    <a:pt x="347" y="96"/>
                    <a:pt x="361" y="91"/>
                    <a:pt x="373" y="85"/>
                  </a:cubicBezTo>
                  <a:close/>
                  <a:moveTo>
                    <a:pt x="177" y="109"/>
                  </a:moveTo>
                  <a:cubicBezTo>
                    <a:pt x="184" y="110"/>
                    <a:pt x="184" y="110"/>
                    <a:pt x="184" y="110"/>
                  </a:cubicBezTo>
                  <a:cubicBezTo>
                    <a:pt x="183" y="110"/>
                    <a:pt x="183" y="110"/>
                    <a:pt x="183" y="110"/>
                  </a:cubicBezTo>
                  <a:lnTo>
                    <a:pt x="177" y="109"/>
                  </a:lnTo>
                  <a:close/>
                  <a:moveTo>
                    <a:pt x="237" y="114"/>
                  </a:moveTo>
                  <a:cubicBezTo>
                    <a:pt x="256" y="112"/>
                    <a:pt x="256" y="112"/>
                    <a:pt x="256" y="112"/>
                  </a:cubicBezTo>
                  <a:cubicBezTo>
                    <a:pt x="252" y="114"/>
                    <a:pt x="244" y="114"/>
                    <a:pt x="237" y="114"/>
                  </a:cubicBezTo>
                  <a:close/>
                  <a:moveTo>
                    <a:pt x="282" y="110"/>
                  </a:moveTo>
                  <a:cubicBezTo>
                    <a:pt x="317" y="101"/>
                    <a:pt x="317" y="101"/>
                    <a:pt x="317" y="101"/>
                  </a:cubicBezTo>
                  <a:cubicBezTo>
                    <a:pt x="306" y="104"/>
                    <a:pt x="295" y="107"/>
                    <a:pt x="282" y="110"/>
                  </a:cubicBezTo>
                  <a:close/>
                  <a:moveTo>
                    <a:pt x="346" y="91"/>
                  </a:moveTo>
                  <a:cubicBezTo>
                    <a:pt x="361" y="83"/>
                    <a:pt x="361" y="83"/>
                    <a:pt x="361" y="83"/>
                  </a:cubicBezTo>
                  <a:cubicBezTo>
                    <a:pt x="357" y="85"/>
                    <a:pt x="353" y="89"/>
                    <a:pt x="346" y="91"/>
                  </a:cubicBezTo>
                  <a:close/>
                  <a:moveTo>
                    <a:pt x="369" y="73"/>
                  </a:moveTo>
                  <a:cubicBezTo>
                    <a:pt x="356" y="90"/>
                    <a:pt x="314" y="101"/>
                    <a:pt x="275" y="109"/>
                  </a:cubicBezTo>
                  <a:cubicBezTo>
                    <a:pt x="314" y="100"/>
                    <a:pt x="355" y="90"/>
                    <a:pt x="369" y="73"/>
                  </a:cubicBezTo>
                  <a:close/>
                  <a:moveTo>
                    <a:pt x="345" y="71"/>
                  </a:moveTo>
                  <a:cubicBezTo>
                    <a:pt x="336" y="77"/>
                    <a:pt x="323" y="81"/>
                    <a:pt x="310" y="86"/>
                  </a:cubicBezTo>
                  <a:cubicBezTo>
                    <a:pt x="311" y="85"/>
                    <a:pt x="311" y="85"/>
                    <a:pt x="311" y="85"/>
                  </a:cubicBezTo>
                  <a:cubicBezTo>
                    <a:pt x="308" y="84"/>
                    <a:pt x="305" y="86"/>
                    <a:pt x="304" y="87"/>
                  </a:cubicBezTo>
                  <a:cubicBezTo>
                    <a:pt x="303" y="87"/>
                    <a:pt x="304" y="87"/>
                    <a:pt x="305" y="87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1" y="90"/>
                    <a:pt x="294" y="91"/>
                    <a:pt x="289" y="92"/>
                  </a:cubicBezTo>
                  <a:cubicBezTo>
                    <a:pt x="289" y="92"/>
                    <a:pt x="289" y="92"/>
                    <a:pt x="288" y="91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5" y="95"/>
                    <a:pt x="277" y="95"/>
                    <a:pt x="274" y="96"/>
                  </a:cubicBezTo>
                  <a:cubicBezTo>
                    <a:pt x="268" y="94"/>
                    <a:pt x="265" y="97"/>
                    <a:pt x="259" y="97"/>
                  </a:cubicBezTo>
                  <a:cubicBezTo>
                    <a:pt x="250" y="96"/>
                    <a:pt x="242" y="100"/>
                    <a:pt x="234" y="99"/>
                  </a:cubicBezTo>
                  <a:cubicBezTo>
                    <a:pt x="228" y="100"/>
                    <a:pt x="222" y="100"/>
                    <a:pt x="216" y="99"/>
                  </a:cubicBezTo>
                  <a:cubicBezTo>
                    <a:pt x="267" y="100"/>
                    <a:pt x="312" y="85"/>
                    <a:pt x="345" y="71"/>
                  </a:cubicBezTo>
                  <a:close/>
                  <a:moveTo>
                    <a:pt x="214" y="70"/>
                  </a:moveTo>
                  <a:cubicBezTo>
                    <a:pt x="215" y="70"/>
                    <a:pt x="216" y="70"/>
                    <a:pt x="216" y="70"/>
                  </a:cubicBezTo>
                  <a:cubicBezTo>
                    <a:pt x="216" y="71"/>
                    <a:pt x="217" y="71"/>
                    <a:pt x="218" y="71"/>
                  </a:cubicBezTo>
                  <a:cubicBezTo>
                    <a:pt x="224" y="72"/>
                    <a:pt x="227" y="70"/>
                    <a:pt x="231" y="69"/>
                  </a:cubicBezTo>
                  <a:cubicBezTo>
                    <a:pt x="269" y="63"/>
                    <a:pt x="300" y="51"/>
                    <a:pt x="313" y="36"/>
                  </a:cubicBezTo>
                  <a:cubicBezTo>
                    <a:pt x="304" y="55"/>
                    <a:pt x="264" y="69"/>
                    <a:pt x="218" y="73"/>
                  </a:cubicBezTo>
                  <a:cubicBezTo>
                    <a:pt x="214" y="73"/>
                    <a:pt x="210" y="73"/>
                    <a:pt x="206" y="72"/>
                  </a:cubicBezTo>
                  <a:cubicBezTo>
                    <a:pt x="209" y="71"/>
                    <a:pt x="212" y="71"/>
                    <a:pt x="214" y="70"/>
                  </a:cubicBezTo>
                  <a:close/>
                  <a:moveTo>
                    <a:pt x="235" y="73"/>
                  </a:moveTo>
                  <a:cubicBezTo>
                    <a:pt x="232" y="74"/>
                    <a:pt x="228" y="75"/>
                    <a:pt x="224" y="75"/>
                  </a:cubicBezTo>
                  <a:lnTo>
                    <a:pt x="235" y="73"/>
                  </a:lnTo>
                  <a:close/>
                  <a:moveTo>
                    <a:pt x="220" y="74"/>
                  </a:moveTo>
                  <a:cubicBezTo>
                    <a:pt x="219" y="75"/>
                    <a:pt x="215" y="75"/>
                    <a:pt x="212" y="74"/>
                  </a:cubicBezTo>
                  <a:lnTo>
                    <a:pt x="220" y="74"/>
                  </a:lnTo>
                  <a:close/>
                  <a:moveTo>
                    <a:pt x="210" y="85"/>
                  </a:moveTo>
                  <a:cubicBezTo>
                    <a:pt x="225" y="86"/>
                    <a:pt x="239" y="84"/>
                    <a:pt x="253" y="82"/>
                  </a:cubicBezTo>
                  <a:cubicBezTo>
                    <a:pt x="241" y="86"/>
                    <a:pt x="224" y="86"/>
                    <a:pt x="208" y="86"/>
                  </a:cubicBezTo>
                  <a:cubicBezTo>
                    <a:pt x="209" y="87"/>
                    <a:pt x="203" y="87"/>
                    <a:pt x="200" y="87"/>
                  </a:cubicBezTo>
                  <a:cubicBezTo>
                    <a:pt x="191" y="85"/>
                    <a:pt x="182" y="84"/>
                    <a:pt x="174" y="81"/>
                  </a:cubicBezTo>
                  <a:cubicBezTo>
                    <a:pt x="186" y="83"/>
                    <a:pt x="197" y="84"/>
                    <a:pt x="210" y="85"/>
                  </a:cubicBezTo>
                  <a:close/>
                  <a:moveTo>
                    <a:pt x="194" y="100"/>
                  </a:moveTo>
                  <a:cubicBezTo>
                    <a:pt x="186" y="102"/>
                    <a:pt x="176" y="98"/>
                    <a:pt x="168" y="97"/>
                  </a:cubicBezTo>
                  <a:cubicBezTo>
                    <a:pt x="177" y="99"/>
                    <a:pt x="187" y="97"/>
                    <a:pt x="194" y="100"/>
                  </a:cubicBezTo>
                  <a:close/>
                  <a:moveTo>
                    <a:pt x="243" y="109"/>
                  </a:moveTo>
                  <a:cubicBezTo>
                    <a:pt x="282" y="104"/>
                    <a:pt x="324" y="93"/>
                    <a:pt x="350" y="81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49" y="88"/>
                    <a:pt x="314" y="99"/>
                    <a:pt x="274" y="108"/>
                  </a:cubicBezTo>
                  <a:cubicBezTo>
                    <a:pt x="264" y="110"/>
                    <a:pt x="254" y="111"/>
                    <a:pt x="242" y="111"/>
                  </a:cubicBezTo>
                  <a:cubicBezTo>
                    <a:pt x="243" y="109"/>
                    <a:pt x="237" y="109"/>
                    <a:pt x="235" y="109"/>
                  </a:cubicBezTo>
                  <a:cubicBezTo>
                    <a:pt x="222" y="110"/>
                    <a:pt x="209" y="109"/>
                    <a:pt x="197" y="111"/>
                  </a:cubicBezTo>
                  <a:cubicBezTo>
                    <a:pt x="175" y="109"/>
                    <a:pt x="150" y="104"/>
                    <a:pt x="132" y="97"/>
                  </a:cubicBezTo>
                  <a:cubicBezTo>
                    <a:pt x="161" y="107"/>
                    <a:pt x="209" y="111"/>
                    <a:pt x="243" y="109"/>
                  </a:cubicBezTo>
                  <a:close/>
                  <a:moveTo>
                    <a:pt x="99" y="106"/>
                  </a:moveTo>
                  <a:cubicBezTo>
                    <a:pt x="93" y="104"/>
                    <a:pt x="93" y="104"/>
                    <a:pt x="93" y="104"/>
                  </a:cubicBezTo>
                  <a:cubicBezTo>
                    <a:pt x="126" y="113"/>
                    <a:pt x="126" y="113"/>
                    <a:pt x="126" y="113"/>
                  </a:cubicBezTo>
                  <a:lnTo>
                    <a:pt x="99" y="106"/>
                  </a:lnTo>
                  <a:close/>
                  <a:moveTo>
                    <a:pt x="115" y="101"/>
                  </a:moveTo>
                  <a:cubicBezTo>
                    <a:pt x="108" y="100"/>
                    <a:pt x="108" y="100"/>
                    <a:pt x="108" y="100"/>
                  </a:cubicBezTo>
                  <a:cubicBezTo>
                    <a:pt x="84" y="92"/>
                    <a:pt x="57" y="84"/>
                    <a:pt x="37" y="7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62" y="83"/>
                    <a:pt x="87" y="93"/>
                    <a:pt x="115" y="101"/>
                  </a:cubicBezTo>
                  <a:close/>
                  <a:moveTo>
                    <a:pt x="68" y="49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59" y="48"/>
                    <a:pt x="53" y="44"/>
                    <a:pt x="51" y="41"/>
                  </a:cubicBezTo>
                  <a:cubicBezTo>
                    <a:pt x="57" y="43"/>
                    <a:pt x="61" y="47"/>
                    <a:pt x="68" y="49"/>
                  </a:cubicBezTo>
                  <a:close/>
                  <a:moveTo>
                    <a:pt x="103" y="89"/>
                  </a:moveTo>
                  <a:cubicBezTo>
                    <a:pt x="80" y="82"/>
                    <a:pt x="59" y="73"/>
                    <a:pt x="38" y="64"/>
                  </a:cubicBezTo>
                  <a:cubicBezTo>
                    <a:pt x="60" y="72"/>
                    <a:pt x="80" y="81"/>
                    <a:pt x="10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4"/>
            <p:cNvSpPr/>
            <p:nvPr/>
          </p:nvSpPr>
          <p:spPr bwMode="auto">
            <a:xfrm>
              <a:off x="5522913" y="4165600"/>
              <a:ext cx="41275" cy="23813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 w 11"/>
                <a:gd name="T5" fmla="*/ 6 h 6"/>
                <a:gd name="T6" fmla="*/ 11 w 11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4" y="0"/>
                    <a:pt x="4" y="4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4"/>
                    <a:pt x="7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5"/>
            <p:cNvSpPr/>
            <p:nvPr/>
          </p:nvSpPr>
          <p:spPr bwMode="auto">
            <a:xfrm>
              <a:off x="5140325" y="4560887"/>
              <a:ext cx="15875" cy="3175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5253038" y="4541837"/>
              <a:ext cx="142875" cy="19050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5 h 5"/>
                <a:gd name="T4" fmla="*/ 38 w 3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cubicBezTo>
                    <a:pt x="26" y="2"/>
                    <a:pt x="11" y="3"/>
                    <a:pt x="0" y="5"/>
                  </a:cubicBezTo>
                  <a:cubicBezTo>
                    <a:pt x="13" y="4"/>
                    <a:pt x="28" y="3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418138" y="4537075"/>
              <a:ext cx="7938" cy="4763"/>
            </a:xfrm>
            <a:custGeom>
              <a:avLst/>
              <a:gdLst>
                <a:gd name="T0" fmla="*/ 0 w 5"/>
                <a:gd name="T1" fmla="*/ 3 h 3"/>
                <a:gd name="T2" fmla="*/ 5 w 5"/>
                <a:gd name="T3" fmla="*/ 0 h 3"/>
                <a:gd name="T4" fmla="*/ 0 w 5"/>
                <a:gd name="T5" fmla="*/ 0 h 3"/>
                <a:gd name="T6" fmla="*/ 0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5486400" y="4514850"/>
              <a:ext cx="30163" cy="7938"/>
            </a:xfrm>
            <a:custGeom>
              <a:avLst/>
              <a:gdLst>
                <a:gd name="T0" fmla="*/ 0 w 19"/>
                <a:gd name="T1" fmla="*/ 5 h 5"/>
                <a:gd name="T2" fmla="*/ 19 w 19"/>
                <a:gd name="T3" fmla="*/ 0 h 5"/>
                <a:gd name="T4" fmla="*/ 19 w 19"/>
                <a:gd name="T5" fmla="*/ 0 h 5"/>
                <a:gd name="T6" fmla="*/ 0 w 1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5530850" y="4508500"/>
              <a:ext cx="15875" cy="317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1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4359275" y="4365625"/>
              <a:ext cx="30163" cy="14288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  <a:gd name="T4" fmla="*/ 0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2" y="2"/>
                    <a:pt x="5" y="3"/>
                    <a:pt x="8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"/>
            <p:cNvSpPr/>
            <p:nvPr/>
          </p:nvSpPr>
          <p:spPr bwMode="auto">
            <a:xfrm>
              <a:off x="5049838" y="4252912"/>
              <a:ext cx="82550" cy="6350"/>
            </a:xfrm>
            <a:custGeom>
              <a:avLst/>
              <a:gdLst>
                <a:gd name="T0" fmla="*/ 8 w 22"/>
                <a:gd name="T1" fmla="*/ 2 h 2"/>
                <a:gd name="T2" fmla="*/ 22 w 22"/>
                <a:gd name="T3" fmla="*/ 0 h 2"/>
                <a:gd name="T4" fmla="*/ 0 w 22"/>
                <a:gd name="T5" fmla="*/ 0 h 2"/>
                <a:gd name="T6" fmla="*/ 8 w 2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">
                  <a:moveTo>
                    <a:pt x="8" y="2"/>
                  </a:moveTo>
                  <a:cubicBezTo>
                    <a:pt x="13" y="1"/>
                    <a:pt x="18" y="1"/>
                    <a:pt x="22" y="0"/>
                  </a:cubicBezTo>
                  <a:cubicBezTo>
                    <a:pt x="15" y="1"/>
                    <a:pt x="8" y="1"/>
                    <a:pt x="0" y="0"/>
                  </a:cubicBezTo>
                  <a:cubicBezTo>
                    <a:pt x="2" y="1"/>
                    <a:pt x="5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2"/>
            <p:cNvSpPr/>
            <p:nvPr/>
          </p:nvSpPr>
          <p:spPr bwMode="auto">
            <a:xfrm>
              <a:off x="4746625" y="4203700"/>
              <a:ext cx="25400" cy="11113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0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2"/>
                    <a:pt x="5" y="2"/>
                    <a:pt x="7" y="3"/>
                  </a:cubicBezTo>
                  <a:cubicBezTo>
                    <a:pt x="5" y="2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3"/>
            <p:cNvSpPr/>
            <p:nvPr/>
          </p:nvSpPr>
          <p:spPr bwMode="auto">
            <a:xfrm>
              <a:off x="4700588" y="4192587"/>
              <a:ext cx="30163" cy="7938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2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3" y="0"/>
                    <a:pt x="4" y="2"/>
                    <a:pt x="8" y="2"/>
                  </a:cubicBezTo>
                  <a:cubicBezTo>
                    <a:pt x="5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5145088" y="4233862"/>
              <a:ext cx="22225" cy="7938"/>
            </a:xfrm>
            <a:custGeom>
              <a:avLst/>
              <a:gdLst>
                <a:gd name="T0" fmla="*/ 2 w 6"/>
                <a:gd name="T1" fmla="*/ 2 h 2"/>
                <a:gd name="T2" fmla="*/ 6 w 6"/>
                <a:gd name="T3" fmla="*/ 0 h 2"/>
                <a:gd name="T4" fmla="*/ 4 w 6"/>
                <a:gd name="T5" fmla="*/ 1 h 2"/>
                <a:gd name="T6" fmla="*/ 2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5233988" y="4162425"/>
              <a:ext cx="90488" cy="523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4 h 14"/>
                <a:gd name="T4" fmla="*/ 17 w 24"/>
                <a:gd name="T5" fmla="*/ 7 h 14"/>
                <a:gd name="T6" fmla="*/ 22 w 2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15" y="5"/>
                    <a:pt x="11" y="10"/>
                    <a:pt x="0" y="14"/>
                  </a:cubicBezTo>
                  <a:cubicBezTo>
                    <a:pt x="7" y="12"/>
                    <a:pt x="13" y="10"/>
                    <a:pt x="17" y="7"/>
                  </a:cubicBezTo>
                  <a:cubicBezTo>
                    <a:pt x="20" y="5"/>
                    <a:pt x="24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5335588" y="4090987"/>
              <a:ext cx="60325" cy="52388"/>
            </a:xfrm>
            <a:custGeom>
              <a:avLst/>
              <a:gdLst>
                <a:gd name="T0" fmla="*/ 6 w 16"/>
                <a:gd name="T1" fmla="*/ 9 h 14"/>
                <a:gd name="T2" fmla="*/ 16 w 16"/>
                <a:gd name="T3" fmla="*/ 0 h 14"/>
                <a:gd name="T4" fmla="*/ 0 w 16"/>
                <a:gd name="T5" fmla="*/ 14 h 14"/>
                <a:gd name="T6" fmla="*/ 1 w 16"/>
                <a:gd name="T7" fmla="*/ 14 h 14"/>
                <a:gd name="T8" fmla="*/ 6 w 16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6" y="9"/>
                  </a:moveTo>
                  <a:cubicBezTo>
                    <a:pt x="9" y="6"/>
                    <a:pt x="13" y="3"/>
                    <a:pt x="16" y="0"/>
                  </a:cubicBezTo>
                  <a:cubicBezTo>
                    <a:pt x="7" y="4"/>
                    <a:pt x="3" y="9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5689600" y="4159250"/>
              <a:ext cx="25400" cy="11113"/>
            </a:xfrm>
            <a:custGeom>
              <a:avLst/>
              <a:gdLst>
                <a:gd name="T0" fmla="*/ 6 w 7"/>
                <a:gd name="T1" fmla="*/ 1 h 3"/>
                <a:gd name="T2" fmla="*/ 0 w 7"/>
                <a:gd name="T3" fmla="*/ 3 h 3"/>
                <a:gd name="T4" fmla="*/ 6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6" y="1"/>
                  </a:moveTo>
                  <a:cubicBezTo>
                    <a:pt x="3" y="0"/>
                    <a:pt x="2" y="3"/>
                    <a:pt x="0" y="3"/>
                  </a:cubicBezTo>
                  <a:cubicBezTo>
                    <a:pt x="2" y="3"/>
                    <a:pt x="7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5726113" y="4159250"/>
              <a:ext cx="11113" cy="635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5715000" y="4151312"/>
              <a:ext cx="15875" cy="7938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5734050" y="4151312"/>
              <a:ext cx="11113" cy="3175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0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973137" y="684737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23" name="矩形 22"/>
          <p:cNvSpPr/>
          <p:nvPr/>
        </p:nvSpPr>
        <p:spPr>
          <a:xfrm>
            <a:off x="8403665" y="684737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7809790" y="684737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99243" y="684737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05329" y="1838392"/>
            <a:ext cx="1524003" cy="1524003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6019574" y="2186304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3" name="Freeform 631"/>
          <p:cNvSpPr>
            <a:spLocks noEditPoints="1"/>
          </p:cNvSpPr>
          <p:nvPr/>
        </p:nvSpPr>
        <p:spPr bwMode="auto">
          <a:xfrm>
            <a:off x="698433" y="1027409"/>
            <a:ext cx="6045201" cy="3325812"/>
          </a:xfrm>
          <a:custGeom>
            <a:avLst/>
            <a:gdLst>
              <a:gd name="T0" fmla="*/ 1059 w 3620"/>
              <a:gd name="T1" fmla="*/ 1364 h 1407"/>
              <a:gd name="T2" fmla="*/ 1237 w 3620"/>
              <a:gd name="T3" fmla="*/ 1277 h 1407"/>
              <a:gd name="T4" fmla="*/ 1106 w 3620"/>
              <a:gd name="T5" fmla="*/ 1269 h 1407"/>
              <a:gd name="T6" fmla="*/ 1114 w 3620"/>
              <a:gd name="T7" fmla="*/ 1170 h 1407"/>
              <a:gd name="T8" fmla="*/ 1098 w 3620"/>
              <a:gd name="T9" fmla="*/ 1130 h 1407"/>
              <a:gd name="T10" fmla="*/ 905 w 3620"/>
              <a:gd name="T11" fmla="*/ 1122 h 1407"/>
              <a:gd name="T12" fmla="*/ 897 w 3620"/>
              <a:gd name="T13" fmla="*/ 1004 h 1407"/>
              <a:gd name="T14" fmla="*/ 762 w 3620"/>
              <a:gd name="T15" fmla="*/ 929 h 1407"/>
              <a:gd name="T16" fmla="*/ 675 w 3620"/>
              <a:gd name="T17" fmla="*/ 846 h 1407"/>
              <a:gd name="T18" fmla="*/ 434 w 3620"/>
              <a:gd name="T19" fmla="*/ 787 h 1407"/>
              <a:gd name="T20" fmla="*/ 423 w 3620"/>
              <a:gd name="T21" fmla="*/ 684 h 1407"/>
              <a:gd name="T22" fmla="*/ 399 w 3620"/>
              <a:gd name="T23" fmla="*/ 585 h 1407"/>
              <a:gd name="T24" fmla="*/ 106 w 3620"/>
              <a:gd name="T25" fmla="*/ 447 h 1407"/>
              <a:gd name="T26" fmla="*/ 0 w 3620"/>
              <a:gd name="T27" fmla="*/ 364 h 1407"/>
              <a:gd name="T28" fmla="*/ 110 w 3620"/>
              <a:gd name="T29" fmla="*/ 304 h 1407"/>
              <a:gd name="T30" fmla="*/ 182 w 3620"/>
              <a:gd name="T31" fmla="*/ 245 h 1407"/>
              <a:gd name="T32" fmla="*/ 407 w 3620"/>
              <a:gd name="T33" fmla="*/ 194 h 1407"/>
              <a:gd name="T34" fmla="*/ 229 w 3620"/>
              <a:gd name="T35" fmla="*/ 131 h 1407"/>
              <a:gd name="T36" fmla="*/ 589 w 3620"/>
              <a:gd name="T37" fmla="*/ 99 h 1407"/>
              <a:gd name="T38" fmla="*/ 1063 w 3620"/>
              <a:gd name="T39" fmla="*/ 119 h 1407"/>
              <a:gd name="T40" fmla="*/ 1355 w 3620"/>
              <a:gd name="T41" fmla="*/ 87 h 1407"/>
              <a:gd name="T42" fmla="*/ 1723 w 3620"/>
              <a:gd name="T43" fmla="*/ 75 h 1407"/>
              <a:gd name="T44" fmla="*/ 2165 w 3620"/>
              <a:gd name="T45" fmla="*/ 83 h 1407"/>
              <a:gd name="T46" fmla="*/ 2703 w 3620"/>
              <a:gd name="T47" fmla="*/ 138 h 1407"/>
              <a:gd name="T48" fmla="*/ 2640 w 3620"/>
              <a:gd name="T49" fmla="*/ 218 h 1407"/>
              <a:gd name="T50" fmla="*/ 2387 w 3620"/>
              <a:gd name="T51" fmla="*/ 218 h 1407"/>
              <a:gd name="T52" fmla="*/ 2699 w 3620"/>
              <a:gd name="T53" fmla="*/ 265 h 1407"/>
              <a:gd name="T54" fmla="*/ 2770 w 3620"/>
              <a:gd name="T55" fmla="*/ 308 h 1407"/>
              <a:gd name="T56" fmla="*/ 2968 w 3620"/>
              <a:gd name="T57" fmla="*/ 391 h 1407"/>
              <a:gd name="T58" fmla="*/ 3122 w 3620"/>
              <a:gd name="T59" fmla="*/ 427 h 1407"/>
              <a:gd name="T60" fmla="*/ 3359 w 3620"/>
              <a:gd name="T61" fmla="*/ 534 h 1407"/>
              <a:gd name="T62" fmla="*/ 3371 w 3620"/>
              <a:gd name="T63" fmla="*/ 589 h 1407"/>
              <a:gd name="T64" fmla="*/ 3549 w 3620"/>
              <a:gd name="T65" fmla="*/ 719 h 1407"/>
              <a:gd name="T66" fmla="*/ 3545 w 3620"/>
              <a:gd name="T67" fmla="*/ 850 h 1407"/>
              <a:gd name="T68" fmla="*/ 3264 w 3620"/>
              <a:gd name="T69" fmla="*/ 893 h 1407"/>
              <a:gd name="T70" fmla="*/ 2770 w 3620"/>
              <a:gd name="T71" fmla="*/ 984 h 1407"/>
              <a:gd name="T72" fmla="*/ 2782 w 3620"/>
              <a:gd name="T73" fmla="*/ 1036 h 1407"/>
              <a:gd name="T74" fmla="*/ 2636 w 3620"/>
              <a:gd name="T75" fmla="*/ 1130 h 1407"/>
              <a:gd name="T76" fmla="*/ 2201 w 3620"/>
              <a:gd name="T77" fmla="*/ 1170 h 1407"/>
              <a:gd name="T78" fmla="*/ 2335 w 3620"/>
              <a:gd name="T79" fmla="*/ 1233 h 1407"/>
              <a:gd name="T80" fmla="*/ 2086 w 3620"/>
              <a:gd name="T81" fmla="*/ 1324 h 1407"/>
              <a:gd name="T82" fmla="*/ 1806 w 3620"/>
              <a:gd name="T83" fmla="*/ 1395 h 1407"/>
              <a:gd name="T84" fmla="*/ 1332 w 3620"/>
              <a:gd name="T85" fmla="*/ 1391 h 1407"/>
              <a:gd name="T86" fmla="*/ 1442 w 3620"/>
              <a:gd name="T87" fmla="*/ 1273 h 1407"/>
              <a:gd name="T88" fmla="*/ 1162 w 3620"/>
              <a:gd name="T89" fmla="*/ 1229 h 1407"/>
              <a:gd name="T90" fmla="*/ 1505 w 3620"/>
              <a:gd name="T91" fmla="*/ 1205 h 1407"/>
              <a:gd name="T92" fmla="*/ 1288 w 3620"/>
              <a:gd name="T93" fmla="*/ 1202 h 1407"/>
              <a:gd name="T94" fmla="*/ 1964 w 3620"/>
              <a:gd name="T95" fmla="*/ 1186 h 1407"/>
              <a:gd name="T96" fmla="*/ 798 w 3620"/>
              <a:gd name="T97" fmla="*/ 917 h 1407"/>
              <a:gd name="T98" fmla="*/ 506 w 3620"/>
              <a:gd name="T99" fmla="*/ 731 h 1407"/>
              <a:gd name="T100" fmla="*/ 3347 w 3620"/>
              <a:gd name="T101" fmla="*/ 676 h 1407"/>
              <a:gd name="T102" fmla="*/ 154 w 3620"/>
              <a:gd name="T103" fmla="*/ 269 h 1407"/>
              <a:gd name="T104" fmla="*/ 2474 w 3620"/>
              <a:gd name="T105" fmla="*/ 162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20" h="1407">
                <a:moveTo>
                  <a:pt x="1332" y="1399"/>
                </a:moveTo>
                <a:cubicBezTo>
                  <a:pt x="1346" y="1394"/>
                  <a:pt x="1388" y="1403"/>
                  <a:pt x="1403" y="1387"/>
                </a:cubicBezTo>
                <a:cubicBezTo>
                  <a:pt x="1398" y="1382"/>
                  <a:pt x="1385" y="1383"/>
                  <a:pt x="1391" y="1368"/>
                </a:cubicBezTo>
                <a:cubicBezTo>
                  <a:pt x="1308" y="1355"/>
                  <a:pt x="1251" y="1391"/>
                  <a:pt x="1169" y="1383"/>
                </a:cubicBezTo>
                <a:cubicBezTo>
                  <a:pt x="1161" y="1375"/>
                  <a:pt x="1173" y="1371"/>
                  <a:pt x="1166" y="1364"/>
                </a:cubicBezTo>
                <a:cubicBezTo>
                  <a:pt x="1123" y="1357"/>
                  <a:pt x="1083" y="1387"/>
                  <a:pt x="1059" y="1364"/>
                </a:cubicBezTo>
                <a:cubicBezTo>
                  <a:pt x="1071" y="1357"/>
                  <a:pt x="1076" y="1344"/>
                  <a:pt x="1094" y="1344"/>
                </a:cubicBezTo>
                <a:cubicBezTo>
                  <a:pt x="1097" y="1347"/>
                  <a:pt x="1099" y="1353"/>
                  <a:pt x="1098" y="1360"/>
                </a:cubicBezTo>
                <a:cubicBezTo>
                  <a:pt x="1154" y="1337"/>
                  <a:pt x="1235" y="1340"/>
                  <a:pt x="1296" y="1324"/>
                </a:cubicBezTo>
                <a:cubicBezTo>
                  <a:pt x="1275" y="1304"/>
                  <a:pt x="1229" y="1331"/>
                  <a:pt x="1213" y="1304"/>
                </a:cubicBezTo>
                <a:cubicBezTo>
                  <a:pt x="1233" y="1307"/>
                  <a:pt x="1241" y="1298"/>
                  <a:pt x="1249" y="1288"/>
                </a:cubicBezTo>
                <a:cubicBezTo>
                  <a:pt x="1250" y="1279"/>
                  <a:pt x="1231" y="1291"/>
                  <a:pt x="1237" y="1277"/>
                </a:cubicBezTo>
                <a:cubicBezTo>
                  <a:pt x="1279" y="1284"/>
                  <a:pt x="1320" y="1276"/>
                  <a:pt x="1355" y="1257"/>
                </a:cubicBezTo>
                <a:cubicBezTo>
                  <a:pt x="1333" y="1248"/>
                  <a:pt x="1296" y="1259"/>
                  <a:pt x="1276" y="1265"/>
                </a:cubicBezTo>
                <a:cubicBezTo>
                  <a:pt x="1271" y="1261"/>
                  <a:pt x="1268" y="1254"/>
                  <a:pt x="1264" y="1249"/>
                </a:cubicBezTo>
                <a:cubicBezTo>
                  <a:pt x="1227" y="1264"/>
                  <a:pt x="1167" y="1250"/>
                  <a:pt x="1122" y="1257"/>
                </a:cubicBezTo>
                <a:cubicBezTo>
                  <a:pt x="1126" y="1265"/>
                  <a:pt x="1143" y="1252"/>
                  <a:pt x="1158" y="1257"/>
                </a:cubicBezTo>
                <a:cubicBezTo>
                  <a:pt x="1149" y="1277"/>
                  <a:pt x="1127" y="1260"/>
                  <a:pt x="1106" y="1269"/>
                </a:cubicBezTo>
                <a:cubicBezTo>
                  <a:pt x="1111" y="1249"/>
                  <a:pt x="1121" y="1233"/>
                  <a:pt x="1134" y="1221"/>
                </a:cubicBezTo>
                <a:cubicBezTo>
                  <a:pt x="1128" y="1215"/>
                  <a:pt x="1114" y="1217"/>
                  <a:pt x="1110" y="1209"/>
                </a:cubicBezTo>
                <a:cubicBezTo>
                  <a:pt x="1114" y="1204"/>
                  <a:pt x="1121" y="1202"/>
                  <a:pt x="1122" y="1194"/>
                </a:cubicBezTo>
                <a:cubicBezTo>
                  <a:pt x="1118" y="1188"/>
                  <a:pt x="1109" y="1189"/>
                  <a:pt x="1106" y="1182"/>
                </a:cubicBezTo>
                <a:cubicBezTo>
                  <a:pt x="1105" y="1195"/>
                  <a:pt x="1102" y="1180"/>
                  <a:pt x="1094" y="1186"/>
                </a:cubicBezTo>
                <a:cubicBezTo>
                  <a:pt x="1086" y="1181"/>
                  <a:pt x="1101" y="1167"/>
                  <a:pt x="1114" y="1170"/>
                </a:cubicBezTo>
                <a:cubicBezTo>
                  <a:pt x="1112" y="1173"/>
                  <a:pt x="1110" y="1176"/>
                  <a:pt x="1110" y="1182"/>
                </a:cubicBezTo>
                <a:cubicBezTo>
                  <a:pt x="1133" y="1180"/>
                  <a:pt x="1154" y="1176"/>
                  <a:pt x="1181" y="1178"/>
                </a:cubicBezTo>
                <a:cubicBezTo>
                  <a:pt x="1186" y="1158"/>
                  <a:pt x="1149" y="1182"/>
                  <a:pt x="1154" y="1162"/>
                </a:cubicBezTo>
                <a:cubicBezTo>
                  <a:pt x="1172" y="1164"/>
                  <a:pt x="1170" y="1163"/>
                  <a:pt x="1189" y="1166"/>
                </a:cubicBezTo>
                <a:cubicBezTo>
                  <a:pt x="1192" y="1160"/>
                  <a:pt x="1176" y="1140"/>
                  <a:pt x="1169" y="1130"/>
                </a:cubicBezTo>
                <a:cubicBezTo>
                  <a:pt x="1142" y="1125"/>
                  <a:pt x="1119" y="1141"/>
                  <a:pt x="1098" y="1130"/>
                </a:cubicBezTo>
                <a:cubicBezTo>
                  <a:pt x="1105" y="1115"/>
                  <a:pt x="1142" y="1129"/>
                  <a:pt x="1154" y="1119"/>
                </a:cubicBezTo>
                <a:cubicBezTo>
                  <a:pt x="1147" y="1110"/>
                  <a:pt x="1132" y="1119"/>
                  <a:pt x="1142" y="1103"/>
                </a:cubicBezTo>
                <a:cubicBezTo>
                  <a:pt x="1139" y="1097"/>
                  <a:pt x="1131" y="1105"/>
                  <a:pt x="1122" y="1099"/>
                </a:cubicBezTo>
                <a:cubicBezTo>
                  <a:pt x="1116" y="1114"/>
                  <a:pt x="1133" y="1106"/>
                  <a:pt x="1130" y="1119"/>
                </a:cubicBezTo>
                <a:cubicBezTo>
                  <a:pt x="1086" y="1107"/>
                  <a:pt x="1007" y="1158"/>
                  <a:pt x="960" y="1126"/>
                </a:cubicBezTo>
                <a:cubicBezTo>
                  <a:pt x="931" y="1129"/>
                  <a:pt x="931" y="1129"/>
                  <a:pt x="905" y="1122"/>
                </a:cubicBezTo>
                <a:cubicBezTo>
                  <a:pt x="920" y="1111"/>
                  <a:pt x="952" y="1117"/>
                  <a:pt x="964" y="1103"/>
                </a:cubicBezTo>
                <a:cubicBezTo>
                  <a:pt x="947" y="1092"/>
                  <a:pt x="934" y="1074"/>
                  <a:pt x="917" y="1055"/>
                </a:cubicBezTo>
                <a:cubicBezTo>
                  <a:pt x="941" y="1060"/>
                  <a:pt x="945" y="1045"/>
                  <a:pt x="964" y="1043"/>
                </a:cubicBezTo>
                <a:cubicBezTo>
                  <a:pt x="953" y="1030"/>
                  <a:pt x="926" y="1034"/>
                  <a:pt x="905" y="1032"/>
                </a:cubicBezTo>
                <a:cubicBezTo>
                  <a:pt x="902" y="1018"/>
                  <a:pt x="911" y="1017"/>
                  <a:pt x="921" y="1016"/>
                </a:cubicBezTo>
                <a:cubicBezTo>
                  <a:pt x="919" y="1005"/>
                  <a:pt x="911" y="1002"/>
                  <a:pt x="897" y="1004"/>
                </a:cubicBezTo>
                <a:cubicBezTo>
                  <a:pt x="888" y="996"/>
                  <a:pt x="933" y="1003"/>
                  <a:pt x="917" y="984"/>
                </a:cubicBezTo>
                <a:cubicBezTo>
                  <a:pt x="932" y="983"/>
                  <a:pt x="943" y="979"/>
                  <a:pt x="944" y="964"/>
                </a:cubicBezTo>
                <a:cubicBezTo>
                  <a:pt x="920" y="912"/>
                  <a:pt x="793" y="976"/>
                  <a:pt x="731" y="976"/>
                </a:cubicBezTo>
                <a:cubicBezTo>
                  <a:pt x="714" y="976"/>
                  <a:pt x="716" y="973"/>
                  <a:pt x="687" y="980"/>
                </a:cubicBezTo>
                <a:cubicBezTo>
                  <a:pt x="688" y="970"/>
                  <a:pt x="701" y="972"/>
                  <a:pt x="711" y="972"/>
                </a:cubicBezTo>
                <a:cubicBezTo>
                  <a:pt x="706" y="942"/>
                  <a:pt x="737" y="934"/>
                  <a:pt x="762" y="929"/>
                </a:cubicBezTo>
                <a:cubicBezTo>
                  <a:pt x="696" y="920"/>
                  <a:pt x="623" y="929"/>
                  <a:pt x="553" y="921"/>
                </a:cubicBezTo>
                <a:cubicBezTo>
                  <a:pt x="554" y="883"/>
                  <a:pt x="582" y="896"/>
                  <a:pt x="608" y="885"/>
                </a:cubicBezTo>
                <a:cubicBezTo>
                  <a:pt x="581" y="865"/>
                  <a:pt x="548" y="909"/>
                  <a:pt x="533" y="889"/>
                </a:cubicBezTo>
                <a:cubicBezTo>
                  <a:pt x="550" y="873"/>
                  <a:pt x="577" y="879"/>
                  <a:pt x="596" y="874"/>
                </a:cubicBezTo>
                <a:cubicBezTo>
                  <a:pt x="578" y="861"/>
                  <a:pt x="551" y="876"/>
                  <a:pt x="533" y="877"/>
                </a:cubicBezTo>
                <a:cubicBezTo>
                  <a:pt x="549" y="824"/>
                  <a:pt x="611" y="866"/>
                  <a:pt x="675" y="846"/>
                </a:cubicBezTo>
                <a:cubicBezTo>
                  <a:pt x="690" y="854"/>
                  <a:pt x="657" y="845"/>
                  <a:pt x="660" y="854"/>
                </a:cubicBezTo>
                <a:cubicBezTo>
                  <a:pt x="689" y="864"/>
                  <a:pt x="701" y="847"/>
                  <a:pt x="727" y="842"/>
                </a:cubicBezTo>
                <a:cubicBezTo>
                  <a:pt x="645" y="829"/>
                  <a:pt x="567" y="824"/>
                  <a:pt x="490" y="834"/>
                </a:cubicBezTo>
                <a:cubicBezTo>
                  <a:pt x="496" y="829"/>
                  <a:pt x="501" y="824"/>
                  <a:pt x="506" y="818"/>
                </a:cubicBezTo>
                <a:cubicBezTo>
                  <a:pt x="491" y="800"/>
                  <a:pt x="462" y="793"/>
                  <a:pt x="423" y="798"/>
                </a:cubicBezTo>
                <a:cubicBezTo>
                  <a:pt x="422" y="790"/>
                  <a:pt x="426" y="786"/>
                  <a:pt x="434" y="787"/>
                </a:cubicBezTo>
                <a:cubicBezTo>
                  <a:pt x="435" y="775"/>
                  <a:pt x="409" y="791"/>
                  <a:pt x="415" y="775"/>
                </a:cubicBezTo>
                <a:cubicBezTo>
                  <a:pt x="424" y="760"/>
                  <a:pt x="448" y="758"/>
                  <a:pt x="474" y="759"/>
                </a:cubicBezTo>
                <a:cubicBezTo>
                  <a:pt x="457" y="740"/>
                  <a:pt x="426" y="748"/>
                  <a:pt x="395" y="755"/>
                </a:cubicBezTo>
                <a:cubicBezTo>
                  <a:pt x="392" y="726"/>
                  <a:pt x="439" y="720"/>
                  <a:pt x="470" y="719"/>
                </a:cubicBezTo>
                <a:cubicBezTo>
                  <a:pt x="454" y="712"/>
                  <a:pt x="430" y="715"/>
                  <a:pt x="415" y="708"/>
                </a:cubicBezTo>
                <a:cubicBezTo>
                  <a:pt x="411" y="691"/>
                  <a:pt x="412" y="692"/>
                  <a:pt x="423" y="684"/>
                </a:cubicBezTo>
                <a:cubicBezTo>
                  <a:pt x="423" y="671"/>
                  <a:pt x="396" y="675"/>
                  <a:pt x="411" y="660"/>
                </a:cubicBezTo>
                <a:cubicBezTo>
                  <a:pt x="397" y="659"/>
                  <a:pt x="388" y="654"/>
                  <a:pt x="371" y="656"/>
                </a:cubicBezTo>
                <a:cubicBezTo>
                  <a:pt x="394" y="646"/>
                  <a:pt x="373" y="635"/>
                  <a:pt x="367" y="621"/>
                </a:cubicBezTo>
                <a:cubicBezTo>
                  <a:pt x="384" y="620"/>
                  <a:pt x="395" y="614"/>
                  <a:pt x="415" y="617"/>
                </a:cubicBezTo>
                <a:cubicBezTo>
                  <a:pt x="401" y="604"/>
                  <a:pt x="374" y="605"/>
                  <a:pt x="347" y="605"/>
                </a:cubicBezTo>
                <a:cubicBezTo>
                  <a:pt x="356" y="588"/>
                  <a:pt x="385" y="604"/>
                  <a:pt x="399" y="585"/>
                </a:cubicBezTo>
                <a:cubicBezTo>
                  <a:pt x="385" y="571"/>
                  <a:pt x="363" y="573"/>
                  <a:pt x="344" y="557"/>
                </a:cubicBezTo>
                <a:cubicBezTo>
                  <a:pt x="345" y="549"/>
                  <a:pt x="363" y="556"/>
                  <a:pt x="371" y="553"/>
                </a:cubicBezTo>
                <a:cubicBezTo>
                  <a:pt x="361" y="548"/>
                  <a:pt x="345" y="548"/>
                  <a:pt x="336" y="542"/>
                </a:cubicBezTo>
                <a:cubicBezTo>
                  <a:pt x="339" y="533"/>
                  <a:pt x="358" y="540"/>
                  <a:pt x="367" y="538"/>
                </a:cubicBezTo>
                <a:cubicBezTo>
                  <a:pt x="315" y="512"/>
                  <a:pt x="265" y="492"/>
                  <a:pt x="193" y="474"/>
                </a:cubicBezTo>
                <a:cubicBezTo>
                  <a:pt x="160" y="466"/>
                  <a:pt x="130" y="454"/>
                  <a:pt x="106" y="447"/>
                </a:cubicBezTo>
                <a:cubicBezTo>
                  <a:pt x="95" y="443"/>
                  <a:pt x="79" y="448"/>
                  <a:pt x="71" y="443"/>
                </a:cubicBezTo>
                <a:cubicBezTo>
                  <a:pt x="80" y="450"/>
                  <a:pt x="80" y="415"/>
                  <a:pt x="67" y="427"/>
                </a:cubicBezTo>
                <a:cubicBezTo>
                  <a:pt x="70" y="423"/>
                  <a:pt x="74" y="421"/>
                  <a:pt x="79" y="419"/>
                </a:cubicBezTo>
                <a:cubicBezTo>
                  <a:pt x="60" y="409"/>
                  <a:pt x="37" y="403"/>
                  <a:pt x="16" y="395"/>
                </a:cubicBezTo>
                <a:cubicBezTo>
                  <a:pt x="23" y="380"/>
                  <a:pt x="53" y="400"/>
                  <a:pt x="75" y="395"/>
                </a:cubicBezTo>
                <a:cubicBezTo>
                  <a:pt x="64" y="370"/>
                  <a:pt x="19" y="380"/>
                  <a:pt x="0" y="364"/>
                </a:cubicBezTo>
                <a:cubicBezTo>
                  <a:pt x="40" y="352"/>
                  <a:pt x="77" y="348"/>
                  <a:pt x="110" y="344"/>
                </a:cubicBezTo>
                <a:cubicBezTo>
                  <a:pt x="82" y="330"/>
                  <a:pt x="39" y="331"/>
                  <a:pt x="4" y="324"/>
                </a:cubicBezTo>
                <a:cubicBezTo>
                  <a:pt x="8" y="315"/>
                  <a:pt x="29" y="323"/>
                  <a:pt x="39" y="320"/>
                </a:cubicBezTo>
                <a:cubicBezTo>
                  <a:pt x="40" y="315"/>
                  <a:pt x="19" y="312"/>
                  <a:pt x="31" y="308"/>
                </a:cubicBezTo>
                <a:cubicBezTo>
                  <a:pt x="42" y="306"/>
                  <a:pt x="46" y="310"/>
                  <a:pt x="43" y="320"/>
                </a:cubicBezTo>
                <a:cubicBezTo>
                  <a:pt x="71" y="320"/>
                  <a:pt x="77" y="299"/>
                  <a:pt x="110" y="304"/>
                </a:cubicBezTo>
                <a:cubicBezTo>
                  <a:pt x="109" y="298"/>
                  <a:pt x="104" y="295"/>
                  <a:pt x="95" y="297"/>
                </a:cubicBezTo>
                <a:cubicBezTo>
                  <a:pt x="104" y="286"/>
                  <a:pt x="127" y="289"/>
                  <a:pt x="146" y="289"/>
                </a:cubicBezTo>
                <a:cubicBezTo>
                  <a:pt x="137" y="274"/>
                  <a:pt x="110" y="277"/>
                  <a:pt x="91" y="273"/>
                </a:cubicBezTo>
                <a:cubicBezTo>
                  <a:pt x="101" y="256"/>
                  <a:pt x="130" y="275"/>
                  <a:pt x="150" y="269"/>
                </a:cubicBezTo>
                <a:cubicBezTo>
                  <a:pt x="149" y="259"/>
                  <a:pt x="119" y="258"/>
                  <a:pt x="130" y="249"/>
                </a:cubicBezTo>
                <a:cubicBezTo>
                  <a:pt x="132" y="238"/>
                  <a:pt x="182" y="258"/>
                  <a:pt x="182" y="245"/>
                </a:cubicBezTo>
                <a:cubicBezTo>
                  <a:pt x="205" y="239"/>
                  <a:pt x="239" y="237"/>
                  <a:pt x="249" y="253"/>
                </a:cubicBezTo>
                <a:cubicBezTo>
                  <a:pt x="259" y="256"/>
                  <a:pt x="256" y="245"/>
                  <a:pt x="261" y="241"/>
                </a:cubicBezTo>
                <a:cubicBezTo>
                  <a:pt x="326" y="268"/>
                  <a:pt x="423" y="228"/>
                  <a:pt x="502" y="253"/>
                </a:cubicBezTo>
                <a:cubicBezTo>
                  <a:pt x="468" y="225"/>
                  <a:pt x="406" y="241"/>
                  <a:pt x="375" y="206"/>
                </a:cubicBezTo>
                <a:cubicBezTo>
                  <a:pt x="396" y="210"/>
                  <a:pt x="407" y="210"/>
                  <a:pt x="423" y="202"/>
                </a:cubicBezTo>
                <a:cubicBezTo>
                  <a:pt x="420" y="196"/>
                  <a:pt x="414" y="194"/>
                  <a:pt x="407" y="194"/>
                </a:cubicBezTo>
                <a:cubicBezTo>
                  <a:pt x="420" y="188"/>
                  <a:pt x="441" y="188"/>
                  <a:pt x="458" y="186"/>
                </a:cubicBezTo>
                <a:cubicBezTo>
                  <a:pt x="437" y="166"/>
                  <a:pt x="396" y="178"/>
                  <a:pt x="363" y="170"/>
                </a:cubicBezTo>
                <a:cubicBezTo>
                  <a:pt x="328" y="162"/>
                  <a:pt x="322" y="141"/>
                  <a:pt x="292" y="150"/>
                </a:cubicBezTo>
                <a:cubicBezTo>
                  <a:pt x="306" y="146"/>
                  <a:pt x="285" y="175"/>
                  <a:pt x="288" y="146"/>
                </a:cubicBezTo>
                <a:cubicBezTo>
                  <a:pt x="280" y="145"/>
                  <a:pt x="281" y="152"/>
                  <a:pt x="280" y="158"/>
                </a:cubicBezTo>
                <a:cubicBezTo>
                  <a:pt x="268" y="144"/>
                  <a:pt x="239" y="146"/>
                  <a:pt x="229" y="131"/>
                </a:cubicBezTo>
                <a:cubicBezTo>
                  <a:pt x="240" y="136"/>
                  <a:pt x="233" y="134"/>
                  <a:pt x="233" y="123"/>
                </a:cubicBezTo>
                <a:cubicBezTo>
                  <a:pt x="264" y="123"/>
                  <a:pt x="342" y="143"/>
                  <a:pt x="344" y="123"/>
                </a:cubicBezTo>
                <a:cubicBezTo>
                  <a:pt x="346" y="117"/>
                  <a:pt x="366" y="126"/>
                  <a:pt x="375" y="127"/>
                </a:cubicBezTo>
                <a:cubicBezTo>
                  <a:pt x="357" y="112"/>
                  <a:pt x="449" y="110"/>
                  <a:pt x="490" y="111"/>
                </a:cubicBezTo>
                <a:cubicBezTo>
                  <a:pt x="542" y="112"/>
                  <a:pt x="582" y="101"/>
                  <a:pt x="632" y="111"/>
                </a:cubicBezTo>
                <a:cubicBezTo>
                  <a:pt x="623" y="101"/>
                  <a:pt x="608" y="98"/>
                  <a:pt x="589" y="99"/>
                </a:cubicBezTo>
                <a:cubicBezTo>
                  <a:pt x="590" y="86"/>
                  <a:pt x="613" y="85"/>
                  <a:pt x="616" y="99"/>
                </a:cubicBezTo>
                <a:cubicBezTo>
                  <a:pt x="619" y="92"/>
                  <a:pt x="628" y="92"/>
                  <a:pt x="632" y="87"/>
                </a:cubicBezTo>
                <a:cubicBezTo>
                  <a:pt x="762" y="95"/>
                  <a:pt x="849" y="86"/>
                  <a:pt x="976" y="111"/>
                </a:cubicBezTo>
                <a:cubicBezTo>
                  <a:pt x="988" y="98"/>
                  <a:pt x="1037" y="97"/>
                  <a:pt x="1035" y="115"/>
                </a:cubicBezTo>
                <a:cubicBezTo>
                  <a:pt x="1050" y="120"/>
                  <a:pt x="1043" y="104"/>
                  <a:pt x="1055" y="107"/>
                </a:cubicBezTo>
                <a:cubicBezTo>
                  <a:pt x="1057" y="111"/>
                  <a:pt x="1064" y="111"/>
                  <a:pt x="1063" y="119"/>
                </a:cubicBezTo>
                <a:cubicBezTo>
                  <a:pt x="1105" y="104"/>
                  <a:pt x="1180" y="131"/>
                  <a:pt x="1225" y="127"/>
                </a:cubicBezTo>
                <a:cubicBezTo>
                  <a:pt x="1229" y="107"/>
                  <a:pt x="1200" y="120"/>
                  <a:pt x="1193" y="111"/>
                </a:cubicBezTo>
                <a:cubicBezTo>
                  <a:pt x="1219" y="104"/>
                  <a:pt x="1256" y="119"/>
                  <a:pt x="1280" y="127"/>
                </a:cubicBezTo>
                <a:cubicBezTo>
                  <a:pt x="1296" y="124"/>
                  <a:pt x="1287" y="115"/>
                  <a:pt x="1292" y="107"/>
                </a:cubicBezTo>
                <a:cubicBezTo>
                  <a:pt x="1340" y="113"/>
                  <a:pt x="1373" y="114"/>
                  <a:pt x="1411" y="111"/>
                </a:cubicBezTo>
                <a:cubicBezTo>
                  <a:pt x="1398" y="101"/>
                  <a:pt x="1358" y="80"/>
                  <a:pt x="1355" y="87"/>
                </a:cubicBezTo>
                <a:cubicBezTo>
                  <a:pt x="1327" y="88"/>
                  <a:pt x="1279" y="36"/>
                  <a:pt x="1229" y="48"/>
                </a:cubicBezTo>
                <a:cubicBezTo>
                  <a:pt x="1217" y="26"/>
                  <a:pt x="1166" y="32"/>
                  <a:pt x="1138" y="16"/>
                </a:cubicBezTo>
                <a:cubicBezTo>
                  <a:pt x="1198" y="0"/>
                  <a:pt x="1271" y="61"/>
                  <a:pt x="1332" y="48"/>
                </a:cubicBezTo>
                <a:cubicBezTo>
                  <a:pt x="1459" y="79"/>
                  <a:pt x="1597" y="65"/>
                  <a:pt x="1715" y="87"/>
                </a:cubicBezTo>
                <a:cubicBezTo>
                  <a:pt x="1705" y="79"/>
                  <a:pt x="1686" y="79"/>
                  <a:pt x="1687" y="59"/>
                </a:cubicBezTo>
                <a:cubicBezTo>
                  <a:pt x="1708" y="56"/>
                  <a:pt x="1702" y="79"/>
                  <a:pt x="1723" y="75"/>
                </a:cubicBezTo>
                <a:cubicBezTo>
                  <a:pt x="1723" y="71"/>
                  <a:pt x="1718" y="72"/>
                  <a:pt x="1715" y="71"/>
                </a:cubicBezTo>
                <a:cubicBezTo>
                  <a:pt x="1750" y="69"/>
                  <a:pt x="1821" y="107"/>
                  <a:pt x="1857" y="75"/>
                </a:cubicBezTo>
                <a:cubicBezTo>
                  <a:pt x="1873" y="86"/>
                  <a:pt x="1928" y="85"/>
                  <a:pt x="1920" y="75"/>
                </a:cubicBezTo>
                <a:cubicBezTo>
                  <a:pt x="1938" y="67"/>
                  <a:pt x="1976" y="88"/>
                  <a:pt x="1988" y="71"/>
                </a:cubicBezTo>
                <a:cubicBezTo>
                  <a:pt x="1999" y="88"/>
                  <a:pt x="2023" y="89"/>
                  <a:pt x="2039" y="91"/>
                </a:cubicBezTo>
                <a:cubicBezTo>
                  <a:pt x="2060" y="70"/>
                  <a:pt x="2129" y="103"/>
                  <a:pt x="2165" y="83"/>
                </a:cubicBezTo>
                <a:cubicBezTo>
                  <a:pt x="2202" y="95"/>
                  <a:pt x="2240" y="98"/>
                  <a:pt x="2280" y="99"/>
                </a:cubicBezTo>
                <a:cubicBezTo>
                  <a:pt x="2324" y="101"/>
                  <a:pt x="2367" y="114"/>
                  <a:pt x="2410" y="115"/>
                </a:cubicBezTo>
                <a:cubicBezTo>
                  <a:pt x="2433" y="115"/>
                  <a:pt x="2456" y="104"/>
                  <a:pt x="2478" y="103"/>
                </a:cubicBezTo>
                <a:cubicBezTo>
                  <a:pt x="2559" y="98"/>
                  <a:pt x="2640" y="121"/>
                  <a:pt x="2727" y="131"/>
                </a:cubicBezTo>
                <a:cubicBezTo>
                  <a:pt x="2720" y="141"/>
                  <a:pt x="2690" y="128"/>
                  <a:pt x="2683" y="138"/>
                </a:cubicBezTo>
                <a:cubicBezTo>
                  <a:pt x="2686" y="150"/>
                  <a:pt x="2696" y="136"/>
                  <a:pt x="2703" y="138"/>
                </a:cubicBezTo>
                <a:cubicBezTo>
                  <a:pt x="2668" y="158"/>
                  <a:pt x="2621" y="148"/>
                  <a:pt x="2580" y="158"/>
                </a:cubicBezTo>
                <a:cubicBezTo>
                  <a:pt x="2585" y="171"/>
                  <a:pt x="2607" y="166"/>
                  <a:pt x="2616" y="174"/>
                </a:cubicBezTo>
                <a:cubicBezTo>
                  <a:pt x="2601" y="181"/>
                  <a:pt x="2566" y="178"/>
                  <a:pt x="2565" y="186"/>
                </a:cubicBezTo>
                <a:cubicBezTo>
                  <a:pt x="2578" y="193"/>
                  <a:pt x="2588" y="185"/>
                  <a:pt x="2604" y="194"/>
                </a:cubicBezTo>
                <a:cubicBezTo>
                  <a:pt x="2598" y="206"/>
                  <a:pt x="2587" y="191"/>
                  <a:pt x="2576" y="194"/>
                </a:cubicBezTo>
                <a:cubicBezTo>
                  <a:pt x="2581" y="223"/>
                  <a:pt x="2618" y="195"/>
                  <a:pt x="2640" y="218"/>
                </a:cubicBezTo>
                <a:cubicBezTo>
                  <a:pt x="2644" y="208"/>
                  <a:pt x="2703" y="202"/>
                  <a:pt x="2734" y="210"/>
                </a:cubicBezTo>
                <a:cubicBezTo>
                  <a:pt x="2711" y="224"/>
                  <a:pt x="2663" y="217"/>
                  <a:pt x="2640" y="221"/>
                </a:cubicBezTo>
                <a:cubicBezTo>
                  <a:pt x="2700" y="246"/>
                  <a:pt x="2779" y="195"/>
                  <a:pt x="2849" y="225"/>
                </a:cubicBezTo>
                <a:cubicBezTo>
                  <a:pt x="2765" y="234"/>
                  <a:pt x="2676" y="234"/>
                  <a:pt x="2628" y="249"/>
                </a:cubicBezTo>
                <a:cubicBezTo>
                  <a:pt x="2612" y="242"/>
                  <a:pt x="2592" y="237"/>
                  <a:pt x="2580" y="225"/>
                </a:cubicBezTo>
                <a:cubicBezTo>
                  <a:pt x="2513" y="236"/>
                  <a:pt x="2451" y="202"/>
                  <a:pt x="2387" y="218"/>
                </a:cubicBezTo>
                <a:cubicBezTo>
                  <a:pt x="2387" y="221"/>
                  <a:pt x="2391" y="221"/>
                  <a:pt x="2395" y="221"/>
                </a:cubicBezTo>
                <a:cubicBezTo>
                  <a:pt x="2373" y="219"/>
                  <a:pt x="2380" y="234"/>
                  <a:pt x="2339" y="237"/>
                </a:cubicBezTo>
                <a:cubicBezTo>
                  <a:pt x="2358" y="238"/>
                  <a:pt x="2385" y="252"/>
                  <a:pt x="2395" y="249"/>
                </a:cubicBezTo>
                <a:cubicBezTo>
                  <a:pt x="2400" y="260"/>
                  <a:pt x="2360" y="259"/>
                  <a:pt x="2343" y="261"/>
                </a:cubicBezTo>
                <a:cubicBezTo>
                  <a:pt x="2407" y="286"/>
                  <a:pt x="2537" y="276"/>
                  <a:pt x="2608" y="265"/>
                </a:cubicBezTo>
                <a:cubicBezTo>
                  <a:pt x="2639" y="277"/>
                  <a:pt x="2652" y="261"/>
                  <a:pt x="2699" y="265"/>
                </a:cubicBezTo>
                <a:cubicBezTo>
                  <a:pt x="2684" y="281"/>
                  <a:pt x="2669" y="275"/>
                  <a:pt x="2663" y="297"/>
                </a:cubicBezTo>
                <a:cubicBezTo>
                  <a:pt x="2679" y="293"/>
                  <a:pt x="2674" y="301"/>
                  <a:pt x="2703" y="304"/>
                </a:cubicBezTo>
                <a:cubicBezTo>
                  <a:pt x="2691" y="318"/>
                  <a:pt x="2677" y="305"/>
                  <a:pt x="2655" y="308"/>
                </a:cubicBezTo>
                <a:cubicBezTo>
                  <a:pt x="2663" y="290"/>
                  <a:pt x="2640" y="303"/>
                  <a:pt x="2644" y="289"/>
                </a:cubicBezTo>
                <a:cubicBezTo>
                  <a:pt x="2628" y="293"/>
                  <a:pt x="2649" y="308"/>
                  <a:pt x="2632" y="308"/>
                </a:cubicBezTo>
                <a:cubicBezTo>
                  <a:pt x="2676" y="327"/>
                  <a:pt x="2729" y="329"/>
                  <a:pt x="2770" y="308"/>
                </a:cubicBezTo>
                <a:cubicBezTo>
                  <a:pt x="2775" y="314"/>
                  <a:pt x="2775" y="323"/>
                  <a:pt x="2770" y="328"/>
                </a:cubicBezTo>
                <a:cubicBezTo>
                  <a:pt x="2825" y="364"/>
                  <a:pt x="2938" y="342"/>
                  <a:pt x="3011" y="364"/>
                </a:cubicBezTo>
                <a:cubicBezTo>
                  <a:pt x="2979" y="363"/>
                  <a:pt x="2938" y="371"/>
                  <a:pt x="2900" y="376"/>
                </a:cubicBezTo>
                <a:cubicBezTo>
                  <a:pt x="2903" y="390"/>
                  <a:pt x="2929" y="381"/>
                  <a:pt x="2944" y="384"/>
                </a:cubicBezTo>
                <a:cubicBezTo>
                  <a:pt x="2942" y="387"/>
                  <a:pt x="2940" y="390"/>
                  <a:pt x="2940" y="395"/>
                </a:cubicBezTo>
                <a:cubicBezTo>
                  <a:pt x="2955" y="402"/>
                  <a:pt x="2965" y="384"/>
                  <a:pt x="2968" y="391"/>
                </a:cubicBezTo>
                <a:cubicBezTo>
                  <a:pt x="3002" y="412"/>
                  <a:pt x="3065" y="390"/>
                  <a:pt x="3122" y="407"/>
                </a:cubicBezTo>
                <a:cubicBezTo>
                  <a:pt x="3114" y="400"/>
                  <a:pt x="3101" y="399"/>
                  <a:pt x="3090" y="395"/>
                </a:cubicBezTo>
                <a:cubicBezTo>
                  <a:pt x="3117" y="377"/>
                  <a:pt x="3115" y="412"/>
                  <a:pt x="3153" y="407"/>
                </a:cubicBezTo>
                <a:cubicBezTo>
                  <a:pt x="3128" y="425"/>
                  <a:pt x="3096" y="406"/>
                  <a:pt x="3058" y="407"/>
                </a:cubicBezTo>
                <a:cubicBezTo>
                  <a:pt x="3057" y="429"/>
                  <a:pt x="3097" y="411"/>
                  <a:pt x="3094" y="435"/>
                </a:cubicBezTo>
                <a:cubicBezTo>
                  <a:pt x="3103" y="424"/>
                  <a:pt x="3106" y="423"/>
                  <a:pt x="3122" y="427"/>
                </a:cubicBezTo>
                <a:cubicBezTo>
                  <a:pt x="3105" y="451"/>
                  <a:pt x="3168" y="429"/>
                  <a:pt x="3189" y="431"/>
                </a:cubicBezTo>
                <a:cubicBezTo>
                  <a:pt x="3181" y="437"/>
                  <a:pt x="3168" y="439"/>
                  <a:pt x="3153" y="439"/>
                </a:cubicBezTo>
                <a:cubicBezTo>
                  <a:pt x="3192" y="464"/>
                  <a:pt x="3255" y="452"/>
                  <a:pt x="3311" y="474"/>
                </a:cubicBezTo>
                <a:cubicBezTo>
                  <a:pt x="3293" y="494"/>
                  <a:pt x="3270" y="492"/>
                  <a:pt x="3260" y="514"/>
                </a:cubicBezTo>
                <a:cubicBezTo>
                  <a:pt x="3260" y="534"/>
                  <a:pt x="3306" y="508"/>
                  <a:pt x="3300" y="534"/>
                </a:cubicBezTo>
                <a:cubicBezTo>
                  <a:pt x="3320" y="536"/>
                  <a:pt x="3349" y="530"/>
                  <a:pt x="3359" y="534"/>
                </a:cubicBezTo>
                <a:cubicBezTo>
                  <a:pt x="3355" y="545"/>
                  <a:pt x="3353" y="538"/>
                  <a:pt x="3343" y="538"/>
                </a:cubicBezTo>
                <a:cubicBezTo>
                  <a:pt x="3342" y="544"/>
                  <a:pt x="3346" y="545"/>
                  <a:pt x="3351" y="546"/>
                </a:cubicBezTo>
                <a:cubicBezTo>
                  <a:pt x="3345" y="556"/>
                  <a:pt x="3338" y="564"/>
                  <a:pt x="3319" y="561"/>
                </a:cubicBezTo>
                <a:cubicBezTo>
                  <a:pt x="3328" y="575"/>
                  <a:pt x="3359" y="566"/>
                  <a:pt x="3375" y="573"/>
                </a:cubicBezTo>
                <a:cubicBezTo>
                  <a:pt x="3371" y="580"/>
                  <a:pt x="3358" y="577"/>
                  <a:pt x="3351" y="581"/>
                </a:cubicBezTo>
                <a:cubicBezTo>
                  <a:pt x="3352" y="589"/>
                  <a:pt x="3368" y="582"/>
                  <a:pt x="3371" y="589"/>
                </a:cubicBezTo>
                <a:cubicBezTo>
                  <a:pt x="3348" y="594"/>
                  <a:pt x="3323" y="621"/>
                  <a:pt x="3339" y="640"/>
                </a:cubicBezTo>
                <a:cubicBezTo>
                  <a:pt x="3331" y="639"/>
                  <a:pt x="3332" y="646"/>
                  <a:pt x="3331" y="652"/>
                </a:cubicBezTo>
                <a:cubicBezTo>
                  <a:pt x="3315" y="650"/>
                  <a:pt x="3309" y="656"/>
                  <a:pt x="3296" y="656"/>
                </a:cubicBezTo>
                <a:cubicBezTo>
                  <a:pt x="3309" y="675"/>
                  <a:pt x="3336" y="658"/>
                  <a:pt x="3355" y="672"/>
                </a:cubicBezTo>
                <a:cubicBezTo>
                  <a:pt x="3356" y="678"/>
                  <a:pt x="3351" y="679"/>
                  <a:pt x="3351" y="684"/>
                </a:cubicBezTo>
                <a:cubicBezTo>
                  <a:pt x="3405" y="707"/>
                  <a:pt x="3485" y="705"/>
                  <a:pt x="3549" y="719"/>
                </a:cubicBezTo>
                <a:cubicBezTo>
                  <a:pt x="3561" y="737"/>
                  <a:pt x="3562" y="749"/>
                  <a:pt x="3564" y="771"/>
                </a:cubicBezTo>
                <a:cubicBezTo>
                  <a:pt x="3577" y="776"/>
                  <a:pt x="3567" y="758"/>
                  <a:pt x="3580" y="763"/>
                </a:cubicBezTo>
                <a:cubicBezTo>
                  <a:pt x="3575" y="782"/>
                  <a:pt x="3600" y="772"/>
                  <a:pt x="3608" y="779"/>
                </a:cubicBezTo>
                <a:cubicBezTo>
                  <a:pt x="3589" y="785"/>
                  <a:pt x="3579" y="790"/>
                  <a:pt x="3556" y="798"/>
                </a:cubicBezTo>
                <a:cubicBezTo>
                  <a:pt x="3559" y="806"/>
                  <a:pt x="3556" y="815"/>
                  <a:pt x="3541" y="822"/>
                </a:cubicBezTo>
                <a:cubicBezTo>
                  <a:pt x="3543" y="835"/>
                  <a:pt x="3552" y="836"/>
                  <a:pt x="3545" y="850"/>
                </a:cubicBezTo>
                <a:cubicBezTo>
                  <a:pt x="3586" y="846"/>
                  <a:pt x="3596" y="856"/>
                  <a:pt x="3620" y="874"/>
                </a:cubicBezTo>
                <a:cubicBezTo>
                  <a:pt x="3559" y="875"/>
                  <a:pt x="3486" y="854"/>
                  <a:pt x="3422" y="846"/>
                </a:cubicBezTo>
                <a:cubicBezTo>
                  <a:pt x="3442" y="863"/>
                  <a:pt x="3483" y="859"/>
                  <a:pt x="3501" y="877"/>
                </a:cubicBezTo>
                <a:cubicBezTo>
                  <a:pt x="3490" y="890"/>
                  <a:pt x="3476" y="878"/>
                  <a:pt x="3454" y="881"/>
                </a:cubicBezTo>
                <a:cubicBezTo>
                  <a:pt x="3448" y="885"/>
                  <a:pt x="3448" y="894"/>
                  <a:pt x="3446" y="901"/>
                </a:cubicBezTo>
                <a:cubicBezTo>
                  <a:pt x="3369" y="900"/>
                  <a:pt x="3331" y="899"/>
                  <a:pt x="3264" y="893"/>
                </a:cubicBezTo>
                <a:cubicBezTo>
                  <a:pt x="3274" y="900"/>
                  <a:pt x="3277" y="898"/>
                  <a:pt x="3268" y="909"/>
                </a:cubicBezTo>
                <a:cubicBezTo>
                  <a:pt x="3274" y="921"/>
                  <a:pt x="3293" y="918"/>
                  <a:pt x="3296" y="933"/>
                </a:cubicBezTo>
                <a:cubicBezTo>
                  <a:pt x="3277" y="943"/>
                  <a:pt x="3225" y="933"/>
                  <a:pt x="3232" y="957"/>
                </a:cubicBezTo>
                <a:cubicBezTo>
                  <a:pt x="3093" y="965"/>
                  <a:pt x="2921" y="968"/>
                  <a:pt x="2782" y="996"/>
                </a:cubicBezTo>
                <a:cubicBezTo>
                  <a:pt x="2780" y="988"/>
                  <a:pt x="2787" y="988"/>
                  <a:pt x="2794" y="988"/>
                </a:cubicBezTo>
                <a:cubicBezTo>
                  <a:pt x="2793" y="979"/>
                  <a:pt x="2777" y="986"/>
                  <a:pt x="2770" y="984"/>
                </a:cubicBezTo>
                <a:cubicBezTo>
                  <a:pt x="2765" y="985"/>
                  <a:pt x="2766" y="992"/>
                  <a:pt x="2770" y="992"/>
                </a:cubicBezTo>
                <a:cubicBezTo>
                  <a:pt x="2679" y="986"/>
                  <a:pt x="2582" y="998"/>
                  <a:pt x="2482" y="1008"/>
                </a:cubicBezTo>
                <a:cubicBezTo>
                  <a:pt x="2557" y="1038"/>
                  <a:pt x="2639" y="1005"/>
                  <a:pt x="2715" y="1020"/>
                </a:cubicBezTo>
                <a:cubicBezTo>
                  <a:pt x="2715" y="1016"/>
                  <a:pt x="2710" y="1017"/>
                  <a:pt x="2707" y="1016"/>
                </a:cubicBezTo>
                <a:cubicBezTo>
                  <a:pt x="2739" y="1009"/>
                  <a:pt x="2772" y="1012"/>
                  <a:pt x="2790" y="1020"/>
                </a:cubicBezTo>
                <a:cubicBezTo>
                  <a:pt x="2786" y="1023"/>
                  <a:pt x="2761" y="1033"/>
                  <a:pt x="2782" y="1036"/>
                </a:cubicBezTo>
                <a:cubicBezTo>
                  <a:pt x="2776" y="1050"/>
                  <a:pt x="2764" y="1034"/>
                  <a:pt x="2754" y="1043"/>
                </a:cubicBezTo>
                <a:cubicBezTo>
                  <a:pt x="2782" y="1054"/>
                  <a:pt x="2819" y="1055"/>
                  <a:pt x="2853" y="1059"/>
                </a:cubicBezTo>
                <a:cubicBezTo>
                  <a:pt x="2811" y="1081"/>
                  <a:pt x="2760" y="1079"/>
                  <a:pt x="2707" y="1083"/>
                </a:cubicBezTo>
                <a:cubicBezTo>
                  <a:pt x="2723" y="1103"/>
                  <a:pt x="2760" y="1078"/>
                  <a:pt x="2782" y="1091"/>
                </a:cubicBezTo>
                <a:cubicBezTo>
                  <a:pt x="2733" y="1104"/>
                  <a:pt x="2677" y="1109"/>
                  <a:pt x="2624" y="1119"/>
                </a:cubicBezTo>
                <a:cubicBezTo>
                  <a:pt x="2622" y="1128"/>
                  <a:pt x="2642" y="1116"/>
                  <a:pt x="2636" y="1130"/>
                </a:cubicBezTo>
                <a:cubicBezTo>
                  <a:pt x="2599" y="1136"/>
                  <a:pt x="2554" y="1133"/>
                  <a:pt x="2533" y="1154"/>
                </a:cubicBezTo>
                <a:cubicBezTo>
                  <a:pt x="2511" y="1151"/>
                  <a:pt x="2507" y="1153"/>
                  <a:pt x="2493" y="1142"/>
                </a:cubicBezTo>
                <a:cubicBezTo>
                  <a:pt x="2474" y="1158"/>
                  <a:pt x="2453" y="1137"/>
                  <a:pt x="2426" y="1134"/>
                </a:cubicBezTo>
                <a:cubicBezTo>
                  <a:pt x="2374" y="1129"/>
                  <a:pt x="2304" y="1153"/>
                  <a:pt x="2248" y="1158"/>
                </a:cubicBezTo>
                <a:cubicBezTo>
                  <a:pt x="2239" y="1155"/>
                  <a:pt x="2227" y="1153"/>
                  <a:pt x="2213" y="1154"/>
                </a:cubicBezTo>
                <a:cubicBezTo>
                  <a:pt x="2210" y="1159"/>
                  <a:pt x="2211" y="1164"/>
                  <a:pt x="2201" y="1170"/>
                </a:cubicBezTo>
                <a:cubicBezTo>
                  <a:pt x="2143" y="1164"/>
                  <a:pt x="2077" y="1188"/>
                  <a:pt x="1999" y="1194"/>
                </a:cubicBezTo>
                <a:cubicBezTo>
                  <a:pt x="1998" y="1206"/>
                  <a:pt x="2008" y="1206"/>
                  <a:pt x="2019" y="1205"/>
                </a:cubicBezTo>
                <a:cubicBezTo>
                  <a:pt x="1982" y="1220"/>
                  <a:pt x="1920" y="1220"/>
                  <a:pt x="1865" y="1225"/>
                </a:cubicBezTo>
                <a:cubicBezTo>
                  <a:pt x="1866" y="1230"/>
                  <a:pt x="1873" y="1228"/>
                  <a:pt x="1873" y="1233"/>
                </a:cubicBezTo>
                <a:cubicBezTo>
                  <a:pt x="2039" y="1224"/>
                  <a:pt x="2174" y="1228"/>
                  <a:pt x="2339" y="1213"/>
                </a:cubicBezTo>
                <a:cubicBezTo>
                  <a:pt x="2341" y="1223"/>
                  <a:pt x="2339" y="1229"/>
                  <a:pt x="2335" y="1233"/>
                </a:cubicBezTo>
                <a:cubicBezTo>
                  <a:pt x="2363" y="1235"/>
                  <a:pt x="2367" y="1238"/>
                  <a:pt x="2383" y="1249"/>
                </a:cubicBezTo>
                <a:cubicBezTo>
                  <a:pt x="2406" y="1247"/>
                  <a:pt x="2418" y="1235"/>
                  <a:pt x="2446" y="1237"/>
                </a:cubicBezTo>
                <a:cubicBezTo>
                  <a:pt x="2443" y="1245"/>
                  <a:pt x="2435" y="1248"/>
                  <a:pt x="2426" y="1249"/>
                </a:cubicBezTo>
                <a:cubicBezTo>
                  <a:pt x="2426" y="1245"/>
                  <a:pt x="2431" y="1246"/>
                  <a:pt x="2434" y="1245"/>
                </a:cubicBezTo>
                <a:cubicBezTo>
                  <a:pt x="2428" y="1233"/>
                  <a:pt x="2401" y="1253"/>
                  <a:pt x="2414" y="1261"/>
                </a:cubicBezTo>
                <a:cubicBezTo>
                  <a:pt x="2330" y="1307"/>
                  <a:pt x="2195" y="1303"/>
                  <a:pt x="2086" y="1324"/>
                </a:cubicBezTo>
                <a:cubicBezTo>
                  <a:pt x="2115" y="1333"/>
                  <a:pt x="2135" y="1316"/>
                  <a:pt x="2165" y="1320"/>
                </a:cubicBezTo>
                <a:cubicBezTo>
                  <a:pt x="2169" y="1336"/>
                  <a:pt x="2143" y="1322"/>
                  <a:pt x="2146" y="1336"/>
                </a:cubicBezTo>
                <a:cubicBezTo>
                  <a:pt x="2156" y="1346"/>
                  <a:pt x="2174" y="1330"/>
                  <a:pt x="2193" y="1336"/>
                </a:cubicBezTo>
                <a:cubicBezTo>
                  <a:pt x="2152" y="1350"/>
                  <a:pt x="2096" y="1366"/>
                  <a:pt x="2047" y="1375"/>
                </a:cubicBezTo>
                <a:cubicBezTo>
                  <a:pt x="2027" y="1379"/>
                  <a:pt x="2016" y="1374"/>
                  <a:pt x="1999" y="1371"/>
                </a:cubicBezTo>
                <a:cubicBezTo>
                  <a:pt x="1942" y="1362"/>
                  <a:pt x="1870" y="1389"/>
                  <a:pt x="1806" y="1395"/>
                </a:cubicBezTo>
                <a:cubicBezTo>
                  <a:pt x="1754" y="1400"/>
                  <a:pt x="1724" y="1394"/>
                  <a:pt x="1671" y="1399"/>
                </a:cubicBezTo>
                <a:cubicBezTo>
                  <a:pt x="1659" y="1403"/>
                  <a:pt x="1666" y="1386"/>
                  <a:pt x="1656" y="1387"/>
                </a:cubicBezTo>
                <a:cubicBezTo>
                  <a:pt x="1630" y="1387"/>
                  <a:pt x="1634" y="1392"/>
                  <a:pt x="1608" y="1391"/>
                </a:cubicBezTo>
                <a:cubicBezTo>
                  <a:pt x="1610" y="1386"/>
                  <a:pt x="1615" y="1385"/>
                  <a:pt x="1616" y="1379"/>
                </a:cubicBezTo>
                <a:cubicBezTo>
                  <a:pt x="1526" y="1375"/>
                  <a:pt x="1413" y="1403"/>
                  <a:pt x="1332" y="1407"/>
                </a:cubicBezTo>
                <a:cubicBezTo>
                  <a:pt x="1332" y="1396"/>
                  <a:pt x="1325" y="1399"/>
                  <a:pt x="1332" y="1391"/>
                </a:cubicBezTo>
                <a:cubicBezTo>
                  <a:pt x="1320" y="1388"/>
                  <a:pt x="1321" y="1397"/>
                  <a:pt x="1312" y="1395"/>
                </a:cubicBezTo>
                <a:cubicBezTo>
                  <a:pt x="1312" y="1384"/>
                  <a:pt x="1328" y="1388"/>
                  <a:pt x="1339" y="1387"/>
                </a:cubicBezTo>
                <a:cubicBezTo>
                  <a:pt x="1338" y="1392"/>
                  <a:pt x="1332" y="1393"/>
                  <a:pt x="1332" y="1399"/>
                </a:cubicBezTo>
                <a:close/>
                <a:moveTo>
                  <a:pt x="1442" y="1273"/>
                </a:moveTo>
                <a:cubicBezTo>
                  <a:pt x="1436" y="1280"/>
                  <a:pt x="1402" y="1272"/>
                  <a:pt x="1391" y="1285"/>
                </a:cubicBezTo>
                <a:cubicBezTo>
                  <a:pt x="1409" y="1284"/>
                  <a:pt x="1449" y="1285"/>
                  <a:pt x="1442" y="1273"/>
                </a:cubicBezTo>
                <a:close/>
                <a:moveTo>
                  <a:pt x="1414" y="1249"/>
                </a:moveTo>
                <a:cubicBezTo>
                  <a:pt x="1414" y="1261"/>
                  <a:pt x="1385" y="1243"/>
                  <a:pt x="1391" y="1261"/>
                </a:cubicBezTo>
                <a:cubicBezTo>
                  <a:pt x="1396" y="1256"/>
                  <a:pt x="1428" y="1259"/>
                  <a:pt x="1414" y="1249"/>
                </a:cubicBezTo>
                <a:close/>
                <a:moveTo>
                  <a:pt x="1193" y="1202"/>
                </a:moveTo>
                <a:cubicBezTo>
                  <a:pt x="1191" y="1210"/>
                  <a:pt x="1174" y="1203"/>
                  <a:pt x="1166" y="1205"/>
                </a:cubicBezTo>
                <a:cubicBezTo>
                  <a:pt x="1170" y="1218"/>
                  <a:pt x="1169" y="1221"/>
                  <a:pt x="1162" y="1229"/>
                </a:cubicBezTo>
                <a:cubicBezTo>
                  <a:pt x="1180" y="1240"/>
                  <a:pt x="1203" y="1224"/>
                  <a:pt x="1217" y="1233"/>
                </a:cubicBezTo>
                <a:cubicBezTo>
                  <a:pt x="1213" y="1245"/>
                  <a:pt x="1185" y="1233"/>
                  <a:pt x="1185" y="1249"/>
                </a:cubicBezTo>
                <a:cubicBezTo>
                  <a:pt x="1234" y="1244"/>
                  <a:pt x="1296" y="1244"/>
                  <a:pt x="1343" y="1225"/>
                </a:cubicBezTo>
                <a:cubicBezTo>
                  <a:pt x="1383" y="1229"/>
                  <a:pt x="1467" y="1210"/>
                  <a:pt x="1529" y="1209"/>
                </a:cubicBezTo>
                <a:cubicBezTo>
                  <a:pt x="1535" y="1198"/>
                  <a:pt x="1538" y="1200"/>
                  <a:pt x="1553" y="1194"/>
                </a:cubicBezTo>
                <a:cubicBezTo>
                  <a:pt x="1535" y="1188"/>
                  <a:pt x="1522" y="1199"/>
                  <a:pt x="1505" y="1205"/>
                </a:cubicBezTo>
                <a:cubicBezTo>
                  <a:pt x="1430" y="1183"/>
                  <a:pt x="1324" y="1214"/>
                  <a:pt x="1237" y="1229"/>
                </a:cubicBezTo>
                <a:cubicBezTo>
                  <a:pt x="1237" y="1212"/>
                  <a:pt x="1272" y="1230"/>
                  <a:pt x="1272" y="1213"/>
                </a:cubicBezTo>
                <a:cubicBezTo>
                  <a:pt x="1247" y="1209"/>
                  <a:pt x="1181" y="1218"/>
                  <a:pt x="1193" y="1202"/>
                </a:cubicBezTo>
                <a:close/>
                <a:moveTo>
                  <a:pt x="1288" y="1202"/>
                </a:moveTo>
                <a:cubicBezTo>
                  <a:pt x="1275" y="1201"/>
                  <a:pt x="1262" y="1192"/>
                  <a:pt x="1260" y="1209"/>
                </a:cubicBezTo>
                <a:cubicBezTo>
                  <a:pt x="1273" y="1210"/>
                  <a:pt x="1284" y="1210"/>
                  <a:pt x="1288" y="1202"/>
                </a:cubicBezTo>
                <a:close/>
                <a:moveTo>
                  <a:pt x="1833" y="1198"/>
                </a:moveTo>
                <a:cubicBezTo>
                  <a:pt x="1858" y="1197"/>
                  <a:pt x="1862" y="1195"/>
                  <a:pt x="1885" y="1198"/>
                </a:cubicBezTo>
                <a:cubicBezTo>
                  <a:pt x="1880" y="1180"/>
                  <a:pt x="1841" y="1192"/>
                  <a:pt x="1833" y="1198"/>
                </a:cubicBezTo>
                <a:close/>
                <a:moveTo>
                  <a:pt x="1557" y="1194"/>
                </a:moveTo>
                <a:cubicBezTo>
                  <a:pt x="1587" y="1205"/>
                  <a:pt x="1592" y="1178"/>
                  <a:pt x="1557" y="1194"/>
                </a:cubicBezTo>
                <a:close/>
                <a:moveTo>
                  <a:pt x="1964" y="1186"/>
                </a:moveTo>
                <a:cubicBezTo>
                  <a:pt x="1934" y="1192"/>
                  <a:pt x="1910" y="1179"/>
                  <a:pt x="1889" y="1194"/>
                </a:cubicBezTo>
                <a:cubicBezTo>
                  <a:pt x="1922" y="1189"/>
                  <a:pt x="1943" y="1200"/>
                  <a:pt x="1964" y="1186"/>
                </a:cubicBezTo>
                <a:close/>
                <a:moveTo>
                  <a:pt x="857" y="937"/>
                </a:moveTo>
                <a:cubicBezTo>
                  <a:pt x="834" y="927"/>
                  <a:pt x="803" y="935"/>
                  <a:pt x="790" y="949"/>
                </a:cubicBezTo>
                <a:cubicBezTo>
                  <a:pt x="816" y="944"/>
                  <a:pt x="835" y="949"/>
                  <a:pt x="857" y="937"/>
                </a:cubicBezTo>
                <a:close/>
                <a:moveTo>
                  <a:pt x="798" y="917"/>
                </a:moveTo>
                <a:cubicBezTo>
                  <a:pt x="783" y="916"/>
                  <a:pt x="767" y="915"/>
                  <a:pt x="766" y="929"/>
                </a:cubicBezTo>
                <a:cubicBezTo>
                  <a:pt x="780" y="928"/>
                  <a:pt x="797" y="930"/>
                  <a:pt x="798" y="917"/>
                </a:cubicBezTo>
                <a:close/>
                <a:moveTo>
                  <a:pt x="506" y="731"/>
                </a:moveTo>
                <a:cubicBezTo>
                  <a:pt x="504" y="743"/>
                  <a:pt x="485" y="721"/>
                  <a:pt x="482" y="735"/>
                </a:cubicBezTo>
                <a:cubicBezTo>
                  <a:pt x="485" y="736"/>
                  <a:pt x="486" y="739"/>
                  <a:pt x="486" y="743"/>
                </a:cubicBezTo>
                <a:cubicBezTo>
                  <a:pt x="495" y="740"/>
                  <a:pt x="514" y="744"/>
                  <a:pt x="506" y="731"/>
                </a:cubicBezTo>
                <a:close/>
                <a:moveTo>
                  <a:pt x="442" y="731"/>
                </a:moveTo>
                <a:cubicBezTo>
                  <a:pt x="453" y="737"/>
                  <a:pt x="466" y="729"/>
                  <a:pt x="478" y="739"/>
                </a:cubicBezTo>
                <a:cubicBezTo>
                  <a:pt x="485" y="720"/>
                  <a:pt x="446" y="726"/>
                  <a:pt x="442" y="731"/>
                </a:cubicBezTo>
                <a:close/>
                <a:moveTo>
                  <a:pt x="3347" y="676"/>
                </a:moveTo>
                <a:cubicBezTo>
                  <a:pt x="3341" y="670"/>
                  <a:pt x="3323" y="675"/>
                  <a:pt x="3315" y="680"/>
                </a:cubicBezTo>
                <a:cubicBezTo>
                  <a:pt x="3327" y="679"/>
                  <a:pt x="3343" y="691"/>
                  <a:pt x="3347" y="676"/>
                </a:cubicBezTo>
                <a:close/>
                <a:moveTo>
                  <a:pt x="3007" y="423"/>
                </a:moveTo>
                <a:cubicBezTo>
                  <a:pt x="3021" y="431"/>
                  <a:pt x="3045" y="429"/>
                  <a:pt x="3047" y="407"/>
                </a:cubicBezTo>
                <a:cubicBezTo>
                  <a:pt x="3037" y="410"/>
                  <a:pt x="3018" y="402"/>
                  <a:pt x="3015" y="411"/>
                </a:cubicBezTo>
                <a:cubicBezTo>
                  <a:pt x="3042" y="421"/>
                  <a:pt x="2994" y="416"/>
                  <a:pt x="3007" y="423"/>
                </a:cubicBezTo>
                <a:close/>
                <a:moveTo>
                  <a:pt x="292" y="281"/>
                </a:moveTo>
                <a:cubicBezTo>
                  <a:pt x="249" y="262"/>
                  <a:pt x="203" y="246"/>
                  <a:pt x="154" y="269"/>
                </a:cubicBezTo>
                <a:cubicBezTo>
                  <a:pt x="167" y="269"/>
                  <a:pt x="175" y="274"/>
                  <a:pt x="182" y="281"/>
                </a:cubicBezTo>
                <a:cubicBezTo>
                  <a:pt x="177" y="282"/>
                  <a:pt x="161" y="294"/>
                  <a:pt x="178" y="293"/>
                </a:cubicBezTo>
                <a:cubicBezTo>
                  <a:pt x="211" y="269"/>
                  <a:pt x="255" y="300"/>
                  <a:pt x="292" y="281"/>
                </a:cubicBezTo>
                <a:close/>
                <a:moveTo>
                  <a:pt x="2474" y="162"/>
                </a:moveTo>
                <a:cubicBezTo>
                  <a:pt x="2454" y="163"/>
                  <a:pt x="2435" y="152"/>
                  <a:pt x="2422" y="166"/>
                </a:cubicBezTo>
                <a:cubicBezTo>
                  <a:pt x="2432" y="163"/>
                  <a:pt x="2466" y="178"/>
                  <a:pt x="2474" y="162"/>
                </a:cubicBezTo>
                <a:close/>
                <a:moveTo>
                  <a:pt x="2561" y="154"/>
                </a:moveTo>
                <a:cubicBezTo>
                  <a:pt x="2546" y="159"/>
                  <a:pt x="2543" y="151"/>
                  <a:pt x="2537" y="162"/>
                </a:cubicBezTo>
                <a:cubicBezTo>
                  <a:pt x="2545" y="160"/>
                  <a:pt x="2564" y="169"/>
                  <a:pt x="2561" y="154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92337" y="1351487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5" name="矩形 4"/>
          <p:cNvSpPr/>
          <p:nvPr/>
        </p:nvSpPr>
        <p:spPr>
          <a:xfrm>
            <a:off x="9622865" y="1351487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9028990" y="1351487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18443" y="1351487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24529" y="2505142"/>
            <a:ext cx="1524003" cy="15240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238774" y="2853054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3630959" y="4507478"/>
            <a:ext cx="8372356" cy="1998073"/>
          </a:xfrm>
          <a:custGeom>
            <a:avLst/>
            <a:gdLst>
              <a:gd name="T0" fmla="*/ 32 w 453"/>
              <a:gd name="T1" fmla="*/ 58 h 131"/>
              <a:gd name="T2" fmla="*/ 52 w 453"/>
              <a:gd name="T3" fmla="*/ 32 h 131"/>
              <a:gd name="T4" fmla="*/ 177 w 453"/>
              <a:gd name="T5" fmla="*/ 119 h 131"/>
              <a:gd name="T6" fmla="*/ 210 w 453"/>
              <a:gd name="T7" fmla="*/ 16 h 131"/>
              <a:gd name="T8" fmla="*/ 228 w 453"/>
              <a:gd name="T9" fmla="*/ 18 h 131"/>
              <a:gd name="T10" fmla="*/ 248 w 453"/>
              <a:gd name="T11" fmla="*/ 90 h 131"/>
              <a:gd name="T12" fmla="*/ 259 w 453"/>
              <a:gd name="T13" fmla="*/ 102 h 131"/>
              <a:gd name="T14" fmla="*/ 267 w 453"/>
              <a:gd name="T15" fmla="*/ 92 h 131"/>
              <a:gd name="T16" fmla="*/ 275 w 453"/>
              <a:gd name="T17" fmla="*/ 105 h 131"/>
              <a:gd name="T18" fmla="*/ 295 w 453"/>
              <a:gd name="T19" fmla="*/ 14 h 131"/>
              <a:gd name="T20" fmla="*/ 309 w 453"/>
              <a:gd name="T21" fmla="*/ 18 h 131"/>
              <a:gd name="T22" fmla="*/ 326 w 453"/>
              <a:gd name="T23" fmla="*/ 95 h 131"/>
              <a:gd name="T24" fmla="*/ 318 w 453"/>
              <a:gd name="T25" fmla="*/ 67 h 131"/>
              <a:gd name="T26" fmla="*/ 323 w 453"/>
              <a:gd name="T27" fmla="*/ 23 h 131"/>
              <a:gd name="T28" fmla="*/ 329 w 453"/>
              <a:gd name="T29" fmla="*/ 16 h 131"/>
              <a:gd name="T30" fmla="*/ 340 w 453"/>
              <a:gd name="T31" fmla="*/ 78 h 131"/>
              <a:gd name="T32" fmla="*/ 342 w 453"/>
              <a:gd name="T33" fmla="*/ 41 h 131"/>
              <a:gd name="T34" fmla="*/ 364 w 453"/>
              <a:gd name="T35" fmla="*/ 67 h 131"/>
              <a:gd name="T36" fmla="*/ 356 w 453"/>
              <a:gd name="T37" fmla="*/ 89 h 131"/>
              <a:gd name="T38" fmla="*/ 371 w 453"/>
              <a:gd name="T39" fmla="*/ 67 h 131"/>
              <a:gd name="T40" fmla="*/ 381 w 453"/>
              <a:gd name="T41" fmla="*/ 75 h 131"/>
              <a:gd name="T42" fmla="*/ 404 w 453"/>
              <a:gd name="T43" fmla="*/ 41 h 131"/>
              <a:gd name="T44" fmla="*/ 397 w 453"/>
              <a:gd name="T45" fmla="*/ 47 h 131"/>
              <a:gd name="T46" fmla="*/ 326 w 453"/>
              <a:gd name="T47" fmla="*/ 44 h 131"/>
              <a:gd name="T48" fmla="*/ 308 w 453"/>
              <a:gd name="T49" fmla="*/ 38 h 131"/>
              <a:gd name="T50" fmla="*/ 318 w 453"/>
              <a:gd name="T51" fmla="*/ 28 h 131"/>
              <a:gd name="T52" fmla="*/ 255 w 453"/>
              <a:gd name="T53" fmla="*/ 24 h 131"/>
              <a:gd name="T54" fmla="*/ 214 w 453"/>
              <a:gd name="T55" fmla="*/ 20 h 131"/>
              <a:gd name="T56" fmla="*/ 56 w 453"/>
              <a:gd name="T57" fmla="*/ 29 h 131"/>
              <a:gd name="T58" fmla="*/ 32 w 453"/>
              <a:gd name="T59" fmla="*/ 56 h 131"/>
              <a:gd name="T60" fmla="*/ 44 w 453"/>
              <a:gd name="T61" fmla="*/ 85 h 131"/>
              <a:gd name="T62" fmla="*/ 67 w 453"/>
              <a:gd name="T63" fmla="*/ 96 h 131"/>
              <a:gd name="T64" fmla="*/ 103 w 453"/>
              <a:gd name="T65" fmla="*/ 112 h 131"/>
              <a:gd name="T66" fmla="*/ 174 w 453"/>
              <a:gd name="T67" fmla="*/ 126 h 131"/>
              <a:gd name="T68" fmla="*/ 253 w 453"/>
              <a:gd name="T69" fmla="*/ 103 h 131"/>
              <a:gd name="T70" fmla="*/ 236 w 453"/>
              <a:gd name="T71" fmla="*/ 103 h 131"/>
              <a:gd name="T72" fmla="*/ 204 w 453"/>
              <a:gd name="T73" fmla="*/ 102 h 131"/>
              <a:gd name="T74" fmla="*/ 288 w 453"/>
              <a:gd name="T75" fmla="*/ 79 h 131"/>
              <a:gd name="T76" fmla="*/ 322 w 453"/>
              <a:gd name="T77" fmla="*/ 38 h 131"/>
              <a:gd name="T78" fmla="*/ 230 w 453"/>
              <a:gd name="T79" fmla="*/ 25 h 131"/>
              <a:gd name="T80" fmla="*/ 47 w 453"/>
              <a:gd name="T81" fmla="*/ 47 h 131"/>
              <a:gd name="T82" fmla="*/ 77 w 453"/>
              <a:gd name="T83" fmla="*/ 90 h 131"/>
              <a:gd name="T84" fmla="*/ 101 w 453"/>
              <a:gd name="T85" fmla="*/ 103 h 131"/>
              <a:gd name="T86" fmla="*/ 159 w 453"/>
              <a:gd name="T87" fmla="*/ 126 h 131"/>
              <a:gd name="T88" fmla="*/ 163 w 453"/>
              <a:gd name="T89" fmla="*/ 112 h 131"/>
              <a:gd name="T90" fmla="*/ 209 w 453"/>
              <a:gd name="T91" fmla="*/ 20 h 131"/>
              <a:gd name="T92" fmla="*/ 248 w 453"/>
              <a:gd name="T93" fmla="*/ 29 h 131"/>
              <a:gd name="T94" fmla="*/ 221 w 453"/>
              <a:gd name="T95" fmla="*/ 90 h 131"/>
              <a:gd name="T96" fmla="*/ 256 w 453"/>
              <a:gd name="T97" fmla="*/ 72 h 131"/>
              <a:gd name="T98" fmla="*/ 300 w 453"/>
              <a:gd name="T99" fmla="*/ 38 h 131"/>
              <a:gd name="T100" fmla="*/ 321 w 453"/>
              <a:gd name="T101" fmla="*/ 62 h 131"/>
              <a:gd name="T102" fmla="*/ 367 w 453"/>
              <a:gd name="T103" fmla="*/ 56 h 131"/>
              <a:gd name="T104" fmla="*/ 390 w 453"/>
              <a:gd name="T105" fmla="*/ 50 h 131"/>
              <a:gd name="T106" fmla="*/ 214 w 453"/>
              <a:gd name="T107" fmla="*/ 95 h 131"/>
              <a:gd name="T108" fmla="*/ 265 w 453"/>
              <a:gd name="T109" fmla="*/ 92 h 131"/>
              <a:gd name="T110" fmla="*/ 311 w 453"/>
              <a:gd name="T111" fmla="*/ 17 h 131"/>
              <a:gd name="T112" fmla="*/ 351 w 453"/>
              <a:gd name="T113" fmla="*/ 39 h 131"/>
              <a:gd name="T114" fmla="*/ 365 w 453"/>
              <a:gd name="T115" fmla="*/ 27 h 131"/>
              <a:gd name="T116" fmla="*/ 352 w 453"/>
              <a:gd name="T117" fmla="*/ 28 h 131"/>
              <a:gd name="T118" fmla="*/ 385 w 453"/>
              <a:gd name="T119" fmla="*/ 67 h 131"/>
              <a:gd name="T120" fmla="*/ 381 w 453"/>
              <a:gd name="T121" fmla="*/ 38 h 131"/>
              <a:gd name="T122" fmla="*/ 253 w 453"/>
              <a:gd name="T123" fmla="*/ 107 h 131"/>
              <a:gd name="T124" fmla="*/ 379 w 453"/>
              <a:gd name="T125" fmla="*/ 2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3" h="131">
                <a:moveTo>
                  <a:pt x="3" y="83"/>
                </a:moveTo>
                <a:cubicBezTo>
                  <a:pt x="2" y="81"/>
                  <a:pt x="0" y="84"/>
                  <a:pt x="3" y="83"/>
                </a:cubicBezTo>
                <a:close/>
                <a:moveTo>
                  <a:pt x="21" y="79"/>
                </a:moveTo>
                <a:cubicBezTo>
                  <a:pt x="22" y="79"/>
                  <a:pt x="23" y="79"/>
                  <a:pt x="23" y="79"/>
                </a:cubicBezTo>
                <a:cubicBezTo>
                  <a:pt x="23" y="78"/>
                  <a:pt x="22" y="78"/>
                  <a:pt x="21" y="79"/>
                </a:cubicBezTo>
                <a:close/>
                <a:moveTo>
                  <a:pt x="24" y="72"/>
                </a:moveTo>
                <a:cubicBezTo>
                  <a:pt x="24" y="71"/>
                  <a:pt x="23" y="71"/>
                  <a:pt x="23" y="72"/>
                </a:cubicBezTo>
                <a:cubicBezTo>
                  <a:pt x="23" y="72"/>
                  <a:pt x="24" y="72"/>
                  <a:pt x="24" y="72"/>
                </a:cubicBezTo>
                <a:close/>
                <a:moveTo>
                  <a:pt x="24" y="58"/>
                </a:moveTo>
                <a:cubicBezTo>
                  <a:pt x="24" y="58"/>
                  <a:pt x="24" y="57"/>
                  <a:pt x="24" y="57"/>
                </a:cubicBezTo>
                <a:cubicBezTo>
                  <a:pt x="24" y="57"/>
                  <a:pt x="23" y="57"/>
                  <a:pt x="23" y="58"/>
                </a:cubicBezTo>
                <a:cubicBezTo>
                  <a:pt x="23" y="58"/>
                  <a:pt x="24" y="58"/>
                  <a:pt x="24" y="58"/>
                </a:cubicBezTo>
                <a:close/>
                <a:moveTo>
                  <a:pt x="24" y="79"/>
                </a:moveTo>
                <a:cubicBezTo>
                  <a:pt x="24" y="79"/>
                  <a:pt x="24" y="79"/>
                  <a:pt x="24" y="79"/>
                </a:cubicBezTo>
                <a:cubicBezTo>
                  <a:pt x="24" y="80"/>
                  <a:pt x="25" y="79"/>
                  <a:pt x="26" y="79"/>
                </a:cubicBezTo>
                <a:cubicBezTo>
                  <a:pt x="25" y="79"/>
                  <a:pt x="24" y="78"/>
                  <a:pt x="24" y="79"/>
                </a:cubicBezTo>
                <a:close/>
                <a:moveTo>
                  <a:pt x="24" y="70"/>
                </a:moveTo>
                <a:cubicBezTo>
                  <a:pt x="23" y="71"/>
                  <a:pt x="24" y="70"/>
                  <a:pt x="24" y="71"/>
                </a:cubicBezTo>
                <a:cubicBezTo>
                  <a:pt x="25" y="70"/>
                  <a:pt x="27" y="70"/>
                  <a:pt x="28" y="70"/>
                </a:cubicBezTo>
                <a:cubicBezTo>
                  <a:pt x="26" y="70"/>
                  <a:pt x="25" y="70"/>
                  <a:pt x="24" y="70"/>
                </a:cubicBezTo>
                <a:close/>
                <a:moveTo>
                  <a:pt x="24" y="69"/>
                </a:moveTo>
                <a:cubicBezTo>
                  <a:pt x="25" y="69"/>
                  <a:pt x="26" y="69"/>
                  <a:pt x="26" y="69"/>
                </a:cubicBezTo>
                <a:cubicBezTo>
                  <a:pt x="26" y="69"/>
                  <a:pt x="25" y="69"/>
                  <a:pt x="24" y="69"/>
                </a:cubicBezTo>
                <a:close/>
                <a:moveTo>
                  <a:pt x="25" y="59"/>
                </a:moveTo>
                <a:cubicBezTo>
                  <a:pt x="25" y="59"/>
                  <a:pt x="25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5" y="59"/>
                  <a:pt x="25" y="59"/>
                  <a:pt x="25" y="59"/>
                </a:cubicBezTo>
                <a:close/>
                <a:moveTo>
                  <a:pt x="25" y="55"/>
                </a:moveTo>
                <a:cubicBezTo>
                  <a:pt x="26" y="54"/>
                  <a:pt x="24" y="54"/>
                  <a:pt x="24" y="55"/>
                </a:cubicBezTo>
                <a:lnTo>
                  <a:pt x="25" y="55"/>
                </a:lnTo>
                <a:close/>
                <a:moveTo>
                  <a:pt x="27" y="73"/>
                </a:moveTo>
                <a:cubicBezTo>
                  <a:pt x="26" y="73"/>
                  <a:pt x="25" y="72"/>
                  <a:pt x="25" y="73"/>
                </a:cubicBezTo>
                <a:cubicBezTo>
                  <a:pt x="25" y="73"/>
                  <a:pt x="26" y="74"/>
                  <a:pt x="27" y="73"/>
                </a:cubicBezTo>
                <a:close/>
                <a:moveTo>
                  <a:pt x="26" y="81"/>
                </a:moveTo>
                <a:cubicBezTo>
                  <a:pt x="26" y="81"/>
                  <a:pt x="27" y="81"/>
                  <a:pt x="27" y="81"/>
                </a:cubicBezTo>
                <a:cubicBezTo>
                  <a:pt x="26" y="81"/>
                  <a:pt x="26" y="80"/>
                  <a:pt x="26" y="81"/>
                </a:cubicBezTo>
                <a:close/>
                <a:moveTo>
                  <a:pt x="29" y="58"/>
                </a:moveTo>
                <a:cubicBezTo>
                  <a:pt x="28" y="58"/>
                  <a:pt x="26" y="57"/>
                  <a:pt x="26" y="58"/>
                </a:cubicBezTo>
                <a:cubicBezTo>
                  <a:pt x="27" y="58"/>
                  <a:pt x="28" y="59"/>
                  <a:pt x="29" y="58"/>
                </a:cubicBezTo>
                <a:close/>
                <a:moveTo>
                  <a:pt x="32" y="58"/>
                </a:moveTo>
                <a:cubicBezTo>
                  <a:pt x="31" y="58"/>
                  <a:pt x="30" y="58"/>
                  <a:pt x="30" y="58"/>
                </a:cubicBezTo>
                <a:cubicBezTo>
                  <a:pt x="30" y="58"/>
                  <a:pt x="32" y="59"/>
                  <a:pt x="32" y="58"/>
                </a:cubicBezTo>
                <a:close/>
                <a:moveTo>
                  <a:pt x="36" y="25"/>
                </a:moveTo>
                <a:cubicBezTo>
                  <a:pt x="36" y="24"/>
                  <a:pt x="35" y="24"/>
                  <a:pt x="34" y="24"/>
                </a:cubicBezTo>
                <a:cubicBezTo>
                  <a:pt x="34" y="24"/>
                  <a:pt x="34" y="24"/>
                  <a:pt x="34" y="25"/>
                </a:cubicBezTo>
                <a:cubicBezTo>
                  <a:pt x="35" y="25"/>
                  <a:pt x="36" y="25"/>
                  <a:pt x="36" y="25"/>
                </a:cubicBezTo>
                <a:close/>
                <a:moveTo>
                  <a:pt x="34" y="91"/>
                </a:move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6" y="91"/>
                </a:cubicBezTo>
                <a:cubicBezTo>
                  <a:pt x="35" y="91"/>
                  <a:pt x="35" y="91"/>
                  <a:pt x="34" y="91"/>
                </a:cubicBezTo>
                <a:close/>
                <a:moveTo>
                  <a:pt x="39" y="46"/>
                </a:moveTo>
                <a:cubicBezTo>
                  <a:pt x="38" y="47"/>
                  <a:pt x="36" y="46"/>
                  <a:pt x="35" y="46"/>
                </a:cubicBezTo>
                <a:cubicBezTo>
                  <a:pt x="36" y="47"/>
                  <a:pt x="38" y="47"/>
                  <a:pt x="39" y="46"/>
                </a:cubicBezTo>
                <a:close/>
                <a:moveTo>
                  <a:pt x="35" y="88"/>
                </a:moveTo>
                <a:cubicBezTo>
                  <a:pt x="35" y="89"/>
                  <a:pt x="35" y="89"/>
                  <a:pt x="35" y="89"/>
                </a:cubicBezTo>
                <a:cubicBezTo>
                  <a:pt x="37" y="89"/>
                  <a:pt x="38" y="89"/>
                  <a:pt x="39" y="89"/>
                </a:cubicBezTo>
                <a:cubicBezTo>
                  <a:pt x="38" y="88"/>
                  <a:pt x="36" y="88"/>
                  <a:pt x="35" y="88"/>
                </a:cubicBezTo>
                <a:close/>
                <a:moveTo>
                  <a:pt x="37" y="62"/>
                </a:moveTo>
                <a:cubicBezTo>
                  <a:pt x="37" y="62"/>
                  <a:pt x="36" y="62"/>
                  <a:pt x="36" y="62"/>
                </a:cubicBezTo>
                <a:cubicBezTo>
                  <a:pt x="36" y="62"/>
                  <a:pt x="37" y="63"/>
                  <a:pt x="37" y="62"/>
                </a:cubicBezTo>
                <a:close/>
                <a:moveTo>
                  <a:pt x="36" y="29"/>
                </a:moveTo>
                <a:cubicBezTo>
                  <a:pt x="37" y="29"/>
                  <a:pt x="38" y="30"/>
                  <a:pt x="38" y="29"/>
                </a:cubicBezTo>
                <a:cubicBezTo>
                  <a:pt x="37" y="29"/>
                  <a:pt x="37" y="29"/>
                  <a:pt x="36" y="29"/>
                </a:cubicBezTo>
                <a:close/>
                <a:moveTo>
                  <a:pt x="42" y="63"/>
                </a:moveTo>
                <a:cubicBezTo>
                  <a:pt x="41" y="63"/>
                  <a:pt x="39" y="62"/>
                  <a:pt x="38" y="63"/>
                </a:cubicBezTo>
                <a:cubicBezTo>
                  <a:pt x="39" y="63"/>
                  <a:pt x="41" y="63"/>
                  <a:pt x="42" y="63"/>
                </a:cubicBezTo>
                <a:close/>
                <a:moveTo>
                  <a:pt x="40" y="24"/>
                </a:moveTo>
                <a:cubicBezTo>
                  <a:pt x="41" y="23"/>
                  <a:pt x="41" y="23"/>
                  <a:pt x="42" y="23"/>
                </a:cubicBezTo>
                <a:cubicBezTo>
                  <a:pt x="42" y="23"/>
                  <a:pt x="41" y="22"/>
                  <a:pt x="40" y="23"/>
                </a:cubicBezTo>
                <a:cubicBezTo>
                  <a:pt x="40" y="23"/>
                  <a:pt x="39" y="23"/>
                  <a:pt x="40" y="24"/>
                </a:cubicBezTo>
                <a:close/>
                <a:moveTo>
                  <a:pt x="41" y="26"/>
                </a:moveTo>
                <a:cubicBezTo>
                  <a:pt x="42" y="26"/>
                  <a:pt x="44" y="27"/>
                  <a:pt x="45" y="27"/>
                </a:cubicBezTo>
                <a:cubicBezTo>
                  <a:pt x="44" y="26"/>
                  <a:pt x="42" y="25"/>
                  <a:pt x="41" y="26"/>
                </a:cubicBezTo>
                <a:close/>
                <a:moveTo>
                  <a:pt x="44" y="33"/>
                </a:moveTo>
                <a:cubicBezTo>
                  <a:pt x="44" y="33"/>
                  <a:pt x="43" y="34"/>
                  <a:pt x="43" y="34"/>
                </a:cubicBezTo>
                <a:cubicBezTo>
                  <a:pt x="45" y="34"/>
                  <a:pt x="46" y="33"/>
                  <a:pt x="44" y="33"/>
                </a:cubicBezTo>
                <a:close/>
                <a:moveTo>
                  <a:pt x="48" y="23"/>
                </a:moveTo>
                <a:cubicBezTo>
                  <a:pt x="48" y="23"/>
                  <a:pt x="46" y="23"/>
                  <a:pt x="46" y="23"/>
                </a:cubicBezTo>
                <a:cubicBezTo>
                  <a:pt x="46" y="23"/>
                  <a:pt x="48" y="24"/>
                  <a:pt x="48" y="23"/>
                </a:cubicBezTo>
                <a:close/>
                <a:moveTo>
                  <a:pt x="51" y="99"/>
                </a:moveTo>
                <a:cubicBezTo>
                  <a:pt x="53" y="99"/>
                  <a:pt x="56" y="100"/>
                  <a:pt x="59" y="99"/>
                </a:cubicBezTo>
                <a:cubicBezTo>
                  <a:pt x="56" y="99"/>
                  <a:pt x="53" y="98"/>
                  <a:pt x="51" y="99"/>
                </a:cubicBezTo>
                <a:close/>
                <a:moveTo>
                  <a:pt x="54" y="32"/>
                </a:moveTo>
                <a:cubicBezTo>
                  <a:pt x="54" y="32"/>
                  <a:pt x="52" y="32"/>
                  <a:pt x="52" y="32"/>
                </a:cubicBezTo>
                <a:cubicBezTo>
                  <a:pt x="53" y="32"/>
                  <a:pt x="54" y="33"/>
                  <a:pt x="54" y="32"/>
                </a:cubicBezTo>
                <a:close/>
                <a:moveTo>
                  <a:pt x="54" y="36"/>
                </a:moveTo>
                <a:cubicBezTo>
                  <a:pt x="54" y="36"/>
                  <a:pt x="55" y="36"/>
                  <a:pt x="56" y="36"/>
                </a:cubicBezTo>
                <a:cubicBezTo>
                  <a:pt x="55" y="36"/>
                  <a:pt x="54" y="35"/>
                  <a:pt x="54" y="36"/>
                </a:cubicBezTo>
                <a:close/>
                <a:moveTo>
                  <a:pt x="56" y="100"/>
                </a:moveTo>
                <a:cubicBezTo>
                  <a:pt x="57" y="100"/>
                  <a:pt x="58" y="101"/>
                  <a:pt x="58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59" y="100"/>
                </a:moveTo>
                <a:cubicBezTo>
                  <a:pt x="60" y="100"/>
                  <a:pt x="61" y="101"/>
                  <a:pt x="60" y="100"/>
                </a:cubicBezTo>
                <a:cubicBezTo>
                  <a:pt x="60" y="100"/>
                  <a:pt x="59" y="100"/>
                  <a:pt x="59" y="100"/>
                </a:cubicBezTo>
                <a:close/>
                <a:moveTo>
                  <a:pt x="82" y="108"/>
                </a:moveTo>
                <a:cubicBezTo>
                  <a:pt x="83" y="108"/>
                  <a:pt x="84" y="109"/>
                  <a:pt x="84" y="108"/>
                </a:cubicBezTo>
                <a:cubicBezTo>
                  <a:pt x="83" y="108"/>
                  <a:pt x="83" y="108"/>
                  <a:pt x="82" y="108"/>
                </a:cubicBezTo>
                <a:close/>
                <a:moveTo>
                  <a:pt x="94" y="18"/>
                </a:moveTo>
                <a:cubicBezTo>
                  <a:pt x="93" y="18"/>
                  <a:pt x="92" y="18"/>
                  <a:pt x="92" y="18"/>
                </a:cubicBezTo>
                <a:cubicBezTo>
                  <a:pt x="93" y="18"/>
                  <a:pt x="94" y="19"/>
                  <a:pt x="94" y="18"/>
                </a:cubicBezTo>
                <a:close/>
                <a:moveTo>
                  <a:pt x="101" y="109"/>
                </a:moveTo>
                <a:cubicBezTo>
                  <a:pt x="101" y="108"/>
                  <a:pt x="100" y="108"/>
                  <a:pt x="100" y="109"/>
                </a:cubicBezTo>
                <a:cubicBezTo>
                  <a:pt x="100" y="109"/>
                  <a:pt x="101" y="109"/>
                  <a:pt x="101" y="109"/>
                </a:cubicBezTo>
                <a:close/>
                <a:moveTo>
                  <a:pt x="105" y="115"/>
                </a:moveTo>
                <a:cubicBezTo>
                  <a:pt x="105" y="115"/>
                  <a:pt x="104" y="115"/>
                  <a:pt x="104" y="116"/>
                </a:cubicBezTo>
                <a:cubicBezTo>
                  <a:pt x="105" y="116"/>
                  <a:pt x="105" y="116"/>
                  <a:pt x="105" y="115"/>
                </a:cubicBezTo>
                <a:close/>
                <a:moveTo>
                  <a:pt x="116" y="108"/>
                </a:moveTo>
                <a:cubicBezTo>
                  <a:pt x="116" y="108"/>
                  <a:pt x="115" y="107"/>
                  <a:pt x="115" y="108"/>
                </a:cubicBezTo>
                <a:cubicBezTo>
                  <a:pt x="115" y="108"/>
                  <a:pt x="116" y="108"/>
                  <a:pt x="116" y="108"/>
                </a:cubicBezTo>
                <a:close/>
                <a:moveTo>
                  <a:pt x="148" y="131"/>
                </a:moveTo>
                <a:cubicBezTo>
                  <a:pt x="149" y="131"/>
                  <a:pt x="151" y="131"/>
                  <a:pt x="151" y="131"/>
                </a:cubicBezTo>
                <a:cubicBezTo>
                  <a:pt x="150" y="131"/>
                  <a:pt x="148" y="131"/>
                  <a:pt x="148" y="131"/>
                </a:cubicBezTo>
                <a:close/>
                <a:moveTo>
                  <a:pt x="150" y="130"/>
                </a:moveTo>
                <a:cubicBezTo>
                  <a:pt x="150" y="130"/>
                  <a:pt x="149" y="129"/>
                  <a:pt x="149" y="130"/>
                </a:cubicBezTo>
                <a:cubicBezTo>
                  <a:pt x="149" y="130"/>
                  <a:pt x="150" y="130"/>
                  <a:pt x="150" y="130"/>
                </a:cubicBezTo>
                <a:close/>
                <a:moveTo>
                  <a:pt x="157" y="131"/>
                </a:moveTo>
                <a:cubicBezTo>
                  <a:pt x="159" y="131"/>
                  <a:pt x="160" y="131"/>
                  <a:pt x="161" y="131"/>
                </a:cubicBezTo>
                <a:cubicBezTo>
                  <a:pt x="160" y="131"/>
                  <a:pt x="158" y="130"/>
                  <a:pt x="157" y="131"/>
                </a:cubicBezTo>
                <a:close/>
                <a:moveTo>
                  <a:pt x="174" y="101"/>
                </a:moveTo>
                <a:cubicBezTo>
                  <a:pt x="175" y="101"/>
                  <a:pt x="175" y="101"/>
                  <a:pt x="175" y="101"/>
                </a:cubicBezTo>
                <a:cubicBezTo>
                  <a:pt x="175" y="100"/>
                  <a:pt x="174" y="101"/>
                  <a:pt x="174" y="101"/>
                </a:cubicBezTo>
                <a:close/>
                <a:moveTo>
                  <a:pt x="176" y="106"/>
                </a:moveTo>
                <a:cubicBezTo>
                  <a:pt x="178" y="105"/>
                  <a:pt x="181" y="106"/>
                  <a:pt x="182" y="105"/>
                </a:cubicBezTo>
                <a:cubicBezTo>
                  <a:pt x="180" y="105"/>
                  <a:pt x="178" y="105"/>
                  <a:pt x="176" y="106"/>
                </a:cubicBezTo>
                <a:close/>
                <a:moveTo>
                  <a:pt x="181" y="119"/>
                </a:moveTo>
                <a:cubicBezTo>
                  <a:pt x="180" y="119"/>
                  <a:pt x="178" y="119"/>
                  <a:pt x="177" y="119"/>
                </a:cubicBezTo>
                <a:cubicBezTo>
                  <a:pt x="178" y="120"/>
                  <a:pt x="180" y="120"/>
                  <a:pt x="181" y="119"/>
                </a:cubicBezTo>
                <a:close/>
                <a:moveTo>
                  <a:pt x="179" y="96"/>
                </a:moveTo>
                <a:cubicBezTo>
                  <a:pt x="180" y="96"/>
                  <a:pt x="181" y="96"/>
                  <a:pt x="182" y="96"/>
                </a:cubicBezTo>
                <a:cubicBezTo>
                  <a:pt x="181" y="96"/>
                  <a:pt x="179" y="96"/>
                  <a:pt x="179" y="96"/>
                </a:cubicBezTo>
                <a:close/>
                <a:moveTo>
                  <a:pt x="185" y="100"/>
                </a:moveTo>
                <a:cubicBezTo>
                  <a:pt x="184" y="99"/>
                  <a:pt x="181" y="100"/>
                  <a:pt x="180" y="100"/>
                </a:cubicBezTo>
                <a:cubicBezTo>
                  <a:pt x="181" y="101"/>
                  <a:pt x="183" y="100"/>
                  <a:pt x="185" y="100"/>
                </a:cubicBezTo>
                <a:close/>
                <a:moveTo>
                  <a:pt x="184" y="113"/>
                </a:moveTo>
                <a:cubicBezTo>
                  <a:pt x="185" y="113"/>
                  <a:pt x="186" y="113"/>
                  <a:pt x="186" y="112"/>
                </a:cubicBezTo>
                <a:cubicBezTo>
                  <a:pt x="185" y="112"/>
                  <a:pt x="184" y="112"/>
                  <a:pt x="184" y="113"/>
                </a:cubicBezTo>
                <a:close/>
                <a:moveTo>
                  <a:pt x="188" y="102"/>
                </a:moveTo>
                <a:cubicBezTo>
                  <a:pt x="189" y="101"/>
                  <a:pt x="192" y="102"/>
                  <a:pt x="192" y="101"/>
                </a:cubicBezTo>
                <a:cubicBezTo>
                  <a:pt x="191" y="101"/>
                  <a:pt x="188" y="101"/>
                  <a:pt x="188" y="102"/>
                </a:cubicBezTo>
                <a:close/>
                <a:moveTo>
                  <a:pt x="193" y="105"/>
                </a:moveTo>
                <a:cubicBezTo>
                  <a:pt x="192" y="105"/>
                  <a:pt x="191" y="105"/>
                  <a:pt x="191" y="105"/>
                </a:cubicBezTo>
                <a:cubicBezTo>
                  <a:pt x="191" y="105"/>
                  <a:pt x="193" y="106"/>
                  <a:pt x="193" y="105"/>
                </a:cubicBezTo>
                <a:close/>
                <a:moveTo>
                  <a:pt x="196" y="96"/>
                </a:moveTo>
                <a:cubicBezTo>
                  <a:pt x="196" y="96"/>
                  <a:pt x="197" y="96"/>
                  <a:pt x="197" y="95"/>
                </a:cubicBezTo>
                <a:cubicBezTo>
                  <a:pt x="199" y="96"/>
                  <a:pt x="196" y="95"/>
                  <a:pt x="196" y="96"/>
                </a:cubicBezTo>
                <a:close/>
                <a:moveTo>
                  <a:pt x="198" y="113"/>
                </a:moveTo>
                <a:cubicBezTo>
                  <a:pt x="199" y="113"/>
                  <a:pt x="200" y="114"/>
                  <a:pt x="201" y="113"/>
                </a:cubicBezTo>
                <a:cubicBezTo>
                  <a:pt x="200" y="113"/>
                  <a:pt x="199" y="113"/>
                  <a:pt x="198" y="113"/>
                </a:cubicBezTo>
                <a:close/>
                <a:moveTo>
                  <a:pt x="200" y="117"/>
                </a:moveTo>
                <a:cubicBezTo>
                  <a:pt x="201" y="117"/>
                  <a:pt x="202" y="117"/>
                  <a:pt x="202" y="117"/>
                </a:cubicBezTo>
                <a:cubicBezTo>
                  <a:pt x="202" y="116"/>
                  <a:pt x="200" y="116"/>
                  <a:pt x="200" y="117"/>
                </a:cubicBezTo>
                <a:close/>
                <a:moveTo>
                  <a:pt x="206" y="14"/>
                </a:moveTo>
                <a:cubicBezTo>
                  <a:pt x="205" y="13"/>
                  <a:pt x="202" y="13"/>
                  <a:pt x="201" y="14"/>
                </a:cubicBezTo>
                <a:cubicBezTo>
                  <a:pt x="203" y="13"/>
                  <a:pt x="205" y="14"/>
                  <a:pt x="206" y="14"/>
                </a:cubicBezTo>
                <a:close/>
                <a:moveTo>
                  <a:pt x="203" y="97"/>
                </a:moveTo>
                <a:cubicBezTo>
                  <a:pt x="205" y="97"/>
                  <a:pt x="206" y="97"/>
                  <a:pt x="207" y="97"/>
                </a:cubicBezTo>
                <a:cubicBezTo>
                  <a:pt x="205" y="97"/>
                  <a:pt x="204" y="96"/>
                  <a:pt x="203" y="97"/>
                </a:cubicBezTo>
                <a:close/>
                <a:moveTo>
                  <a:pt x="204" y="16"/>
                </a:moveTo>
                <a:cubicBezTo>
                  <a:pt x="205" y="17"/>
                  <a:pt x="206" y="17"/>
                  <a:pt x="206" y="16"/>
                </a:cubicBezTo>
                <a:cubicBezTo>
                  <a:pt x="205" y="16"/>
                  <a:pt x="204" y="16"/>
                  <a:pt x="204" y="16"/>
                </a:cubicBezTo>
                <a:close/>
                <a:moveTo>
                  <a:pt x="206" y="114"/>
                </a:moveTo>
                <a:cubicBezTo>
                  <a:pt x="206" y="114"/>
                  <a:pt x="205" y="114"/>
                  <a:pt x="205" y="114"/>
                </a:cubicBezTo>
                <a:cubicBezTo>
                  <a:pt x="206" y="114"/>
                  <a:pt x="206" y="114"/>
                  <a:pt x="206" y="114"/>
                </a:cubicBezTo>
                <a:close/>
                <a:moveTo>
                  <a:pt x="206" y="117"/>
                </a:moveTo>
                <a:cubicBezTo>
                  <a:pt x="207" y="117"/>
                  <a:pt x="208" y="117"/>
                  <a:pt x="209" y="116"/>
                </a:cubicBezTo>
                <a:cubicBezTo>
                  <a:pt x="208" y="116"/>
                  <a:pt x="207" y="116"/>
                  <a:pt x="206" y="117"/>
                </a:cubicBezTo>
                <a:close/>
                <a:moveTo>
                  <a:pt x="206" y="16"/>
                </a:moveTo>
                <a:cubicBezTo>
                  <a:pt x="207" y="16"/>
                  <a:pt x="209" y="16"/>
                  <a:pt x="210" y="16"/>
                </a:cubicBezTo>
                <a:cubicBezTo>
                  <a:pt x="209" y="16"/>
                  <a:pt x="207" y="16"/>
                  <a:pt x="206" y="16"/>
                </a:cubicBezTo>
                <a:close/>
                <a:moveTo>
                  <a:pt x="207" y="14"/>
                </a:moveTo>
                <a:cubicBezTo>
                  <a:pt x="210" y="14"/>
                  <a:pt x="208" y="13"/>
                  <a:pt x="206" y="14"/>
                </a:cubicBezTo>
                <a:cubicBezTo>
                  <a:pt x="207" y="14"/>
                  <a:pt x="207" y="14"/>
                  <a:pt x="207" y="14"/>
                </a:cubicBezTo>
                <a:close/>
                <a:moveTo>
                  <a:pt x="208" y="115"/>
                </a:moveTo>
                <a:cubicBezTo>
                  <a:pt x="207" y="115"/>
                  <a:pt x="207" y="115"/>
                  <a:pt x="206" y="115"/>
                </a:cubicBezTo>
                <a:cubicBezTo>
                  <a:pt x="207" y="115"/>
                  <a:pt x="208" y="116"/>
                  <a:pt x="208" y="115"/>
                </a:cubicBezTo>
                <a:close/>
                <a:moveTo>
                  <a:pt x="208" y="15"/>
                </a:moveTo>
                <a:cubicBezTo>
                  <a:pt x="209" y="15"/>
                  <a:pt x="209" y="15"/>
                  <a:pt x="210" y="15"/>
                </a:cubicBezTo>
                <a:cubicBezTo>
                  <a:pt x="209" y="15"/>
                  <a:pt x="208" y="15"/>
                  <a:pt x="208" y="15"/>
                </a:cubicBezTo>
                <a:close/>
                <a:moveTo>
                  <a:pt x="209" y="117"/>
                </a:moveTo>
                <a:cubicBezTo>
                  <a:pt x="209" y="117"/>
                  <a:pt x="209" y="117"/>
                  <a:pt x="209" y="116"/>
                </a:cubicBezTo>
                <a:cubicBezTo>
                  <a:pt x="212" y="117"/>
                  <a:pt x="209" y="116"/>
                  <a:pt x="209" y="117"/>
                </a:cubicBezTo>
                <a:close/>
                <a:moveTo>
                  <a:pt x="213" y="16"/>
                </a:moveTo>
                <a:cubicBezTo>
                  <a:pt x="212" y="16"/>
                  <a:pt x="211" y="15"/>
                  <a:pt x="211" y="16"/>
                </a:cubicBezTo>
                <a:cubicBezTo>
                  <a:pt x="212" y="16"/>
                  <a:pt x="212" y="16"/>
                  <a:pt x="213" y="16"/>
                </a:cubicBezTo>
                <a:close/>
                <a:moveTo>
                  <a:pt x="211" y="110"/>
                </a:moveTo>
                <a:cubicBezTo>
                  <a:pt x="212" y="111"/>
                  <a:pt x="212" y="111"/>
                  <a:pt x="213" y="111"/>
                </a:cubicBezTo>
                <a:cubicBezTo>
                  <a:pt x="213" y="110"/>
                  <a:pt x="211" y="110"/>
                  <a:pt x="211" y="110"/>
                </a:cubicBezTo>
                <a:close/>
                <a:moveTo>
                  <a:pt x="217" y="94"/>
                </a:moveTo>
                <a:cubicBezTo>
                  <a:pt x="215" y="94"/>
                  <a:pt x="215" y="94"/>
                  <a:pt x="214" y="94"/>
                </a:cubicBezTo>
                <a:cubicBezTo>
                  <a:pt x="215" y="95"/>
                  <a:pt x="216" y="95"/>
                  <a:pt x="217" y="94"/>
                </a:cubicBezTo>
                <a:close/>
                <a:moveTo>
                  <a:pt x="216" y="20"/>
                </a:moveTo>
                <a:cubicBezTo>
                  <a:pt x="217" y="21"/>
                  <a:pt x="217" y="20"/>
                  <a:pt x="218" y="20"/>
                </a:cubicBezTo>
                <a:cubicBezTo>
                  <a:pt x="217" y="20"/>
                  <a:pt x="216" y="20"/>
                  <a:pt x="216" y="20"/>
                </a:cubicBezTo>
                <a:close/>
                <a:moveTo>
                  <a:pt x="218" y="20"/>
                </a:moveTo>
                <a:cubicBezTo>
                  <a:pt x="219" y="20"/>
                  <a:pt x="221" y="20"/>
                  <a:pt x="221" y="20"/>
                </a:cubicBezTo>
                <a:cubicBezTo>
                  <a:pt x="220" y="20"/>
                  <a:pt x="218" y="19"/>
                  <a:pt x="218" y="20"/>
                </a:cubicBezTo>
                <a:close/>
                <a:moveTo>
                  <a:pt x="233" y="11"/>
                </a:moveTo>
                <a:cubicBezTo>
                  <a:pt x="229" y="11"/>
                  <a:pt x="225" y="12"/>
                  <a:pt x="221" y="12"/>
                </a:cubicBezTo>
                <a:cubicBezTo>
                  <a:pt x="225" y="13"/>
                  <a:pt x="230" y="12"/>
                  <a:pt x="233" y="11"/>
                </a:cubicBezTo>
                <a:close/>
                <a:moveTo>
                  <a:pt x="222" y="109"/>
                </a:moveTo>
                <a:cubicBezTo>
                  <a:pt x="223" y="109"/>
                  <a:pt x="224" y="109"/>
                  <a:pt x="224" y="109"/>
                </a:cubicBezTo>
                <a:cubicBezTo>
                  <a:pt x="224" y="108"/>
                  <a:pt x="222" y="108"/>
                  <a:pt x="222" y="109"/>
                </a:cubicBezTo>
                <a:close/>
                <a:moveTo>
                  <a:pt x="223" y="15"/>
                </a:moveTo>
                <a:cubicBezTo>
                  <a:pt x="224" y="15"/>
                  <a:pt x="225" y="15"/>
                  <a:pt x="225" y="14"/>
                </a:cubicBezTo>
                <a:cubicBezTo>
                  <a:pt x="225" y="15"/>
                  <a:pt x="224" y="14"/>
                  <a:pt x="223" y="15"/>
                </a:cubicBezTo>
                <a:close/>
                <a:moveTo>
                  <a:pt x="226" y="108"/>
                </a:moveTo>
                <a:cubicBezTo>
                  <a:pt x="226" y="109"/>
                  <a:pt x="227" y="109"/>
                  <a:pt x="227" y="108"/>
                </a:cubicBezTo>
                <a:cubicBezTo>
                  <a:pt x="227" y="109"/>
                  <a:pt x="226" y="107"/>
                  <a:pt x="226" y="108"/>
                </a:cubicBezTo>
                <a:close/>
                <a:moveTo>
                  <a:pt x="231" y="18"/>
                </a:moveTo>
                <a:cubicBezTo>
                  <a:pt x="230" y="18"/>
                  <a:pt x="228" y="18"/>
                  <a:pt x="228" y="18"/>
                </a:cubicBezTo>
                <a:cubicBezTo>
                  <a:pt x="229" y="18"/>
                  <a:pt x="229" y="18"/>
                  <a:pt x="231" y="18"/>
                </a:cubicBezTo>
                <a:close/>
                <a:moveTo>
                  <a:pt x="240" y="94"/>
                </a:moveTo>
                <a:cubicBezTo>
                  <a:pt x="237" y="93"/>
                  <a:pt x="233" y="94"/>
                  <a:pt x="230" y="94"/>
                </a:cubicBezTo>
                <a:cubicBezTo>
                  <a:pt x="231" y="95"/>
                  <a:pt x="230" y="94"/>
                  <a:pt x="230" y="95"/>
                </a:cubicBezTo>
                <a:cubicBezTo>
                  <a:pt x="232" y="97"/>
                  <a:pt x="237" y="95"/>
                  <a:pt x="240" y="95"/>
                </a:cubicBezTo>
                <a:cubicBezTo>
                  <a:pt x="240" y="96"/>
                  <a:pt x="240" y="96"/>
                  <a:pt x="240" y="97"/>
                </a:cubicBezTo>
                <a:cubicBezTo>
                  <a:pt x="242" y="96"/>
                  <a:pt x="243" y="95"/>
                  <a:pt x="246" y="95"/>
                </a:cubicBezTo>
                <a:cubicBezTo>
                  <a:pt x="242" y="94"/>
                  <a:pt x="237" y="96"/>
                  <a:pt x="235" y="94"/>
                </a:cubicBezTo>
                <a:cubicBezTo>
                  <a:pt x="240" y="94"/>
                  <a:pt x="244" y="93"/>
                  <a:pt x="249" y="93"/>
                </a:cubicBezTo>
                <a:cubicBezTo>
                  <a:pt x="247" y="92"/>
                  <a:pt x="242" y="93"/>
                  <a:pt x="240" y="94"/>
                </a:cubicBezTo>
                <a:close/>
                <a:moveTo>
                  <a:pt x="234" y="93"/>
                </a:moveTo>
                <a:cubicBezTo>
                  <a:pt x="232" y="93"/>
                  <a:pt x="231" y="93"/>
                  <a:pt x="230" y="93"/>
                </a:cubicBezTo>
                <a:cubicBezTo>
                  <a:pt x="231" y="93"/>
                  <a:pt x="233" y="94"/>
                  <a:pt x="234" y="93"/>
                </a:cubicBezTo>
                <a:close/>
                <a:moveTo>
                  <a:pt x="232" y="16"/>
                </a:moveTo>
                <a:cubicBezTo>
                  <a:pt x="233" y="16"/>
                  <a:pt x="234" y="15"/>
                  <a:pt x="235" y="15"/>
                </a:cubicBezTo>
                <a:cubicBezTo>
                  <a:pt x="237" y="15"/>
                  <a:pt x="233" y="15"/>
                  <a:pt x="233" y="15"/>
                </a:cubicBezTo>
                <a:cubicBezTo>
                  <a:pt x="232" y="15"/>
                  <a:pt x="232" y="15"/>
                  <a:pt x="232" y="16"/>
                </a:cubicBezTo>
                <a:close/>
                <a:moveTo>
                  <a:pt x="246" y="92"/>
                </a:moveTo>
                <a:cubicBezTo>
                  <a:pt x="242" y="92"/>
                  <a:pt x="239" y="92"/>
                  <a:pt x="235" y="93"/>
                </a:cubicBezTo>
                <a:cubicBezTo>
                  <a:pt x="238" y="93"/>
                  <a:pt x="243" y="93"/>
                  <a:pt x="246" y="92"/>
                </a:cubicBezTo>
                <a:close/>
                <a:moveTo>
                  <a:pt x="237" y="64"/>
                </a:moveTo>
                <a:cubicBezTo>
                  <a:pt x="237" y="64"/>
                  <a:pt x="236" y="64"/>
                  <a:pt x="236" y="64"/>
                </a:cubicBezTo>
                <a:cubicBezTo>
                  <a:pt x="236" y="65"/>
                  <a:pt x="237" y="64"/>
                  <a:pt x="237" y="64"/>
                </a:cubicBezTo>
                <a:close/>
                <a:moveTo>
                  <a:pt x="257" y="10"/>
                </a:moveTo>
                <a:cubicBezTo>
                  <a:pt x="251" y="10"/>
                  <a:pt x="244" y="10"/>
                  <a:pt x="239" y="11"/>
                </a:cubicBezTo>
                <a:cubicBezTo>
                  <a:pt x="245" y="11"/>
                  <a:pt x="252" y="11"/>
                  <a:pt x="257" y="10"/>
                </a:cubicBezTo>
                <a:close/>
                <a:moveTo>
                  <a:pt x="240" y="92"/>
                </a:moveTo>
                <a:cubicBezTo>
                  <a:pt x="242" y="92"/>
                  <a:pt x="244" y="92"/>
                  <a:pt x="245" y="91"/>
                </a:cubicBezTo>
                <a:cubicBezTo>
                  <a:pt x="243" y="91"/>
                  <a:pt x="242" y="91"/>
                  <a:pt x="240" y="92"/>
                </a:cubicBezTo>
                <a:close/>
                <a:moveTo>
                  <a:pt x="246" y="17"/>
                </a:moveTo>
                <a:cubicBezTo>
                  <a:pt x="244" y="17"/>
                  <a:pt x="243" y="17"/>
                  <a:pt x="242" y="17"/>
                </a:cubicBezTo>
                <a:cubicBezTo>
                  <a:pt x="243" y="17"/>
                  <a:pt x="245" y="18"/>
                  <a:pt x="246" y="17"/>
                </a:cubicBezTo>
                <a:close/>
                <a:moveTo>
                  <a:pt x="246" y="90"/>
                </a:moveTo>
                <a:cubicBezTo>
                  <a:pt x="245" y="90"/>
                  <a:pt x="244" y="90"/>
                  <a:pt x="244" y="91"/>
                </a:cubicBezTo>
                <a:cubicBezTo>
                  <a:pt x="244" y="91"/>
                  <a:pt x="245" y="91"/>
                  <a:pt x="246" y="90"/>
                </a:cubicBezTo>
                <a:close/>
                <a:moveTo>
                  <a:pt x="248" y="109"/>
                </a:moveTo>
                <a:cubicBezTo>
                  <a:pt x="247" y="109"/>
                  <a:pt x="245" y="109"/>
                  <a:pt x="245" y="109"/>
                </a:cubicBezTo>
                <a:cubicBezTo>
                  <a:pt x="246" y="109"/>
                  <a:pt x="247" y="110"/>
                  <a:pt x="248" y="109"/>
                </a:cubicBezTo>
                <a:close/>
                <a:moveTo>
                  <a:pt x="245" y="18"/>
                </a:moveTo>
                <a:cubicBezTo>
                  <a:pt x="245" y="18"/>
                  <a:pt x="246" y="19"/>
                  <a:pt x="246" y="18"/>
                </a:cubicBezTo>
                <a:cubicBezTo>
                  <a:pt x="246" y="18"/>
                  <a:pt x="244" y="18"/>
                  <a:pt x="245" y="18"/>
                </a:cubicBezTo>
                <a:close/>
                <a:moveTo>
                  <a:pt x="248" y="90"/>
                </a:moveTo>
                <a:cubicBezTo>
                  <a:pt x="247" y="90"/>
                  <a:pt x="246" y="89"/>
                  <a:pt x="246" y="90"/>
                </a:cubicBezTo>
                <a:cubicBezTo>
                  <a:pt x="246" y="90"/>
                  <a:pt x="246" y="90"/>
                  <a:pt x="246" y="91"/>
                </a:cubicBezTo>
                <a:cubicBezTo>
                  <a:pt x="247" y="91"/>
                  <a:pt x="248" y="91"/>
                  <a:pt x="248" y="90"/>
                </a:cubicBezTo>
                <a:close/>
                <a:moveTo>
                  <a:pt x="250" y="18"/>
                </a:moveTo>
                <a:cubicBezTo>
                  <a:pt x="249" y="18"/>
                  <a:pt x="247" y="18"/>
                  <a:pt x="247" y="18"/>
                </a:cubicBezTo>
                <a:cubicBezTo>
                  <a:pt x="248" y="18"/>
                  <a:pt x="249" y="18"/>
                  <a:pt x="250" y="18"/>
                </a:cubicBezTo>
                <a:close/>
                <a:moveTo>
                  <a:pt x="249" y="17"/>
                </a:moveTo>
                <a:cubicBezTo>
                  <a:pt x="248" y="17"/>
                  <a:pt x="247" y="16"/>
                  <a:pt x="247" y="17"/>
                </a:cubicBezTo>
                <a:cubicBezTo>
                  <a:pt x="247" y="17"/>
                  <a:pt x="249" y="17"/>
                  <a:pt x="249" y="17"/>
                </a:cubicBezTo>
                <a:close/>
                <a:moveTo>
                  <a:pt x="248" y="88"/>
                </a:moveTo>
                <a:cubicBezTo>
                  <a:pt x="249" y="88"/>
                  <a:pt x="249" y="88"/>
                  <a:pt x="250" y="88"/>
                </a:cubicBezTo>
                <a:cubicBezTo>
                  <a:pt x="250" y="88"/>
                  <a:pt x="248" y="88"/>
                  <a:pt x="248" y="88"/>
                </a:cubicBezTo>
                <a:close/>
                <a:moveTo>
                  <a:pt x="249" y="109"/>
                </a:moveTo>
                <a:cubicBezTo>
                  <a:pt x="250" y="109"/>
                  <a:pt x="251" y="109"/>
                  <a:pt x="252" y="109"/>
                </a:cubicBezTo>
                <a:cubicBezTo>
                  <a:pt x="252" y="109"/>
                  <a:pt x="250" y="109"/>
                  <a:pt x="249" y="109"/>
                </a:cubicBezTo>
                <a:close/>
                <a:moveTo>
                  <a:pt x="249" y="93"/>
                </a:moveTo>
                <a:cubicBezTo>
                  <a:pt x="252" y="93"/>
                  <a:pt x="254" y="93"/>
                  <a:pt x="257" y="93"/>
                </a:cubicBezTo>
                <a:cubicBezTo>
                  <a:pt x="258" y="93"/>
                  <a:pt x="257" y="92"/>
                  <a:pt x="258" y="92"/>
                </a:cubicBezTo>
                <a:cubicBezTo>
                  <a:pt x="258" y="93"/>
                  <a:pt x="261" y="92"/>
                  <a:pt x="262" y="92"/>
                </a:cubicBezTo>
                <a:cubicBezTo>
                  <a:pt x="258" y="92"/>
                  <a:pt x="252" y="92"/>
                  <a:pt x="249" y="93"/>
                </a:cubicBezTo>
                <a:close/>
                <a:moveTo>
                  <a:pt x="249" y="23"/>
                </a:moveTo>
                <a:cubicBezTo>
                  <a:pt x="249" y="23"/>
                  <a:pt x="249" y="23"/>
                  <a:pt x="249" y="23"/>
                </a:cubicBezTo>
                <a:cubicBezTo>
                  <a:pt x="255" y="23"/>
                  <a:pt x="262" y="22"/>
                  <a:pt x="267" y="22"/>
                </a:cubicBezTo>
                <a:cubicBezTo>
                  <a:pt x="260" y="22"/>
                  <a:pt x="256" y="23"/>
                  <a:pt x="249" y="23"/>
                </a:cubicBezTo>
                <a:close/>
                <a:moveTo>
                  <a:pt x="255" y="17"/>
                </a:moveTo>
                <a:cubicBezTo>
                  <a:pt x="253" y="18"/>
                  <a:pt x="251" y="18"/>
                  <a:pt x="251" y="18"/>
                </a:cubicBezTo>
                <a:cubicBezTo>
                  <a:pt x="252" y="18"/>
                  <a:pt x="254" y="18"/>
                  <a:pt x="255" y="17"/>
                </a:cubicBezTo>
                <a:close/>
                <a:moveTo>
                  <a:pt x="255" y="65"/>
                </a:moveTo>
                <a:cubicBezTo>
                  <a:pt x="255" y="65"/>
                  <a:pt x="257" y="65"/>
                  <a:pt x="256" y="65"/>
                </a:cubicBezTo>
                <a:cubicBezTo>
                  <a:pt x="256" y="65"/>
                  <a:pt x="254" y="64"/>
                  <a:pt x="255" y="65"/>
                </a:cubicBezTo>
                <a:close/>
                <a:moveTo>
                  <a:pt x="255" y="102"/>
                </a:moveTo>
                <a:cubicBezTo>
                  <a:pt x="255" y="102"/>
                  <a:pt x="256" y="102"/>
                  <a:pt x="257" y="102"/>
                </a:cubicBezTo>
                <a:cubicBezTo>
                  <a:pt x="256" y="102"/>
                  <a:pt x="255" y="101"/>
                  <a:pt x="255" y="102"/>
                </a:cubicBezTo>
                <a:close/>
                <a:moveTo>
                  <a:pt x="255" y="18"/>
                </a:moveTo>
                <a:cubicBezTo>
                  <a:pt x="255" y="18"/>
                  <a:pt x="256" y="18"/>
                  <a:pt x="256" y="18"/>
                </a:cubicBezTo>
                <a:cubicBezTo>
                  <a:pt x="258" y="17"/>
                  <a:pt x="254" y="17"/>
                  <a:pt x="255" y="18"/>
                </a:cubicBezTo>
                <a:close/>
                <a:moveTo>
                  <a:pt x="259" y="13"/>
                </a:moveTo>
                <a:cubicBezTo>
                  <a:pt x="259" y="13"/>
                  <a:pt x="259" y="14"/>
                  <a:pt x="258" y="14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4"/>
                  <a:pt x="261" y="13"/>
                  <a:pt x="259" y="13"/>
                </a:cubicBezTo>
                <a:close/>
                <a:moveTo>
                  <a:pt x="263" y="101"/>
                </a:moveTo>
                <a:cubicBezTo>
                  <a:pt x="262" y="101"/>
                  <a:pt x="260" y="101"/>
                  <a:pt x="259" y="102"/>
                </a:cubicBezTo>
                <a:cubicBezTo>
                  <a:pt x="260" y="101"/>
                  <a:pt x="263" y="102"/>
                  <a:pt x="263" y="101"/>
                </a:cubicBezTo>
                <a:close/>
                <a:moveTo>
                  <a:pt x="259" y="10"/>
                </a:moveTo>
                <a:cubicBezTo>
                  <a:pt x="263" y="10"/>
                  <a:pt x="267" y="10"/>
                  <a:pt x="270" y="9"/>
                </a:cubicBezTo>
                <a:cubicBezTo>
                  <a:pt x="268" y="10"/>
                  <a:pt x="264" y="9"/>
                  <a:pt x="262" y="9"/>
                </a:cubicBezTo>
                <a:cubicBezTo>
                  <a:pt x="263" y="10"/>
                  <a:pt x="259" y="10"/>
                  <a:pt x="259" y="10"/>
                </a:cubicBezTo>
                <a:close/>
                <a:moveTo>
                  <a:pt x="268" y="103"/>
                </a:moveTo>
                <a:cubicBezTo>
                  <a:pt x="265" y="102"/>
                  <a:pt x="263" y="103"/>
                  <a:pt x="260" y="103"/>
                </a:cubicBezTo>
                <a:cubicBezTo>
                  <a:pt x="262" y="103"/>
                  <a:pt x="266" y="103"/>
                  <a:pt x="268" y="103"/>
                </a:cubicBezTo>
                <a:close/>
                <a:moveTo>
                  <a:pt x="260" y="26"/>
                </a:moveTo>
                <a:cubicBezTo>
                  <a:pt x="262" y="25"/>
                  <a:pt x="262" y="26"/>
                  <a:pt x="263" y="25"/>
                </a:cubicBezTo>
                <a:cubicBezTo>
                  <a:pt x="262" y="25"/>
                  <a:pt x="261" y="25"/>
                  <a:pt x="260" y="26"/>
                </a:cubicBezTo>
                <a:close/>
                <a:moveTo>
                  <a:pt x="261" y="21"/>
                </a:moveTo>
                <a:cubicBezTo>
                  <a:pt x="262" y="20"/>
                  <a:pt x="263" y="21"/>
                  <a:pt x="264" y="20"/>
                </a:cubicBezTo>
                <a:cubicBezTo>
                  <a:pt x="263" y="20"/>
                  <a:pt x="262" y="20"/>
                  <a:pt x="261" y="21"/>
                </a:cubicBezTo>
                <a:close/>
                <a:moveTo>
                  <a:pt x="262" y="90"/>
                </a:moveTo>
                <a:cubicBezTo>
                  <a:pt x="264" y="90"/>
                  <a:pt x="267" y="90"/>
                  <a:pt x="268" y="90"/>
                </a:cubicBezTo>
                <a:cubicBezTo>
                  <a:pt x="266" y="90"/>
                  <a:pt x="263" y="89"/>
                  <a:pt x="262" y="90"/>
                </a:cubicBezTo>
                <a:close/>
                <a:moveTo>
                  <a:pt x="265" y="23"/>
                </a:moveTo>
                <a:cubicBezTo>
                  <a:pt x="264" y="23"/>
                  <a:pt x="263" y="23"/>
                  <a:pt x="263" y="24"/>
                </a:cubicBezTo>
                <a:cubicBezTo>
                  <a:pt x="264" y="23"/>
                  <a:pt x="264" y="24"/>
                  <a:pt x="265" y="23"/>
                </a:cubicBezTo>
                <a:close/>
                <a:moveTo>
                  <a:pt x="266" y="12"/>
                </a:moveTo>
                <a:cubicBezTo>
                  <a:pt x="266" y="12"/>
                  <a:pt x="263" y="12"/>
                  <a:pt x="264" y="12"/>
                </a:cubicBezTo>
                <a:cubicBezTo>
                  <a:pt x="265" y="12"/>
                  <a:pt x="266" y="12"/>
                  <a:pt x="266" y="12"/>
                </a:cubicBezTo>
                <a:close/>
                <a:moveTo>
                  <a:pt x="266" y="21"/>
                </a:moveTo>
                <a:cubicBezTo>
                  <a:pt x="266" y="21"/>
                  <a:pt x="264" y="21"/>
                  <a:pt x="264" y="21"/>
                </a:cubicBezTo>
                <a:cubicBezTo>
                  <a:pt x="265" y="21"/>
                  <a:pt x="266" y="21"/>
                  <a:pt x="266" y="21"/>
                </a:cubicBezTo>
                <a:close/>
                <a:moveTo>
                  <a:pt x="269" y="100"/>
                </a:moveTo>
                <a:cubicBezTo>
                  <a:pt x="268" y="100"/>
                  <a:pt x="267" y="100"/>
                  <a:pt x="266" y="101"/>
                </a:cubicBezTo>
                <a:cubicBezTo>
                  <a:pt x="267" y="101"/>
                  <a:pt x="268" y="101"/>
                  <a:pt x="269" y="100"/>
                </a:cubicBezTo>
                <a:close/>
                <a:moveTo>
                  <a:pt x="267" y="86"/>
                </a:moveTo>
                <a:cubicBezTo>
                  <a:pt x="267" y="86"/>
                  <a:pt x="268" y="86"/>
                  <a:pt x="268" y="85"/>
                </a:cubicBezTo>
                <a:cubicBezTo>
                  <a:pt x="268" y="86"/>
                  <a:pt x="267" y="85"/>
                  <a:pt x="267" y="86"/>
                </a:cubicBezTo>
                <a:close/>
                <a:moveTo>
                  <a:pt x="269" y="22"/>
                </a:moveTo>
                <a:cubicBezTo>
                  <a:pt x="268" y="22"/>
                  <a:pt x="267" y="22"/>
                  <a:pt x="267" y="22"/>
                </a:cubicBezTo>
                <a:cubicBezTo>
                  <a:pt x="268" y="22"/>
                  <a:pt x="269" y="22"/>
                  <a:pt x="269" y="22"/>
                </a:cubicBezTo>
                <a:close/>
                <a:moveTo>
                  <a:pt x="267" y="94"/>
                </a:moveTo>
                <a:cubicBezTo>
                  <a:pt x="268" y="94"/>
                  <a:pt x="268" y="94"/>
                  <a:pt x="269" y="94"/>
                </a:cubicBezTo>
                <a:cubicBezTo>
                  <a:pt x="269" y="93"/>
                  <a:pt x="268" y="93"/>
                  <a:pt x="267" y="94"/>
                </a:cubicBezTo>
                <a:close/>
                <a:moveTo>
                  <a:pt x="271" y="91"/>
                </a:moveTo>
                <a:cubicBezTo>
                  <a:pt x="271" y="91"/>
                  <a:pt x="271" y="91"/>
                  <a:pt x="271" y="91"/>
                </a:cubicBezTo>
                <a:cubicBezTo>
                  <a:pt x="270" y="91"/>
                  <a:pt x="269" y="92"/>
                  <a:pt x="268" y="91"/>
                </a:cubicBezTo>
                <a:cubicBezTo>
                  <a:pt x="268" y="92"/>
                  <a:pt x="267" y="92"/>
                  <a:pt x="267" y="92"/>
                </a:cubicBezTo>
                <a:cubicBezTo>
                  <a:pt x="270" y="92"/>
                  <a:pt x="273" y="92"/>
                  <a:pt x="275" y="91"/>
                </a:cubicBezTo>
                <a:cubicBezTo>
                  <a:pt x="274" y="91"/>
                  <a:pt x="273" y="91"/>
                  <a:pt x="271" y="91"/>
                </a:cubicBezTo>
                <a:close/>
                <a:moveTo>
                  <a:pt x="268" y="72"/>
                </a:moveTo>
                <a:cubicBezTo>
                  <a:pt x="269" y="71"/>
                  <a:pt x="270" y="72"/>
                  <a:pt x="270" y="71"/>
                </a:cubicBezTo>
                <a:cubicBezTo>
                  <a:pt x="269" y="71"/>
                  <a:pt x="268" y="71"/>
                  <a:pt x="268" y="72"/>
                </a:cubicBezTo>
                <a:close/>
                <a:moveTo>
                  <a:pt x="269" y="103"/>
                </a:moveTo>
                <a:cubicBezTo>
                  <a:pt x="271" y="103"/>
                  <a:pt x="274" y="103"/>
                  <a:pt x="275" y="102"/>
                </a:cubicBezTo>
                <a:cubicBezTo>
                  <a:pt x="272" y="102"/>
                  <a:pt x="270" y="102"/>
                  <a:pt x="269" y="103"/>
                </a:cubicBezTo>
                <a:close/>
                <a:moveTo>
                  <a:pt x="269" y="23"/>
                </a:moveTo>
                <a:cubicBezTo>
                  <a:pt x="272" y="23"/>
                  <a:pt x="272" y="23"/>
                  <a:pt x="272" y="23"/>
                </a:cubicBezTo>
                <a:cubicBezTo>
                  <a:pt x="272" y="22"/>
                  <a:pt x="269" y="23"/>
                  <a:pt x="269" y="23"/>
                </a:cubicBezTo>
                <a:close/>
                <a:moveTo>
                  <a:pt x="269" y="93"/>
                </a:moveTo>
                <a:cubicBezTo>
                  <a:pt x="270" y="94"/>
                  <a:pt x="271" y="94"/>
                  <a:pt x="272" y="94"/>
                </a:cubicBezTo>
                <a:cubicBezTo>
                  <a:pt x="271" y="94"/>
                  <a:pt x="270" y="93"/>
                  <a:pt x="269" y="93"/>
                </a:cubicBezTo>
                <a:close/>
                <a:moveTo>
                  <a:pt x="270" y="93"/>
                </a:moveTo>
                <a:cubicBezTo>
                  <a:pt x="271" y="93"/>
                  <a:pt x="272" y="93"/>
                  <a:pt x="272" y="92"/>
                </a:cubicBezTo>
                <a:cubicBezTo>
                  <a:pt x="271" y="92"/>
                  <a:pt x="270" y="92"/>
                  <a:pt x="270" y="93"/>
                </a:cubicBezTo>
                <a:close/>
                <a:moveTo>
                  <a:pt x="284" y="14"/>
                </a:moveTo>
                <a:cubicBezTo>
                  <a:pt x="280" y="14"/>
                  <a:pt x="274" y="13"/>
                  <a:pt x="270" y="15"/>
                </a:cubicBezTo>
                <a:cubicBezTo>
                  <a:pt x="272" y="15"/>
                  <a:pt x="275" y="14"/>
                  <a:pt x="278" y="14"/>
                </a:cubicBezTo>
                <a:cubicBezTo>
                  <a:pt x="277" y="15"/>
                  <a:pt x="276" y="14"/>
                  <a:pt x="276" y="15"/>
                </a:cubicBezTo>
                <a:cubicBezTo>
                  <a:pt x="277" y="15"/>
                  <a:pt x="278" y="14"/>
                  <a:pt x="279" y="14"/>
                </a:cubicBezTo>
                <a:cubicBezTo>
                  <a:pt x="280" y="14"/>
                  <a:pt x="283" y="15"/>
                  <a:pt x="284" y="14"/>
                </a:cubicBezTo>
                <a:close/>
                <a:moveTo>
                  <a:pt x="270" y="72"/>
                </a:moveTo>
                <a:cubicBezTo>
                  <a:pt x="271" y="71"/>
                  <a:pt x="273" y="72"/>
                  <a:pt x="274" y="71"/>
                </a:cubicBezTo>
                <a:cubicBezTo>
                  <a:pt x="273" y="71"/>
                  <a:pt x="271" y="71"/>
                  <a:pt x="270" y="71"/>
                </a:cubicBezTo>
                <a:cubicBezTo>
                  <a:pt x="270" y="71"/>
                  <a:pt x="270" y="72"/>
                  <a:pt x="270" y="72"/>
                </a:cubicBezTo>
                <a:close/>
                <a:moveTo>
                  <a:pt x="271" y="22"/>
                </a:moveTo>
                <a:cubicBezTo>
                  <a:pt x="271" y="22"/>
                  <a:pt x="272" y="22"/>
                  <a:pt x="273" y="22"/>
                </a:cubicBezTo>
                <a:cubicBezTo>
                  <a:pt x="272" y="22"/>
                  <a:pt x="271" y="21"/>
                  <a:pt x="271" y="22"/>
                </a:cubicBezTo>
                <a:close/>
                <a:moveTo>
                  <a:pt x="272" y="106"/>
                </a:moveTo>
                <a:cubicBezTo>
                  <a:pt x="272" y="105"/>
                  <a:pt x="274" y="106"/>
                  <a:pt x="274" y="105"/>
                </a:cubicBezTo>
                <a:cubicBezTo>
                  <a:pt x="274" y="106"/>
                  <a:pt x="271" y="105"/>
                  <a:pt x="272" y="106"/>
                </a:cubicBezTo>
                <a:close/>
                <a:moveTo>
                  <a:pt x="274" y="85"/>
                </a:moveTo>
                <a:cubicBezTo>
                  <a:pt x="274" y="85"/>
                  <a:pt x="272" y="85"/>
                  <a:pt x="272" y="85"/>
                </a:cubicBezTo>
                <a:cubicBezTo>
                  <a:pt x="273" y="85"/>
                  <a:pt x="275" y="85"/>
                  <a:pt x="274" y="85"/>
                </a:cubicBezTo>
                <a:close/>
                <a:moveTo>
                  <a:pt x="274" y="9"/>
                </a:moveTo>
                <a:cubicBezTo>
                  <a:pt x="274" y="9"/>
                  <a:pt x="276" y="9"/>
                  <a:pt x="275" y="9"/>
                </a:cubicBezTo>
                <a:cubicBezTo>
                  <a:pt x="275" y="9"/>
                  <a:pt x="273" y="8"/>
                  <a:pt x="274" y="9"/>
                </a:cubicBezTo>
                <a:close/>
                <a:moveTo>
                  <a:pt x="275" y="105"/>
                </a:moveTo>
                <a:cubicBezTo>
                  <a:pt x="276" y="105"/>
                  <a:pt x="277" y="106"/>
                  <a:pt x="277" y="105"/>
                </a:cubicBezTo>
                <a:cubicBezTo>
                  <a:pt x="276" y="105"/>
                  <a:pt x="275" y="105"/>
                  <a:pt x="275" y="105"/>
                </a:cubicBezTo>
                <a:close/>
                <a:moveTo>
                  <a:pt x="275" y="17"/>
                </a:moveTo>
                <a:cubicBezTo>
                  <a:pt x="276" y="17"/>
                  <a:pt x="277" y="17"/>
                  <a:pt x="278" y="16"/>
                </a:cubicBezTo>
                <a:cubicBezTo>
                  <a:pt x="277" y="16"/>
                  <a:pt x="275" y="17"/>
                  <a:pt x="275" y="17"/>
                </a:cubicBezTo>
                <a:close/>
                <a:moveTo>
                  <a:pt x="295" y="7"/>
                </a:moveTo>
                <a:cubicBezTo>
                  <a:pt x="292" y="8"/>
                  <a:pt x="288" y="7"/>
                  <a:pt x="286" y="8"/>
                </a:cubicBezTo>
                <a:cubicBezTo>
                  <a:pt x="283" y="8"/>
                  <a:pt x="280" y="8"/>
                  <a:pt x="278" y="9"/>
                </a:cubicBezTo>
                <a:cubicBezTo>
                  <a:pt x="284" y="9"/>
                  <a:pt x="290" y="9"/>
                  <a:pt x="295" y="7"/>
                </a:cubicBezTo>
                <a:close/>
                <a:moveTo>
                  <a:pt x="280" y="97"/>
                </a:moveTo>
                <a:cubicBezTo>
                  <a:pt x="281" y="97"/>
                  <a:pt x="284" y="97"/>
                  <a:pt x="285" y="96"/>
                </a:cubicBezTo>
                <a:cubicBezTo>
                  <a:pt x="284" y="96"/>
                  <a:pt x="284" y="96"/>
                  <a:pt x="284" y="96"/>
                </a:cubicBezTo>
                <a:cubicBezTo>
                  <a:pt x="283" y="96"/>
                  <a:pt x="281" y="96"/>
                  <a:pt x="280" y="97"/>
                </a:cubicBezTo>
                <a:cubicBezTo>
                  <a:pt x="280" y="97"/>
                  <a:pt x="280" y="97"/>
                  <a:pt x="280" y="97"/>
                </a:cubicBezTo>
                <a:close/>
                <a:moveTo>
                  <a:pt x="284" y="95"/>
                </a:moveTo>
                <a:cubicBezTo>
                  <a:pt x="283" y="94"/>
                  <a:pt x="281" y="94"/>
                  <a:pt x="282" y="95"/>
                </a:cubicBezTo>
                <a:cubicBezTo>
                  <a:pt x="283" y="95"/>
                  <a:pt x="283" y="95"/>
                  <a:pt x="284" y="95"/>
                </a:cubicBezTo>
                <a:close/>
                <a:moveTo>
                  <a:pt x="290" y="23"/>
                </a:moveTo>
                <a:cubicBezTo>
                  <a:pt x="289" y="22"/>
                  <a:pt x="286" y="23"/>
                  <a:pt x="283" y="23"/>
                </a:cubicBezTo>
                <a:cubicBezTo>
                  <a:pt x="286" y="24"/>
                  <a:pt x="288" y="22"/>
                  <a:pt x="290" y="23"/>
                </a:cubicBezTo>
                <a:close/>
                <a:moveTo>
                  <a:pt x="294" y="13"/>
                </a:moveTo>
                <a:cubicBezTo>
                  <a:pt x="291" y="13"/>
                  <a:pt x="288" y="14"/>
                  <a:pt x="284" y="13"/>
                </a:cubicBezTo>
                <a:cubicBezTo>
                  <a:pt x="284" y="14"/>
                  <a:pt x="284" y="14"/>
                  <a:pt x="284" y="14"/>
                </a:cubicBezTo>
                <a:cubicBezTo>
                  <a:pt x="287" y="14"/>
                  <a:pt x="291" y="14"/>
                  <a:pt x="294" y="13"/>
                </a:cubicBezTo>
                <a:close/>
                <a:moveTo>
                  <a:pt x="288" y="82"/>
                </a:moveTo>
                <a:cubicBezTo>
                  <a:pt x="288" y="82"/>
                  <a:pt x="286" y="82"/>
                  <a:pt x="286" y="82"/>
                </a:cubicBezTo>
                <a:cubicBezTo>
                  <a:pt x="287" y="82"/>
                  <a:pt x="288" y="82"/>
                  <a:pt x="288" y="82"/>
                </a:cubicBezTo>
                <a:close/>
                <a:moveTo>
                  <a:pt x="288" y="18"/>
                </a:moveTo>
                <a:cubicBezTo>
                  <a:pt x="288" y="18"/>
                  <a:pt x="287" y="18"/>
                  <a:pt x="286" y="18"/>
                </a:cubicBezTo>
                <a:cubicBezTo>
                  <a:pt x="287" y="18"/>
                  <a:pt x="288" y="19"/>
                  <a:pt x="288" y="18"/>
                </a:cubicBezTo>
                <a:close/>
                <a:moveTo>
                  <a:pt x="289" y="79"/>
                </a:moveTo>
                <a:cubicBezTo>
                  <a:pt x="291" y="79"/>
                  <a:pt x="292" y="79"/>
                  <a:pt x="293" y="79"/>
                </a:cubicBezTo>
                <a:cubicBezTo>
                  <a:pt x="292" y="78"/>
                  <a:pt x="289" y="79"/>
                  <a:pt x="289" y="79"/>
                </a:cubicBezTo>
                <a:close/>
                <a:moveTo>
                  <a:pt x="291" y="20"/>
                </a:moveTo>
                <a:cubicBezTo>
                  <a:pt x="292" y="20"/>
                  <a:pt x="294" y="19"/>
                  <a:pt x="295" y="20"/>
                </a:cubicBezTo>
                <a:cubicBezTo>
                  <a:pt x="295" y="19"/>
                  <a:pt x="292" y="19"/>
                  <a:pt x="291" y="20"/>
                </a:cubicBezTo>
                <a:close/>
                <a:moveTo>
                  <a:pt x="296" y="32"/>
                </a:moveTo>
                <a:cubicBezTo>
                  <a:pt x="295" y="33"/>
                  <a:pt x="294" y="33"/>
                  <a:pt x="293" y="33"/>
                </a:cubicBezTo>
                <a:cubicBezTo>
                  <a:pt x="293" y="33"/>
                  <a:pt x="296" y="33"/>
                  <a:pt x="296" y="32"/>
                </a:cubicBezTo>
                <a:close/>
                <a:moveTo>
                  <a:pt x="295" y="23"/>
                </a:moveTo>
                <a:cubicBezTo>
                  <a:pt x="296" y="23"/>
                  <a:pt x="298" y="23"/>
                  <a:pt x="297" y="23"/>
                </a:cubicBezTo>
                <a:cubicBezTo>
                  <a:pt x="297" y="23"/>
                  <a:pt x="295" y="23"/>
                  <a:pt x="295" y="23"/>
                </a:cubicBezTo>
                <a:close/>
                <a:moveTo>
                  <a:pt x="297" y="13"/>
                </a:moveTo>
                <a:cubicBezTo>
                  <a:pt x="296" y="13"/>
                  <a:pt x="295" y="13"/>
                  <a:pt x="295" y="14"/>
                </a:cubicBezTo>
                <a:cubicBezTo>
                  <a:pt x="296" y="13"/>
                  <a:pt x="297" y="14"/>
                  <a:pt x="297" y="13"/>
                </a:cubicBezTo>
                <a:close/>
                <a:moveTo>
                  <a:pt x="302" y="7"/>
                </a:moveTo>
                <a:cubicBezTo>
                  <a:pt x="300" y="8"/>
                  <a:pt x="297" y="7"/>
                  <a:pt x="295" y="8"/>
                </a:cubicBezTo>
                <a:cubicBezTo>
                  <a:pt x="297" y="8"/>
                  <a:pt x="300" y="8"/>
                  <a:pt x="302" y="7"/>
                </a:cubicBezTo>
                <a:close/>
                <a:moveTo>
                  <a:pt x="297" y="19"/>
                </a:moveTo>
                <a:cubicBezTo>
                  <a:pt x="297" y="19"/>
                  <a:pt x="299" y="20"/>
                  <a:pt x="299" y="19"/>
                </a:cubicBezTo>
                <a:cubicBezTo>
                  <a:pt x="298" y="19"/>
                  <a:pt x="296" y="19"/>
                  <a:pt x="297" y="19"/>
                </a:cubicBezTo>
                <a:close/>
                <a:moveTo>
                  <a:pt x="297" y="17"/>
                </a:moveTo>
                <a:cubicBezTo>
                  <a:pt x="297" y="18"/>
                  <a:pt x="299" y="17"/>
                  <a:pt x="299" y="17"/>
                </a:cubicBezTo>
                <a:cubicBezTo>
                  <a:pt x="298" y="17"/>
                  <a:pt x="297" y="17"/>
                  <a:pt x="297" y="17"/>
                </a:cubicBezTo>
                <a:close/>
                <a:moveTo>
                  <a:pt x="297" y="33"/>
                </a:moveTo>
                <a:cubicBezTo>
                  <a:pt x="297" y="33"/>
                  <a:pt x="298" y="33"/>
                  <a:pt x="299" y="32"/>
                </a:cubicBezTo>
                <a:cubicBezTo>
                  <a:pt x="298" y="33"/>
                  <a:pt x="297" y="32"/>
                  <a:pt x="297" y="33"/>
                </a:cubicBezTo>
                <a:close/>
                <a:moveTo>
                  <a:pt x="299" y="78"/>
                </a:moveTo>
                <a:cubicBezTo>
                  <a:pt x="299" y="78"/>
                  <a:pt x="299" y="78"/>
                  <a:pt x="299" y="78"/>
                </a:cubicBezTo>
                <a:cubicBezTo>
                  <a:pt x="301" y="78"/>
                  <a:pt x="303" y="78"/>
                  <a:pt x="299" y="78"/>
                </a:cubicBezTo>
                <a:close/>
                <a:moveTo>
                  <a:pt x="302" y="32"/>
                </a:moveTo>
                <a:cubicBezTo>
                  <a:pt x="301" y="32"/>
                  <a:pt x="300" y="32"/>
                  <a:pt x="299" y="33"/>
                </a:cubicBezTo>
                <a:cubicBezTo>
                  <a:pt x="300" y="33"/>
                  <a:pt x="301" y="33"/>
                  <a:pt x="302" y="32"/>
                </a:cubicBezTo>
                <a:close/>
                <a:moveTo>
                  <a:pt x="300" y="17"/>
                </a:moveTo>
                <a:cubicBezTo>
                  <a:pt x="300" y="17"/>
                  <a:pt x="300" y="17"/>
                  <a:pt x="300" y="17"/>
                </a:cubicBezTo>
                <a:cubicBezTo>
                  <a:pt x="302" y="17"/>
                  <a:pt x="305" y="17"/>
                  <a:pt x="307" y="17"/>
                </a:cubicBezTo>
                <a:cubicBezTo>
                  <a:pt x="304" y="16"/>
                  <a:pt x="302" y="17"/>
                  <a:pt x="300" y="17"/>
                </a:cubicBezTo>
                <a:close/>
                <a:moveTo>
                  <a:pt x="301" y="10"/>
                </a:moveTo>
                <a:cubicBezTo>
                  <a:pt x="301" y="10"/>
                  <a:pt x="302" y="10"/>
                  <a:pt x="303" y="10"/>
                </a:cubicBezTo>
                <a:cubicBezTo>
                  <a:pt x="302" y="10"/>
                  <a:pt x="301" y="10"/>
                  <a:pt x="301" y="10"/>
                </a:cubicBezTo>
                <a:close/>
                <a:moveTo>
                  <a:pt x="303" y="78"/>
                </a:moveTo>
                <a:cubicBezTo>
                  <a:pt x="303" y="78"/>
                  <a:pt x="302" y="78"/>
                  <a:pt x="302" y="78"/>
                </a:cubicBezTo>
                <a:cubicBezTo>
                  <a:pt x="302" y="78"/>
                  <a:pt x="303" y="78"/>
                  <a:pt x="303" y="78"/>
                </a:cubicBezTo>
                <a:close/>
                <a:moveTo>
                  <a:pt x="306" y="78"/>
                </a:moveTo>
                <a:cubicBezTo>
                  <a:pt x="306" y="78"/>
                  <a:pt x="303" y="78"/>
                  <a:pt x="304" y="78"/>
                </a:cubicBezTo>
                <a:cubicBezTo>
                  <a:pt x="304" y="78"/>
                  <a:pt x="306" y="78"/>
                  <a:pt x="306" y="78"/>
                </a:cubicBezTo>
                <a:close/>
                <a:moveTo>
                  <a:pt x="305" y="97"/>
                </a:moveTo>
                <a:cubicBezTo>
                  <a:pt x="306" y="96"/>
                  <a:pt x="309" y="97"/>
                  <a:pt x="309" y="96"/>
                </a:cubicBezTo>
                <a:cubicBezTo>
                  <a:pt x="308" y="96"/>
                  <a:pt x="306" y="96"/>
                  <a:pt x="305" y="97"/>
                </a:cubicBezTo>
                <a:close/>
                <a:moveTo>
                  <a:pt x="307" y="16"/>
                </a:moveTo>
                <a:cubicBezTo>
                  <a:pt x="307" y="16"/>
                  <a:pt x="305" y="15"/>
                  <a:pt x="305" y="16"/>
                </a:cubicBezTo>
                <a:cubicBezTo>
                  <a:pt x="305" y="16"/>
                  <a:pt x="306" y="16"/>
                  <a:pt x="307" y="16"/>
                </a:cubicBezTo>
                <a:close/>
                <a:moveTo>
                  <a:pt x="306" y="34"/>
                </a:moveTo>
                <a:cubicBezTo>
                  <a:pt x="306" y="34"/>
                  <a:pt x="308" y="34"/>
                  <a:pt x="308" y="34"/>
                </a:cubicBezTo>
                <a:cubicBezTo>
                  <a:pt x="307" y="34"/>
                  <a:pt x="305" y="34"/>
                  <a:pt x="306" y="34"/>
                </a:cubicBezTo>
                <a:close/>
                <a:moveTo>
                  <a:pt x="309" y="18"/>
                </a:moveTo>
                <a:cubicBezTo>
                  <a:pt x="308" y="18"/>
                  <a:pt x="307" y="18"/>
                  <a:pt x="306" y="18"/>
                </a:cubicBezTo>
                <a:cubicBezTo>
                  <a:pt x="307" y="18"/>
                  <a:pt x="309" y="18"/>
                  <a:pt x="309" y="18"/>
                </a:cubicBezTo>
                <a:close/>
                <a:moveTo>
                  <a:pt x="306" y="21"/>
                </a:moveTo>
                <a:cubicBezTo>
                  <a:pt x="308" y="21"/>
                  <a:pt x="309" y="22"/>
                  <a:pt x="310" y="21"/>
                </a:cubicBezTo>
                <a:cubicBezTo>
                  <a:pt x="309" y="21"/>
                  <a:pt x="307" y="20"/>
                  <a:pt x="306" y="21"/>
                </a:cubicBezTo>
                <a:close/>
                <a:moveTo>
                  <a:pt x="312" y="91"/>
                </a:moveTo>
                <a:cubicBezTo>
                  <a:pt x="310" y="91"/>
                  <a:pt x="308" y="90"/>
                  <a:pt x="307" y="91"/>
                </a:cubicBezTo>
                <a:cubicBezTo>
                  <a:pt x="309" y="92"/>
                  <a:pt x="311" y="91"/>
                  <a:pt x="312" y="91"/>
                </a:cubicBezTo>
                <a:close/>
                <a:moveTo>
                  <a:pt x="311" y="85"/>
                </a:moveTo>
                <a:cubicBezTo>
                  <a:pt x="310" y="85"/>
                  <a:pt x="308" y="85"/>
                  <a:pt x="308" y="86"/>
                </a:cubicBezTo>
                <a:cubicBezTo>
                  <a:pt x="308" y="85"/>
                  <a:pt x="310" y="86"/>
                  <a:pt x="311" y="85"/>
                </a:cubicBezTo>
                <a:close/>
                <a:moveTo>
                  <a:pt x="308" y="27"/>
                </a:moveTo>
                <a:cubicBezTo>
                  <a:pt x="312" y="27"/>
                  <a:pt x="314" y="27"/>
                  <a:pt x="317" y="26"/>
                </a:cubicBezTo>
                <a:cubicBezTo>
                  <a:pt x="314" y="26"/>
                  <a:pt x="310" y="26"/>
                  <a:pt x="308" y="27"/>
                </a:cubicBezTo>
                <a:close/>
                <a:moveTo>
                  <a:pt x="309" y="38"/>
                </a:moveTo>
                <a:cubicBezTo>
                  <a:pt x="310" y="38"/>
                  <a:pt x="312" y="38"/>
                  <a:pt x="313" y="37"/>
                </a:cubicBezTo>
                <a:cubicBezTo>
                  <a:pt x="311" y="38"/>
                  <a:pt x="310" y="36"/>
                  <a:pt x="309" y="37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9" y="37"/>
                  <a:pt x="310" y="37"/>
                  <a:pt x="310" y="37"/>
                </a:cubicBezTo>
                <a:cubicBezTo>
                  <a:pt x="310" y="38"/>
                  <a:pt x="309" y="37"/>
                  <a:pt x="309" y="38"/>
                </a:cubicBezTo>
                <a:close/>
                <a:moveTo>
                  <a:pt x="311" y="93"/>
                </a:moveTo>
                <a:cubicBezTo>
                  <a:pt x="311" y="93"/>
                  <a:pt x="309" y="93"/>
                  <a:pt x="310" y="93"/>
                </a:cubicBezTo>
                <a:cubicBezTo>
                  <a:pt x="310" y="93"/>
                  <a:pt x="311" y="93"/>
                  <a:pt x="311" y="93"/>
                </a:cubicBezTo>
                <a:close/>
                <a:moveTo>
                  <a:pt x="313" y="34"/>
                </a:moveTo>
                <a:cubicBezTo>
                  <a:pt x="312" y="35"/>
                  <a:pt x="310" y="34"/>
                  <a:pt x="310" y="35"/>
                </a:cubicBezTo>
                <a:cubicBezTo>
                  <a:pt x="311" y="34"/>
                  <a:pt x="313" y="35"/>
                  <a:pt x="313" y="34"/>
                </a:cubicBezTo>
                <a:close/>
                <a:moveTo>
                  <a:pt x="312" y="96"/>
                </a:moveTo>
                <a:cubicBezTo>
                  <a:pt x="312" y="96"/>
                  <a:pt x="311" y="96"/>
                  <a:pt x="310" y="96"/>
                </a:cubicBezTo>
                <a:cubicBezTo>
                  <a:pt x="311" y="96"/>
                  <a:pt x="312" y="96"/>
                  <a:pt x="312" y="96"/>
                </a:cubicBezTo>
                <a:close/>
                <a:moveTo>
                  <a:pt x="310" y="21"/>
                </a:moveTo>
                <a:cubicBezTo>
                  <a:pt x="311" y="21"/>
                  <a:pt x="312" y="21"/>
                  <a:pt x="313" y="21"/>
                </a:cubicBezTo>
                <a:cubicBezTo>
                  <a:pt x="312" y="21"/>
                  <a:pt x="311" y="20"/>
                  <a:pt x="310" y="21"/>
                </a:cubicBezTo>
                <a:close/>
                <a:moveTo>
                  <a:pt x="311" y="98"/>
                </a:moveTo>
                <a:cubicBezTo>
                  <a:pt x="311" y="98"/>
                  <a:pt x="313" y="98"/>
                  <a:pt x="313" y="97"/>
                </a:cubicBezTo>
                <a:cubicBezTo>
                  <a:pt x="313" y="98"/>
                  <a:pt x="310" y="97"/>
                  <a:pt x="311" y="98"/>
                </a:cubicBezTo>
                <a:close/>
                <a:moveTo>
                  <a:pt x="311" y="32"/>
                </a:moveTo>
                <a:cubicBezTo>
                  <a:pt x="312" y="31"/>
                  <a:pt x="313" y="32"/>
                  <a:pt x="314" y="31"/>
                </a:cubicBezTo>
                <a:cubicBezTo>
                  <a:pt x="312" y="31"/>
                  <a:pt x="311" y="31"/>
                  <a:pt x="311" y="32"/>
                </a:cubicBezTo>
                <a:close/>
                <a:moveTo>
                  <a:pt x="315" y="15"/>
                </a:moveTo>
                <a:cubicBezTo>
                  <a:pt x="315" y="15"/>
                  <a:pt x="313" y="15"/>
                  <a:pt x="312" y="15"/>
                </a:cubicBezTo>
                <a:cubicBezTo>
                  <a:pt x="313" y="15"/>
                  <a:pt x="315" y="16"/>
                  <a:pt x="315" y="15"/>
                </a:cubicBezTo>
                <a:close/>
                <a:moveTo>
                  <a:pt x="326" y="95"/>
                </a:moveTo>
                <a:cubicBezTo>
                  <a:pt x="321" y="95"/>
                  <a:pt x="317" y="95"/>
                  <a:pt x="313" y="96"/>
                </a:cubicBezTo>
                <a:cubicBezTo>
                  <a:pt x="317" y="96"/>
                  <a:pt x="322" y="95"/>
                  <a:pt x="326" y="95"/>
                </a:cubicBezTo>
                <a:close/>
                <a:moveTo>
                  <a:pt x="324" y="30"/>
                </a:moveTo>
                <a:cubicBezTo>
                  <a:pt x="325" y="31"/>
                  <a:pt x="327" y="30"/>
                  <a:pt x="329" y="30"/>
                </a:cubicBezTo>
                <a:cubicBezTo>
                  <a:pt x="323" y="30"/>
                  <a:pt x="318" y="30"/>
                  <a:pt x="313" y="31"/>
                </a:cubicBezTo>
                <a:cubicBezTo>
                  <a:pt x="317" y="30"/>
                  <a:pt x="320" y="31"/>
                  <a:pt x="324" y="30"/>
                </a:cubicBezTo>
                <a:close/>
                <a:moveTo>
                  <a:pt x="313" y="93"/>
                </a:moveTo>
                <a:cubicBezTo>
                  <a:pt x="314" y="93"/>
                  <a:pt x="314" y="93"/>
                  <a:pt x="315" y="93"/>
                </a:cubicBezTo>
                <a:cubicBezTo>
                  <a:pt x="314" y="93"/>
                  <a:pt x="313" y="92"/>
                  <a:pt x="313" y="93"/>
                </a:cubicBezTo>
                <a:close/>
                <a:moveTo>
                  <a:pt x="313" y="35"/>
                </a:moveTo>
                <a:cubicBezTo>
                  <a:pt x="315" y="35"/>
                  <a:pt x="316" y="36"/>
                  <a:pt x="317" y="35"/>
                </a:cubicBezTo>
                <a:cubicBezTo>
                  <a:pt x="316" y="35"/>
                  <a:pt x="314" y="35"/>
                  <a:pt x="313" y="35"/>
                </a:cubicBezTo>
                <a:close/>
                <a:moveTo>
                  <a:pt x="313" y="34"/>
                </a:moveTo>
                <a:cubicBezTo>
                  <a:pt x="314" y="35"/>
                  <a:pt x="315" y="35"/>
                  <a:pt x="315" y="34"/>
                </a:cubicBezTo>
                <a:cubicBezTo>
                  <a:pt x="315" y="34"/>
                  <a:pt x="313" y="34"/>
                  <a:pt x="313" y="34"/>
                </a:cubicBezTo>
                <a:close/>
                <a:moveTo>
                  <a:pt x="317" y="108"/>
                </a:moveTo>
                <a:cubicBezTo>
                  <a:pt x="316" y="108"/>
                  <a:pt x="314" y="108"/>
                  <a:pt x="314" y="109"/>
                </a:cubicBezTo>
                <a:cubicBezTo>
                  <a:pt x="315" y="108"/>
                  <a:pt x="317" y="109"/>
                  <a:pt x="317" y="108"/>
                </a:cubicBezTo>
                <a:close/>
                <a:moveTo>
                  <a:pt x="314" y="102"/>
                </a:moveTo>
                <a:cubicBezTo>
                  <a:pt x="320" y="102"/>
                  <a:pt x="326" y="102"/>
                  <a:pt x="332" y="101"/>
                </a:cubicBezTo>
                <a:cubicBezTo>
                  <a:pt x="325" y="101"/>
                  <a:pt x="319" y="101"/>
                  <a:pt x="314" y="102"/>
                </a:cubicBezTo>
                <a:close/>
                <a:moveTo>
                  <a:pt x="315" y="21"/>
                </a:moveTo>
                <a:cubicBezTo>
                  <a:pt x="316" y="21"/>
                  <a:pt x="318" y="21"/>
                  <a:pt x="317" y="21"/>
                </a:cubicBezTo>
                <a:cubicBezTo>
                  <a:pt x="317" y="21"/>
                  <a:pt x="315" y="20"/>
                  <a:pt x="315" y="21"/>
                </a:cubicBezTo>
                <a:close/>
                <a:moveTo>
                  <a:pt x="315" y="72"/>
                </a:moveTo>
                <a:cubicBezTo>
                  <a:pt x="317" y="72"/>
                  <a:pt x="320" y="72"/>
                  <a:pt x="322" y="72"/>
                </a:cubicBezTo>
                <a:cubicBezTo>
                  <a:pt x="320" y="71"/>
                  <a:pt x="317" y="72"/>
                  <a:pt x="315" y="72"/>
                </a:cubicBezTo>
                <a:close/>
                <a:moveTo>
                  <a:pt x="317" y="36"/>
                </a:moveTo>
                <a:cubicBezTo>
                  <a:pt x="317" y="36"/>
                  <a:pt x="316" y="36"/>
                  <a:pt x="315" y="36"/>
                </a:cubicBezTo>
                <a:cubicBezTo>
                  <a:pt x="315" y="36"/>
                  <a:pt x="319" y="36"/>
                  <a:pt x="317" y="36"/>
                </a:cubicBezTo>
                <a:close/>
                <a:moveTo>
                  <a:pt x="325" y="96"/>
                </a:moveTo>
                <a:cubicBezTo>
                  <a:pt x="324" y="96"/>
                  <a:pt x="325" y="97"/>
                  <a:pt x="324" y="96"/>
                </a:cubicBezTo>
                <a:cubicBezTo>
                  <a:pt x="322" y="96"/>
                  <a:pt x="318" y="96"/>
                  <a:pt x="316" y="97"/>
                </a:cubicBezTo>
                <a:cubicBezTo>
                  <a:pt x="315" y="98"/>
                  <a:pt x="316" y="98"/>
                  <a:pt x="315" y="98"/>
                </a:cubicBezTo>
                <a:cubicBezTo>
                  <a:pt x="320" y="99"/>
                  <a:pt x="324" y="97"/>
                  <a:pt x="329" y="96"/>
                </a:cubicBezTo>
                <a:cubicBezTo>
                  <a:pt x="330" y="96"/>
                  <a:pt x="331" y="97"/>
                  <a:pt x="332" y="96"/>
                </a:cubicBezTo>
                <a:cubicBezTo>
                  <a:pt x="330" y="96"/>
                  <a:pt x="328" y="96"/>
                  <a:pt x="325" y="96"/>
                </a:cubicBezTo>
                <a:close/>
                <a:moveTo>
                  <a:pt x="318" y="94"/>
                </a:moveTo>
                <a:cubicBezTo>
                  <a:pt x="317" y="94"/>
                  <a:pt x="317" y="94"/>
                  <a:pt x="316" y="95"/>
                </a:cubicBezTo>
                <a:cubicBezTo>
                  <a:pt x="317" y="94"/>
                  <a:pt x="318" y="95"/>
                  <a:pt x="318" y="94"/>
                </a:cubicBezTo>
                <a:close/>
                <a:moveTo>
                  <a:pt x="316" y="68"/>
                </a:moveTo>
                <a:cubicBezTo>
                  <a:pt x="317" y="68"/>
                  <a:pt x="318" y="68"/>
                  <a:pt x="318" y="67"/>
                </a:cubicBezTo>
                <a:cubicBezTo>
                  <a:pt x="317" y="67"/>
                  <a:pt x="316" y="67"/>
                  <a:pt x="316" y="68"/>
                </a:cubicBezTo>
                <a:close/>
                <a:moveTo>
                  <a:pt x="318" y="12"/>
                </a:moveTo>
                <a:cubicBezTo>
                  <a:pt x="317" y="12"/>
                  <a:pt x="317" y="12"/>
                  <a:pt x="316" y="12"/>
                </a:cubicBezTo>
                <a:cubicBezTo>
                  <a:pt x="317" y="13"/>
                  <a:pt x="318" y="12"/>
                  <a:pt x="318" y="12"/>
                </a:cubicBezTo>
                <a:close/>
                <a:moveTo>
                  <a:pt x="324" y="94"/>
                </a:moveTo>
                <a:cubicBezTo>
                  <a:pt x="322" y="94"/>
                  <a:pt x="318" y="94"/>
                  <a:pt x="318" y="95"/>
                </a:cubicBezTo>
                <a:cubicBezTo>
                  <a:pt x="320" y="95"/>
                  <a:pt x="322" y="94"/>
                  <a:pt x="324" y="94"/>
                </a:cubicBezTo>
                <a:close/>
                <a:moveTo>
                  <a:pt x="329" y="104"/>
                </a:moveTo>
                <a:cubicBezTo>
                  <a:pt x="326" y="103"/>
                  <a:pt x="323" y="104"/>
                  <a:pt x="319" y="104"/>
                </a:cubicBezTo>
                <a:cubicBezTo>
                  <a:pt x="318" y="104"/>
                  <a:pt x="318" y="104"/>
                  <a:pt x="318" y="104"/>
                </a:cubicBezTo>
                <a:cubicBezTo>
                  <a:pt x="322" y="105"/>
                  <a:pt x="325" y="104"/>
                  <a:pt x="329" y="104"/>
                </a:cubicBezTo>
                <a:close/>
                <a:moveTo>
                  <a:pt x="319" y="108"/>
                </a:moveTo>
                <a:cubicBezTo>
                  <a:pt x="320" y="108"/>
                  <a:pt x="321" y="108"/>
                  <a:pt x="322" y="108"/>
                </a:cubicBezTo>
                <a:cubicBezTo>
                  <a:pt x="321" y="108"/>
                  <a:pt x="319" y="108"/>
                  <a:pt x="319" y="108"/>
                </a:cubicBezTo>
                <a:close/>
                <a:moveTo>
                  <a:pt x="319" y="92"/>
                </a:moveTo>
                <a:cubicBezTo>
                  <a:pt x="319" y="92"/>
                  <a:pt x="320" y="93"/>
                  <a:pt x="321" y="92"/>
                </a:cubicBezTo>
                <a:cubicBezTo>
                  <a:pt x="321" y="92"/>
                  <a:pt x="318" y="92"/>
                  <a:pt x="319" y="92"/>
                </a:cubicBezTo>
                <a:close/>
                <a:moveTo>
                  <a:pt x="324" y="73"/>
                </a:moveTo>
                <a:cubicBezTo>
                  <a:pt x="322" y="73"/>
                  <a:pt x="320" y="72"/>
                  <a:pt x="319" y="73"/>
                </a:cubicBezTo>
                <a:cubicBezTo>
                  <a:pt x="319" y="73"/>
                  <a:pt x="319" y="73"/>
                  <a:pt x="319" y="74"/>
                </a:cubicBezTo>
                <a:cubicBezTo>
                  <a:pt x="321" y="73"/>
                  <a:pt x="323" y="74"/>
                  <a:pt x="324" y="73"/>
                </a:cubicBezTo>
                <a:close/>
                <a:moveTo>
                  <a:pt x="319" y="79"/>
                </a:moveTo>
                <a:cubicBezTo>
                  <a:pt x="320" y="79"/>
                  <a:pt x="322" y="79"/>
                  <a:pt x="324" y="79"/>
                </a:cubicBezTo>
                <a:cubicBezTo>
                  <a:pt x="322" y="78"/>
                  <a:pt x="321" y="78"/>
                  <a:pt x="319" y="79"/>
                </a:cubicBezTo>
                <a:close/>
                <a:moveTo>
                  <a:pt x="322" y="92"/>
                </a:moveTo>
                <a:cubicBezTo>
                  <a:pt x="323" y="92"/>
                  <a:pt x="325" y="92"/>
                  <a:pt x="326" y="92"/>
                </a:cubicBezTo>
                <a:cubicBezTo>
                  <a:pt x="325" y="92"/>
                  <a:pt x="322" y="92"/>
                  <a:pt x="322" y="92"/>
                </a:cubicBezTo>
                <a:close/>
                <a:moveTo>
                  <a:pt x="323" y="99"/>
                </a:moveTo>
                <a:cubicBezTo>
                  <a:pt x="324" y="98"/>
                  <a:pt x="325" y="99"/>
                  <a:pt x="326" y="98"/>
                </a:cubicBezTo>
                <a:cubicBezTo>
                  <a:pt x="325" y="98"/>
                  <a:pt x="325" y="99"/>
                  <a:pt x="325" y="98"/>
                </a:cubicBezTo>
                <a:cubicBezTo>
                  <a:pt x="325" y="98"/>
                  <a:pt x="326" y="98"/>
                  <a:pt x="326" y="98"/>
                </a:cubicBezTo>
                <a:cubicBezTo>
                  <a:pt x="325" y="98"/>
                  <a:pt x="323" y="98"/>
                  <a:pt x="324" y="98"/>
                </a:cubicBezTo>
                <a:cubicBezTo>
                  <a:pt x="323" y="98"/>
                  <a:pt x="323" y="98"/>
                  <a:pt x="323" y="98"/>
                </a:cubicBezTo>
                <a:cubicBezTo>
                  <a:pt x="323" y="98"/>
                  <a:pt x="323" y="99"/>
                  <a:pt x="323" y="99"/>
                </a:cubicBezTo>
                <a:close/>
                <a:moveTo>
                  <a:pt x="333" y="31"/>
                </a:moveTo>
                <a:cubicBezTo>
                  <a:pt x="331" y="32"/>
                  <a:pt x="325" y="32"/>
                  <a:pt x="323" y="32"/>
                </a:cubicBezTo>
                <a:cubicBezTo>
                  <a:pt x="326" y="32"/>
                  <a:pt x="330" y="32"/>
                  <a:pt x="333" y="31"/>
                </a:cubicBezTo>
                <a:close/>
                <a:moveTo>
                  <a:pt x="325" y="71"/>
                </a:moveTo>
                <a:cubicBezTo>
                  <a:pt x="324" y="72"/>
                  <a:pt x="323" y="71"/>
                  <a:pt x="323" y="72"/>
                </a:cubicBezTo>
                <a:cubicBezTo>
                  <a:pt x="324" y="72"/>
                  <a:pt x="324" y="72"/>
                  <a:pt x="325" y="71"/>
                </a:cubicBezTo>
                <a:close/>
                <a:moveTo>
                  <a:pt x="326" y="23"/>
                </a:moveTo>
                <a:cubicBezTo>
                  <a:pt x="325" y="23"/>
                  <a:pt x="324" y="23"/>
                  <a:pt x="323" y="23"/>
                </a:cubicBezTo>
                <a:cubicBezTo>
                  <a:pt x="324" y="23"/>
                  <a:pt x="325" y="23"/>
                  <a:pt x="326" y="23"/>
                </a:cubicBezTo>
                <a:close/>
                <a:moveTo>
                  <a:pt x="336" y="109"/>
                </a:moveTo>
                <a:cubicBezTo>
                  <a:pt x="332" y="109"/>
                  <a:pt x="327" y="109"/>
                  <a:pt x="324" y="110"/>
                </a:cubicBezTo>
                <a:cubicBezTo>
                  <a:pt x="328" y="110"/>
                  <a:pt x="332" y="110"/>
                  <a:pt x="336" y="109"/>
                </a:cubicBezTo>
                <a:close/>
                <a:moveTo>
                  <a:pt x="327" y="78"/>
                </a:moveTo>
                <a:cubicBezTo>
                  <a:pt x="326" y="78"/>
                  <a:pt x="324" y="78"/>
                  <a:pt x="325" y="79"/>
                </a:cubicBezTo>
                <a:cubicBezTo>
                  <a:pt x="325" y="79"/>
                  <a:pt x="326" y="79"/>
                  <a:pt x="327" y="78"/>
                </a:cubicBezTo>
                <a:close/>
                <a:moveTo>
                  <a:pt x="324" y="73"/>
                </a:moveTo>
                <a:cubicBezTo>
                  <a:pt x="328" y="73"/>
                  <a:pt x="330" y="72"/>
                  <a:pt x="334" y="72"/>
                </a:cubicBezTo>
                <a:cubicBezTo>
                  <a:pt x="331" y="71"/>
                  <a:pt x="327" y="72"/>
                  <a:pt x="324" y="73"/>
                </a:cubicBezTo>
                <a:close/>
                <a:moveTo>
                  <a:pt x="327" y="71"/>
                </a:moveTo>
                <a:cubicBezTo>
                  <a:pt x="326" y="71"/>
                  <a:pt x="325" y="71"/>
                  <a:pt x="325" y="72"/>
                </a:cubicBezTo>
                <a:cubicBezTo>
                  <a:pt x="326" y="71"/>
                  <a:pt x="327" y="72"/>
                  <a:pt x="327" y="71"/>
                </a:cubicBezTo>
                <a:close/>
                <a:moveTo>
                  <a:pt x="326" y="34"/>
                </a:moveTo>
                <a:cubicBezTo>
                  <a:pt x="326" y="34"/>
                  <a:pt x="326" y="34"/>
                  <a:pt x="327" y="34"/>
                </a:cubicBezTo>
                <a:cubicBezTo>
                  <a:pt x="326" y="34"/>
                  <a:pt x="325" y="33"/>
                  <a:pt x="326" y="34"/>
                </a:cubicBezTo>
                <a:close/>
                <a:moveTo>
                  <a:pt x="326" y="20"/>
                </a:moveTo>
                <a:cubicBezTo>
                  <a:pt x="329" y="20"/>
                  <a:pt x="327" y="19"/>
                  <a:pt x="326" y="20"/>
                </a:cubicBezTo>
                <a:close/>
                <a:moveTo>
                  <a:pt x="328" y="107"/>
                </a:moveTo>
                <a:cubicBezTo>
                  <a:pt x="327" y="107"/>
                  <a:pt x="326" y="106"/>
                  <a:pt x="326" y="107"/>
                </a:cubicBezTo>
                <a:cubicBezTo>
                  <a:pt x="327" y="107"/>
                  <a:pt x="328" y="107"/>
                  <a:pt x="328" y="107"/>
                </a:cubicBezTo>
                <a:close/>
                <a:moveTo>
                  <a:pt x="327" y="98"/>
                </a:moveTo>
                <a:cubicBezTo>
                  <a:pt x="328" y="98"/>
                  <a:pt x="328" y="98"/>
                  <a:pt x="329" y="98"/>
                </a:cubicBezTo>
                <a:cubicBezTo>
                  <a:pt x="329" y="97"/>
                  <a:pt x="327" y="97"/>
                  <a:pt x="327" y="98"/>
                </a:cubicBezTo>
                <a:close/>
                <a:moveTo>
                  <a:pt x="328" y="5"/>
                </a:moveTo>
                <a:cubicBezTo>
                  <a:pt x="328" y="5"/>
                  <a:pt x="330" y="5"/>
                  <a:pt x="329" y="5"/>
                </a:cubicBezTo>
                <a:cubicBezTo>
                  <a:pt x="329" y="5"/>
                  <a:pt x="327" y="5"/>
                  <a:pt x="328" y="5"/>
                </a:cubicBezTo>
                <a:close/>
                <a:moveTo>
                  <a:pt x="330" y="91"/>
                </a:moveTo>
                <a:cubicBezTo>
                  <a:pt x="329" y="92"/>
                  <a:pt x="328" y="91"/>
                  <a:pt x="328" y="92"/>
                </a:cubicBezTo>
                <a:cubicBezTo>
                  <a:pt x="329" y="92"/>
                  <a:pt x="330" y="92"/>
                  <a:pt x="330" y="91"/>
                </a:cubicBezTo>
                <a:close/>
                <a:moveTo>
                  <a:pt x="328" y="69"/>
                </a:moveTo>
                <a:cubicBezTo>
                  <a:pt x="329" y="69"/>
                  <a:pt x="330" y="69"/>
                  <a:pt x="330" y="69"/>
                </a:cubicBezTo>
                <a:cubicBezTo>
                  <a:pt x="330" y="69"/>
                  <a:pt x="329" y="69"/>
                  <a:pt x="328" y="69"/>
                </a:cubicBezTo>
                <a:close/>
                <a:moveTo>
                  <a:pt x="330" y="26"/>
                </a:moveTo>
                <a:cubicBezTo>
                  <a:pt x="330" y="26"/>
                  <a:pt x="329" y="26"/>
                  <a:pt x="328" y="26"/>
                </a:cubicBezTo>
                <a:cubicBezTo>
                  <a:pt x="329" y="26"/>
                  <a:pt x="330" y="27"/>
                  <a:pt x="330" y="26"/>
                </a:cubicBezTo>
                <a:close/>
                <a:moveTo>
                  <a:pt x="329" y="42"/>
                </a:moveTo>
                <a:cubicBezTo>
                  <a:pt x="330" y="42"/>
                  <a:pt x="333" y="42"/>
                  <a:pt x="334" y="42"/>
                </a:cubicBezTo>
                <a:cubicBezTo>
                  <a:pt x="332" y="41"/>
                  <a:pt x="331" y="42"/>
                  <a:pt x="329" y="42"/>
                </a:cubicBezTo>
                <a:close/>
                <a:moveTo>
                  <a:pt x="329" y="16"/>
                </a:moveTo>
                <a:cubicBezTo>
                  <a:pt x="330" y="17"/>
                  <a:pt x="330" y="16"/>
                  <a:pt x="331" y="16"/>
                </a:cubicBezTo>
                <a:cubicBezTo>
                  <a:pt x="331" y="16"/>
                  <a:pt x="329" y="16"/>
                  <a:pt x="329" y="16"/>
                </a:cubicBezTo>
                <a:close/>
                <a:moveTo>
                  <a:pt x="329" y="30"/>
                </a:moveTo>
                <a:cubicBezTo>
                  <a:pt x="330" y="30"/>
                  <a:pt x="331" y="30"/>
                  <a:pt x="331" y="29"/>
                </a:cubicBezTo>
                <a:cubicBezTo>
                  <a:pt x="330" y="30"/>
                  <a:pt x="329" y="29"/>
                  <a:pt x="329" y="30"/>
                </a:cubicBezTo>
                <a:close/>
                <a:moveTo>
                  <a:pt x="329" y="107"/>
                </a:moveTo>
                <a:cubicBezTo>
                  <a:pt x="330" y="107"/>
                  <a:pt x="331" y="107"/>
                  <a:pt x="331" y="106"/>
                </a:cubicBezTo>
                <a:cubicBezTo>
                  <a:pt x="331" y="107"/>
                  <a:pt x="329" y="106"/>
                  <a:pt x="329" y="107"/>
                </a:cubicBezTo>
                <a:close/>
                <a:moveTo>
                  <a:pt x="335" y="27"/>
                </a:moveTo>
                <a:cubicBezTo>
                  <a:pt x="334" y="27"/>
                  <a:pt x="330" y="27"/>
                  <a:pt x="329" y="27"/>
                </a:cubicBezTo>
                <a:cubicBezTo>
                  <a:pt x="331" y="27"/>
                  <a:pt x="335" y="27"/>
                  <a:pt x="335" y="27"/>
                </a:cubicBezTo>
                <a:cubicBezTo>
                  <a:pt x="338" y="26"/>
                  <a:pt x="335" y="27"/>
                  <a:pt x="335" y="27"/>
                </a:cubicBezTo>
                <a:close/>
                <a:moveTo>
                  <a:pt x="331" y="69"/>
                </a:moveTo>
                <a:cubicBezTo>
                  <a:pt x="332" y="69"/>
                  <a:pt x="332" y="69"/>
                  <a:pt x="332" y="69"/>
                </a:cubicBezTo>
                <a:cubicBezTo>
                  <a:pt x="332" y="69"/>
                  <a:pt x="330" y="69"/>
                  <a:pt x="331" y="69"/>
                </a:cubicBezTo>
                <a:close/>
                <a:moveTo>
                  <a:pt x="331" y="26"/>
                </a:moveTo>
                <a:cubicBezTo>
                  <a:pt x="331" y="27"/>
                  <a:pt x="331" y="27"/>
                  <a:pt x="331" y="27"/>
                </a:cubicBezTo>
                <a:cubicBezTo>
                  <a:pt x="332" y="26"/>
                  <a:pt x="334" y="27"/>
                  <a:pt x="335" y="26"/>
                </a:cubicBezTo>
                <a:cubicBezTo>
                  <a:pt x="334" y="26"/>
                  <a:pt x="332" y="26"/>
                  <a:pt x="331" y="26"/>
                </a:cubicBezTo>
                <a:close/>
                <a:moveTo>
                  <a:pt x="331" y="92"/>
                </a:moveTo>
                <a:cubicBezTo>
                  <a:pt x="332" y="91"/>
                  <a:pt x="333" y="92"/>
                  <a:pt x="334" y="91"/>
                </a:cubicBezTo>
                <a:cubicBezTo>
                  <a:pt x="333" y="91"/>
                  <a:pt x="331" y="91"/>
                  <a:pt x="331" y="92"/>
                </a:cubicBezTo>
                <a:close/>
                <a:moveTo>
                  <a:pt x="331" y="97"/>
                </a:moveTo>
                <a:cubicBezTo>
                  <a:pt x="332" y="97"/>
                  <a:pt x="334" y="97"/>
                  <a:pt x="334" y="97"/>
                </a:cubicBezTo>
                <a:cubicBezTo>
                  <a:pt x="333" y="97"/>
                  <a:pt x="332" y="97"/>
                  <a:pt x="331" y="97"/>
                </a:cubicBezTo>
                <a:close/>
                <a:moveTo>
                  <a:pt x="331" y="16"/>
                </a:moveTo>
                <a:cubicBezTo>
                  <a:pt x="333" y="16"/>
                  <a:pt x="335" y="16"/>
                  <a:pt x="337" y="16"/>
                </a:cubicBezTo>
                <a:cubicBezTo>
                  <a:pt x="335" y="15"/>
                  <a:pt x="333" y="15"/>
                  <a:pt x="331" y="16"/>
                </a:cubicBezTo>
                <a:close/>
                <a:moveTo>
                  <a:pt x="332" y="34"/>
                </a:moveTo>
                <a:cubicBezTo>
                  <a:pt x="334" y="34"/>
                  <a:pt x="335" y="34"/>
                  <a:pt x="336" y="35"/>
                </a:cubicBezTo>
                <a:cubicBezTo>
                  <a:pt x="337" y="34"/>
                  <a:pt x="339" y="34"/>
                  <a:pt x="340" y="33"/>
                </a:cubicBezTo>
                <a:cubicBezTo>
                  <a:pt x="339" y="33"/>
                  <a:pt x="337" y="33"/>
                  <a:pt x="338" y="33"/>
                </a:cubicBezTo>
                <a:cubicBezTo>
                  <a:pt x="337" y="34"/>
                  <a:pt x="336" y="33"/>
                  <a:pt x="335" y="33"/>
                </a:cubicBezTo>
                <a:cubicBezTo>
                  <a:pt x="336" y="33"/>
                  <a:pt x="338" y="33"/>
                  <a:pt x="338" y="32"/>
                </a:cubicBezTo>
                <a:cubicBezTo>
                  <a:pt x="337" y="32"/>
                  <a:pt x="334" y="32"/>
                  <a:pt x="333" y="33"/>
                </a:cubicBezTo>
                <a:cubicBezTo>
                  <a:pt x="334" y="33"/>
                  <a:pt x="335" y="33"/>
                  <a:pt x="335" y="34"/>
                </a:cubicBezTo>
                <a:cubicBezTo>
                  <a:pt x="333" y="34"/>
                  <a:pt x="333" y="34"/>
                  <a:pt x="332" y="34"/>
                </a:cubicBezTo>
                <a:close/>
                <a:moveTo>
                  <a:pt x="348" y="77"/>
                </a:moveTo>
                <a:cubicBezTo>
                  <a:pt x="347" y="77"/>
                  <a:pt x="347" y="76"/>
                  <a:pt x="346" y="76"/>
                </a:cubicBezTo>
                <a:cubicBezTo>
                  <a:pt x="345" y="76"/>
                  <a:pt x="344" y="77"/>
                  <a:pt x="344" y="77"/>
                </a:cubicBezTo>
                <a:cubicBezTo>
                  <a:pt x="340" y="78"/>
                  <a:pt x="337" y="77"/>
                  <a:pt x="333" y="78"/>
                </a:cubicBezTo>
                <a:cubicBezTo>
                  <a:pt x="333" y="78"/>
                  <a:pt x="334" y="78"/>
                  <a:pt x="334" y="78"/>
                </a:cubicBezTo>
                <a:cubicBezTo>
                  <a:pt x="333" y="78"/>
                  <a:pt x="333" y="78"/>
                  <a:pt x="333" y="79"/>
                </a:cubicBezTo>
                <a:cubicBezTo>
                  <a:pt x="336" y="79"/>
                  <a:pt x="337" y="78"/>
                  <a:pt x="340" y="78"/>
                </a:cubicBezTo>
                <a:cubicBezTo>
                  <a:pt x="340" y="78"/>
                  <a:pt x="341" y="78"/>
                  <a:pt x="341" y="78"/>
                </a:cubicBezTo>
                <a:cubicBezTo>
                  <a:pt x="348" y="78"/>
                  <a:pt x="357" y="76"/>
                  <a:pt x="364" y="76"/>
                </a:cubicBezTo>
                <a:cubicBezTo>
                  <a:pt x="358" y="75"/>
                  <a:pt x="353" y="77"/>
                  <a:pt x="348" y="77"/>
                </a:cubicBezTo>
                <a:close/>
                <a:moveTo>
                  <a:pt x="333" y="43"/>
                </a:moveTo>
                <a:cubicBezTo>
                  <a:pt x="333" y="43"/>
                  <a:pt x="334" y="43"/>
                  <a:pt x="334" y="43"/>
                </a:cubicBezTo>
                <a:cubicBezTo>
                  <a:pt x="334" y="43"/>
                  <a:pt x="332" y="42"/>
                  <a:pt x="333" y="43"/>
                </a:cubicBezTo>
                <a:close/>
                <a:moveTo>
                  <a:pt x="333" y="21"/>
                </a:moveTo>
                <a:cubicBezTo>
                  <a:pt x="334" y="21"/>
                  <a:pt x="335" y="21"/>
                  <a:pt x="335" y="21"/>
                </a:cubicBezTo>
                <a:cubicBezTo>
                  <a:pt x="335" y="21"/>
                  <a:pt x="334" y="21"/>
                  <a:pt x="333" y="21"/>
                </a:cubicBezTo>
                <a:close/>
                <a:moveTo>
                  <a:pt x="336" y="66"/>
                </a:moveTo>
                <a:cubicBezTo>
                  <a:pt x="336" y="66"/>
                  <a:pt x="335" y="66"/>
                  <a:pt x="335" y="67"/>
                </a:cubicBezTo>
                <a:cubicBezTo>
                  <a:pt x="335" y="66"/>
                  <a:pt x="336" y="67"/>
                  <a:pt x="336" y="66"/>
                </a:cubicBezTo>
                <a:close/>
                <a:moveTo>
                  <a:pt x="337" y="44"/>
                </a:moveTo>
                <a:cubicBezTo>
                  <a:pt x="336" y="44"/>
                  <a:pt x="335" y="44"/>
                  <a:pt x="335" y="44"/>
                </a:cubicBezTo>
                <a:cubicBezTo>
                  <a:pt x="336" y="44"/>
                  <a:pt x="338" y="44"/>
                  <a:pt x="337" y="44"/>
                </a:cubicBezTo>
                <a:close/>
                <a:moveTo>
                  <a:pt x="340" y="37"/>
                </a:moveTo>
                <a:cubicBezTo>
                  <a:pt x="339" y="37"/>
                  <a:pt x="338" y="37"/>
                  <a:pt x="337" y="38"/>
                </a:cubicBezTo>
                <a:cubicBezTo>
                  <a:pt x="338" y="38"/>
                  <a:pt x="339" y="38"/>
                  <a:pt x="340" y="37"/>
                </a:cubicBezTo>
                <a:close/>
                <a:moveTo>
                  <a:pt x="338" y="47"/>
                </a:moveTo>
                <a:cubicBezTo>
                  <a:pt x="338" y="47"/>
                  <a:pt x="339" y="48"/>
                  <a:pt x="340" y="47"/>
                </a:cubicBezTo>
                <a:cubicBezTo>
                  <a:pt x="339" y="47"/>
                  <a:pt x="338" y="46"/>
                  <a:pt x="338" y="47"/>
                </a:cubicBezTo>
                <a:close/>
                <a:moveTo>
                  <a:pt x="338" y="36"/>
                </a:moveTo>
                <a:cubicBezTo>
                  <a:pt x="338" y="36"/>
                  <a:pt x="339" y="36"/>
                  <a:pt x="339" y="36"/>
                </a:cubicBezTo>
                <a:cubicBezTo>
                  <a:pt x="338" y="36"/>
                  <a:pt x="338" y="35"/>
                  <a:pt x="338" y="36"/>
                </a:cubicBezTo>
                <a:close/>
                <a:moveTo>
                  <a:pt x="344" y="74"/>
                </a:moveTo>
                <a:cubicBezTo>
                  <a:pt x="345" y="73"/>
                  <a:pt x="347" y="73"/>
                  <a:pt x="349" y="73"/>
                </a:cubicBezTo>
                <a:cubicBezTo>
                  <a:pt x="353" y="72"/>
                  <a:pt x="356" y="72"/>
                  <a:pt x="360" y="72"/>
                </a:cubicBezTo>
                <a:cubicBezTo>
                  <a:pt x="368" y="71"/>
                  <a:pt x="376" y="70"/>
                  <a:pt x="384" y="69"/>
                </a:cubicBezTo>
                <a:cubicBezTo>
                  <a:pt x="372" y="69"/>
                  <a:pt x="362" y="71"/>
                  <a:pt x="351" y="72"/>
                </a:cubicBezTo>
                <a:cubicBezTo>
                  <a:pt x="347" y="72"/>
                  <a:pt x="343" y="72"/>
                  <a:pt x="339" y="73"/>
                </a:cubicBezTo>
                <a:cubicBezTo>
                  <a:pt x="341" y="73"/>
                  <a:pt x="343" y="73"/>
                  <a:pt x="344" y="74"/>
                </a:cubicBezTo>
                <a:close/>
                <a:moveTo>
                  <a:pt x="342" y="25"/>
                </a:moveTo>
                <a:cubicBezTo>
                  <a:pt x="342" y="26"/>
                  <a:pt x="340" y="25"/>
                  <a:pt x="340" y="26"/>
                </a:cubicBezTo>
                <a:cubicBezTo>
                  <a:pt x="341" y="26"/>
                  <a:pt x="342" y="26"/>
                  <a:pt x="342" y="25"/>
                </a:cubicBezTo>
                <a:close/>
                <a:moveTo>
                  <a:pt x="342" y="69"/>
                </a:moveTo>
                <a:cubicBezTo>
                  <a:pt x="342" y="70"/>
                  <a:pt x="343" y="69"/>
                  <a:pt x="343" y="69"/>
                </a:cubicBezTo>
                <a:cubicBezTo>
                  <a:pt x="343" y="69"/>
                  <a:pt x="342" y="69"/>
                  <a:pt x="342" y="69"/>
                </a:cubicBezTo>
                <a:close/>
                <a:moveTo>
                  <a:pt x="342" y="26"/>
                </a:moveTo>
                <a:cubicBezTo>
                  <a:pt x="349" y="26"/>
                  <a:pt x="356" y="26"/>
                  <a:pt x="362" y="24"/>
                </a:cubicBezTo>
                <a:cubicBezTo>
                  <a:pt x="354" y="25"/>
                  <a:pt x="348" y="25"/>
                  <a:pt x="342" y="26"/>
                </a:cubicBezTo>
                <a:close/>
                <a:moveTo>
                  <a:pt x="344" y="41"/>
                </a:moveTo>
                <a:cubicBezTo>
                  <a:pt x="343" y="41"/>
                  <a:pt x="343" y="40"/>
                  <a:pt x="342" y="41"/>
                </a:cubicBezTo>
                <a:cubicBezTo>
                  <a:pt x="343" y="41"/>
                  <a:pt x="344" y="41"/>
                  <a:pt x="344" y="41"/>
                </a:cubicBezTo>
                <a:close/>
                <a:moveTo>
                  <a:pt x="345" y="25"/>
                </a:moveTo>
                <a:cubicBezTo>
                  <a:pt x="345" y="25"/>
                  <a:pt x="343" y="25"/>
                  <a:pt x="343" y="25"/>
                </a:cubicBezTo>
                <a:cubicBezTo>
                  <a:pt x="344" y="25"/>
                  <a:pt x="346" y="25"/>
                  <a:pt x="345" y="25"/>
                </a:cubicBezTo>
                <a:close/>
                <a:moveTo>
                  <a:pt x="345" y="68"/>
                </a:moveTo>
                <a:cubicBezTo>
                  <a:pt x="345" y="69"/>
                  <a:pt x="344" y="68"/>
                  <a:pt x="343" y="68"/>
                </a:cubicBezTo>
                <a:cubicBezTo>
                  <a:pt x="344" y="68"/>
                  <a:pt x="345" y="69"/>
                  <a:pt x="345" y="68"/>
                </a:cubicBezTo>
                <a:close/>
                <a:moveTo>
                  <a:pt x="348" y="32"/>
                </a:moveTo>
                <a:cubicBezTo>
                  <a:pt x="346" y="33"/>
                  <a:pt x="345" y="33"/>
                  <a:pt x="344" y="33"/>
                </a:cubicBezTo>
                <a:cubicBezTo>
                  <a:pt x="345" y="33"/>
                  <a:pt x="347" y="33"/>
                  <a:pt x="348" y="32"/>
                </a:cubicBezTo>
                <a:close/>
                <a:moveTo>
                  <a:pt x="345" y="61"/>
                </a:moveTo>
                <a:cubicBezTo>
                  <a:pt x="346" y="61"/>
                  <a:pt x="347" y="62"/>
                  <a:pt x="347" y="61"/>
                </a:cubicBezTo>
                <a:cubicBezTo>
                  <a:pt x="346" y="61"/>
                  <a:pt x="345" y="61"/>
                  <a:pt x="345" y="61"/>
                </a:cubicBezTo>
                <a:close/>
                <a:moveTo>
                  <a:pt x="346" y="45"/>
                </a:moveTo>
                <a:cubicBezTo>
                  <a:pt x="346" y="45"/>
                  <a:pt x="348" y="45"/>
                  <a:pt x="348" y="44"/>
                </a:cubicBezTo>
                <a:cubicBezTo>
                  <a:pt x="348" y="45"/>
                  <a:pt x="345" y="44"/>
                  <a:pt x="346" y="45"/>
                </a:cubicBezTo>
                <a:close/>
                <a:moveTo>
                  <a:pt x="346" y="8"/>
                </a:moveTo>
                <a:cubicBezTo>
                  <a:pt x="346" y="8"/>
                  <a:pt x="348" y="8"/>
                  <a:pt x="347" y="7"/>
                </a:cubicBezTo>
                <a:cubicBezTo>
                  <a:pt x="347" y="8"/>
                  <a:pt x="345" y="7"/>
                  <a:pt x="346" y="8"/>
                </a:cubicBezTo>
                <a:close/>
                <a:moveTo>
                  <a:pt x="348" y="90"/>
                </a:moveTo>
                <a:cubicBezTo>
                  <a:pt x="347" y="90"/>
                  <a:pt x="346" y="90"/>
                  <a:pt x="346" y="90"/>
                </a:cubicBezTo>
                <a:cubicBezTo>
                  <a:pt x="347" y="90"/>
                  <a:pt x="347" y="90"/>
                  <a:pt x="348" y="90"/>
                </a:cubicBezTo>
                <a:close/>
                <a:moveTo>
                  <a:pt x="346" y="19"/>
                </a:moveTo>
                <a:cubicBezTo>
                  <a:pt x="347" y="18"/>
                  <a:pt x="350" y="19"/>
                  <a:pt x="351" y="18"/>
                </a:cubicBezTo>
                <a:cubicBezTo>
                  <a:pt x="349" y="19"/>
                  <a:pt x="347" y="18"/>
                  <a:pt x="346" y="19"/>
                </a:cubicBezTo>
                <a:close/>
                <a:moveTo>
                  <a:pt x="349" y="38"/>
                </a:moveTo>
                <a:cubicBezTo>
                  <a:pt x="348" y="37"/>
                  <a:pt x="347" y="38"/>
                  <a:pt x="347" y="38"/>
                </a:cubicBezTo>
                <a:cubicBezTo>
                  <a:pt x="347" y="38"/>
                  <a:pt x="348" y="38"/>
                  <a:pt x="349" y="38"/>
                </a:cubicBezTo>
                <a:close/>
                <a:moveTo>
                  <a:pt x="349" y="20"/>
                </a:moveTo>
                <a:cubicBezTo>
                  <a:pt x="348" y="20"/>
                  <a:pt x="347" y="19"/>
                  <a:pt x="347" y="20"/>
                </a:cubicBezTo>
                <a:cubicBezTo>
                  <a:pt x="348" y="20"/>
                  <a:pt x="349" y="20"/>
                  <a:pt x="349" y="20"/>
                </a:cubicBezTo>
                <a:close/>
                <a:moveTo>
                  <a:pt x="351" y="87"/>
                </a:moveTo>
                <a:cubicBezTo>
                  <a:pt x="350" y="87"/>
                  <a:pt x="349" y="87"/>
                  <a:pt x="349" y="87"/>
                </a:cubicBezTo>
                <a:cubicBezTo>
                  <a:pt x="350" y="87"/>
                  <a:pt x="350" y="88"/>
                  <a:pt x="351" y="87"/>
                </a:cubicBezTo>
                <a:close/>
                <a:moveTo>
                  <a:pt x="350" y="27"/>
                </a:moveTo>
                <a:cubicBezTo>
                  <a:pt x="351" y="27"/>
                  <a:pt x="352" y="27"/>
                  <a:pt x="352" y="27"/>
                </a:cubicBezTo>
                <a:cubicBezTo>
                  <a:pt x="351" y="27"/>
                  <a:pt x="350" y="26"/>
                  <a:pt x="350" y="27"/>
                </a:cubicBezTo>
                <a:close/>
                <a:moveTo>
                  <a:pt x="351" y="59"/>
                </a:moveTo>
                <a:cubicBezTo>
                  <a:pt x="351" y="59"/>
                  <a:pt x="352" y="60"/>
                  <a:pt x="352" y="59"/>
                </a:cubicBezTo>
                <a:cubicBezTo>
                  <a:pt x="351" y="59"/>
                  <a:pt x="351" y="59"/>
                  <a:pt x="351" y="59"/>
                </a:cubicBezTo>
                <a:close/>
                <a:moveTo>
                  <a:pt x="363" y="67"/>
                </a:moveTo>
                <a:cubicBezTo>
                  <a:pt x="363" y="67"/>
                  <a:pt x="363" y="67"/>
                  <a:pt x="364" y="67"/>
                </a:cubicBezTo>
                <a:cubicBezTo>
                  <a:pt x="363" y="67"/>
                  <a:pt x="363" y="67"/>
                  <a:pt x="363" y="67"/>
                </a:cubicBezTo>
                <a:close/>
                <a:moveTo>
                  <a:pt x="363" y="67"/>
                </a:moveTo>
                <a:cubicBezTo>
                  <a:pt x="359" y="68"/>
                  <a:pt x="356" y="67"/>
                  <a:pt x="351" y="68"/>
                </a:cubicBezTo>
                <a:cubicBezTo>
                  <a:pt x="351" y="68"/>
                  <a:pt x="351" y="68"/>
                  <a:pt x="351" y="69"/>
                </a:cubicBezTo>
                <a:cubicBezTo>
                  <a:pt x="354" y="70"/>
                  <a:pt x="359" y="68"/>
                  <a:pt x="363" y="67"/>
                </a:cubicBezTo>
                <a:close/>
                <a:moveTo>
                  <a:pt x="353" y="41"/>
                </a:moveTo>
                <a:cubicBezTo>
                  <a:pt x="353" y="42"/>
                  <a:pt x="352" y="41"/>
                  <a:pt x="352" y="42"/>
                </a:cubicBezTo>
                <a:cubicBezTo>
                  <a:pt x="352" y="42"/>
                  <a:pt x="353" y="42"/>
                  <a:pt x="353" y="41"/>
                </a:cubicBezTo>
                <a:close/>
                <a:moveTo>
                  <a:pt x="354" y="24"/>
                </a:moveTo>
                <a:cubicBezTo>
                  <a:pt x="353" y="24"/>
                  <a:pt x="352" y="23"/>
                  <a:pt x="352" y="24"/>
                </a:cubicBezTo>
                <a:cubicBezTo>
                  <a:pt x="353" y="24"/>
                  <a:pt x="353" y="24"/>
                  <a:pt x="354" y="24"/>
                </a:cubicBezTo>
                <a:close/>
                <a:moveTo>
                  <a:pt x="354" y="61"/>
                </a:moveTo>
                <a:cubicBezTo>
                  <a:pt x="354" y="60"/>
                  <a:pt x="354" y="60"/>
                  <a:pt x="354" y="60"/>
                </a:cubicBezTo>
                <a:cubicBezTo>
                  <a:pt x="353" y="60"/>
                  <a:pt x="353" y="60"/>
                  <a:pt x="353" y="60"/>
                </a:cubicBezTo>
                <a:cubicBezTo>
                  <a:pt x="352" y="61"/>
                  <a:pt x="354" y="61"/>
                  <a:pt x="354" y="61"/>
                </a:cubicBezTo>
                <a:close/>
                <a:moveTo>
                  <a:pt x="359" y="18"/>
                </a:moveTo>
                <a:cubicBezTo>
                  <a:pt x="357" y="18"/>
                  <a:pt x="355" y="18"/>
                  <a:pt x="353" y="18"/>
                </a:cubicBezTo>
                <a:cubicBezTo>
                  <a:pt x="355" y="18"/>
                  <a:pt x="358" y="18"/>
                  <a:pt x="359" y="18"/>
                </a:cubicBezTo>
                <a:close/>
                <a:moveTo>
                  <a:pt x="354" y="50"/>
                </a:moveTo>
                <a:cubicBezTo>
                  <a:pt x="354" y="50"/>
                  <a:pt x="355" y="50"/>
                  <a:pt x="355" y="50"/>
                </a:cubicBezTo>
                <a:cubicBezTo>
                  <a:pt x="355" y="50"/>
                  <a:pt x="353" y="49"/>
                  <a:pt x="354" y="50"/>
                </a:cubicBezTo>
                <a:close/>
                <a:moveTo>
                  <a:pt x="354" y="38"/>
                </a:moveTo>
                <a:cubicBezTo>
                  <a:pt x="357" y="37"/>
                  <a:pt x="362" y="37"/>
                  <a:pt x="364" y="36"/>
                </a:cubicBezTo>
                <a:cubicBezTo>
                  <a:pt x="361" y="37"/>
                  <a:pt x="356" y="36"/>
                  <a:pt x="354" y="38"/>
                </a:cubicBezTo>
                <a:close/>
                <a:moveTo>
                  <a:pt x="354" y="89"/>
                </a:moveTo>
                <a:cubicBezTo>
                  <a:pt x="354" y="89"/>
                  <a:pt x="355" y="90"/>
                  <a:pt x="355" y="89"/>
                </a:cubicBezTo>
                <a:cubicBezTo>
                  <a:pt x="355" y="89"/>
                  <a:pt x="354" y="89"/>
                  <a:pt x="354" y="89"/>
                </a:cubicBezTo>
                <a:close/>
                <a:moveTo>
                  <a:pt x="354" y="30"/>
                </a:moveTo>
                <a:cubicBezTo>
                  <a:pt x="355" y="31"/>
                  <a:pt x="357" y="30"/>
                  <a:pt x="358" y="30"/>
                </a:cubicBezTo>
                <a:cubicBezTo>
                  <a:pt x="356" y="30"/>
                  <a:pt x="355" y="30"/>
                  <a:pt x="354" y="30"/>
                </a:cubicBezTo>
                <a:close/>
                <a:moveTo>
                  <a:pt x="355" y="23"/>
                </a:moveTo>
                <a:cubicBezTo>
                  <a:pt x="357" y="23"/>
                  <a:pt x="358" y="23"/>
                  <a:pt x="359" y="23"/>
                </a:cubicBezTo>
                <a:cubicBezTo>
                  <a:pt x="358" y="23"/>
                  <a:pt x="356" y="22"/>
                  <a:pt x="355" y="23"/>
                </a:cubicBezTo>
                <a:close/>
                <a:moveTo>
                  <a:pt x="356" y="50"/>
                </a:moveTo>
                <a:cubicBezTo>
                  <a:pt x="357" y="50"/>
                  <a:pt x="357" y="49"/>
                  <a:pt x="358" y="49"/>
                </a:cubicBezTo>
                <a:cubicBezTo>
                  <a:pt x="360" y="49"/>
                  <a:pt x="356" y="49"/>
                  <a:pt x="356" y="50"/>
                </a:cubicBezTo>
                <a:close/>
                <a:moveTo>
                  <a:pt x="356" y="28"/>
                </a:moveTo>
                <a:cubicBezTo>
                  <a:pt x="357" y="28"/>
                  <a:pt x="357" y="27"/>
                  <a:pt x="357" y="27"/>
                </a:cubicBezTo>
                <a:cubicBezTo>
                  <a:pt x="359" y="27"/>
                  <a:pt x="357" y="27"/>
                  <a:pt x="356" y="28"/>
                </a:cubicBezTo>
                <a:close/>
                <a:moveTo>
                  <a:pt x="356" y="89"/>
                </a:moveTo>
                <a:cubicBezTo>
                  <a:pt x="357" y="89"/>
                  <a:pt x="359" y="90"/>
                  <a:pt x="359" y="89"/>
                </a:cubicBezTo>
                <a:cubicBezTo>
                  <a:pt x="358" y="89"/>
                  <a:pt x="357" y="89"/>
                  <a:pt x="356" y="89"/>
                </a:cubicBezTo>
                <a:close/>
                <a:moveTo>
                  <a:pt x="359" y="43"/>
                </a:moveTo>
                <a:cubicBezTo>
                  <a:pt x="358" y="43"/>
                  <a:pt x="357" y="42"/>
                  <a:pt x="357" y="43"/>
                </a:cubicBezTo>
                <a:cubicBezTo>
                  <a:pt x="358" y="43"/>
                  <a:pt x="359" y="43"/>
                  <a:pt x="359" y="43"/>
                </a:cubicBezTo>
                <a:close/>
                <a:moveTo>
                  <a:pt x="357" y="7"/>
                </a:moveTo>
                <a:cubicBezTo>
                  <a:pt x="359" y="7"/>
                  <a:pt x="361" y="7"/>
                  <a:pt x="363" y="6"/>
                </a:cubicBezTo>
                <a:cubicBezTo>
                  <a:pt x="361" y="7"/>
                  <a:pt x="359" y="6"/>
                  <a:pt x="357" y="7"/>
                </a:cubicBezTo>
                <a:close/>
                <a:moveTo>
                  <a:pt x="360" y="44"/>
                </a:moveTo>
                <a:cubicBezTo>
                  <a:pt x="359" y="44"/>
                  <a:pt x="358" y="44"/>
                  <a:pt x="358" y="45"/>
                </a:cubicBezTo>
                <a:cubicBezTo>
                  <a:pt x="359" y="44"/>
                  <a:pt x="360" y="45"/>
                  <a:pt x="360" y="44"/>
                </a:cubicBezTo>
                <a:close/>
                <a:moveTo>
                  <a:pt x="361" y="40"/>
                </a:moveTo>
                <a:cubicBezTo>
                  <a:pt x="361" y="40"/>
                  <a:pt x="359" y="40"/>
                  <a:pt x="359" y="41"/>
                </a:cubicBezTo>
                <a:cubicBezTo>
                  <a:pt x="360" y="40"/>
                  <a:pt x="360" y="42"/>
                  <a:pt x="361" y="41"/>
                </a:cubicBezTo>
                <a:cubicBezTo>
                  <a:pt x="361" y="41"/>
                  <a:pt x="360" y="41"/>
                  <a:pt x="360" y="41"/>
                </a:cubicBezTo>
                <a:cubicBezTo>
                  <a:pt x="360" y="40"/>
                  <a:pt x="361" y="41"/>
                  <a:pt x="361" y="40"/>
                </a:cubicBezTo>
                <a:close/>
                <a:moveTo>
                  <a:pt x="359" y="27"/>
                </a:moveTo>
                <a:cubicBezTo>
                  <a:pt x="360" y="27"/>
                  <a:pt x="360" y="27"/>
                  <a:pt x="361" y="27"/>
                </a:cubicBezTo>
                <a:cubicBezTo>
                  <a:pt x="360" y="27"/>
                  <a:pt x="359" y="27"/>
                  <a:pt x="359" y="27"/>
                </a:cubicBezTo>
                <a:close/>
                <a:moveTo>
                  <a:pt x="361" y="89"/>
                </a:moveTo>
                <a:cubicBezTo>
                  <a:pt x="361" y="89"/>
                  <a:pt x="362" y="89"/>
                  <a:pt x="362" y="89"/>
                </a:cubicBezTo>
                <a:cubicBezTo>
                  <a:pt x="362" y="89"/>
                  <a:pt x="361" y="88"/>
                  <a:pt x="361" y="89"/>
                </a:cubicBezTo>
                <a:close/>
                <a:moveTo>
                  <a:pt x="362" y="41"/>
                </a:moveTo>
                <a:cubicBezTo>
                  <a:pt x="362" y="41"/>
                  <a:pt x="363" y="41"/>
                  <a:pt x="363" y="41"/>
                </a:cubicBezTo>
                <a:cubicBezTo>
                  <a:pt x="363" y="41"/>
                  <a:pt x="362" y="41"/>
                  <a:pt x="362" y="41"/>
                </a:cubicBezTo>
                <a:close/>
                <a:moveTo>
                  <a:pt x="368" y="46"/>
                </a:moveTo>
                <a:cubicBezTo>
                  <a:pt x="366" y="45"/>
                  <a:pt x="364" y="46"/>
                  <a:pt x="363" y="47"/>
                </a:cubicBezTo>
                <a:cubicBezTo>
                  <a:pt x="365" y="47"/>
                  <a:pt x="366" y="46"/>
                  <a:pt x="368" y="46"/>
                </a:cubicBezTo>
                <a:close/>
                <a:moveTo>
                  <a:pt x="364" y="72"/>
                </a:moveTo>
                <a:cubicBezTo>
                  <a:pt x="365" y="72"/>
                  <a:pt x="365" y="72"/>
                  <a:pt x="366" y="72"/>
                </a:cubicBezTo>
                <a:cubicBezTo>
                  <a:pt x="365" y="71"/>
                  <a:pt x="364" y="71"/>
                  <a:pt x="364" y="72"/>
                </a:cubicBezTo>
                <a:close/>
                <a:moveTo>
                  <a:pt x="364" y="49"/>
                </a:moveTo>
                <a:cubicBezTo>
                  <a:pt x="367" y="48"/>
                  <a:pt x="373" y="49"/>
                  <a:pt x="375" y="47"/>
                </a:cubicBezTo>
                <a:cubicBezTo>
                  <a:pt x="371" y="48"/>
                  <a:pt x="367" y="48"/>
                  <a:pt x="364" y="49"/>
                </a:cubicBezTo>
                <a:close/>
                <a:moveTo>
                  <a:pt x="366" y="81"/>
                </a:moveTo>
                <a:cubicBezTo>
                  <a:pt x="366" y="81"/>
                  <a:pt x="368" y="81"/>
                  <a:pt x="368" y="81"/>
                </a:cubicBezTo>
                <a:cubicBezTo>
                  <a:pt x="367" y="80"/>
                  <a:pt x="366" y="80"/>
                  <a:pt x="366" y="81"/>
                </a:cubicBezTo>
                <a:close/>
                <a:moveTo>
                  <a:pt x="370" y="22"/>
                </a:moveTo>
                <a:cubicBezTo>
                  <a:pt x="369" y="22"/>
                  <a:pt x="368" y="21"/>
                  <a:pt x="367" y="22"/>
                </a:cubicBezTo>
                <a:cubicBezTo>
                  <a:pt x="368" y="22"/>
                  <a:pt x="369" y="22"/>
                  <a:pt x="370" y="22"/>
                </a:cubicBezTo>
                <a:close/>
                <a:moveTo>
                  <a:pt x="367" y="75"/>
                </a:moveTo>
                <a:cubicBezTo>
                  <a:pt x="370" y="75"/>
                  <a:pt x="370" y="75"/>
                  <a:pt x="370" y="75"/>
                </a:cubicBezTo>
                <a:cubicBezTo>
                  <a:pt x="370" y="75"/>
                  <a:pt x="368" y="75"/>
                  <a:pt x="367" y="75"/>
                </a:cubicBezTo>
                <a:close/>
                <a:moveTo>
                  <a:pt x="371" y="67"/>
                </a:moveTo>
                <a:cubicBezTo>
                  <a:pt x="370" y="67"/>
                  <a:pt x="368" y="67"/>
                  <a:pt x="367" y="67"/>
                </a:cubicBezTo>
                <a:cubicBezTo>
                  <a:pt x="368" y="67"/>
                  <a:pt x="370" y="67"/>
                  <a:pt x="371" y="67"/>
                </a:cubicBezTo>
                <a:close/>
                <a:moveTo>
                  <a:pt x="367" y="72"/>
                </a:moveTo>
                <a:cubicBezTo>
                  <a:pt x="369" y="72"/>
                  <a:pt x="370" y="72"/>
                  <a:pt x="370" y="71"/>
                </a:cubicBezTo>
                <a:cubicBezTo>
                  <a:pt x="369" y="71"/>
                  <a:pt x="368" y="71"/>
                  <a:pt x="367" y="72"/>
                </a:cubicBezTo>
                <a:close/>
                <a:moveTo>
                  <a:pt x="371" y="66"/>
                </a:moveTo>
                <a:cubicBezTo>
                  <a:pt x="370" y="66"/>
                  <a:pt x="369" y="66"/>
                  <a:pt x="368" y="66"/>
                </a:cubicBezTo>
                <a:cubicBezTo>
                  <a:pt x="369" y="66"/>
                  <a:pt x="371" y="67"/>
                  <a:pt x="371" y="66"/>
                </a:cubicBezTo>
                <a:close/>
                <a:moveTo>
                  <a:pt x="372" y="2"/>
                </a:moveTo>
                <a:cubicBezTo>
                  <a:pt x="371" y="2"/>
                  <a:pt x="370" y="2"/>
                  <a:pt x="370" y="2"/>
                </a:cubicBezTo>
                <a:cubicBezTo>
                  <a:pt x="371" y="3"/>
                  <a:pt x="371" y="2"/>
                  <a:pt x="372" y="2"/>
                </a:cubicBezTo>
                <a:close/>
                <a:moveTo>
                  <a:pt x="389" y="69"/>
                </a:moveTo>
                <a:cubicBezTo>
                  <a:pt x="382" y="70"/>
                  <a:pt x="376" y="70"/>
                  <a:pt x="371" y="71"/>
                </a:cubicBezTo>
                <a:cubicBezTo>
                  <a:pt x="377" y="71"/>
                  <a:pt x="383" y="70"/>
                  <a:pt x="389" y="69"/>
                </a:cubicBezTo>
                <a:close/>
                <a:moveTo>
                  <a:pt x="371" y="21"/>
                </a:moveTo>
                <a:cubicBezTo>
                  <a:pt x="371" y="21"/>
                  <a:pt x="372" y="21"/>
                  <a:pt x="372" y="21"/>
                </a:cubicBezTo>
                <a:cubicBezTo>
                  <a:pt x="372" y="21"/>
                  <a:pt x="371" y="21"/>
                  <a:pt x="371" y="21"/>
                </a:cubicBezTo>
                <a:close/>
                <a:moveTo>
                  <a:pt x="373" y="66"/>
                </a:moveTo>
                <a:cubicBezTo>
                  <a:pt x="372" y="66"/>
                  <a:pt x="371" y="65"/>
                  <a:pt x="371" y="66"/>
                </a:cubicBezTo>
                <a:cubicBezTo>
                  <a:pt x="372" y="66"/>
                  <a:pt x="373" y="66"/>
                  <a:pt x="373" y="66"/>
                </a:cubicBezTo>
                <a:close/>
                <a:moveTo>
                  <a:pt x="376" y="63"/>
                </a:moveTo>
                <a:cubicBezTo>
                  <a:pt x="375" y="62"/>
                  <a:pt x="373" y="62"/>
                  <a:pt x="373" y="63"/>
                </a:cubicBezTo>
                <a:cubicBezTo>
                  <a:pt x="374" y="63"/>
                  <a:pt x="374" y="63"/>
                  <a:pt x="376" y="63"/>
                </a:cubicBezTo>
                <a:close/>
                <a:moveTo>
                  <a:pt x="373" y="55"/>
                </a:moveTo>
                <a:cubicBezTo>
                  <a:pt x="374" y="55"/>
                  <a:pt x="375" y="55"/>
                  <a:pt x="376" y="55"/>
                </a:cubicBezTo>
                <a:cubicBezTo>
                  <a:pt x="375" y="55"/>
                  <a:pt x="374" y="55"/>
                  <a:pt x="373" y="55"/>
                </a:cubicBezTo>
                <a:close/>
                <a:moveTo>
                  <a:pt x="376" y="2"/>
                </a:moveTo>
                <a:cubicBezTo>
                  <a:pt x="381" y="2"/>
                  <a:pt x="385" y="2"/>
                  <a:pt x="389" y="1"/>
                </a:cubicBezTo>
                <a:cubicBezTo>
                  <a:pt x="384" y="1"/>
                  <a:pt x="380" y="1"/>
                  <a:pt x="376" y="2"/>
                </a:cubicBezTo>
                <a:close/>
                <a:moveTo>
                  <a:pt x="378" y="62"/>
                </a:moveTo>
                <a:cubicBezTo>
                  <a:pt x="378" y="62"/>
                  <a:pt x="379" y="62"/>
                  <a:pt x="380" y="62"/>
                </a:cubicBezTo>
                <a:cubicBezTo>
                  <a:pt x="379" y="62"/>
                  <a:pt x="378" y="62"/>
                  <a:pt x="378" y="62"/>
                </a:cubicBezTo>
                <a:close/>
                <a:moveTo>
                  <a:pt x="378" y="52"/>
                </a:moveTo>
                <a:cubicBezTo>
                  <a:pt x="378" y="51"/>
                  <a:pt x="379" y="51"/>
                  <a:pt x="379" y="51"/>
                </a:cubicBezTo>
                <a:cubicBezTo>
                  <a:pt x="379" y="50"/>
                  <a:pt x="377" y="51"/>
                  <a:pt x="378" y="52"/>
                </a:cubicBezTo>
                <a:close/>
                <a:moveTo>
                  <a:pt x="382" y="72"/>
                </a:moveTo>
                <a:cubicBezTo>
                  <a:pt x="381" y="72"/>
                  <a:pt x="380" y="71"/>
                  <a:pt x="380" y="72"/>
                </a:cubicBezTo>
                <a:cubicBezTo>
                  <a:pt x="381" y="73"/>
                  <a:pt x="381" y="72"/>
                  <a:pt x="382" y="72"/>
                </a:cubicBezTo>
                <a:close/>
                <a:moveTo>
                  <a:pt x="381" y="75"/>
                </a:moveTo>
                <a:cubicBezTo>
                  <a:pt x="382" y="75"/>
                  <a:pt x="381" y="75"/>
                  <a:pt x="382" y="76"/>
                </a:cubicBezTo>
                <a:cubicBezTo>
                  <a:pt x="382" y="76"/>
                  <a:pt x="383" y="75"/>
                  <a:pt x="383" y="75"/>
                </a:cubicBezTo>
                <a:cubicBezTo>
                  <a:pt x="383" y="75"/>
                  <a:pt x="382" y="74"/>
                  <a:pt x="381" y="75"/>
                </a:cubicBezTo>
                <a:close/>
                <a:moveTo>
                  <a:pt x="384" y="62"/>
                </a:moveTo>
                <a:cubicBezTo>
                  <a:pt x="384" y="62"/>
                  <a:pt x="382" y="61"/>
                  <a:pt x="381" y="62"/>
                </a:cubicBezTo>
                <a:cubicBezTo>
                  <a:pt x="382" y="62"/>
                  <a:pt x="383" y="62"/>
                  <a:pt x="384" y="62"/>
                </a:cubicBezTo>
                <a:close/>
                <a:moveTo>
                  <a:pt x="383" y="58"/>
                </a:moveTo>
                <a:cubicBezTo>
                  <a:pt x="383" y="58"/>
                  <a:pt x="382" y="58"/>
                  <a:pt x="381" y="58"/>
                </a:cubicBezTo>
                <a:cubicBezTo>
                  <a:pt x="382" y="58"/>
                  <a:pt x="383" y="59"/>
                  <a:pt x="383" y="58"/>
                </a:cubicBezTo>
                <a:close/>
                <a:moveTo>
                  <a:pt x="385" y="57"/>
                </a:moveTo>
                <a:cubicBezTo>
                  <a:pt x="386" y="57"/>
                  <a:pt x="386" y="57"/>
                  <a:pt x="387" y="57"/>
                </a:cubicBezTo>
                <a:cubicBezTo>
                  <a:pt x="387" y="57"/>
                  <a:pt x="387" y="57"/>
                  <a:pt x="387" y="57"/>
                </a:cubicBezTo>
                <a:cubicBezTo>
                  <a:pt x="386" y="57"/>
                  <a:pt x="385" y="56"/>
                  <a:pt x="385" y="57"/>
                </a:cubicBezTo>
                <a:close/>
                <a:moveTo>
                  <a:pt x="397" y="30"/>
                </a:moveTo>
                <a:cubicBezTo>
                  <a:pt x="393" y="30"/>
                  <a:pt x="389" y="30"/>
                  <a:pt x="386" y="31"/>
                </a:cubicBezTo>
                <a:cubicBezTo>
                  <a:pt x="390" y="31"/>
                  <a:pt x="393" y="31"/>
                  <a:pt x="397" y="30"/>
                </a:cubicBezTo>
                <a:close/>
                <a:moveTo>
                  <a:pt x="389" y="61"/>
                </a:moveTo>
                <a:cubicBezTo>
                  <a:pt x="391" y="61"/>
                  <a:pt x="393" y="61"/>
                  <a:pt x="394" y="61"/>
                </a:cubicBezTo>
                <a:cubicBezTo>
                  <a:pt x="392" y="61"/>
                  <a:pt x="390" y="59"/>
                  <a:pt x="389" y="61"/>
                </a:cubicBezTo>
                <a:close/>
                <a:moveTo>
                  <a:pt x="395" y="24"/>
                </a:moveTo>
                <a:cubicBezTo>
                  <a:pt x="399" y="24"/>
                  <a:pt x="406" y="24"/>
                  <a:pt x="410" y="23"/>
                </a:cubicBezTo>
                <a:cubicBezTo>
                  <a:pt x="404" y="23"/>
                  <a:pt x="396" y="23"/>
                  <a:pt x="390" y="24"/>
                </a:cubicBezTo>
                <a:cubicBezTo>
                  <a:pt x="392" y="24"/>
                  <a:pt x="393" y="24"/>
                  <a:pt x="395" y="24"/>
                </a:cubicBezTo>
                <a:close/>
                <a:moveTo>
                  <a:pt x="397" y="15"/>
                </a:moveTo>
                <a:cubicBezTo>
                  <a:pt x="395" y="15"/>
                  <a:pt x="392" y="15"/>
                  <a:pt x="390" y="16"/>
                </a:cubicBezTo>
                <a:cubicBezTo>
                  <a:pt x="392" y="15"/>
                  <a:pt x="395" y="16"/>
                  <a:pt x="397" y="15"/>
                </a:cubicBezTo>
                <a:close/>
                <a:moveTo>
                  <a:pt x="393" y="37"/>
                </a:moveTo>
                <a:cubicBezTo>
                  <a:pt x="392" y="37"/>
                  <a:pt x="392" y="37"/>
                  <a:pt x="392" y="37"/>
                </a:cubicBezTo>
                <a:cubicBezTo>
                  <a:pt x="394" y="37"/>
                  <a:pt x="395" y="36"/>
                  <a:pt x="393" y="37"/>
                </a:cubicBezTo>
                <a:close/>
                <a:moveTo>
                  <a:pt x="393" y="22"/>
                </a:moveTo>
                <a:cubicBezTo>
                  <a:pt x="393" y="21"/>
                  <a:pt x="394" y="22"/>
                  <a:pt x="394" y="21"/>
                </a:cubicBezTo>
                <a:cubicBezTo>
                  <a:pt x="394" y="21"/>
                  <a:pt x="393" y="21"/>
                  <a:pt x="393" y="22"/>
                </a:cubicBezTo>
                <a:close/>
                <a:moveTo>
                  <a:pt x="394" y="43"/>
                </a:moveTo>
                <a:cubicBezTo>
                  <a:pt x="396" y="43"/>
                  <a:pt x="399" y="44"/>
                  <a:pt x="400" y="43"/>
                </a:cubicBezTo>
                <a:cubicBezTo>
                  <a:pt x="399" y="43"/>
                  <a:pt x="396" y="42"/>
                  <a:pt x="394" y="43"/>
                </a:cubicBezTo>
                <a:close/>
                <a:moveTo>
                  <a:pt x="403" y="18"/>
                </a:moveTo>
                <a:cubicBezTo>
                  <a:pt x="400" y="18"/>
                  <a:pt x="398" y="18"/>
                  <a:pt x="396" y="18"/>
                </a:cubicBezTo>
                <a:cubicBezTo>
                  <a:pt x="398" y="18"/>
                  <a:pt x="401" y="18"/>
                  <a:pt x="403" y="18"/>
                </a:cubicBezTo>
                <a:close/>
                <a:moveTo>
                  <a:pt x="398" y="33"/>
                </a:moveTo>
                <a:cubicBezTo>
                  <a:pt x="398" y="33"/>
                  <a:pt x="398" y="33"/>
                  <a:pt x="398" y="33"/>
                </a:cubicBezTo>
                <a:cubicBezTo>
                  <a:pt x="401" y="33"/>
                  <a:pt x="398" y="32"/>
                  <a:pt x="398" y="33"/>
                </a:cubicBezTo>
                <a:close/>
                <a:moveTo>
                  <a:pt x="401" y="61"/>
                </a:moveTo>
                <a:cubicBezTo>
                  <a:pt x="401" y="61"/>
                  <a:pt x="401" y="61"/>
                  <a:pt x="401" y="61"/>
                </a:cubicBezTo>
                <a:cubicBezTo>
                  <a:pt x="402" y="61"/>
                  <a:pt x="404" y="61"/>
                  <a:pt x="401" y="61"/>
                </a:cubicBezTo>
                <a:close/>
                <a:moveTo>
                  <a:pt x="404" y="41"/>
                </a:moveTo>
                <a:cubicBezTo>
                  <a:pt x="406" y="41"/>
                  <a:pt x="404" y="40"/>
                  <a:pt x="403" y="41"/>
                </a:cubicBezTo>
                <a:cubicBezTo>
                  <a:pt x="403" y="41"/>
                  <a:pt x="402" y="41"/>
                  <a:pt x="402" y="41"/>
                </a:cubicBezTo>
                <a:cubicBezTo>
                  <a:pt x="403" y="41"/>
                  <a:pt x="403" y="41"/>
                  <a:pt x="404" y="41"/>
                </a:cubicBezTo>
                <a:close/>
                <a:moveTo>
                  <a:pt x="404" y="50"/>
                </a:moveTo>
                <a:cubicBezTo>
                  <a:pt x="405" y="50"/>
                  <a:pt x="405" y="50"/>
                  <a:pt x="405" y="50"/>
                </a:cubicBezTo>
                <a:cubicBezTo>
                  <a:pt x="408" y="50"/>
                  <a:pt x="405" y="50"/>
                  <a:pt x="404" y="50"/>
                </a:cubicBezTo>
                <a:close/>
                <a:moveTo>
                  <a:pt x="405" y="21"/>
                </a:moveTo>
                <a:cubicBezTo>
                  <a:pt x="405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lose/>
                <a:moveTo>
                  <a:pt x="409" y="18"/>
                </a:moveTo>
                <a:cubicBezTo>
                  <a:pt x="408" y="19"/>
                  <a:pt x="407" y="18"/>
                  <a:pt x="406" y="19"/>
                </a:cubicBezTo>
                <a:cubicBezTo>
                  <a:pt x="407" y="19"/>
                  <a:pt x="408" y="19"/>
                  <a:pt x="409" y="18"/>
                </a:cubicBezTo>
                <a:close/>
                <a:moveTo>
                  <a:pt x="412" y="16"/>
                </a:moveTo>
                <a:cubicBezTo>
                  <a:pt x="412" y="16"/>
                  <a:pt x="410" y="15"/>
                  <a:pt x="410" y="16"/>
                </a:cubicBezTo>
                <a:cubicBezTo>
                  <a:pt x="411" y="16"/>
                  <a:pt x="412" y="16"/>
                  <a:pt x="412" y="16"/>
                </a:cubicBezTo>
                <a:close/>
                <a:moveTo>
                  <a:pt x="412" y="16"/>
                </a:moveTo>
                <a:cubicBezTo>
                  <a:pt x="413" y="16"/>
                  <a:pt x="414" y="16"/>
                  <a:pt x="415" y="16"/>
                </a:cubicBezTo>
                <a:cubicBezTo>
                  <a:pt x="415" y="15"/>
                  <a:pt x="412" y="15"/>
                  <a:pt x="412" y="16"/>
                </a:cubicBezTo>
                <a:close/>
                <a:moveTo>
                  <a:pt x="422" y="5"/>
                </a:moveTo>
                <a:cubicBezTo>
                  <a:pt x="423" y="5"/>
                  <a:pt x="423" y="5"/>
                  <a:pt x="423" y="4"/>
                </a:cubicBezTo>
                <a:cubicBezTo>
                  <a:pt x="423" y="5"/>
                  <a:pt x="422" y="4"/>
                  <a:pt x="422" y="5"/>
                </a:cubicBezTo>
                <a:close/>
                <a:moveTo>
                  <a:pt x="426" y="53"/>
                </a:moveTo>
                <a:cubicBezTo>
                  <a:pt x="427" y="53"/>
                  <a:pt x="428" y="53"/>
                  <a:pt x="428" y="53"/>
                </a:cubicBezTo>
                <a:cubicBezTo>
                  <a:pt x="427" y="53"/>
                  <a:pt x="426" y="52"/>
                  <a:pt x="426" y="53"/>
                </a:cubicBezTo>
                <a:close/>
                <a:moveTo>
                  <a:pt x="430" y="25"/>
                </a:moveTo>
                <a:cubicBezTo>
                  <a:pt x="431" y="25"/>
                  <a:pt x="432" y="25"/>
                  <a:pt x="432" y="24"/>
                </a:cubicBezTo>
                <a:cubicBezTo>
                  <a:pt x="432" y="24"/>
                  <a:pt x="431" y="24"/>
                  <a:pt x="430" y="25"/>
                </a:cubicBezTo>
                <a:close/>
                <a:moveTo>
                  <a:pt x="451" y="51"/>
                </a:moveTo>
                <a:cubicBezTo>
                  <a:pt x="451" y="51"/>
                  <a:pt x="451" y="51"/>
                  <a:pt x="451" y="51"/>
                </a:cubicBezTo>
                <a:cubicBezTo>
                  <a:pt x="453" y="51"/>
                  <a:pt x="453" y="51"/>
                  <a:pt x="451" y="51"/>
                </a:cubicBezTo>
                <a:close/>
                <a:moveTo>
                  <a:pt x="298" y="35"/>
                </a:moveTo>
                <a:cubicBezTo>
                  <a:pt x="298" y="35"/>
                  <a:pt x="299" y="35"/>
                  <a:pt x="299" y="35"/>
                </a:cubicBezTo>
                <a:cubicBezTo>
                  <a:pt x="299" y="35"/>
                  <a:pt x="298" y="35"/>
                  <a:pt x="298" y="35"/>
                </a:cubicBezTo>
                <a:close/>
                <a:moveTo>
                  <a:pt x="268" y="71"/>
                </a:move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lose/>
                <a:moveTo>
                  <a:pt x="398" y="51"/>
                </a:moveTo>
                <a:cubicBezTo>
                  <a:pt x="397" y="50"/>
                  <a:pt x="395" y="50"/>
                  <a:pt x="395" y="49"/>
                </a:cubicBezTo>
                <a:cubicBezTo>
                  <a:pt x="397" y="48"/>
                  <a:pt x="399" y="49"/>
                  <a:pt x="401" y="48"/>
                </a:cubicBezTo>
                <a:cubicBezTo>
                  <a:pt x="398" y="48"/>
                  <a:pt x="395" y="49"/>
                  <a:pt x="394" y="47"/>
                </a:cubicBezTo>
                <a:cubicBezTo>
                  <a:pt x="395" y="47"/>
                  <a:pt x="396" y="47"/>
                  <a:pt x="397" y="47"/>
                </a:cubicBezTo>
                <a:cubicBezTo>
                  <a:pt x="396" y="47"/>
                  <a:pt x="394" y="47"/>
                  <a:pt x="394" y="46"/>
                </a:cubicBezTo>
                <a:cubicBezTo>
                  <a:pt x="395" y="46"/>
                  <a:pt x="396" y="47"/>
                  <a:pt x="397" y="46"/>
                </a:cubicBezTo>
                <a:cubicBezTo>
                  <a:pt x="394" y="46"/>
                  <a:pt x="392" y="47"/>
                  <a:pt x="390" y="45"/>
                </a:cubicBezTo>
                <a:cubicBezTo>
                  <a:pt x="391" y="45"/>
                  <a:pt x="393" y="45"/>
                  <a:pt x="394" y="44"/>
                </a:cubicBezTo>
                <a:cubicBezTo>
                  <a:pt x="390" y="44"/>
                  <a:pt x="386" y="45"/>
                  <a:pt x="384" y="44"/>
                </a:cubicBezTo>
                <a:cubicBezTo>
                  <a:pt x="386" y="44"/>
                  <a:pt x="389" y="44"/>
                  <a:pt x="391" y="43"/>
                </a:cubicBezTo>
                <a:cubicBezTo>
                  <a:pt x="387" y="43"/>
                  <a:pt x="384" y="45"/>
                  <a:pt x="382" y="43"/>
                </a:cubicBezTo>
                <a:cubicBezTo>
                  <a:pt x="380" y="43"/>
                  <a:pt x="379" y="44"/>
                  <a:pt x="378" y="43"/>
                </a:cubicBezTo>
                <a:cubicBezTo>
                  <a:pt x="378" y="43"/>
                  <a:pt x="380" y="43"/>
                  <a:pt x="380" y="42"/>
                </a:cubicBezTo>
                <a:cubicBezTo>
                  <a:pt x="374" y="43"/>
                  <a:pt x="366" y="43"/>
                  <a:pt x="361" y="44"/>
                </a:cubicBezTo>
                <a:cubicBezTo>
                  <a:pt x="364" y="44"/>
                  <a:pt x="366" y="44"/>
                  <a:pt x="369" y="44"/>
                </a:cubicBezTo>
                <a:cubicBezTo>
                  <a:pt x="369" y="44"/>
                  <a:pt x="369" y="45"/>
                  <a:pt x="370" y="45"/>
                </a:cubicBezTo>
                <a:cubicBezTo>
                  <a:pt x="372" y="45"/>
                  <a:pt x="375" y="44"/>
                  <a:pt x="378" y="44"/>
                </a:cubicBezTo>
                <a:cubicBezTo>
                  <a:pt x="377" y="45"/>
                  <a:pt x="376" y="44"/>
                  <a:pt x="376" y="45"/>
                </a:cubicBezTo>
                <a:cubicBezTo>
                  <a:pt x="376" y="45"/>
                  <a:pt x="377" y="45"/>
                  <a:pt x="378" y="46"/>
                </a:cubicBezTo>
                <a:cubicBezTo>
                  <a:pt x="375" y="47"/>
                  <a:pt x="372" y="45"/>
                  <a:pt x="370" y="47"/>
                </a:cubicBezTo>
                <a:cubicBezTo>
                  <a:pt x="374" y="47"/>
                  <a:pt x="380" y="46"/>
                  <a:pt x="383" y="46"/>
                </a:cubicBezTo>
                <a:cubicBezTo>
                  <a:pt x="381" y="47"/>
                  <a:pt x="378" y="47"/>
                  <a:pt x="375" y="48"/>
                </a:cubicBezTo>
                <a:cubicBezTo>
                  <a:pt x="377" y="48"/>
                  <a:pt x="380" y="47"/>
                  <a:pt x="382" y="47"/>
                </a:cubicBezTo>
                <a:cubicBezTo>
                  <a:pt x="380" y="49"/>
                  <a:pt x="375" y="48"/>
                  <a:pt x="373" y="49"/>
                </a:cubicBezTo>
                <a:cubicBezTo>
                  <a:pt x="373" y="49"/>
                  <a:pt x="374" y="49"/>
                  <a:pt x="374" y="50"/>
                </a:cubicBezTo>
                <a:cubicBezTo>
                  <a:pt x="370" y="50"/>
                  <a:pt x="362" y="51"/>
                  <a:pt x="357" y="51"/>
                </a:cubicBezTo>
                <a:cubicBezTo>
                  <a:pt x="355" y="51"/>
                  <a:pt x="350" y="52"/>
                  <a:pt x="348" y="51"/>
                </a:cubicBezTo>
                <a:cubicBezTo>
                  <a:pt x="347" y="51"/>
                  <a:pt x="347" y="50"/>
                  <a:pt x="348" y="50"/>
                </a:cubicBezTo>
                <a:cubicBezTo>
                  <a:pt x="344" y="50"/>
                  <a:pt x="340" y="51"/>
                  <a:pt x="337" y="50"/>
                </a:cubicBezTo>
                <a:cubicBezTo>
                  <a:pt x="348" y="49"/>
                  <a:pt x="359" y="49"/>
                  <a:pt x="369" y="47"/>
                </a:cubicBezTo>
                <a:cubicBezTo>
                  <a:pt x="359" y="47"/>
                  <a:pt x="350" y="49"/>
                  <a:pt x="341" y="49"/>
                </a:cubicBezTo>
                <a:cubicBezTo>
                  <a:pt x="342" y="48"/>
                  <a:pt x="341" y="49"/>
                  <a:pt x="341" y="48"/>
                </a:cubicBezTo>
                <a:cubicBezTo>
                  <a:pt x="342" y="48"/>
                  <a:pt x="343" y="48"/>
                  <a:pt x="345" y="48"/>
                </a:cubicBezTo>
                <a:cubicBezTo>
                  <a:pt x="341" y="47"/>
                  <a:pt x="335" y="48"/>
                  <a:pt x="331" y="48"/>
                </a:cubicBezTo>
                <a:cubicBezTo>
                  <a:pt x="332" y="47"/>
                  <a:pt x="335" y="48"/>
                  <a:pt x="337" y="47"/>
                </a:cubicBezTo>
                <a:cubicBezTo>
                  <a:pt x="337" y="47"/>
                  <a:pt x="336" y="47"/>
                  <a:pt x="336" y="47"/>
                </a:cubicBezTo>
                <a:cubicBezTo>
                  <a:pt x="342" y="45"/>
                  <a:pt x="349" y="46"/>
                  <a:pt x="354" y="45"/>
                </a:cubicBezTo>
                <a:cubicBezTo>
                  <a:pt x="349" y="45"/>
                  <a:pt x="342" y="46"/>
                  <a:pt x="337" y="46"/>
                </a:cubicBezTo>
                <a:cubicBezTo>
                  <a:pt x="336" y="46"/>
                  <a:pt x="335" y="47"/>
                  <a:pt x="334" y="46"/>
                </a:cubicBezTo>
                <a:cubicBezTo>
                  <a:pt x="336" y="46"/>
                  <a:pt x="338" y="45"/>
                  <a:pt x="340" y="45"/>
                </a:cubicBezTo>
                <a:cubicBezTo>
                  <a:pt x="342" y="44"/>
                  <a:pt x="347" y="45"/>
                  <a:pt x="349" y="44"/>
                </a:cubicBezTo>
                <a:cubicBezTo>
                  <a:pt x="340" y="44"/>
                  <a:pt x="329" y="46"/>
                  <a:pt x="320" y="46"/>
                </a:cubicBezTo>
                <a:cubicBezTo>
                  <a:pt x="323" y="45"/>
                  <a:pt x="326" y="45"/>
                  <a:pt x="328" y="45"/>
                </a:cubicBezTo>
                <a:cubicBezTo>
                  <a:pt x="329" y="45"/>
                  <a:pt x="328" y="44"/>
                  <a:pt x="328" y="44"/>
                </a:cubicBezTo>
                <a:cubicBezTo>
                  <a:pt x="329" y="44"/>
                  <a:pt x="331" y="44"/>
                  <a:pt x="331" y="44"/>
                </a:cubicBezTo>
                <a:cubicBezTo>
                  <a:pt x="329" y="44"/>
                  <a:pt x="327" y="43"/>
                  <a:pt x="326" y="44"/>
                </a:cubicBezTo>
                <a:cubicBezTo>
                  <a:pt x="324" y="44"/>
                  <a:pt x="322" y="44"/>
                  <a:pt x="320" y="44"/>
                </a:cubicBezTo>
                <a:cubicBezTo>
                  <a:pt x="320" y="44"/>
                  <a:pt x="319" y="44"/>
                  <a:pt x="319" y="44"/>
                </a:cubicBezTo>
                <a:cubicBezTo>
                  <a:pt x="318" y="44"/>
                  <a:pt x="319" y="44"/>
                  <a:pt x="319" y="44"/>
                </a:cubicBezTo>
                <a:cubicBezTo>
                  <a:pt x="318" y="44"/>
                  <a:pt x="318" y="44"/>
                  <a:pt x="317" y="44"/>
                </a:cubicBezTo>
                <a:cubicBezTo>
                  <a:pt x="317" y="44"/>
                  <a:pt x="318" y="44"/>
                  <a:pt x="318" y="44"/>
                </a:cubicBezTo>
                <a:cubicBezTo>
                  <a:pt x="316" y="44"/>
                  <a:pt x="313" y="45"/>
                  <a:pt x="311" y="44"/>
                </a:cubicBezTo>
                <a:cubicBezTo>
                  <a:pt x="312" y="44"/>
                  <a:pt x="313" y="44"/>
                  <a:pt x="314" y="44"/>
                </a:cubicBezTo>
                <a:cubicBezTo>
                  <a:pt x="311" y="43"/>
                  <a:pt x="308" y="45"/>
                  <a:pt x="306" y="43"/>
                </a:cubicBezTo>
                <a:cubicBezTo>
                  <a:pt x="309" y="43"/>
                  <a:pt x="312" y="42"/>
                  <a:pt x="314" y="42"/>
                </a:cubicBezTo>
                <a:cubicBezTo>
                  <a:pt x="315" y="42"/>
                  <a:pt x="313" y="42"/>
                  <a:pt x="314" y="42"/>
                </a:cubicBezTo>
                <a:cubicBezTo>
                  <a:pt x="318" y="42"/>
                  <a:pt x="321" y="42"/>
                  <a:pt x="324" y="41"/>
                </a:cubicBezTo>
                <a:cubicBezTo>
                  <a:pt x="322" y="41"/>
                  <a:pt x="318" y="42"/>
                  <a:pt x="317" y="42"/>
                </a:cubicBezTo>
                <a:cubicBezTo>
                  <a:pt x="317" y="42"/>
                  <a:pt x="317" y="41"/>
                  <a:pt x="317" y="41"/>
                </a:cubicBezTo>
                <a:cubicBezTo>
                  <a:pt x="311" y="41"/>
                  <a:pt x="304" y="43"/>
                  <a:pt x="299" y="42"/>
                </a:cubicBezTo>
                <a:cubicBezTo>
                  <a:pt x="304" y="42"/>
                  <a:pt x="311" y="41"/>
                  <a:pt x="316" y="40"/>
                </a:cubicBezTo>
                <a:cubicBezTo>
                  <a:pt x="313" y="40"/>
                  <a:pt x="309" y="41"/>
                  <a:pt x="306" y="40"/>
                </a:cubicBezTo>
                <a:cubicBezTo>
                  <a:pt x="309" y="39"/>
                  <a:pt x="315" y="40"/>
                  <a:pt x="318" y="38"/>
                </a:cubicBezTo>
                <a:cubicBezTo>
                  <a:pt x="321" y="39"/>
                  <a:pt x="327" y="39"/>
                  <a:pt x="331" y="38"/>
                </a:cubicBezTo>
                <a:cubicBezTo>
                  <a:pt x="330" y="38"/>
                  <a:pt x="330" y="38"/>
                  <a:pt x="330" y="38"/>
                </a:cubicBezTo>
                <a:cubicBezTo>
                  <a:pt x="346" y="36"/>
                  <a:pt x="366" y="35"/>
                  <a:pt x="382" y="33"/>
                </a:cubicBezTo>
                <a:cubicBezTo>
                  <a:pt x="383" y="33"/>
                  <a:pt x="383" y="33"/>
                  <a:pt x="384" y="33"/>
                </a:cubicBezTo>
                <a:cubicBezTo>
                  <a:pt x="384" y="33"/>
                  <a:pt x="385" y="32"/>
                  <a:pt x="385" y="32"/>
                </a:cubicBezTo>
                <a:cubicBezTo>
                  <a:pt x="388" y="32"/>
                  <a:pt x="391" y="33"/>
                  <a:pt x="394" y="32"/>
                </a:cubicBezTo>
                <a:cubicBezTo>
                  <a:pt x="395" y="32"/>
                  <a:pt x="396" y="31"/>
                  <a:pt x="397" y="32"/>
                </a:cubicBezTo>
                <a:cubicBezTo>
                  <a:pt x="400" y="31"/>
                  <a:pt x="404" y="32"/>
                  <a:pt x="407" y="31"/>
                </a:cubicBezTo>
                <a:cubicBezTo>
                  <a:pt x="399" y="31"/>
                  <a:pt x="391" y="32"/>
                  <a:pt x="383" y="32"/>
                </a:cubicBezTo>
                <a:cubicBezTo>
                  <a:pt x="380" y="33"/>
                  <a:pt x="377" y="33"/>
                  <a:pt x="374" y="33"/>
                </a:cubicBezTo>
                <a:cubicBezTo>
                  <a:pt x="367" y="33"/>
                  <a:pt x="359" y="34"/>
                  <a:pt x="351" y="35"/>
                </a:cubicBezTo>
                <a:cubicBezTo>
                  <a:pt x="351" y="35"/>
                  <a:pt x="352" y="35"/>
                  <a:pt x="351" y="35"/>
                </a:cubicBezTo>
                <a:cubicBezTo>
                  <a:pt x="348" y="34"/>
                  <a:pt x="343" y="36"/>
                  <a:pt x="340" y="35"/>
                </a:cubicBezTo>
                <a:cubicBezTo>
                  <a:pt x="339" y="36"/>
                  <a:pt x="340" y="36"/>
                  <a:pt x="340" y="36"/>
                </a:cubicBezTo>
                <a:cubicBezTo>
                  <a:pt x="339" y="36"/>
                  <a:pt x="338" y="36"/>
                  <a:pt x="337" y="36"/>
                </a:cubicBezTo>
                <a:cubicBezTo>
                  <a:pt x="337" y="36"/>
                  <a:pt x="338" y="36"/>
                  <a:pt x="337" y="36"/>
                </a:cubicBezTo>
                <a:cubicBezTo>
                  <a:pt x="332" y="36"/>
                  <a:pt x="327" y="36"/>
                  <a:pt x="323" y="37"/>
                </a:cubicBezTo>
                <a:cubicBezTo>
                  <a:pt x="323" y="37"/>
                  <a:pt x="324" y="37"/>
                  <a:pt x="324" y="37"/>
                </a:cubicBezTo>
                <a:cubicBezTo>
                  <a:pt x="323" y="37"/>
                  <a:pt x="320" y="38"/>
                  <a:pt x="319" y="37"/>
                </a:cubicBezTo>
                <a:cubicBezTo>
                  <a:pt x="320" y="37"/>
                  <a:pt x="322" y="38"/>
                  <a:pt x="323" y="37"/>
                </a:cubicBezTo>
                <a:cubicBezTo>
                  <a:pt x="318" y="37"/>
                  <a:pt x="315" y="36"/>
                  <a:pt x="313" y="37"/>
                </a:cubicBezTo>
                <a:cubicBezTo>
                  <a:pt x="313" y="37"/>
                  <a:pt x="313" y="38"/>
                  <a:pt x="313" y="38"/>
                </a:cubicBezTo>
                <a:cubicBezTo>
                  <a:pt x="314" y="38"/>
                  <a:pt x="315" y="37"/>
                  <a:pt x="315" y="38"/>
                </a:cubicBezTo>
                <a:cubicBezTo>
                  <a:pt x="313" y="38"/>
                  <a:pt x="310" y="38"/>
                  <a:pt x="308" y="39"/>
                </a:cubicBezTo>
                <a:cubicBezTo>
                  <a:pt x="308" y="38"/>
                  <a:pt x="308" y="38"/>
                  <a:pt x="308" y="38"/>
                </a:cubicBezTo>
                <a:cubicBezTo>
                  <a:pt x="308" y="38"/>
                  <a:pt x="307" y="38"/>
                  <a:pt x="306" y="38"/>
                </a:cubicBezTo>
                <a:cubicBezTo>
                  <a:pt x="307" y="37"/>
                  <a:pt x="308" y="37"/>
                  <a:pt x="308" y="37"/>
                </a:cubicBezTo>
                <a:cubicBezTo>
                  <a:pt x="307" y="37"/>
                  <a:pt x="305" y="37"/>
                  <a:pt x="305" y="36"/>
                </a:cubicBezTo>
                <a:cubicBezTo>
                  <a:pt x="305" y="36"/>
                  <a:pt x="307" y="37"/>
                  <a:pt x="307" y="36"/>
                </a:cubicBezTo>
                <a:cubicBezTo>
                  <a:pt x="302" y="36"/>
                  <a:pt x="300" y="37"/>
                  <a:pt x="295" y="36"/>
                </a:cubicBezTo>
                <a:cubicBezTo>
                  <a:pt x="295" y="37"/>
                  <a:pt x="295" y="37"/>
                  <a:pt x="294" y="37"/>
                </a:cubicBezTo>
                <a:cubicBezTo>
                  <a:pt x="292" y="36"/>
                  <a:pt x="289" y="37"/>
                  <a:pt x="287" y="37"/>
                </a:cubicBezTo>
                <a:cubicBezTo>
                  <a:pt x="287" y="36"/>
                  <a:pt x="288" y="37"/>
                  <a:pt x="288" y="36"/>
                </a:cubicBezTo>
                <a:cubicBezTo>
                  <a:pt x="287" y="36"/>
                  <a:pt x="286" y="37"/>
                  <a:pt x="285" y="36"/>
                </a:cubicBezTo>
                <a:cubicBezTo>
                  <a:pt x="289" y="36"/>
                  <a:pt x="293" y="35"/>
                  <a:pt x="297" y="35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297" y="35"/>
                  <a:pt x="299" y="34"/>
                  <a:pt x="299" y="35"/>
                </a:cubicBezTo>
                <a:cubicBezTo>
                  <a:pt x="302" y="36"/>
                  <a:pt x="306" y="35"/>
                  <a:pt x="310" y="35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0" y="34"/>
                  <a:pt x="294" y="35"/>
                  <a:pt x="289" y="35"/>
                </a:cubicBezTo>
                <a:cubicBezTo>
                  <a:pt x="299" y="33"/>
                  <a:pt x="311" y="33"/>
                  <a:pt x="322" y="32"/>
                </a:cubicBezTo>
                <a:cubicBezTo>
                  <a:pt x="316" y="32"/>
                  <a:pt x="307" y="34"/>
                  <a:pt x="302" y="33"/>
                </a:cubicBezTo>
                <a:cubicBezTo>
                  <a:pt x="294" y="35"/>
                  <a:pt x="286" y="33"/>
                  <a:pt x="277" y="34"/>
                </a:cubicBezTo>
                <a:cubicBezTo>
                  <a:pt x="277" y="34"/>
                  <a:pt x="276" y="35"/>
                  <a:pt x="275" y="35"/>
                </a:cubicBezTo>
                <a:cubicBezTo>
                  <a:pt x="273" y="35"/>
                  <a:pt x="269" y="35"/>
                  <a:pt x="266" y="35"/>
                </a:cubicBezTo>
                <a:cubicBezTo>
                  <a:pt x="263" y="35"/>
                  <a:pt x="262" y="36"/>
                  <a:pt x="260" y="35"/>
                </a:cubicBezTo>
                <a:cubicBezTo>
                  <a:pt x="262" y="35"/>
                  <a:pt x="265" y="34"/>
                  <a:pt x="266" y="34"/>
                </a:cubicBezTo>
                <a:cubicBezTo>
                  <a:pt x="266" y="35"/>
                  <a:pt x="265" y="34"/>
                  <a:pt x="266" y="35"/>
                </a:cubicBezTo>
                <a:cubicBezTo>
                  <a:pt x="266" y="35"/>
                  <a:pt x="266" y="35"/>
                  <a:pt x="267" y="35"/>
                </a:cubicBezTo>
                <a:cubicBezTo>
                  <a:pt x="267" y="34"/>
                  <a:pt x="266" y="34"/>
                  <a:pt x="267" y="34"/>
                </a:cubicBezTo>
                <a:cubicBezTo>
                  <a:pt x="269" y="34"/>
                  <a:pt x="270" y="35"/>
                  <a:pt x="271" y="34"/>
                </a:cubicBezTo>
                <a:cubicBezTo>
                  <a:pt x="271" y="34"/>
                  <a:pt x="270" y="34"/>
                  <a:pt x="270" y="34"/>
                </a:cubicBezTo>
                <a:cubicBezTo>
                  <a:pt x="271" y="34"/>
                  <a:pt x="272" y="34"/>
                  <a:pt x="273" y="34"/>
                </a:cubicBezTo>
                <a:cubicBezTo>
                  <a:pt x="283" y="33"/>
                  <a:pt x="297" y="32"/>
                  <a:pt x="309" y="31"/>
                </a:cubicBezTo>
                <a:cubicBezTo>
                  <a:pt x="297" y="31"/>
                  <a:pt x="283" y="33"/>
                  <a:pt x="273" y="32"/>
                </a:cubicBezTo>
                <a:cubicBezTo>
                  <a:pt x="272" y="33"/>
                  <a:pt x="268" y="33"/>
                  <a:pt x="266" y="33"/>
                </a:cubicBezTo>
                <a:cubicBezTo>
                  <a:pt x="266" y="33"/>
                  <a:pt x="267" y="33"/>
                  <a:pt x="267" y="32"/>
                </a:cubicBezTo>
                <a:cubicBezTo>
                  <a:pt x="267" y="32"/>
                  <a:pt x="266" y="32"/>
                  <a:pt x="266" y="32"/>
                </a:cubicBezTo>
                <a:cubicBezTo>
                  <a:pt x="267" y="32"/>
                  <a:pt x="268" y="32"/>
                  <a:pt x="268" y="32"/>
                </a:cubicBezTo>
                <a:cubicBezTo>
                  <a:pt x="269" y="32"/>
                  <a:pt x="267" y="32"/>
                  <a:pt x="268" y="32"/>
                </a:cubicBezTo>
                <a:cubicBezTo>
                  <a:pt x="277" y="31"/>
                  <a:pt x="292" y="30"/>
                  <a:pt x="303" y="29"/>
                </a:cubicBezTo>
                <a:cubicBezTo>
                  <a:pt x="302" y="29"/>
                  <a:pt x="302" y="29"/>
                  <a:pt x="303" y="29"/>
                </a:cubicBezTo>
                <a:cubicBezTo>
                  <a:pt x="306" y="29"/>
                  <a:pt x="311" y="28"/>
                  <a:pt x="313" y="28"/>
                </a:cubicBezTo>
                <a:cubicBezTo>
                  <a:pt x="313" y="28"/>
                  <a:pt x="313" y="28"/>
                  <a:pt x="313" y="28"/>
                </a:cubicBezTo>
                <a:cubicBezTo>
                  <a:pt x="313" y="28"/>
                  <a:pt x="313" y="29"/>
                  <a:pt x="314" y="28"/>
                </a:cubicBezTo>
                <a:cubicBezTo>
                  <a:pt x="315" y="27"/>
                  <a:pt x="316" y="28"/>
                  <a:pt x="318" y="28"/>
                </a:cubicBezTo>
                <a:cubicBezTo>
                  <a:pt x="318" y="28"/>
                  <a:pt x="318" y="28"/>
                  <a:pt x="318" y="28"/>
                </a:cubicBezTo>
                <a:cubicBezTo>
                  <a:pt x="318" y="28"/>
                  <a:pt x="318" y="28"/>
                  <a:pt x="319" y="28"/>
                </a:cubicBezTo>
                <a:cubicBezTo>
                  <a:pt x="320" y="28"/>
                  <a:pt x="321" y="27"/>
                  <a:pt x="322" y="27"/>
                </a:cubicBezTo>
                <a:cubicBezTo>
                  <a:pt x="324" y="27"/>
                  <a:pt x="326" y="27"/>
                  <a:pt x="328" y="26"/>
                </a:cubicBezTo>
                <a:cubicBezTo>
                  <a:pt x="315" y="27"/>
                  <a:pt x="303" y="28"/>
                  <a:pt x="292" y="28"/>
                </a:cubicBezTo>
                <a:cubicBezTo>
                  <a:pt x="293" y="28"/>
                  <a:pt x="295" y="28"/>
                  <a:pt x="296" y="28"/>
                </a:cubicBezTo>
                <a:cubicBezTo>
                  <a:pt x="295" y="27"/>
                  <a:pt x="293" y="27"/>
                  <a:pt x="292" y="27"/>
                </a:cubicBezTo>
                <a:cubicBezTo>
                  <a:pt x="301" y="27"/>
                  <a:pt x="313" y="26"/>
                  <a:pt x="320" y="25"/>
                </a:cubicBezTo>
                <a:cubicBezTo>
                  <a:pt x="316" y="24"/>
                  <a:pt x="311" y="25"/>
                  <a:pt x="308" y="25"/>
                </a:cubicBezTo>
                <a:cubicBezTo>
                  <a:pt x="313" y="24"/>
                  <a:pt x="317" y="24"/>
                  <a:pt x="320" y="23"/>
                </a:cubicBezTo>
                <a:cubicBezTo>
                  <a:pt x="315" y="24"/>
                  <a:pt x="311" y="23"/>
                  <a:pt x="307" y="24"/>
                </a:cubicBezTo>
                <a:cubicBezTo>
                  <a:pt x="301" y="23"/>
                  <a:pt x="294" y="25"/>
                  <a:pt x="288" y="24"/>
                </a:cubicBezTo>
                <a:cubicBezTo>
                  <a:pt x="288" y="23"/>
                  <a:pt x="289" y="24"/>
                  <a:pt x="289" y="23"/>
                </a:cubicBezTo>
                <a:cubicBezTo>
                  <a:pt x="288" y="23"/>
                  <a:pt x="286" y="24"/>
                  <a:pt x="284" y="24"/>
                </a:cubicBezTo>
                <a:cubicBezTo>
                  <a:pt x="283" y="23"/>
                  <a:pt x="282" y="23"/>
                  <a:pt x="281" y="23"/>
                </a:cubicBezTo>
                <a:cubicBezTo>
                  <a:pt x="278" y="23"/>
                  <a:pt x="275" y="24"/>
                  <a:pt x="272" y="24"/>
                </a:cubicBezTo>
                <a:cubicBezTo>
                  <a:pt x="269" y="24"/>
                  <a:pt x="265" y="23"/>
                  <a:pt x="264" y="25"/>
                </a:cubicBezTo>
                <a:cubicBezTo>
                  <a:pt x="265" y="24"/>
                  <a:pt x="267" y="25"/>
                  <a:pt x="268" y="24"/>
                </a:cubicBezTo>
                <a:cubicBezTo>
                  <a:pt x="269" y="25"/>
                  <a:pt x="271" y="24"/>
                  <a:pt x="271" y="26"/>
                </a:cubicBezTo>
                <a:cubicBezTo>
                  <a:pt x="269" y="25"/>
                  <a:pt x="267" y="25"/>
                  <a:pt x="264" y="26"/>
                </a:cubicBezTo>
                <a:cubicBezTo>
                  <a:pt x="264" y="27"/>
                  <a:pt x="265" y="25"/>
                  <a:pt x="265" y="26"/>
                </a:cubicBezTo>
                <a:cubicBezTo>
                  <a:pt x="264" y="27"/>
                  <a:pt x="264" y="26"/>
                  <a:pt x="264" y="26"/>
                </a:cubicBezTo>
                <a:cubicBezTo>
                  <a:pt x="264" y="26"/>
                  <a:pt x="264" y="26"/>
                  <a:pt x="263" y="26"/>
                </a:cubicBezTo>
                <a:cubicBezTo>
                  <a:pt x="256" y="26"/>
                  <a:pt x="250" y="26"/>
                  <a:pt x="245" y="27"/>
                </a:cubicBezTo>
                <a:cubicBezTo>
                  <a:pt x="244" y="27"/>
                  <a:pt x="242" y="28"/>
                  <a:pt x="240" y="27"/>
                </a:cubicBezTo>
                <a:cubicBezTo>
                  <a:pt x="240" y="27"/>
                  <a:pt x="241" y="27"/>
                  <a:pt x="241" y="26"/>
                </a:cubicBezTo>
                <a:cubicBezTo>
                  <a:pt x="240" y="26"/>
                  <a:pt x="240" y="26"/>
                  <a:pt x="240" y="26"/>
                </a:cubicBezTo>
                <a:cubicBezTo>
                  <a:pt x="239" y="27"/>
                  <a:pt x="240" y="27"/>
                  <a:pt x="240" y="27"/>
                </a:cubicBezTo>
                <a:cubicBezTo>
                  <a:pt x="233" y="27"/>
                  <a:pt x="227" y="28"/>
                  <a:pt x="222" y="28"/>
                </a:cubicBezTo>
                <a:cubicBezTo>
                  <a:pt x="227" y="27"/>
                  <a:pt x="235" y="26"/>
                  <a:pt x="239" y="26"/>
                </a:cubicBezTo>
                <a:cubicBezTo>
                  <a:pt x="239" y="26"/>
                  <a:pt x="239" y="26"/>
                  <a:pt x="239" y="26"/>
                </a:cubicBezTo>
                <a:cubicBezTo>
                  <a:pt x="245" y="25"/>
                  <a:pt x="248" y="26"/>
                  <a:pt x="251" y="26"/>
                </a:cubicBezTo>
                <a:cubicBezTo>
                  <a:pt x="250" y="26"/>
                  <a:pt x="250" y="26"/>
                  <a:pt x="250" y="25"/>
                </a:cubicBezTo>
                <a:cubicBezTo>
                  <a:pt x="254" y="26"/>
                  <a:pt x="259" y="25"/>
                  <a:pt x="263" y="24"/>
                </a:cubicBezTo>
                <a:cubicBezTo>
                  <a:pt x="261" y="24"/>
                  <a:pt x="261" y="24"/>
                  <a:pt x="260" y="24"/>
                </a:cubicBezTo>
                <a:cubicBezTo>
                  <a:pt x="260" y="23"/>
                  <a:pt x="262" y="24"/>
                  <a:pt x="262" y="23"/>
                </a:cubicBezTo>
                <a:cubicBezTo>
                  <a:pt x="261" y="23"/>
                  <a:pt x="260" y="23"/>
                  <a:pt x="259" y="24"/>
                </a:cubicBezTo>
                <a:cubicBezTo>
                  <a:pt x="259" y="24"/>
                  <a:pt x="260" y="24"/>
                  <a:pt x="260" y="24"/>
                </a:cubicBezTo>
                <a:cubicBezTo>
                  <a:pt x="259" y="24"/>
                  <a:pt x="258" y="25"/>
                  <a:pt x="258" y="24"/>
                </a:cubicBezTo>
                <a:cubicBezTo>
                  <a:pt x="258" y="24"/>
                  <a:pt x="259" y="24"/>
                  <a:pt x="259" y="24"/>
                </a:cubicBezTo>
                <a:cubicBezTo>
                  <a:pt x="256" y="24"/>
                  <a:pt x="253" y="24"/>
                  <a:pt x="250" y="24"/>
                </a:cubicBezTo>
                <a:cubicBezTo>
                  <a:pt x="251" y="25"/>
                  <a:pt x="253" y="23"/>
                  <a:pt x="255" y="24"/>
                </a:cubicBezTo>
                <a:cubicBezTo>
                  <a:pt x="253" y="25"/>
                  <a:pt x="251" y="25"/>
                  <a:pt x="249" y="25"/>
                </a:cubicBezTo>
                <a:cubicBezTo>
                  <a:pt x="249" y="24"/>
                  <a:pt x="250" y="25"/>
                  <a:pt x="250" y="24"/>
                </a:cubicBezTo>
                <a:cubicBezTo>
                  <a:pt x="245" y="24"/>
                  <a:pt x="241" y="25"/>
                  <a:pt x="236" y="24"/>
                </a:cubicBezTo>
                <a:cubicBezTo>
                  <a:pt x="237" y="24"/>
                  <a:pt x="240" y="25"/>
                  <a:pt x="240" y="24"/>
                </a:cubicBezTo>
                <a:cubicBezTo>
                  <a:pt x="241" y="25"/>
                  <a:pt x="245" y="23"/>
                  <a:pt x="246" y="23"/>
                </a:cubicBezTo>
                <a:cubicBezTo>
                  <a:pt x="246" y="23"/>
                  <a:pt x="246" y="23"/>
                  <a:pt x="246" y="23"/>
                </a:cubicBezTo>
                <a:cubicBezTo>
                  <a:pt x="246" y="23"/>
                  <a:pt x="246" y="23"/>
                  <a:pt x="246" y="23"/>
                </a:cubicBezTo>
                <a:cubicBezTo>
                  <a:pt x="247" y="23"/>
                  <a:pt x="248" y="23"/>
                  <a:pt x="247" y="23"/>
                </a:cubicBezTo>
                <a:cubicBezTo>
                  <a:pt x="240" y="23"/>
                  <a:pt x="229" y="25"/>
                  <a:pt x="222" y="24"/>
                </a:cubicBezTo>
                <a:cubicBezTo>
                  <a:pt x="234" y="23"/>
                  <a:pt x="249" y="22"/>
                  <a:pt x="262" y="21"/>
                </a:cubicBezTo>
                <a:cubicBezTo>
                  <a:pt x="257" y="21"/>
                  <a:pt x="251" y="22"/>
                  <a:pt x="247" y="22"/>
                </a:cubicBezTo>
                <a:cubicBezTo>
                  <a:pt x="248" y="20"/>
                  <a:pt x="252" y="22"/>
                  <a:pt x="252" y="21"/>
                </a:cubicBezTo>
                <a:cubicBezTo>
                  <a:pt x="260" y="20"/>
                  <a:pt x="265" y="19"/>
                  <a:pt x="273" y="19"/>
                </a:cubicBezTo>
                <a:cubicBezTo>
                  <a:pt x="273" y="19"/>
                  <a:pt x="272" y="19"/>
                  <a:pt x="271" y="20"/>
                </a:cubicBezTo>
                <a:cubicBezTo>
                  <a:pt x="273" y="20"/>
                  <a:pt x="274" y="19"/>
                  <a:pt x="275" y="20"/>
                </a:cubicBezTo>
                <a:cubicBezTo>
                  <a:pt x="273" y="20"/>
                  <a:pt x="271" y="20"/>
                  <a:pt x="270" y="21"/>
                </a:cubicBezTo>
                <a:cubicBezTo>
                  <a:pt x="275" y="21"/>
                  <a:pt x="281" y="20"/>
                  <a:pt x="286" y="20"/>
                </a:cubicBezTo>
                <a:cubicBezTo>
                  <a:pt x="282" y="21"/>
                  <a:pt x="277" y="21"/>
                  <a:pt x="273" y="21"/>
                </a:cubicBezTo>
                <a:cubicBezTo>
                  <a:pt x="274" y="22"/>
                  <a:pt x="274" y="22"/>
                  <a:pt x="275" y="22"/>
                </a:cubicBezTo>
                <a:cubicBezTo>
                  <a:pt x="277" y="22"/>
                  <a:pt x="279" y="21"/>
                  <a:pt x="280" y="22"/>
                </a:cubicBezTo>
                <a:cubicBezTo>
                  <a:pt x="280" y="22"/>
                  <a:pt x="280" y="22"/>
                  <a:pt x="280" y="22"/>
                </a:cubicBezTo>
                <a:cubicBezTo>
                  <a:pt x="287" y="21"/>
                  <a:pt x="294" y="20"/>
                  <a:pt x="300" y="20"/>
                </a:cubicBezTo>
                <a:cubicBezTo>
                  <a:pt x="297" y="19"/>
                  <a:pt x="291" y="21"/>
                  <a:pt x="288" y="20"/>
                </a:cubicBezTo>
                <a:cubicBezTo>
                  <a:pt x="289" y="20"/>
                  <a:pt x="289" y="20"/>
                  <a:pt x="290" y="20"/>
                </a:cubicBezTo>
                <a:cubicBezTo>
                  <a:pt x="286" y="20"/>
                  <a:pt x="284" y="20"/>
                  <a:pt x="282" y="19"/>
                </a:cubicBezTo>
                <a:cubicBezTo>
                  <a:pt x="282" y="19"/>
                  <a:pt x="282" y="19"/>
                  <a:pt x="283" y="18"/>
                </a:cubicBezTo>
                <a:cubicBezTo>
                  <a:pt x="283" y="18"/>
                  <a:pt x="282" y="19"/>
                  <a:pt x="283" y="19"/>
                </a:cubicBezTo>
                <a:cubicBezTo>
                  <a:pt x="284" y="18"/>
                  <a:pt x="285" y="19"/>
                  <a:pt x="286" y="18"/>
                </a:cubicBezTo>
                <a:cubicBezTo>
                  <a:pt x="286" y="18"/>
                  <a:pt x="284" y="19"/>
                  <a:pt x="284" y="18"/>
                </a:cubicBezTo>
                <a:cubicBezTo>
                  <a:pt x="284" y="18"/>
                  <a:pt x="284" y="18"/>
                  <a:pt x="285" y="18"/>
                </a:cubicBezTo>
                <a:cubicBezTo>
                  <a:pt x="283" y="18"/>
                  <a:pt x="283" y="17"/>
                  <a:pt x="282" y="18"/>
                </a:cubicBezTo>
                <a:cubicBezTo>
                  <a:pt x="282" y="17"/>
                  <a:pt x="283" y="17"/>
                  <a:pt x="283" y="17"/>
                </a:cubicBezTo>
                <a:cubicBezTo>
                  <a:pt x="279" y="17"/>
                  <a:pt x="275" y="17"/>
                  <a:pt x="272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1" y="17"/>
                  <a:pt x="269" y="17"/>
                  <a:pt x="267" y="18"/>
                </a:cubicBezTo>
                <a:cubicBezTo>
                  <a:pt x="269" y="18"/>
                  <a:pt x="271" y="17"/>
                  <a:pt x="273" y="18"/>
                </a:cubicBezTo>
                <a:cubicBezTo>
                  <a:pt x="265" y="19"/>
                  <a:pt x="260" y="19"/>
                  <a:pt x="252" y="19"/>
                </a:cubicBezTo>
                <a:cubicBezTo>
                  <a:pt x="252" y="19"/>
                  <a:pt x="251" y="19"/>
                  <a:pt x="251" y="19"/>
                </a:cubicBezTo>
                <a:cubicBezTo>
                  <a:pt x="242" y="20"/>
                  <a:pt x="232" y="20"/>
                  <a:pt x="224" y="20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19" y="20"/>
                  <a:pt x="215" y="21"/>
                  <a:pt x="211" y="21"/>
                </a:cubicBezTo>
                <a:cubicBezTo>
                  <a:pt x="212" y="21"/>
                  <a:pt x="213" y="21"/>
                  <a:pt x="214" y="20"/>
                </a:cubicBezTo>
                <a:cubicBezTo>
                  <a:pt x="213" y="19"/>
                  <a:pt x="211" y="21"/>
                  <a:pt x="211" y="20"/>
                </a:cubicBezTo>
                <a:cubicBezTo>
                  <a:pt x="216" y="20"/>
                  <a:pt x="222" y="19"/>
                  <a:pt x="227" y="19"/>
                </a:cubicBezTo>
                <a:cubicBezTo>
                  <a:pt x="228" y="20"/>
                  <a:pt x="230" y="19"/>
                  <a:pt x="231" y="19"/>
                </a:cubicBezTo>
                <a:cubicBezTo>
                  <a:pt x="229" y="19"/>
                  <a:pt x="228" y="19"/>
                  <a:pt x="227" y="18"/>
                </a:cubicBezTo>
                <a:cubicBezTo>
                  <a:pt x="219" y="19"/>
                  <a:pt x="211" y="20"/>
                  <a:pt x="204" y="19"/>
                </a:cubicBezTo>
                <a:cubicBezTo>
                  <a:pt x="213" y="18"/>
                  <a:pt x="224" y="18"/>
                  <a:pt x="233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5" y="17"/>
                  <a:pt x="236" y="17"/>
                  <a:pt x="238" y="17"/>
                </a:cubicBezTo>
                <a:cubicBezTo>
                  <a:pt x="243" y="16"/>
                  <a:pt x="251" y="17"/>
                  <a:pt x="255" y="16"/>
                </a:cubicBezTo>
                <a:cubicBezTo>
                  <a:pt x="255" y="16"/>
                  <a:pt x="256" y="15"/>
                  <a:pt x="256" y="15"/>
                </a:cubicBezTo>
                <a:cubicBezTo>
                  <a:pt x="256" y="15"/>
                  <a:pt x="260" y="15"/>
                  <a:pt x="259" y="15"/>
                </a:cubicBezTo>
                <a:cubicBezTo>
                  <a:pt x="243" y="15"/>
                  <a:pt x="229" y="16"/>
                  <a:pt x="215" y="17"/>
                </a:cubicBezTo>
                <a:cubicBezTo>
                  <a:pt x="212" y="17"/>
                  <a:pt x="208" y="17"/>
                  <a:pt x="205" y="18"/>
                </a:cubicBezTo>
                <a:cubicBezTo>
                  <a:pt x="203" y="17"/>
                  <a:pt x="199" y="18"/>
                  <a:pt x="197" y="18"/>
                </a:cubicBezTo>
                <a:cubicBezTo>
                  <a:pt x="197" y="18"/>
                  <a:pt x="197" y="18"/>
                  <a:pt x="196" y="18"/>
                </a:cubicBezTo>
                <a:cubicBezTo>
                  <a:pt x="196" y="18"/>
                  <a:pt x="197" y="18"/>
                  <a:pt x="196" y="18"/>
                </a:cubicBezTo>
                <a:cubicBezTo>
                  <a:pt x="193" y="18"/>
                  <a:pt x="190" y="18"/>
                  <a:pt x="187" y="18"/>
                </a:cubicBezTo>
                <a:cubicBezTo>
                  <a:pt x="192" y="17"/>
                  <a:pt x="199" y="17"/>
                  <a:pt x="204" y="16"/>
                </a:cubicBezTo>
                <a:cubicBezTo>
                  <a:pt x="192" y="16"/>
                  <a:pt x="178" y="18"/>
                  <a:pt x="164" y="17"/>
                </a:cubicBezTo>
                <a:cubicBezTo>
                  <a:pt x="176" y="16"/>
                  <a:pt x="192" y="15"/>
                  <a:pt x="204" y="14"/>
                </a:cubicBezTo>
                <a:cubicBezTo>
                  <a:pt x="199" y="14"/>
                  <a:pt x="195" y="15"/>
                  <a:pt x="189" y="15"/>
                </a:cubicBezTo>
                <a:cubicBezTo>
                  <a:pt x="191" y="14"/>
                  <a:pt x="195" y="15"/>
                  <a:pt x="197" y="13"/>
                </a:cubicBezTo>
                <a:cubicBezTo>
                  <a:pt x="193" y="14"/>
                  <a:pt x="187" y="14"/>
                  <a:pt x="183" y="14"/>
                </a:cubicBezTo>
                <a:cubicBezTo>
                  <a:pt x="179" y="15"/>
                  <a:pt x="175" y="15"/>
                  <a:pt x="173" y="15"/>
                </a:cubicBezTo>
                <a:cubicBezTo>
                  <a:pt x="170" y="15"/>
                  <a:pt x="167" y="15"/>
                  <a:pt x="165" y="16"/>
                </a:cubicBezTo>
                <a:cubicBezTo>
                  <a:pt x="162" y="16"/>
                  <a:pt x="159" y="17"/>
                  <a:pt x="157" y="16"/>
                </a:cubicBezTo>
                <a:cubicBezTo>
                  <a:pt x="157" y="16"/>
                  <a:pt x="158" y="17"/>
                  <a:pt x="158" y="16"/>
                </a:cubicBezTo>
                <a:cubicBezTo>
                  <a:pt x="146" y="15"/>
                  <a:pt x="132" y="16"/>
                  <a:pt x="121" y="17"/>
                </a:cubicBezTo>
                <a:cubicBezTo>
                  <a:pt x="119" y="17"/>
                  <a:pt x="117" y="17"/>
                  <a:pt x="115" y="17"/>
                </a:cubicBezTo>
                <a:cubicBezTo>
                  <a:pt x="115" y="18"/>
                  <a:pt x="114" y="17"/>
                  <a:pt x="113" y="17"/>
                </a:cubicBezTo>
                <a:cubicBezTo>
                  <a:pt x="107" y="17"/>
                  <a:pt x="98" y="19"/>
                  <a:pt x="92" y="19"/>
                </a:cubicBezTo>
                <a:cubicBezTo>
                  <a:pt x="89" y="19"/>
                  <a:pt x="85" y="20"/>
                  <a:pt x="82" y="20"/>
                </a:cubicBezTo>
                <a:cubicBezTo>
                  <a:pt x="79" y="20"/>
                  <a:pt x="76" y="20"/>
                  <a:pt x="73" y="20"/>
                </a:cubicBezTo>
                <a:cubicBezTo>
                  <a:pt x="69" y="20"/>
                  <a:pt x="65" y="21"/>
                  <a:pt x="61" y="20"/>
                </a:cubicBezTo>
                <a:cubicBezTo>
                  <a:pt x="62" y="21"/>
                  <a:pt x="61" y="21"/>
                  <a:pt x="61" y="22"/>
                </a:cubicBezTo>
                <a:cubicBezTo>
                  <a:pt x="60" y="22"/>
                  <a:pt x="59" y="22"/>
                  <a:pt x="58" y="23"/>
                </a:cubicBezTo>
                <a:cubicBezTo>
                  <a:pt x="59" y="23"/>
                  <a:pt x="60" y="23"/>
                  <a:pt x="61" y="24"/>
                </a:cubicBezTo>
                <a:cubicBezTo>
                  <a:pt x="60" y="25"/>
                  <a:pt x="58" y="25"/>
                  <a:pt x="57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60" y="26"/>
                  <a:pt x="61" y="26"/>
                  <a:pt x="62" y="27"/>
                </a:cubicBezTo>
                <a:cubicBezTo>
                  <a:pt x="63" y="27"/>
                  <a:pt x="65" y="27"/>
                  <a:pt x="65" y="28"/>
                </a:cubicBezTo>
                <a:cubicBezTo>
                  <a:pt x="62" y="28"/>
                  <a:pt x="59" y="29"/>
                  <a:pt x="56" y="29"/>
                </a:cubicBezTo>
                <a:cubicBezTo>
                  <a:pt x="56" y="30"/>
                  <a:pt x="57" y="30"/>
                  <a:pt x="56" y="30"/>
                </a:cubicBezTo>
                <a:cubicBezTo>
                  <a:pt x="55" y="30"/>
                  <a:pt x="53" y="30"/>
                  <a:pt x="52" y="30"/>
                </a:cubicBezTo>
                <a:cubicBezTo>
                  <a:pt x="53" y="31"/>
                  <a:pt x="54" y="30"/>
                  <a:pt x="55" y="31"/>
                </a:cubicBezTo>
                <a:cubicBezTo>
                  <a:pt x="54" y="31"/>
                  <a:pt x="53" y="30"/>
                  <a:pt x="52" y="32"/>
                </a:cubicBezTo>
                <a:cubicBezTo>
                  <a:pt x="56" y="31"/>
                  <a:pt x="61" y="30"/>
                  <a:pt x="66" y="30"/>
                </a:cubicBezTo>
                <a:cubicBezTo>
                  <a:pt x="63" y="31"/>
                  <a:pt x="59" y="31"/>
                  <a:pt x="56" y="32"/>
                </a:cubicBezTo>
                <a:cubicBezTo>
                  <a:pt x="57" y="32"/>
                  <a:pt x="57" y="32"/>
                  <a:pt x="58" y="32"/>
                </a:cubicBezTo>
                <a:cubicBezTo>
                  <a:pt x="58" y="32"/>
                  <a:pt x="57" y="32"/>
                  <a:pt x="57" y="33"/>
                </a:cubicBezTo>
                <a:cubicBezTo>
                  <a:pt x="60" y="34"/>
                  <a:pt x="62" y="31"/>
                  <a:pt x="64" y="33"/>
                </a:cubicBezTo>
                <a:cubicBezTo>
                  <a:pt x="62" y="33"/>
                  <a:pt x="61" y="33"/>
                  <a:pt x="60" y="34"/>
                </a:cubicBezTo>
                <a:cubicBezTo>
                  <a:pt x="59" y="34"/>
                  <a:pt x="56" y="33"/>
                  <a:pt x="55" y="34"/>
                </a:cubicBezTo>
                <a:cubicBezTo>
                  <a:pt x="56" y="34"/>
                  <a:pt x="57" y="34"/>
                  <a:pt x="56" y="34"/>
                </a:cubicBezTo>
                <a:cubicBezTo>
                  <a:pt x="55" y="34"/>
                  <a:pt x="53" y="34"/>
                  <a:pt x="51" y="34"/>
                </a:cubicBezTo>
                <a:cubicBezTo>
                  <a:pt x="50" y="34"/>
                  <a:pt x="49" y="33"/>
                  <a:pt x="49" y="34"/>
                </a:cubicBezTo>
                <a:cubicBezTo>
                  <a:pt x="50" y="34"/>
                  <a:pt x="51" y="35"/>
                  <a:pt x="52" y="35"/>
                </a:cubicBezTo>
                <a:cubicBezTo>
                  <a:pt x="55" y="36"/>
                  <a:pt x="58" y="34"/>
                  <a:pt x="60" y="36"/>
                </a:cubicBezTo>
                <a:cubicBezTo>
                  <a:pt x="57" y="36"/>
                  <a:pt x="55" y="36"/>
                  <a:pt x="52" y="37"/>
                </a:cubicBezTo>
                <a:cubicBezTo>
                  <a:pt x="51" y="36"/>
                  <a:pt x="48" y="36"/>
                  <a:pt x="47" y="37"/>
                </a:cubicBezTo>
                <a:cubicBezTo>
                  <a:pt x="48" y="37"/>
                  <a:pt x="48" y="37"/>
                  <a:pt x="49" y="37"/>
                </a:cubicBezTo>
                <a:cubicBezTo>
                  <a:pt x="49" y="38"/>
                  <a:pt x="48" y="38"/>
                  <a:pt x="48" y="38"/>
                </a:cubicBezTo>
                <a:cubicBezTo>
                  <a:pt x="48" y="39"/>
                  <a:pt x="49" y="38"/>
                  <a:pt x="49" y="38"/>
                </a:cubicBezTo>
                <a:cubicBezTo>
                  <a:pt x="46" y="39"/>
                  <a:pt x="43" y="39"/>
                  <a:pt x="39" y="39"/>
                </a:cubicBezTo>
                <a:cubicBezTo>
                  <a:pt x="41" y="40"/>
                  <a:pt x="43" y="41"/>
                  <a:pt x="45" y="42"/>
                </a:cubicBezTo>
                <a:cubicBezTo>
                  <a:pt x="48" y="42"/>
                  <a:pt x="53" y="42"/>
                  <a:pt x="57" y="42"/>
                </a:cubicBezTo>
                <a:cubicBezTo>
                  <a:pt x="54" y="42"/>
                  <a:pt x="51" y="42"/>
                  <a:pt x="49" y="43"/>
                </a:cubicBezTo>
                <a:cubicBezTo>
                  <a:pt x="49" y="43"/>
                  <a:pt x="50" y="43"/>
                  <a:pt x="50" y="43"/>
                </a:cubicBezTo>
                <a:cubicBezTo>
                  <a:pt x="46" y="43"/>
                  <a:pt x="43" y="45"/>
                  <a:pt x="40" y="43"/>
                </a:cubicBezTo>
                <a:cubicBezTo>
                  <a:pt x="40" y="43"/>
                  <a:pt x="39" y="42"/>
                  <a:pt x="38" y="43"/>
                </a:cubicBezTo>
                <a:cubicBezTo>
                  <a:pt x="38" y="45"/>
                  <a:pt x="40" y="45"/>
                  <a:pt x="42" y="45"/>
                </a:cubicBezTo>
                <a:cubicBezTo>
                  <a:pt x="42" y="46"/>
                  <a:pt x="42" y="46"/>
                  <a:pt x="43" y="47"/>
                </a:cubicBezTo>
                <a:cubicBezTo>
                  <a:pt x="41" y="47"/>
                  <a:pt x="40" y="47"/>
                  <a:pt x="39" y="48"/>
                </a:cubicBezTo>
                <a:cubicBezTo>
                  <a:pt x="39" y="48"/>
                  <a:pt x="39" y="48"/>
                  <a:pt x="39" y="49"/>
                </a:cubicBezTo>
                <a:cubicBezTo>
                  <a:pt x="38" y="49"/>
                  <a:pt x="38" y="49"/>
                  <a:pt x="37" y="49"/>
                </a:cubicBezTo>
                <a:cubicBezTo>
                  <a:pt x="37" y="49"/>
                  <a:pt x="37" y="49"/>
                  <a:pt x="37" y="50"/>
                </a:cubicBezTo>
                <a:cubicBezTo>
                  <a:pt x="36" y="50"/>
                  <a:pt x="36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4" y="51"/>
                  <a:pt x="35" y="52"/>
                </a:cubicBezTo>
                <a:cubicBezTo>
                  <a:pt x="37" y="52"/>
                  <a:pt x="40" y="52"/>
                  <a:pt x="41" y="53"/>
                </a:cubicBezTo>
                <a:cubicBezTo>
                  <a:pt x="39" y="53"/>
                  <a:pt x="36" y="53"/>
                  <a:pt x="34" y="54"/>
                </a:cubicBezTo>
                <a:cubicBezTo>
                  <a:pt x="33" y="54"/>
                  <a:pt x="31" y="55"/>
                  <a:pt x="30" y="54"/>
                </a:cubicBezTo>
                <a:cubicBezTo>
                  <a:pt x="30" y="56"/>
                  <a:pt x="33" y="54"/>
                  <a:pt x="34" y="55"/>
                </a:cubicBezTo>
                <a:cubicBezTo>
                  <a:pt x="34" y="55"/>
                  <a:pt x="32" y="55"/>
                  <a:pt x="32" y="56"/>
                </a:cubicBezTo>
                <a:cubicBezTo>
                  <a:pt x="34" y="56"/>
                  <a:pt x="35" y="55"/>
                  <a:pt x="38" y="55"/>
                </a:cubicBezTo>
                <a:cubicBezTo>
                  <a:pt x="38" y="56"/>
                  <a:pt x="38" y="56"/>
                  <a:pt x="40" y="56"/>
                </a:cubicBezTo>
                <a:cubicBezTo>
                  <a:pt x="39" y="58"/>
                  <a:pt x="40" y="58"/>
                  <a:pt x="40" y="58"/>
                </a:cubicBezTo>
                <a:cubicBezTo>
                  <a:pt x="38" y="59"/>
                  <a:pt x="37" y="58"/>
                  <a:pt x="35" y="59"/>
                </a:cubicBezTo>
                <a:cubicBezTo>
                  <a:pt x="37" y="59"/>
                  <a:pt x="40" y="59"/>
                  <a:pt x="41" y="59"/>
                </a:cubicBezTo>
                <a:cubicBezTo>
                  <a:pt x="41" y="60"/>
                  <a:pt x="40" y="59"/>
                  <a:pt x="4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0" y="61"/>
                  <a:pt x="38" y="60"/>
                  <a:pt x="38" y="61"/>
                </a:cubicBezTo>
                <a:cubicBezTo>
                  <a:pt x="39" y="62"/>
                  <a:pt x="43" y="61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3"/>
                  <a:pt x="45" y="63"/>
                  <a:pt x="45" y="63"/>
                </a:cubicBezTo>
                <a:cubicBezTo>
                  <a:pt x="43" y="64"/>
                  <a:pt x="40" y="64"/>
                  <a:pt x="38" y="64"/>
                </a:cubicBezTo>
                <a:cubicBezTo>
                  <a:pt x="38" y="65"/>
                  <a:pt x="39" y="64"/>
                  <a:pt x="39" y="65"/>
                </a:cubicBezTo>
                <a:cubicBezTo>
                  <a:pt x="37" y="66"/>
                  <a:pt x="33" y="66"/>
                  <a:pt x="31" y="65"/>
                </a:cubicBezTo>
                <a:cubicBezTo>
                  <a:pt x="31" y="64"/>
                  <a:pt x="34" y="64"/>
                  <a:pt x="35" y="64"/>
                </a:cubicBezTo>
                <a:cubicBezTo>
                  <a:pt x="35" y="63"/>
                  <a:pt x="34" y="62"/>
                  <a:pt x="33" y="62"/>
                </a:cubicBezTo>
                <a:cubicBezTo>
                  <a:pt x="33" y="61"/>
                  <a:pt x="34" y="62"/>
                  <a:pt x="34" y="61"/>
                </a:cubicBezTo>
                <a:cubicBezTo>
                  <a:pt x="33" y="61"/>
                  <a:pt x="31" y="61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8" y="62"/>
                  <a:pt x="29" y="62"/>
                  <a:pt x="29" y="63"/>
                </a:cubicBezTo>
                <a:cubicBezTo>
                  <a:pt x="28" y="63"/>
                  <a:pt x="27" y="63"/>
                  <a:pt x="27" y="63"/>
                </a:cubicBezTo>
                <a:cubicBezTo>
                  <a:pt x="28" y="63"/>
                  <a:pt x="29" y="64"/>
                  <a:pt x="29" y="65"/>
                </a:cubicBezTo>
                <a:cubicBezTo>
                  <a:pt x="29" y="66"/>
                  <a:pt x="27" y="66"/>
                  <a:pt x="27" y="65"/>
                </a:cubicBezTo>
                <a:cubicBezTo>
                  <a:pt x="28" y="66"/>
                  <a:pt x="30" y="66"/>
                  <a:pt x="32" y="67"/>
                </a:cubicBezTo>
                <a:cubicBezTo>
                  <a:pt x="30" y="68"/>
                  <a:pt x="28" y="66"/>
                  <a:pt x="26" y="67"/>
                </a:cubicBezTo>
                <a:cubicBezTo>
                  <a:pt x="27" y="68"/>
                  <a:pt x="29" y="69"/>
                  <a:pt x="30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9" y="72"/>
                  <a:pt x="29" y="73"/>
                  <a:pt x="30" y="74"/>
                </a:cubicBezTo>
                <a:cubicBezTo>
                  <a:pt x="30" y="74"/>
                  <a:pt x="31" y="74"/>
                  <a:pt x="31" y="74"/>
                </a:cubicBezTo>
                <a:cubicBezTo>
                  <a:pt x="30" y="75"/>
                  <a:pt x="31" y="76"/>
                  <a:pt x="30" y="77"/>
                </a:cubicBezTo>
                <a:cubicBezTo>
                  <a:pt x="30" y="76"/>
                  <a:pt x="29" y="76"/>
                  <a:pt x="28" y="77"/>
                </a:cubicBezTo>
                <a:cubicBezTo>
                  <a:pt x="29" y="77"/>
                  <a:pt x="28" y="78"/>
                  <a:pt x="28" y="78"/>
                </a:cubicBezTo>
                <a:cubicBezTo>
                  <a:pt x="28" y="77"/>
                  <a:pt x="29" y="78"/>
                  <a:pt x="28" y="79"/>
                </a:cubicBezTo>
                <a:cubicBezTo>
                  <a:pt x="31" y="81"/>
                  <a:pt x="34" y="79"/>
                  <a:pt x="37" y="78"/>
                </a:cubicBezTo>
                <a:cubicBezTo>
                  <a:pt x="38" y="79"/>
                  <a:pt x="39" y="79"/>
                  <a:pt x="39" y="80"/>
                </a:cubicBezTo>
                <a:cubicBezTo>
                  <a:pt x="38" y="81"/>
                  <a:pt x="38" y="80"/>
                  <a:pt x="37" y="81"/>
                </a:cubicBezTo>
                <a:cubicBezTo>
                  <a:pt x="38" y="81"/>
                  <a:pt x="38" y="81"/>
                  <a:pt x="38" y="81"/>
                </a:cubicBezTo>
                <a:cubicBezTo>
                  <a:pt x="37" y="81"/>
                  <a:pt x="36" y="80"/>
                  <a:pt x="35" y="81"/>
                </a:cubicBezTo>
                <a:cubicBezTo>
                  <a:pt x="36" y="81"/>
                  <a:pt x="38" y="81"/>
                  <a:pt x="39" y="81"/>
                </a:cubicBezTo>
                <a:cubicBezTo>
                  <a:pt x="39" y="83"/>
                  <a:pt x="41" y="82"/>
                  <a:pt x="41" y="83"/>
                </a:cubicBezTo>
                <a:cubicBezTo>
                  <a:pt x="41" y="83"/>
                  <a:pt x="40" y="84"/>
                  <a:pt x="40" y="84"/>
                </a:cubicBezTo>
                <a:cubicBezTo>
                  <a:pt x="42" y="84"/>
                  <a:pt x="43" y="84"/>
                  <a:pt x="44" y="85"/>
                </a:cubicBezTo>
                <a:cubicBezTo>
                  <a:pt x="41" y="85"/>
                  <a:pt x="38" y="84"/>
                  <a:pt x="35" y="85"/>
                </a:cubicBezTo>
                <a:cubicBezTo>
                  <a:pt x="35" y="86"/>
                  <a:pt x="33" y="86"/>
                  <a:pt x="33" y="87"/>
                </a:cubicBezTo>
                <a:cubicBezTo>
                  <a:pt x="37" y="87"/>
                  <a:pt x="40" y="88"/>
                  <a:pt x="42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4" y="84"/>
                  <a:pt x="46" y="87"/>
                  <a:pt x="50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51" y="85"/>
                  <a:pt x="53" y="84"/>
                  <a:pt x="54" y="86"/>
                </a:cubicBezTo>
                <a:cubicBezTo>
                  <a:pt x="52" y="87"/>
                  <a:pt x="50" y="86"/>
                  <a:pt x="48" y="86"/>
                </a:cubicBez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8" y="89"/>
                  <a:pt x="49" y="90"/>
                </a:cubicBezTo>
                <a:cubicBezTo>
                  <a:pt x="48" y="91"/>
                  <a:pt x="46" y="90"/>
                  <a:pt x="45" y="90"/>
                </a:cubicBezTo>
                <a:cubicBezTo>
                  <a:pt x="46" y="90"/>
                  <a:pt x="45" y="91"/>
                  <a:pt x="46" y="92"/>
                </a:cubicBezTo>
                <a:cubicBezTo>
                  <a:pt x="46" y="92"/>
                  <a:pt x="47" y="92"/>
                  <a:pt x="48" y="93"/>
                </a:cubicBezTo>
                <a:cubicBezTo>
                  <a:pt x="47" y="93"/>
                  <a:pt x="46" y="92"/>
                  <a:pt x="46" y="93"/>
                </a:cubicBezTo>
                <a:cubicBezTo>
                  <a:pt x="47" y="93"/>
                  <a:pt x="48" y="95"/>
                  <a:pt x="50" y="95"/>
                </a:cubicBezTo>
                <a:cubicBezTo>
                  <a:pt x="51" y="94"/>
                  <a:pt x="53" y="93"/>
                  <a:pt x="55" y="93"/>
                </a:cubicBezTo>
                <a:cubicBezTo>
                  <a:pt x="56" y="93"/>
                  <a:pt x="58" y="94"/>
                  <a:pt x="59" y="93"/>
                </a:cubicBezTo>
                <a:cubicBezTo>
                  <a:pt x="56" y="93"/>
                  <a:pt x="55" y="94"/>
                  <a:pt x="52" y="93"/>
                </a:cubicBezTo>
                <a:cubicBezTo>
                  <a:pt x="54" y="93"/>
                  <a:pt x="55" y="92"/>
                  <a:pt x="57" y="91"/>
                </a:cubicBezTo>
                <a:cubicBezTo>
                  <a:pt x="55" y="91"/>
                  <a:pt x="53" y="92"/>
                  <a:pt x="52" y="91"/>
                </a:cubicBezTo>
                <a:cubicBezTo>
                  <a:pt x="52" y="91"/>
                  <a:pt x="53" y="91"/>
                  <a:pt x="53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5" y="91"/>
                  <a:pt x="61" y="91"/>
                  <a:pt x="66" y="91"/>
                </a:cubicBezTo>
                <a:cubicBezTo>
                  <a:pt x="64" y="92"/>
                  <a:pt x="62" y="91"/>
                  <a:pt x="60" y="92"/>
                </a:cubicBezTo>
                <a:cubicBezTo>
                  <a:pt x="62" y="92"/>
                  <a:pt x="64" y="93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9" y="92"/>
                  <a:pt x="71" y="92"/>
                  <a:pt x="71" y="92"/>
                </a:cubicBezTo>
                <a:cubicBezTo>
                  <a:pt x="71" y="92"/>
                  <a:pt x="70" y="92"/>
                  <a:pt x="70" y="93"/>
                </a:cubicBezTo>
                <a:cubicBezTo>
                  <a:pt x="73" y="92"/>
                  <a:pt x="75" y="93"/>
                  <a:pt x="76" y="92"/>
                </a:cubicBezTo>
                <a:cubicBezTo>
                  <a:pt x="74" y="92"/>
                  <a:pt x="72" y="93"/>
                  <a:pt x="72" y="92"/>
                </a:cubicBezTo>
                <a:cubicBezTo>
                  <a:pt x="82" y="91"/>
                  <a:pt x="91" y="91"/>
                  <a:pt x="99" y="92"/>
                </a:cubicBezTo>
                <a:cubicBezTo>
                  <a:pt x="98" y="92"/>
                  <a:pt x="96" y="93"/>
                  <a:pt x="95" y="92"/>
                </a:cubicBezTo>
                <a:cubicBezTo>
                  <a:pt x="93" y="92"/>
                  <a:pt x="90" y="92"/>
                  <a:pt x="88" y="92"/>
                </a:cubicBezTo>
                <a:cubicBezTo>
                  <a:pt x="87" y="92"/>
                  <a:pt x="85" y="93"/>
                  <a:pt x="84" y="92"/>
                </a:cubicBezTo>
                <a:cubicBezTo>
                  <a:pt x="85" y="93"/>
                  <a:pt x="86" y="92"/>
                  <a:pt x="85" y="92"/>
                </a:cubicBezTo>
                <a:cubicBezTo>
                  <a:pt x="83" y="93"/>
                  <a:pt x="80" y="93"/>
                  <a:pt x="78" y="93"/>
                </a:cubicBezTo>
                <a:cubicBezTo>
                  <a:pt x="78" y="93"/>
                  <a:pt x="79" y="93"/>
                  <a:pt x="80" y="93"/>
                </a:cubicBezTo>
                <a:cubicBezTo>
                  <a:pt x="74" y="93"/>
                  <a:pt x="67" y="93"/>
                  <a:pt x="63" y="95"/>
                </a:cubicBezTo>
                <a:cubicBezTo>
                  <a:pt x="64" y="95"/>
                  <a:pt x="66" y="94"/>
                  <a:pt x="66" y="95"/>
                </a:cubicBezTo>
                <a:cubicBezTo>
                  <a:pt x="66" y="96"/>
                  <a:pt x="65" y="95"/>
                  <a:pt x="65" y="95"/>
                </a:cubicBezTo>
                <a:cubicBezTo>
                  <a:pt x="69" y="95"/>
                  <a:pt x="74" y="95"/>
                  <a:pt x="78" y="95"/>
                </a:cubicBezTo>
                <a:cubicBezTo>
                  <a:pt x="74" y="96"/>
                  <a:pt x="71" y="95"/>
                  <a:pt x="67" y="96"/>
                </a:cubicBezTo>
                <a:cubicBezTo>
                  <a:pt x="68" y="96"/>
                  <a:pt x="69" y="96"/>
                  <a:pt x="71" y="96"/>
                </a:cubicBezTo>
                <a:cubicBezTo>
                  <a:pt x="71" y="97"/>
                  <a:pt x="70" y="97"/>
                  <a:pt x="70" y="97"/>
                </a:cubicBezTo>
                <a:cubicBezTo>
                  <a:pt x="72" y="97"/>
                  <a:pt x="73" y="97"/>
                  <a:pt x="75" y="98"/>
                </a:cubicBezTo>
                <a:cubicBezTo>
                  <a:pt x="71" y="98"/>
                  <a:pt x="69" y="98"/>
                  <a:pt x="65" y="98"/>
                </a:cubicBezTo>
                <a:cubicBezTo>
                  <a:pt x="64" y="98"/>
                  <a:pt x="65" y="99"/>
                  <a:pt x="64" y="99"/>
                </a:cubicBezTo>
                <a:cubicBezTo>
                  <a:pt x="63" y="98"/>
                  <a:pt x="62" y="98"/>
                  <a:pt x="61" y="99"/>
                </a:cubicBezTo>
                <a:cubicBezTo>
                  <a:pt x="67" y="100"/>
                  <a:pt x="73" y="99"/>
                  <a:pt x="78" y="100"/>
                </a:cubicBezTo>
                <a:cubicBezTo>
                  <a:pt x="77" y="100"/>
                  <a:pt x="76" y="100"/>
                  <a:pt x="76" y="101"/>
                </a:cubicBezTo>
                <a:cubicBezTo>
                  <a:pt x="74" y="101"/>
                  <a:pt x="73" y="101"/>
                  <a:pt x="72" y="101"/>
                </a:cubicBezTo>
                <a:cubicBezTo>
                  <a:pt x="70" y="101"/>
                  <a:pt x="69" y="101"/>
                  <a:pt x="68" y="102"/>
                </a:cubicBezTo>
                <a:cubicBezTo>
                  <a:pt x="71" y="102"/>
                  <a:pt x="76" y="102"/>
                  <a:pt x="78" y="102"/>
                </a:cubicBezTo>
                <a:cubicBezTo>
                  <a:pt x="81" y="104"/>
                  <a:pt x="85" y="102"/>
                  <a:pt x="88" y="103"/>
                </a:cubicBezTo>
                <a:cubicBezTo>
                  <a:pt x="85" y="103"/>
                  <a:pt x="81" y="103"/>
                  <a:pt x="78" y="104"/>
                </a:cubicBezTo>
                <a:cubicBezTo>
                  <a:pt x="80" y="104"/>
                  <a:pt x="82" y="104"/>
                  <a:pt x="83" y="104"/>
                </a:cubicBezTo>
                <a:cubicBezTo>
                  <a:pt x="83" y="104"/>
                  <a:pt x="84" y="105"/>
                  <a:pt x="84" y="105"/>
                </a:cubicBezTo>
                <a:cubicBezTo>
                  <a:pt x="82" y="105"/>
                  <a:pt x="79" y="105"/>
                  <a:pt x="79" y="105"/>
                </a:cubicBezTo>
                <a:cubicBezTo>
                  <a:pt x="80" y="105"/>
                  <a:pt x="80" y="106"/>
                  <a:pt x="81" y="105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3" y="106"/>
                  <a:pt x="85" y="105"/>
                  <a:pt x="87" y="106"/>
                </a:cubicBezTo>
                <a:cubicBezTo>
                  <a:pt x="87" y="107"/>
                  <a:pt x="86" y="106"/>
                  <a:pt x="86" y="107"/>
                </a:cubicBezTo>
                <a:cubicBezTo>
                  <a:pt x="88" y="107"/>
                  <a:pt x="90" y="107"/>
                  <a:pt x="92" y="107"/>
                </a:cubicBezTo>
                <a:cubicBezTo>
                  <a:pt x="97" y="107"/>
                  <a:pt x="99" y="106"/>
                  <a:pt x="104" y="107"/>
                </a:cubicBezTo>
                <a:cubicBezTo>
                  <a:pt x="102" y="108"/>
                  <a:pt x="99" y="107"/>
                  <a:pt x="97" y="108"/>
                </a:cubicBezTo>
                <a:cubicBezTo>
                  <a:pt x="100" y="107"/>
                  <a:pt x="100" y="109"/>
                  <a:pt x="104" y="108"/>
                </a:cubicBezTo>
                <a:cubicBezTo>
                  <a:pt x="104" y="108"/>
                  <a:pt x="103" y="108"/>
                  <a:pt x="103" y="109"/>
                </a:cubicBezTo>
                <a:cubicBezTo>
                  <a:pt x="106" y="108"/>
                  <a:pt x="109" y="108"/>
                  <a:pt x="111" y="108"/>
                </a:cubicBezTo>
                <a:cubicBezTo>
                  <a:pt x="111" y="107"/>
                  <a:pt x="110" y="108"/>
                  <a:pt x="110" y="107"/>
                </a:cubicBezTo>
                <a:cubicBezTo>
                  <a:pt x="110" y="106"/>
                  <a:pt x="112" y="107"/>
                  <a:pt x="113" y="106"/>
                </a:cubicBezTo>
                <a:cubicBezTo>
                  <a:pt x="113" y="106"/>
                  <a:pt x="112" y="106"/>
                  <a:pt x="112" y="106"/>
                </a:cubicBezTo>
                <a:cubicBezTo>
                  <a:pt x="113" y="106"/>
                  <a:pt x="115" y="105"/>
                  <a:pt x="116" y="106"/>
                </a:cubicBezTo>
                <a:cubicBezTo>
                  <a:pt x="115" y="107"/>
                  <a:pt x="113" y="107"/>
                  <a:pt x="113" y="108"/>
                </a:cubicBezTo>
                <a:cubicBezTo>
                  <a:pt x="113" y="107"/>
                  <a:pt x="114" y="108"/>
                  <a:pt x="115" y="108"/>
                </a:cubicBezTo>
                <a:cubicBezTo>
                  <a:pt x="115" y="107"/>
                  <a:pt x="118" y="107"/>
                  <a:pt x="117" y="108"/>
                </a:cubicBezTo>
                <a:cubicBezTo>
                  <a:pt x="118" y="108"/>
                  <a:pt x="118" y="107"/>
                  <a:pt x="118" y="108"/>
                </a:cubicBezTo>
                <a:cubicBezTo>
                  <a:pt x="113" y="110"/>
                  <a:pt x="105" y="108"/>
                  <a:pt x="100" y="110"/>
                </a:cubicBezTo>
                <a:cubicBezTo>
                  <a:pt x="100" y="110"/>
                  <a:pt x="102" y="109"/>
                  <a:pt x="102" y="110"/>
                </a:cubicBezTo>
                <a:cubicBezTo>
                  <a:pt x="100" y="110"/>
                  <a:pt x="97" y="110"/>
                  <a:pt x="94" y="110"/>
                </a:cubicBezTo>
                <a:cubicBezTo>
                  <a:pt x="93" y="110"/>
                  <a:pt x="94" y="111"/>
                  <a:pt x="94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9" y="112"/>
                  <a:pt x="105" y="111"/>
                  <a:pt x="108" y="111"/>
                </a:cubicBezTo>
                <a:cubicBezTo>
                  <a:pt x="106" y="112"/>
                  <a:pt x="104" y="112"/>
                  <a:pt x="102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2" y="112"/>
                  <a:pt x="100" y="113"/>
                  <a:pt x="99" y="113"/>
                </a:cubicBezTo>
                <a:cubicBezTo>
                  <a:pt x="101" y="114"/>
                  <a:pt x="103" y="113"/>
                  <a:pt x="105" y="113"/>
                </a:cubicBezTo>
                <a:cubicBezTo>
                  <a:pt x="105" y="114"/>
                  <a:pt x="104" y="114"/>
                  <a:pt x="104" y="114"/>
                </a:cubicBezTo>
                <a:cubicBezTo>
                  <a:pt x="106" y="115"/>
                  <a:pt x="108" y="114"/>
                  <a:pt x="109" y="114"/>
                </a:cubicBezTo>
                <a:cubicBezTo>
                  <a:pt x="109" y="115"/>
                  <a:pt x="107" y="114"/>
                  <a:pt x="106" y="115"/>
                </a:cubicBezTo>
                <a:cubicBezTo>
                  <a:pt x="107" y="115"/>
                  <a:pt x="108" y="115"/>
                  <a:pt x="108" y="115"/>
                </a:cubicBezTo>
                <a:cubicBezTo>
                  <a:pt x="107" y="115"/>
                  <a:pt x="105" y="116"/>
                  <a:pt x="104" y="116"/>
                </a:cubicBezTo>
                <a:cubicBezTo>
                  <a:pt x="109" y="117"/>
                  <a:pt x="114" y="115"/>
                  <a:pt x="118" y="116"/>
                </a:cubicBezTo>
                <a:cubicBezTo>
                  <a:pt x="115" y="117"/>
                  <a:pt x="110" y="116"/>
                  <a:pt x="107" y="117"/>
                </a:cubicBezTo>
                <a:cubicBezTo>
                  <a:pt x="111" y="118"/>
                  <a:pt x="115" y="118"/>
                  <a:pt x="116" y="117"/>
                </a:cubicBezTo>
                <a:cubicBezTo>
                  <a:pt x="117" y="116"/>
                  <a:pt x="117" y="117"/>
                  <a:pt x="118" y="117"/>
                </a:cubicBezTo>
                <a:cubicBezTo>
                  <a:pt x="119" y="117"/>
                  <a:pt x="118" y="116"/>
                  <a:pt x="118" y="116"/>
                </a:cubicBezTo>
                <a:cubicBezTo>
                  <a:pt x="119" y="117"/>
                  <a:pt x="121" y="117"/>
                  <a:pt x="122" y="118"/>
                </a:cubicBezTo>
                <a:cubicBezTo>
                  <a:pt x="121" y="118"/>
                  <a:pt x="121" y="118"/>
                  <a:pt x="120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3" y="118"/>
                  <a:pt x="125" y="118"/>
                  <a:pt x="127" y="119"/>
                </a:cubicBezTo>
                <a:cubicBezTo>
                  <a:pt x="124" y="119"/>
                  <a:pt x="122" y="119"/>
                  <a:pt x="120" y="119"/>
                </a:cubicBezTo>
                <a:cubicBezTo>
                  <a:pt x="121" y="119"/>
                  <a:pt x="121" y="120"/>
                  <a:pt x="120" y="120"/>
                </a:cubicBezTo>
                <a:cubicBezTo>
                  <a:pt x="122" y="120"/>
                  <a:pt x="126" y="119"/>
                  <a:pt x="129" y="120"/>
                </a:cubicBezTo>
                <a:cubicBezTo>
                  <a:pt x="127" y="121"/>
                  <a:pt x="125" y="120"/>
                  <a:pt x="124" y="121"/>
                </a:cubicBezTo>
                <a:cubicBezTo>
                  <a:pt x="125" y="121"/>
                  <a:pt x="126" y="121"/>
                  <a:pt x="126" y="121"/>
                </a:cubicBezTo>
                <a:cubicBezTo>
                  <a:pt x="126" y="121"/>
                  <a:pt x="125" y="121"/>
                  <a:pt x="126" y="122"/>
                </a:cubicBezTo>
                <a:cubicBezTo>
                  <a:pt x="127" y="121"/>
                  <a:pt x="129" y="122"/>
                  <a:pt x="130" y="122"/>
                </a:cubicBezTo>
                <a:cubicBezTo>
                  <a:pt x="129" y="123"/>
                  <a:pt x="128" y="122"/>
                  <a:pt x="127" y="122"/>
                </a:cubicBezTo>
                <a:cubicBezTo>
                  <a:pt x="127" y="123"/>
                  <a:pt x="128" y="123"/>
                  <a:pt x="128" y="123"/>
                </a:cubicBezTo>
                <a:cubicBezTo>
                  <a:pt x="128" y="124"/>
                  <a:pt x="127" y="123"/>
                  <a:pt x="127" y="124"/>
                </a:cubicBezTo>
                <a:cubicBezTo>
                  <a:pt x="129" y="125"/>
                  <a:pt x="132" y="123"/>
                  <a:pt x="135" y="125"/>
                </a:cubicBezTo>
                <a:cubicBezTo>
                  <a:pt x="133" y="125"/>
                  <a:pt x="131" y="125"/>
                  <a:pt x="130" y="126"/>
                </a:cubicBezTo>
                <a:cubicBezTo>
                  <a:pt x="132" y="126"/>
                  <a:pt x="134" y="126"/>
                  <a:pt x="136" y="127"/>
                </a:cubicBezTo>
                <a:cubicBezTo>
                  <a:pt x="136" y="126"/>
                  <a:pt x="138" y="126"/>
                  <a:pt x="138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8"/>
                  <a:pt x="140" y="128"/>
                  <a:pt x="142" y="128"/>
                </a:cubicBezTo>
                <a:cubicBezTo>
                  <a:pt x="144" y="128"/>
                  <a:pt x="147" y="127"/>
                  <a:pt x="148" y="128"/>
                </a:cubicBezTo>
                <a:cubicBezTo>
                  <a:pt x="146" y="129"/>
                  <a:pt x="143" y="128"/>
                  <a:pt x="141" y="129"/>
                </a:cubicBezTo>
                <a:cubicBezTo>
                  <a:pt x="142" y="129"/>
                  <a:pt x="143" y="128"/>
                  <a:pt x="143" y="129"/>
                </a:cubicBezTo>
                <a:cubicBezTo>
                  <a:pt x="142" y="130"/>
                  <a:pt x="140" y="130"/>
                  <a:pt x="138" y="130"/>
                </a:cubicBezTo>
                <a:cubicBezTo>
                  <a:pt x="141" y="130"/>
                  <a:pt x="145" y="129"/>
                  <a:pt x="146" y="130"/>
                </a:cubicBezTo>
                <a:cubicBezTo>
                  <a:pt x="146" y="130"/>
                  <a:pt x="146" y="129"/>
                  <a:pt x="146" y="129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60" y="129"/>
                  <a:pt x="170" y="128"/>
                  <a:pt x="181" y="127"/>
                </a:cubicBezTo>
                <a:cubicBezTo>
                  <a:pt x="177" y="127"/>
                  <a:pt x="173" y="127"/>
                  <a:pt x="169" y="127"/>
                </a:cubicBezTo>
                <a:cubicBezTo>
                  <a:pt x="171" y="126"/>
                  <a:pt x="172" y="127"/>
                  <a:pt x="174" y="126"/>
                </a:cubicBezTo>
                <a:cubicBezTo>
                  <a:pt x="172" y="127"/>
                  <a:pt x="173" y="125"/>
                  <a:pt x="172" y="125"/>
                </a:cubicBezTo>
                <a:cubicBezTo>
                  <a:pt x="172" y="125"/>
                  <a:pt x="173" y="126"/>
                  <a:pt x="172" y="126"/>
                </a:cubicBezTo>
                <a:cubicBezTo>
                  <a:pt x="169" y="126"/>
                  <a:pt x="165" y="127"/>
                  <a:pt x="163" y="126"/>
                </a:cubicBezTo>
                <a:cubicBezTo>
                  <a:pt x="165" y="125"/>
                  <a:pt x="169" y="126"/>
                  <a:pt x="171" y="125"/>
                </a:cubicBezTo>
                <a:cubicBezTo>
                  <a:pt x="170" y="125"/>
                  <a:pt x="169" y="125"/>
                  <a:pt x="169" y="125"/>
                </a:cubicBezTo>
                <a:cubicBezTo>
                  <a:pt x="171" y="125"/>
                  <a:pt x="174" y="125"/>
                  <a:pt x="176" y="124"/>
                </a:cubicBezTo>
                <a:cubicBezTo>
                  <a:pt x="173" y="124"/>
                  <a:pt x="170" y="123"/>
                  <a:pt x="168" y="123"/>
                </a:cubicBezTo>
                <a:cubicBezTo>
                  <a:pt x="168" y="123"/>
                  <a:pt x="169" y="124"/>
                  <a:pt x="169" y="124"/>
                </a:cubicBezTo>
                <a:cubicBezTo>
                  <a:pt x="168" y="124"/>
                  <a:pt x="167" y="124"/>
                  <a:pt x="167" y="124"/>
                </a:cubicBezTo>
                <a:cubicBezTo>
                  <a:pt x="167" y="124"/>
                  <a:pt x="168" y="123"/>
                  <a:pt x="168" y="123"/>
                </a:cubicBezTo>
                <a:cubicBezTo>
                  <a:pt x="166" y="123"/>
                  <a:pt x="164" y="123"/>
                  <a:pt x="162" y="123"/>
                </a:cubicBezTo>
                <a:cubicBezTo>
                  <a:pt x="162" y="122"/>
                  <a:pt x="161" y="122"/>
                  <a:pt x="160" y="122"/>
                </a:cubicBezTo>
                <a:cubicBezTo>
                  <a:pt x="160" y="123"/>
                  <a:pt x="161" y="122"/>
                  <a:pt x="162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59" y="123"/>
                  <a:pt x="157" y="124"/>
                  <a:pt x="156" y="123"/>
                </a:cubicBezTo>
                <a:cubicBezTo>
                  <a:pt x="157" y="123"/>
                  <a:pt x="159" y="123"/>
                  <a:pt x="160" y="123"/>
                </a:cubicBezTo>
                <a:cubicBezTo>
                  <a:pt x="160" y="122"/>
                  <a:pt x="159" y="122"/>
                  <a:pt x="160" y="122"/>
                </a:cubicBezTo>
                <a:cubicBezTo>
                  <a:pt x="163" y="121"/>
                  <a:pt x="166" y="121"/>
                  <a:pt x="168" y="121"/>
                </a:cubicBezTo>
                <a:cubicBezTo>
                  <a:pt x="168" y="121"/>
                  <a:pt x="167" y="121"/>
                  <a:pt x="167" y="120"/>
                </a:cubicBezTo>
                <a:cubicBezTo>
                  <a:pt x="169" y="120"/>
                  <a:pt x="174" y="120"/>
                  <a:pt x="177" y="119"/>
                </a:cubicBezTo>
                <a:cubicBezTo>
                  <a:pt x="175" y="119"/>
                  <a:pt x="172" y="119"/>
                  <a:pt x="169" y="119"/>
                </a:cubicBezTo>
                <a:cubicBezTo>
                  <a:pt x="178" y="118"/>
                  <a:pt x="186" y="118"/>
                  <a:pt x="194" y="117"/>
                </a:cubicBezTo>
                <a:cubicBezTo>
                  <a:pt x="189" y="115"/>
                  <a:pt x="186" y="116"/>
                  <a:pt x="181" y="115"/>
                </a:cubicBezTo>
                <a:cubicBezTo>
                  <a:pt x="180" y="116"/>
                  <a:pt x="181" y="116"/>
                  <a:pt x="180" y="116"/>
                </a:cubicBezTo>
                <a:cubicBezTo>
                  <a:pt x="179" y="115"/>
                  <a:pt x="178" y="116"/>
                  <a:pt x="178" y="115"/>
                </a:cubicBezTo>
                <a:cubicBezTo>
                  <a:pt x="182" y="115"/>
                  <a:pt x="186" y="115"/>
                  <a:pt x="191" y="114"/>
                </a:cubicBezTo>
                <a:cubicBezTo>
                  <a:pt x="187" y="114"/>
                  <a:pt x="184" y="113"/>
                  <a:pt x="181" y="113"/>
                </a:cubicBezTo>
                <a:cubicBezTo>
                  <a:pt x="181" y="113"/>
                  <a:pt x="180" y="114"/>
                  <a:pt x="179" y="114"/>
                </a:cubicBezTo>
                <a:cubicBezTo>
                  <a:pt x="180" y="113"/>
                  <a:pt x="181" y="114"/>
                  <a:pt x="181" y="113"/>
                </a:cubicBezTo>
                <a:cubicBezTo>
                  <a:pt x="178" y="113"/>
                  <a:pt x="174" y="114"/>
                  <a:pt x="173" y="112"/>
                </a:cubicBezTo>
                <a:cubicBezTo>
                  <a:pt x="172" y="112"/>
                  <a:pt x="172" y="113"/>
                  <a:pt x="171" y="113"/>
                </a:cubicBezTo>
                <a:cubicBezTo>
                  <a:pt x="171" y="112"/>
                  <a:pt x="170" y="112"/>
                  <a:pt x="168" y="112"/>
                </a:cubicBezTo>
                <a:cubicBezTo>
                  <a:pt x="168" y="112"/>
                  <a:pt x="165" y="113"/>
                  <a:pt x="165" y="112"/>
                </a:cubicBezTo>
                <a:cubicBezTo>
                  <a:pt x="174" y="111"/>
                  <a:pt x="184" y="110"/>
                  <a:pt x="194" y="110"/>
                </a:cubicBezTo>
                <a:cubicBezTo>
                  <a:pt x="194" y="110"/>
                  <a:pt x="196" y="110"/>
                  <a:pt x="195" y="110"/>
                </a:cubicBezTo>
                <a:cubicBezTo>
                  <a:pt x="193" y="110"/>
                  <a:pt x="191" y="110"/>
                  <a:pt x="189" y="110"/>
                </a:cubicBezTo>
                <a:cubicBezTo>
                  <a:pt x="193" y="109"/>
                  <a:pt x="198" y="109"/>
                  <a:pt x="203" y="109"/>
                </a:cubicBezTo>
                <a:cubicBezTo>
                  <a:pt x="205" y="108"/>
                  <a:pt x="208" y="108"/>
                  <a:pt x="210" y="107"/>
                </a:cubicBezTo>
                <a:cubicBezTo>
                  <a:pt x="217" y="107"/>
                  <a:pt x="226" y="106"/>
                  <a:pt x="232" y="106"/>
                </a:cubicBezTo>
                <a:cubicBezTo>
                  <a:pt x="236" y="107"/>
                  <a:pt x="239" y="105"/>
                  <a:pt x="243" y="105"/>
                </a:cubicBezTo>
                <a:cubicBezTo>
                  <a:pt x="248" y="104"/>
                  <a:pt x="253" y="104"/>
                  <a:pt x="258" y="103"/>
                </a:cubicBezTo>
                <a:cubicBezTo>
                  <a:pt x="257" y="103"/>
                  <a:pt x="255" y="104"/>
                  <a:pt x="253" y="103"/>
                </a:cubicBezTo>
                <a:cubicBezTo>
                  <a:pt x="254" y="102"/>
                  <a:pt x="253" y="102"/>
                  <a:pt x="254" y="102"/>
                </a:cubicBezTo>
                <a:cubicBezTo>
                  <a:pt x="251" y="102"/>
                  <a:pt x="247" y="103"/>
                  <a:pt x="246" y="102"/>
                </a:cubicBezTo>
                <a:cubicBezTo>
                  <a:pt x="253" y="100"/>
                  <a:pt x="260" y="101"/>
                  <a:pt x="268" y="100"/>
                </a:cubicBezTo>
                <a:cubicBezTo>
                  <a:pt x="269" y="100"/>
                  <a:pt x="269" y="99"/>
                  <a:pt x="269" y="99"/>
                </a:cubicBezTo>
                <a:cubicBezTo>
                  <a:pt x="269" y="100"/>
                  <a:pt x="269" y="100"/>
                  <a:pt x="269" y="100"/>
                </a:cubicBezTo>
                <a:cubicBezTo>
                  <a:pt x="274" y="99"/>
                  <a:pt x="280" y="99"/>
                  <a:pt x="285" y="98"/>
                </a:cubicBezTo>
                <a:cubicBezTo>
                  <a:pt x="285" y="98"/>
                  <a:pt x="286" y="98"/>
                  <a:pt x="285" y="98"/>
                </a:cubicBezTo>
                <a:cubicBezTo>
                  <a:pt x="276" y="99"/>
                  <a:pt x="266" y="99"/>
                  <a:pt x="258" y="100"/>
                </a:cubicBezTo>
                <a:cubicBezTo>
                  <a:pt x="257" y="100"/>
                  <a:pt x="256" y="100"/>
                  <a:pt x="255" y="100"/>
                </a:cubicBezTo>
                <a:cubicBezTo>
                  <a:pt x="261" y="98"/>
                  <a:pt x="269" y="99"/>
                  <a:pt x="275" y="98"/>
                </a:cubicBezTo>
                <a:cubicBezTo>
                  <a:pt x="265" y="96"/>
                  <a:pt x="255" y="100"/>
                  <a:pt x="246" y="99"/>
                </a:cubicBezTo>
                <a:cubicBezTo>
                  <a:pt x="247" y="99"/>
                  <a:pt x="249" y="99"/>
                  <a:pt x="249" y="98"/>
                </a:cubicBezTo>
                <a:cubicBezTo>
                  <a:pt x="249" y="98"/>
                  <a:pt x="247" y="98"/>
                  <a:pt x="247" y="98"/>
                </a:cubicBezTo>
                <a:cubicBezTo>
                  <a:pt x="250" y="97"/>
                  <a:pt x="254" y="97"/>
                  <a:pt x="257" y="97"/>
                </a:cubicBezTo>
                <a:cubicBezTo>
                  <a:pt x="257" y="96"/>
                  <a:pt x="258" y="97"/>
                  <a:pt x="259" y="97"/>
                </a:cubicBezTo>
                <a:cubicBezTo>
                  <a:pt x="260" y="97"/>
                  <a:pt x="259" y="97"/>
                  <a:pt x="260" y="97"/>
                </a:cubicBezTo>
                <a:cubicBezTo>
                  <a:pt x="265" y="97"/>
                  <a:pt x="269" y="96"/>
                  <a:pt x="275" y="96"/>
                </a:cubicBezTo>
                <a:cubicBezTo>
                  <a:pt x="276" y="96"/>
                  <a:pt x="275" y="96"/>
                  <a:pt x="275" y="95"/>
                </a:cubicBezTo>
                <a:cubicBezTo>
                  <a:pt x="276" y="96"/>
                  <a:pt x="276" y="96"/>
                  <a:pt x="277" y="96"/>
                </a:cubicBezTo>
                <a:cubicBezTo>
                  <a:pt x="277" y="96"/>
                  <a:pt x="277" y="95"/>
                  <a:pt x="277" y="95"/>
                </a:cubicBezTo>
                <a:cubicBezTo>
                  <a:pt x="278" y="95"/>
                  <a:pt x="278" y="96"/>
                  <a:pt x="279" y="95"/>
                </a:cubicBezTo>
                <a:cubicBezTo>
                  <a:pt x="279" y="95"/>
                  <a:pt x="280" y="95"/>
                  <a:pt x="280" y="95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75" y="95"/>
                  <a:pt x="270" y="95"/>
                  <a:pt x="265" y="94"/>
                </a:cubicBezTo>
                <a:cubicBezTo>
                  <a:pt x="265" y="95"/>
                  <a:pt x="263" y="95"/>
                  <a:pt x="263" y="95"/>
                </a:cubicBezTo>
                <a:cubicBezTo>
                  <a:pt x="263" y="96"/>
                  <a:pt x="264" y="96"/>
                  <a:pt x="266" y="96"/>
                </a:cubicBezTo>
                <a:cubicBezTo>
                  <a:pt x="264" y="97"/>
                  <a:pt x="262" y="96"/>
                  <a:pt x="262" y="97"/>
                </a:cubicBezTo>
                <a:cubicBezTo>
                  <a:pt x="262" y="96"/>
                  <a:pt x="262" y="96"/>
                  <a:pt x="262" y="96"/>
                </a:cubicBezTo>
                <a:cubicBezTo>
                  <a:pt x="254" y="96"/>
                  <a:pt x="246" y="98"/>
                  <a:pt x="240" y="98"/>
                </a:cubicBezTo>
                <a:cubicBezTo>
                  <a:pt x="240" y="98"/>
                  <a:pt x="240" y="97"/>
                  <a:pt x="240" y="97"/>
                </a:cubicBezTo>
                <a:cubicBezTo>
                  <a:pt x="239" y="98"/>
                  <a:pt x="238" y="98"/>
                  <a:pt x="237" y="98"/>
                </a:cubicBezTo>
                <a:cubicBezTo>
                  <a:pt x="236" y="98"/>
                  <a:pt x="237" y="98"/>
                  <a:pt x="236" y="98"/>
                </a:cubicBezTo>
                <a:cubicBezTo>
                  <a:pt x="230" y="98"/>
                  <a:pt x="223" y="99"/>
                  <a:pt x="218" y="100"/>
                </a:cubicBezTo>
                <a:cubicBezTo>
                  <a:pt x="218" y="100"/>
                  <a:pt x="219" y="100"/>
                  <a:pt x="219" y="100"/>
                </a:cubicBezTo>
                <a:cubicBezTo>
                  <a:pt x="221" y="100"/>
                  <a:pt x="225" y="100"/>
                  <a:pt x="227" y="99"/>
                </a:cubicBezTo>
                <a:cubicBezTo>
                  <a:pt x="227" y="100"/>
                  <a:pt x="226" y="100"/>
                  <a:pt x="227" y="100"/>
                </a:cubicBezTo>
                <a:cubicBezTo>
                  <a:pt x="229" y="101"/>
                  <a:pt x="231" y="100"/>
                  <a:pt x="233" y="100"/>
                </a:cubicBezTo>
                <a:cubicBezTo>
                  <a:pt x="232" y="101"/>
                  <a:pt x="229" y="101"/>
                  <a:pt x="228" y="102"/>
                </a:cubicBezTo>
                <a:cubicBezTo>
                  <a:pt x="229" y="102"/>
                  <a:pt x="230" y="101"/>
                  <a:pt x="231" y="102"/>
                </a:cubicBezTo>
                <a:cubicBezTo>
                  <a:pt x="231" y="102"/>
                  <a:pt x="231" y="102"/>
                  <a:pt x="231" y="102"/>
                </a:cubicBezTo>
                <a:cubicBezTo>
                  <a:pt x="232" y="102"/>
                  <a:pt x="234" y="102"/>
                  <a:pt x="236" y="103"/>
                </a:cubicBezTo>
                <a:cubicBezTo>
                  <a:pt x="234" y="103"/>
                  <a:pt x="234" y="103"/>
                  <a:pt x="233" y="103"/>
                </a:cubicBezTo>
                <a:cubicBezTo>
                  <a:pt x="235" y="105"/>
                  <a:pt x="238" y="101"/>
                  <a:pt x="242" y="103"/>
                </a:cubicBezTo>
                <a:cubicBezTo>
                  <a:pt x="241" y="104"/>
                  <a:pt x="237" y="102"/>
                  <a:pt x="236" y="104"/>
                </a:cubicBezTo>
                <a:cubicBezTo>
                  <a:pt x="238" y="104"/>
                  <a:pt x="242" y="102"/>
                  <a:pt x="244" y="104"/>
                </a:cubicBezTo>
                <a:cubicBezTo>
                  <a:pt x="244" y="104"/>
                  <a:pt x="246" y="103"/>
                  <a:pt x="246" y="104"/>
                </a:cubicBezTo>
                <a:cubicBezTo>
                  <a:pt x="228" y="106"/>
                  <a:pt x="207" y="107"/>
                  <a:pt x="188" y="108"/>
                </a:cubicBezTo>
                <a:cubicBezTo>
                  <a:pt x="193" y="107"/>
                  <a:pt x="198" y="107"/>
                  <a:pt x="202" y="106"/>
                </a:cubicBezTo>
                <a:cubicBezTo>
                  <a:pt x="202" y="106"/>
                  <a:pt x="201" y="105"/>
                  <a:pt x="201" y="106"/>
                </a:cubicBezTo>
                <a:cubicBezTo>
                  <a:pt x="201" y="106"/>
                  <a:pt x="199" y="106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6"/>
                  <a:pt x="198" y="106"/>
                  <a:pt x="197" y="107"/>
                </a:cubicBezTo>
                <a:cubicBezTo>
                  <a:pt x="195" y="107"/>
                  <a:pt x="192" y="106"/>
                  <a:pt x="190" y="107"/>
                </a:cubicBezTo>
                <a:cubicBezTo>
                  <a:pt x="191" y="107"/>
                  <a:pt x="192" y="106"/>
                  <a:pt x="192" y="107"/>
                </a:cubicBezTo>
                <a:cubicBezTo>
                  <a:pt x="191" y="107"/>
                  <a:pt x="189" y="106"/>
                  <a:pt x="190" y="107"/>
                </a:cubicBezTo>
                <a:cubicBezTo>
                  <a:pt x="188" y="106"/>
                  <a:pt x="186" y="107"/>
                  <a:pt x="185" y="107"/>
                </a:cubicBezTo>
                <a:cubicBezTo>
                  <a:pt x="185" y="106"/>
                  <a:pt x="185" y="106"/>
                  <a:pt x="186" y="106"/>
                </a:cubicBezTo>
                <a:cubicBezTo>
                  <a:pt x="185" y="106"/>
                  <a:pt x="184" y="106"/>
                  <a:pt x="183" y="107"/>
                </a:cubicBezTo>
                <a:cubicBezTo>
                  <a:pt x="184" y="107"/>
                  <a:pt x="186" y="107"/>
                  <a:pt x="186" y="107"/>
                </a:cubicBezTo>
                <a:cubicBezTo>
                  <a:pt x="185" y="107"/>
                  <a:pt x="184" y="108"/>
                  <a:pt x="183" y="108"/>
                </a:cubicBezTo>
                <a:cubicBezTo>
                  <a:pt x="183" y="107"/>
                  <a:pt x="184" y="107"/>
                  <a:pt x="184" y="107"/>
                </a:cubicBezTo>
                <a:cubicBezTo>
                  <a:pt x="181" y="107"/>
                  <a:pt x="179" y="108"/>
                  <a:pt x="176" y="107"/>
                </a:cubicBezTo>
                <a:cubicBezTo>
                  <a:pt x="178" y="107"/>
                  <a:pt x="180" y="106"/>
                  <a:pt x="183" y="107"/>
                </a:cubicBezTo>
                <a:cubicBezTo>
                  <a:pt x="180" y="105"/>
                  <a:pt x="175" y="108"/>
                  <a:pt x="173" y="106"/>
                </a:cubicBezTo>
                <a:cubicBezTo>
                  <a:pt x="172" y="106"/>
                  <a:pt x="171" y="106"/>
                  <a:pt x="170" y="107"/>
                </a:cubicBezTo>
                <a:cubicBezTo>
                  <a:pt x="170" y="106"/>
                  <a:pt x="169" y="106"/>
                  <a:pt x="169" y="106"/>
                </a:cubicBezTo>
                <a:cubicBezTo>
                  <a:pt x="166" y="106"/>
                  <a:pt x="159" y="107"/>
                  <a:pt x="157" y="106"/>
                </a:cubicBezTo>
                <a:cubicBezTo>
                  <a:pt x="160" y="105"/>
                  <a:pt x="163" y="106"/>
                  <a:pt x="166" y="106"/>
                </a:cubicBezTo>
                <a:cubicBezTo>
                  <a:pt x="168" y="105"/>
                  <a:pt x="169" y="105"/>
                  <a:pt x="170" y="105"/>
                </a:cubicBezTo>
                <a:cubicBezTo>
                  <a:pt x="175" y="105"/>
                  <a:pt x="181" y="104"/>
                  <a:pt x="186" y="105"/>
                </a:cubicBezTo>
                <a:cubicBezTo>
                  <a:pt x="185" y="105"/>
                  <a:pt x="184" y="105"/>
                  <a:pt x="183" y="105"/>
                </a:cubicBezTo>
                <a:cubicBezTo>
                  <a:pt x="184" y="106"/>
                  <a:pt x="186" y="105"/>
                  <a:pt x="187" y="105"/>
                </a:cubicBezTo>
                <a:cubicBezTo>
                  <a:pt x="187" y="105"/>
                  <a:pt x="186" y="105"/>
                  <a:pt x="187" y="105"/>
                </a:cubicBezTo>
                <a:cubicBezTo>
                  <a:pt x="191" y="105"/>
                  <a:pt x="193" y="104"/>
                  <a:pt x="195" y="104"/>
                </a:cubicBezTo>
                <a:cubicBezTo>
                  <a:pt x="195" y="105"/>
                  <a:pt x="195" y="105"/>
                  <a:pt x="196" y="105"/>
                </a:cubicBezTo>
                <a:cubicBezTo>
                  <a:pt x="197" y="105"/>
                  <a:pt x="195" y="105"/>
                  <a:pt x="196" y="104"/>
                </a:cubicBezTo>
                <a:cubicBezTo>
                  <a:pt x="200" y="104"/>
                  <a:pt x="205" y="104"/>
                  <a:pt x="210" y="103"/>
                </a:cubicBezTo>
                <a:cubicBezTo>
                  <a:pt x="201" y="103"/>
                  <a:pt x="195" y="105"/>
                  <a:pt x="187" y="104"/>
                </a:cubicBezTo>
                <a:cubicBezTo>
                  <a:pt x="186" y="104"/>
                  <a:pt x="186" y="103"/>
                  <a:pt x="185" y="103"/>
                </a:cubicBezTo>
                <a:cubicBezTo>
                  <a:pt x="190" y="103"/>
                  <a:pt x="196" y="102"/>
                  <a:pt x="20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00" y="103"/>
                  <a:pt x="202" y="102"/>
                  <a:pt x="203" y="103"/>
                </a:cubicBezTo>
                <a:cubicBezTo>
                  <a:pt x="203" y="102"/>
                  <a:pt x="204" y="102"/>
                  <a:pt x="204" y="102"/>
                </a:cubicBezTo>
                <a:cubicBezTo>
                  <a:pt x="207" y="101"/>
                  <a:pt x="211" y="101"/>
                  <a:pt x="214" y="101"/>
                </a:cubicBezTo>
                <a:cubicBezTo>
                  <a:pt x="215" y="100"/>
                  <a:pt x="217" y="101"/>
                  <a:pt x="218" y="100"/>
                </a:cubicBezTo>
                <a:cubicBezTo>
                  <a:pt x="211" y="101"/>
                  <a:pt x="203" y="101"/>
                  <a:pt x="196" y="101"/>
                </a:cubicBezTo>
                <a:cubicBezTo>
                  <a:pt x="193" y="102"/>
                  <a:pt x="184" y="103"/>
                  <a:pt x="182" y="102"/>
                </a:cubicBezTo>
                <a:cubicBezTo>
                  <a:pt x="182" y="102"/>
                  <a:pt x="180" y="103"/>
                  <a:pt x="180" y="102"/>
                </a:cubicBezTo>
                <a:cubicBezTo>
                  <a:pt x="181" y="102"/>
                  <a:pt x="183" y="102"/>
                  <a:pt x="184" y="102"/>
                </a:cubicBezTo>
                <a:cubicBezTo>
                  <a:pt x="176" y="102"/>
                  <a:pt x="169" y="101"/>
                  <a:pt x="160" y="101"/>
                </a:cubicBezTo>
                <a:cubicBezTo>
                  <a:pt x="169" y="100"/>
                  <a:pt x="178" y="100"/>
                  <a:pt x="188" y="99"/>
                </a:cubicBezTo>
                <a:cubicBezTo>
                  <a:pt x="188" y="99"/>
                  <a:pt x="189" y="100"/>
                  <a:pt x="189" y="100"/>
                </a:cubicBezTo>
                <a:cubicBezTo>
                  <a:pt x="189" y="99"/>
                  <a:pt x="189" y="99"/>
                  <a:pt x="189" y="99"/>
                </a:cubicBezTo>
                <a:cubicBezTo>
                  <a:pt x="199" y="99"/>
                  <a:pt x="211" y="98"/>
                  <a:pt x="223" y="96"/>
                </a:cubicBezTo>
                <a:cubicBezTo>
                  <a:pt x="218" y="97"/>
                  <a:pt x="212" y="97"/>
                  <a:pt x="207" y="97"/>
                </a:cubicBezTo>
                <a:cubicBezTo>
                  <a:pt x="205" y="97"/>
                  <a:pt x="204" y="98"/>
                  <a:pt x="202" y="98"/>
                </a:cubicBezTo>
                <a:cubicBezTo>
                  <a:pt x="201" y="98"/>
                  <a:pt x="200" y="98"/>
                  <a:pt x="200" y="98"/>
                </a:cubicBezTo>
                <a:cubicBezTo>
                  <a:pt x="198" y="97"/>
                  <a:pt x="196" y="98"/>
                  <a:pt x="195" y="98"/>
                </a:cubicBezTo>
                <a:cubicBezTo>
                  <a:pt x="194" y="98"/>
                  <a:pt x="193" y="97"/>
                  <a:pt x="192" y="97"/>
                </a:cubicBezTo>
                <a:cubicBezTo>
                  <a:pt x="190" y="96"/>
                  <a:pt x="188" y="97"/>
                  <a:pt x="185" y="97"/>
                </a:cubicBezTo>
                <a:cubicBezTo>
                  <a:pt x="177" y="98"/>
                  <a:pt x="170" y="98"/>
                  <a:pt x="163" y="98"/>
                </a:cubicBezTo>
                <a:cubicBezTo>
                  <a:pt x="165" y="97"/>
                  <a:pt x="167" y="97"/>
                  <a:pt x="168" y="97"/>
                </a:cubicBezTo>
                <a:cubicBezTo>
                  <a:pt x="168" y="96"/>
                  <a:pt x="166" y="97"/>
                  <a:pt x="166" y="96"/>
                </a:cubicBezTo>
                <a:cubicBezTo>
                  <a:pt x="178" y="95"/>
                  <a:pt x="190" y="94"/>
                  <a:pt x="201" y="94"/>
                </a:cubicBezTo>
                <a:cubicBezTo>
                  <a:pt x="201" y="94"/>
                  <a:pt x="200" y="94"/>
                  <a:pt x="200" y="95"/>
                </a:cubicBezTo>
                <a:cubicBezTo>
                  <a:pt x="201" y="94"/>
                  <a:pt x="203" y="95"/>
                  <a:pt x="203" y="94"/>
                </a:cubicBezTo>
                <a:cubicBezTo>
                  <a:pt x="212" y="94"/>
                  <a:pt x="221" y="93"/>
                  <a:pt x="228" y="92"/>
                </a:cubicBezTo>
                <a:cubicBezTo>
                  <a:pt x="220" y="92"/>
                  <a:pt x="210" y="92"/>
                  <a:pt x="201" y="93"/>
                </a:cubicBezTo>
                <a:cubicBezTo>
                  <a:pt x="201" y="92"/>
                  <a:pt x="202" y="92"/>
                  <a:pt x="202" y="91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210" y="91"/>
                  <a:pt x="219" y="92"/>
                  <a:pt x="226" y="90"/>
                </a:cubicBezTo>
                <a:cubicBezTo>
                  <a:pt x="225" y="90"/>
                  <a:pt x="223" y="89"/>
                  <a:pt x="222" y="90"/>
                </a:cubicBezTo>
                <a:cubicBezTo>
                  <a:pt x="222" y="89"/>
                  <a:pt x="223" y="89"/>
                  <a:pt x="223" y="89"/>
                </a:cubicBezTo>
                <a:cubicBezTo>
                  <a:pt x="236" y="88"/>
                  <a:pt x="248" y="87"/>
                  <a:pt x="261" y="86"/>
                </a:cubicBezTo>
                <a:cubicBezTo>
                  <a:pt x="260" y="85"/>
                  <a:pt x="256" y="87"/>
                  <a:pt x="255" y="86"/>
                </a:cubicBezTo>
                <a:cubicBezTo>
                  <a:pt x="258" y="85"/>
                  <a:pt x="263" y="85"/>
                  <a:pt x="266" y="84"/>
                </a:cubicBezTo>
                <a:cubicBezTo>
                  <a:pt x="266" y="83"/>
                  <a:pt x="263" y="85"/>
                  <a:pt x="263" y="84"/>
                </a:cubicBezTo>
                <a:cubicBezTo>
                  <a:pt x="264" y="84"/>
                  <a:pt x="265" y="83"/>
                  <a:pt x="266" y="83"/>
                </a:cubicBezTo>
                <a:cubicBezTo>
                  <a:pt x="264" y="82"/>
                  <a:pt x="262" y="84"/>
                  <a:pt x="261" y="83"/>
                </a:cubicBezTo>
                <a:cubicBezTo>
                  <a:pt x="267" y="82"/>
                  <a:pt x="274" y="82"/>
                  <a:pt x="280" y="81"/>
                </a:cubicBezTo>
                <a:cubicBezTo>
                  <a:pt x="281" y="81"/>
                  <a:pt x="281" y="80"/>
                  <a:pt x="281" y="80"/>
                </a:cubicBezTo>
                <a:cubicBezTo>
                  <a:pt x="281" y="80"/>
                  <a:pt x="281" y="80"/>
                  <a:pt x="281" y="81"/>
                </a:cubicBezTo>
                <a:cubicBezTo>
                  <a:pt x="283" y="81"/>
                  <a:pt x="286" y="81"/>
                  <a:pt x="288" y="80"/>
                </a:cubicBezTo>
                <a:cubicBezTo>
                  <a:pt x="287" y="80"/>
                  <a:pt x="285" y="81"/>
                  <a:pt x="284" y="80"/>
                </a:cubicBezTo>
                <a:cubicBezTo>
                  <a:pt x="285" y="80"/>
                  <a:pt x="287" y="79"/>
                  <a:pt x="288" y="79"/>
                </a:cubicBezTo>
                <a:cubicBezTo>
                  <a:pt x="284" y="79"/>
                  <a:pt x="280" y="79"/>
                  <a:pt x="276" y="79"/>
                </a:cubicBezTo>
                <a:cubicBezTo>
                  <a:pt x="281" y="78"/>
                  <a:pt x="291" y="79"/>
                  <a:pt x="296" y="77"/>
                </a:cubicBezTo>
                <a:cubicBezTo>
                  <a:pt x="291" y="78"/>
                  <a:pt x="286" y="78"/>
                  <a:pt x="281" y="78"/>
                </a:cubicBezTo>
                <a:cubicBezTo>
                  <a:pt x="291" y="77"/>
                  <a:pt x="300" y="76"/>
                  <a:pt x="308" y="76"/>
                </a:cubicBezTo>
                <a:cubicBezTo>
                  <a:pt x="311" y="76"/>
                  <a:pt x="314" y="75"/>
                  <a:pt x="317" y="75"/>
                </a:cubicBezTo>
                <a:cubicBezTo>
                  <a:pt x="324" y="75"/>
                  <a:pt x="331" y="74"/>
                  <a:pt x="338" y="73"/>
                </a:cubicBezTo>
                <a:cubicBezTo>
                  <a:pt x="338" y="74"/>
                  <a:pt x="339" y="73"/>
                  <a:pt x="338" y="73"/>
                </a:cubicBezTo>
                <a:cubicBezTo>
                  <a:pt x="328" y="74"/>
                  <a:pt x="315" y="75"/>
                  <a:pt x="306" y="75"/>
                </a:cubicBezTo>
                <a:cubicBezTo>
                  <a:pt x="308" y="74"/>
                  <a:pt x="313" y="75"/>
                  <a:pt x="316" y="74"/>
                </a:cubicBezTo>
                <a:cubicBezTo>
                  <a:pt x="316" y="74"/>
                  <a:pt x="315" y="74"/>
                  <a:pt x="315" y="73"/>
                </a:cubicBezTo>
                <a:cubicBezTo>
                  <a:pt x="317" y="73"/>
                  <a:pt x="317" y="73"/>
                  <a:pt x="318" y="73"/>
                </a:cubicBezTo>
                <a:cubicBezTo>
                  <a:pt x="318" y="74"/>
                  <a:pt x="319" y="73"/>
                  <a:pt x="319" y="74"/>
                </a:cubicBezTo>
                <a:cubicBezTo>
                  <a:pt x="319" y="73"/>
                  <a:pt x="318" y="74"/>
                  <a:pt x="319" y="73"/>
                </a:cubicBezTo>
                <a:cubicBezTo>
                  <a:pt x="311" y="73"/>
                  <a:pt x="304" y="74"/>
                  <a:pt x="298" y="74"/>
                </a:cubicBezTo>
                <a:cubicBezTo>
                  <a:pt x="305" y="73"/>
                  <a:pt x="309" y="73"/>
                  <a:pt x="315" y="72"/>
                </a:cubicBezTo>
                <a:cubicBezTo>
                  <a:pt x="312" y="72"/>
                  <a:pt x="310" y="71"/>
                  <a:pt x="307" y="72"/>
                </a:cubicBezTo>
                <a:cubicBezTo>
                  <a:pt x="308" y="71"/>
                  <a:pt x="310" y="72"/>
                  <a:pt x="311" y="70"/>
                </a:cubicBezTo>
                <a:cubicBezTo>
                  <a:pt x="310" y="70"/>
                  <a:pt x="310" y="71"/>
                  <a:pt x="310" y="70"/>
                </a:cubicBezTo>
                <a:cubicBezTo>
                  <a:pt x="317" y="69"/>
                  <a:pt x="328" y="70"/>
                  <a:pt x="334" y="67"/>
                </a:cubicBezTo>
                <a:cubicBezTo>
                  <a:pt x="330" y="68"/>
                  <a:pt x="326" y="68"/>
                  <a:pt x="323" y="68"/>
                </a:cubicBezTo>
                <a:cubicBezTo>
                  <a:pt x="319" y="68"/>
                  <a:pt x="314" y="69"/>
                  <a:pt x="310" y="68"/>
                </a:cubicBezTo>
                <a:cubicBezTo>
                  <a:pt x="311" y="68"/>
                  <a:pt x="313" y="68"/>
                  <a:pt x="314" y="68"/>
                </a:cubicBezTo>
                <a:cubicBezTo>
                  <a:pt x="313" y="67"/>
                  <a:pt x="315" y="68"/>
                  <a:pt x="315" y="67"/>
                </a:cubicBezTo>
                <a:cubicBezTo>
                  <a:pt x="315" y="67"/>
                  <a:pt x="314" y="67"/>
                  <a:pt x="314" y="67"/>
                </a:cubicBezTo>
                <a:cubicBezTo>
                  <a:pt x="336" y="65"/>
                  <a:pt x="360" y="63"/>
                  <a:pt x="382" y="60"/>
                </a:cubicBezTo>
                <a:cubicBezTo>
                  <a:pt x="384" y="59"/>
                  <a:pt x="389" y="60"/>
                  <a:pt x="391" y="59"/>
                </a:cubicBezTo>
                <a:cubicBezTo>
                  <a:pt x="392" y="58"/>
                  <a:pt x="392" y="57"/>
                  <a:pt x="394" y="57"/>
                </a:cubicBezTo>
                <a:cubicBezTo>
                  <a:pt x="393" y="55"/>
                  <a:pt x="396" y="54"/>
                  <a:pt x="397" y="54"/>
                </a:cubicBezTo>
                <a:cubicBezTo>
                  <a:pt x="396" y="54"/>
                  <a:pt x="396" y="54"/>
                  <a:pt x="395" y="54"/>
                </a:cubicBezTo>
                <a:cubicBezTo>
                  <a:pt x="397" y="52"/>
                  <a:pt x="399" y="53"/>
                  <a:pt x="401" y="52"/>
                </a:cubicBezTo>
                <a:cubicBezTo>
                  <a:pt x="399" y="52"/>
                  <a:pt x="398" y="53"/>
                  <a:pt x="397" y="52"/>
                </a:cubicBezTo>
                <a:cubicBezTo>
                  <a:pt x="397" y="51"/>
                  <a:pt x="399" y="52"/>
                  <a:pt x="400" y="51"/>
                </a:cubicBezTo>
                <a:cubicBezTo>
                  <a:pt x="399" y="51"/>
                  <a:pt x="399" y="51"/>
                  <a:pt x="399" y="51"/>
                </a:cubicBezTo>
                <a:cubicBezTo>
                  <a:pt x="401" y="51"/>
                  <a:pt x="402" y="51"/>
                  <a:pt x="404" y="50"/>
                </a:cubicBezTo>
                <a:cubicBezTo>
                  <a:pt x="401" y="50"/>
                  <a:pt x="399" y="51"/>
                  <a:pt x="398" y="51"/>
                </a:cubicBezTo>
                <a:close/>
                <a:moveTo>
                  <a:pt x="355" y="35"/>
                </a:moveTo>
                <a:cubicBezTo>
                  <a:pt x="355" y="35"/>
                  <a:pt x="354" y="36"/>
                  <a:pt x="353" y="35"/>
                </a:cubicBezTo>
                <a:cubicBezTo>
                  <a:pt x="353" y="35"/>
                  <a:pt x="354" y="35"/>
                  <a:pt x="355" y="35"/>
                </a:cubicBezTo>
                <a:close/>
                <a:moveTo>
                  <a:pt x="335" y="36"/>
                </a:moveTo>
                <a:cubicBezTo>
                  <a:pt x="335" y="37"/>
                  <a:pt x="333" y="37"/>
                  <a:pt x="333" y="37"/>
                </a:cubicBezTo>
                <a:cubicBezTo>
                  <a:pt x="334" y="36"/>
                  <a:pt x="334" y="37"/>
                  <a:pt x="335" y="36"/>
                </a:cubicBezTo>
                <a:close/>
                <a:moveTo>
                  <a:pt x="322" y="38"/>
                </a:moveTo>
                <a:cubicBezTo>
                  <a:pt x="321" y="38"/>
                  <a:pt x="321" y="38"/>
                  <a:pt x="321" y="38"/>
                </a:cubicBezTo>
                <a:cubicBezTo>
                  <a:pt x="321" y="38"/>
                  <a:pt x="323" y="38"/>
                  <a:pt x="322" y="38"/>
                </a:cubicBezTo>
                <a:close/>
                <a:moveTo>
                  <a:pt x="301" y="34"/>
                </a:moveTo>
                <a:cubicBezTo>
                  <a:pt x="301" y="35"/>
                  <a:pt x="301" y="35"/>
                  <a:pt x="300" y="35"/>
                </a:cubicBezTo>
                <a:cubicBezTo>
                  <a:pt x="300" y="34"/>
                  <a:pt x="301" y="35"/>
                  <a:pt x="301" y="34"/>
                </a:cubicBezTo>
                <a:close/>
                <a:moveTo>
                  <a:pt x="304" y="25"/>
                </a:moveTo>
                <a:cubicBezTo>
                  <a:pt x="304" y="25"/>
                  <a:pt x="304" y="25"/>
                  <a:pt x="303" y="25"/>
                </a:cubicBezTo>
                <a:cubicBezTo>
                  <a:pt x="303" y="25"/>
                  <a:pt x="304" y="25"/>
                  <a:pt x="304" y="25"/>
                </a:cubicBezTo>
                <a:close/>
                <a:moveTo>
                  <a:pt x="287" y="24"/>
                </a:moveTo>
                <a:cubicBezTo>
                  <a:pt x="287" y="24"/>
                  <a:pt x="286" y="24"/>
                  <a:pt x="286" y="24"/>
                </a:cubicBezTo>
                <a:cubicBezTo>
                  <a:pt x="286" y="23"/>
                  <a:pt x="287" y="24"/>
                  <a:pt x="287" y="24"/>
                </a:cubicBezTo>
                <a:close/>
                <a:moveTo>
                  <a:pt x="267" y="30"/>
                </a:moveTo>
                <a:cubicBezTo>
                  <a:pt x="267" y="29"/>
                  <a:pt x="270" y="29"/>
                  <a:pt x="271" y="29"/>
                </a:cubicBezTo>
                <a:cubicBezTo>
                  <a:pt x="270" y="30"/>
                  <a:pt x="268" y="30"/>
                  <a:pt x="267" y="30"/>
                </a:cubicBezTo>
                <a:close/>
                <a:moveTo>
                  <a:pt x="272" y="26"/>
                </a:moveTo>
                <a:cubicBezTo>
                  <a:pt x="270" y="27"/>
                  <a:pt x="267" y="26"/>
                  <a:pt x="265" y="27"/>
                </a:cubicBezTo>
                <a:cubicBezTo>
                  <a:pt x="266" y="26"/>
                  <a:pt x="270" y="27"/>
                  <a:pt x="272" y="26"/>
                </a:cubicBezTo>
                <a:close/>
                <a:moveTo>
                  <a:pt x="249" y="25"/>
                </a:moveTo>
                <a:cubicBezTo>
                  <a:pt x="249" y="25"/>
                  <a:pt x="248" y="25"/>
                  <a:pt x="248" y="25"/>
                </a:cubicBezTo>
                <a:cubicBezTo>
                  <a:pt x="248" y="25"/>
                  <a:pt x="248" y="24"/>
                  <a:pt x="249" y="25"/>
                </a:cubicBezTo>
                <a:close/>
                <a:moveTo>
                  <a:pt x="246" y="25"/>
                </a:moveTo>
                <a:cubicBezTo>
                  <a:pt x="247" y="25"/>
                  <a:pt x="247" y="24"/>
                  <a:pt x="247" y="25"/>
                </a:cubicBezTo>
                <a:cubicBezTo>
                  <a:pt x="247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lose/>
                <a:moveTo>
                  <a:pt x="244" y="25"/>
                </a:moveTo>
                <a:cubicBezTo>
                  <a:pt x="243" y="25"/>
                  <a:pt x="242" y="25"/>
                  <a:pt x="241" y="25"/>
                </a:cubicBezTo>
                <a:cubicBezTo>
                  <a:pt x="241" y="25"/>
                  <a:pt x="243" y="25"/>
                  <a:pt x="244" y="25"/>
                </a:cubicBezTo>
                <a:close/>
                <a:moveTo>
                  <a:pt x="241" y="25"/>
                </a:moveTo>
                <a:cubicBezTo>
                  <a:pt x="241" y="25"/>
                  <a:pt x="239" y="25"/>
                  <a:pt x="239" y="25"/>
                </a:cubicBezTo>
                <a:cubicBezTo>
                  <a:pt x="238" y="25"/>
                  <a:pt x="240" y="25"/>
                  <a:pt x="241" y="25"/>
                </a:cubicBezTo>
                <a:close/>
                <a:moveTo>
                  <a:pt x="236" y="25"/>
                </a:moveTo>
                <a:cubicBezTo>
                  <a:pt x="235" y="26"/>
                  <a:pt x="235" y="25"/>
                  <a:pt x="233" y="26"/>
                </a:cubicBezTo>
                <a:cubicBezTo>
                  <a:pt x="233" y="25"/>
                  <a:pt x="238" y="25"/>
                  <a:pt x="236" y="25"/>
                </a:cubicBezTo>
                <a:close/>
                <a:moveTo>
                  <a:pt x="235" y="24"/>
                </a:moveTo>
                <a:cubicBezTo>
                  <a:pt x="235" y="24"/>
                  <a:pt x="235" y="24"/>
                  <a:pt x="235" y="25"/>
                </a:cubicBezTo>
                <a:cubicBezTo>
                  <a:pt x="234" y="24"/>
                  <a:pt x="234" y="25"/>
                  <a:pt x="233" y="25"/>
                </a:cubicBezTo>
                <a:cubicBezTo>
                  <a:pt x="234" y="24"/>
                  <a:pt x="234" y="24"/>
                  <a:pt x="235" y="24"/>
                </a:cubicBezTo>
                <a:close/>
                <a:moveTo>
                  <a:pt x="232" y="25"/>
                </a:moveTo>
                <a:cubicBezTo>
                  <a:pt x="232" y="26"/>
                  <a:pt x="231" y="26"/>
                  <a:pt x="230" y="26"/>
                </a:cubicBezTo>
                <a:cubicBezTo>
                  <a:pt x="230" y="25"/>
                  <a:pt x="231" y="25"/>
                  <a:pt x="232" y="25"/>
                </a:cubicBezTo>
                <a:close/>
                <a:moveTo>
                  <a:pt x="229" y="24"/>
                </a:moveTo>
                <a:cubicBezTo>
                  <a:pt x="230" y="25"/>
                  <a:pt x="230" y="25"/>
                  <a:pt x="230" y="25"/>
                </a:cubicBezTo>
                <a:cubicBezTo>
                  <a:pt x="229" y="25"/>
                  <a:pt x="229" y="25"/>
                  <a:pt x="229" y="25"/>
                </a:cubicBezTo>
                <a:cubicBezTo>
                  <a:pt x="229" y="24"/>
                  <a:pt x="230" y="25"/>
                  <a:pt x="229" y="24"/>
                </a:cubicBezTo>
                <a:close/>
                <a:moveTo>
                  <a:pt x="282" y="19"/>
                </a:moveTo>
                <a:cubicBezTo>
                  <a:pt x="281" y="19"/>
                  <a:pt x="281" y="20"/>
                  <a:pt x="280" y="20"/>
                </a:cubicBezTo>
                <a:cubicBezTo>
                  <a:pt x="280" y="19"/>
                  <a:pt x="281" y="19"/>
                  <a:pt x="282" y="19"/>
                </a:cubicBezTo>
                <a:close/>
                <a:moveTo>
                  <a:pt x="279" y="19"/>
                </a:moveTo>
                <a:cubicBezTo>
                  <a:pt x="280" y="19"/>
                  <a:pt x="279" y="19"/>
                  <a:pt x="279" y="18"/>
                </a:cubicBezTo>
                <a:cubicBezTo>
                  <a:pt x="280" y="18"/>
                  <a:pt x="280" y="19"/>
                  <a:pt x="281" y="19"/>
                </a:cubicBezTo>
                <a:cubicBezTo>
                  <a:pt x="280" y="19"/>
                  <a:pt x="279" y="19"/>
                  <a:pt x="277" y="19"/>
                </a:cubicBezTo>
                <a:cubicBezTo>
                  <a:pt x="277" y="19"/>
                  <a:pt x="279" y="19"/>
                  <a:pt x="279" y="19"/>
                </a:cubicBezTo>
                <a:close/>
                <a:moveTo>
                  <a:pt x="36" y="54"/>
                </a:moveTo>
                <a:cubicBezTo>
                  <a:pt x="37" y="54"/>
                  <a:pt x="40" y="54"/>
                  <a:pt x="41" y="54"/>
                </a:cubicBezTo>
                <a:cubicBezTo>
                  <a:pt x="40" y="54"/>
                  <a:pt x="38" y="54"/>
                  <a:pt x="36" y="54"/>
                </a:cubicBezTo>
                <a:close/>
                <a:moveTo>
                  <a:pt x="41" y="65"/>
                </a:moveTo>
                <a:cubicBezTo>
                  <a:pt x="41" y="67"/>
                  <a:pt x="38" y="66"/>
                  <a:pt x="37" y="66"/>
                </a:cubicBezTo>
                <a:cubicBezTo>
                  <a:pt x="37" y="65"/>
                  <a:pt x="40" y="66"/>
                  <a:pt x="41" y="65"/>
                </a:cubicBezTo>
                <a:close/>
                <a:moveTo>
                  <a:pt x="37" y="66"/>
                </a:moveTo>
                <a:cubicBezTo>
                  <a:pt x="37" y="67"/>
                  <a:pt x="36" y="67"/>
                  <a:pt x="35" y="67"/>
                </a:cubicBezTo>
                <a:cubicBezTo>
                  <a:pt x="35" y="66"/>
                  <a:pt x="36" y="66"/>
                  <a:pt x="37" y="66"/>
                </a:cubicBezTo>
                <a:close/>
                <a:moveTo>
                  <a:pt x="39" y="74"/>
                </a:moveTo>
                <a:cubicBezTo>
                  <a:pt x="39" y="74"/>
                  <a:pt x="39" y="74"/>
                  <a:pt x="39" y="75"/>
                </a:cubicBezTo>
                <a:cubicBezTo>
                  <a:pt x="38" y="75"/>
                  <a:pt x="38" y="74"/>
                  <a:pt x="37" y="74"/>
                </a:cubicBezTo>
                <a:cubicBezTo>
                  <a:pt x="37" y="74"/>
                  <a:pt x="38" y="74"/>
                  <a:pt x="38" y="73"/>
                </a:cubicBezTo>
                <a:cubicBezTo>
                  <a:pt x="37" y="73"/>
                  <a:pt x="36" y="73"/>
                  <a:pt x="35" y="72"/>
                </a:cubicBezTo>
                <a:cubicBezTo>
                  <a:pt x="36" y="71"/>
                  <a:pt x="38" y="72"/>
                  <a:pt x="38" y="73"/>
                </a:cubicBezTo>
                <a:cubicBezTo>
                  <a:pt x="39" y="73"/>
                  <a:pt x="42" y="72"/>
                  <a:pt x="42" y="74"/>
                </a:cubicBezTo>
                <a:cubicBezTo>
                  <a:pt x="41" y="74"/>
                  <a:pt x="40" y="74"/>
                  <a:pt x="39" y="74"/>
                </a:cubicBezTo>
                <a:close/>
                <a:moveTo>
                  <a:pt x="42" y="67"/>
                </a:moveTo>
                <a:cubicBezTo>
                  <a:pt x="42" y="67"/>
                  <a:pt x="43" y="67"/>
                  <a:pt x="44" y="67"/>
                </a:cubicBezTo>
                <a:cubicBezTo>
                  <a:pt x="44" y="68"/>
                  <a:pt x="43" y="67"/>
                  <a:pt x="42" y="67"/>
                </a:cubicBezTo>
                <a:close/>
                <a:moveTo>
                  <a:pt x="52" y="46"/>
                </a:moveTo>
                <a:cubicBezTo>
                  <a:pt x="52" y="46"/>
                  <a:pt x="50" y="46"/>
                  <a:pt x="49" y="46"/>
                </a:cubicBezTo>
                <a:cubicBezTo>
                  <a:pt x="49" y="45"/>
                  <a:pt x="51" y="45"/>
                  <a:pt x="52" y="46"/>
                </a:cubicBezTo>
                <a:close/>
                <a:moveTo>
                  <a:pt x="49" y="49"/>
                </a:moveTo>
                <a:cubicBezTo>
                  <a:pt x="49" y="49"/>
                  <a:pt x="47" y="49"/>
                  <a:pt x="46" y="49"/>
                </a:cubicBezTo>
                <a:cubicBezTo>
                  <a:pt x="47" y="49"/>
                  <a:pt x="49" y="48"/>
                  <a:pt x="49" y="49"/>
                </a:cubicBezTo>
                <a:close/>
                <a:moveTo>
                  <a:pt x="49" y="47"/>
                </a:moveTo>
                <a:cubicBezTo>
                  <a:pt x="49" y="47"/>
                  <a:pt x="48" y="47"/>
                  <a:pt x="47" y="47"/>
                </a:cubicBezTo>
                <a:cubicBezTo>
                  <a:pt x="48" y="46"/>
                  <a:pt x="48" y="46"/>
                  <a:pt x="49" y="47"/>
                </a:cubicBezTo>
                <a:close/>
                <a:moveTo>
                  <a:pt x="47" y="47"/>
                </a:moveTo>
                <a:cubicBezTo>
                  <a:pt x="46" y="47"/>
                  <a:pt x="46" y="47"/>
                  <a:pt x="46" y="47"/>
                </a:cubicBezTo>
                <a:cubicBezTo>
                  <a:pt x="46" y="46"/>
                  <a:pt x="47" y="46"/>
                  <a:pt x="47" y="47"/>
                </a:cubicBezTo>
                <a:close/>
                <a:moveTo>
                  <a:pt x="47" y="50"/>
                </a:moveTo>
                <a:cubicBezTo>
                  <a:pt x="47" y="51"/>
                  <a:pt x="48" y="50"/>
                  <a:pt x="49" y="51"/>
                </a:cubicBezTo>
                <a:cubicBezTo>
                  <a:pt x="47" y="53"/>
                  <a:pt x="43" y="52"/>
                  <a:pt x="40" y="52"/>
                </a:cubicBezTo>
                <a:cubicBezTo>
                  <a:pt x="42" y="51"/>
                  <a:pt x="45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6" y="50"/>
                  <a:pt x="45" y="51"/>
                  <a:pt x="44" y="50"/>
                </a:cubicBezTo>
                <a:cubicBezTo>
                  <a:pt x="45" y="49"/>
                  <a:pt x="48" y="50"/>
                  <a:pt x="49" y="50"/>
                </a:cubicBezTo>
                <a:cubicBezTo>
                  <a:pt x="49" y="51"/>
                  <a:pt x="48" y="50"/>
                  <a:pt x="47" y="50"/>
                </a:cubicBezTo>
                <a:close/>
                <a:moveTo>
                  <a:pt x="49" y="84"/>
                </a:moveTo>
                <a:cubicBezTo>
                  <a:pt x="50" y="83"/>
                  <a:pt x="51" y="84"/>
                  <a:pt x="53" y="83"/>
                </a:cubicBezTo>
                <a:cubicBezTo>
                  <a:pt x="52" y="84"/>
                  <a:pt x="50" y="84"/>
                  <a:pt x="49" y="84"/>
                </a:cubicBezTo>
                <a:close/>
                <a:moveTo>
                  <a:pt x="64" y="92"/>
                </a:moveTo>
                <a:cubicBezTo>
                  <a:pt x="64" y="92"/>
                  <a:pt x="65" y="92"/>
                  <a:pt x="66" y="92"/>
                </a:cubicBezTo>
                <a:cubicBezTo>
                  <a:pt x="65" y="93"/>
                  <a:pt x="64" y="93"/>
                  <a:pt x="64" y="92"/>
                </a:cubicBezTo>
                <a:close/>
                <a:moveTo>
                  <a:pt x="64" y="41"/>
                </a:moveTo>
                <a:cubicBezTo>
                  <a:pt x="63" y="42"/>
                  <a:pt x="61" y="42"/>
                  <a:pt x="60" y="42"/>
                </a:cubicBezTo>
                <a:cubicBezTo>
                  <a:pt x="62" y="41"/>
                  <a:pt x="63" y="41"/>
                  <a:pt x="64" y="41"/>
                </a:cubicBezTo>
                <a:close/>
                <a:moveTo>
                  <a:pt x="62" y="85"/>
                </a:moveTo>
                <a:cubicBezTo>
                  <a:pt x="62" y="86"/>
                  <a:pt x="60" y="86"/>
                  <a:pt x="60" y="85"/>
                </a:cubicBezTo>
                <a:cubicBezTo>
                  <a:pt x="60" y="85"/>
                  <a:pt x="62" y="85"/>
                  <a:pt x="62" y="85"/>
                </a:cubicBezTo>
                <a:close/>
                <a:moveTo>
                  <a:pt x="64" y="36"/>
                </a:moveTo>
                <a:cubicBezTo>
                  <a:pt x="64" y="36"/>
                  <a:pt x="63" y="36"/>
                  <a:pt x="63" y="36"/>
                </a:cubicBezTo>
                <a:cubicBezTo>
                  <a:pt x="63" y="36"/>
                  <a:pt x="64" y="35"/>
                  <a:pt x="64" y="36"/>
                </a:cubicBezTo>
                <a:close/>
                <a:moveTo>
                  <a:pt x="58" y="34"/>
                </a:moveTo>
                <a:cubicBezTo>
                  <a:pt x="59" y="34"/>
                  <a:pt x="61" y="34"/>
                  <a:pt x="62" y="34"/>
                </a:cubicBezTo>
                <a:cubicBezTo>
                  <a:pt x="61" y="34"/>
                  <a:pt x="60" y="34"/>
                  <a:pt x="58" y="34"/>
                </a:cubicBezTo>
                <a:close/>
                <a:moveTo>
                  <a:pt x="63" y="36"/>
                </a:moveTo>
                <a:cubicBezTo>
                  <a:pt x="62" y="37"/>
                  <a:pt x="61" y="37"/>
                  <a:pt x="59" y="37"/>
                </a:cubicBezTo>
                <a:cubicBezTo>
                  <a:pt x="60" y="36"/>
                  <a:pt x="62" y="37"/>
                  <a:pt x="63" y="36"/>
                </a:cubicBezTo>
                <a:close/>
                <a:moveTo>
                  <a:pt x="54" y="89"/>
                </a:moveTo>
                <a:cubicBezTo>
                  <a:pt x="54" y="89"/>
                  <a:pt x="54" y="89"/>
                  <a:pt x="55" y="89"/>
                </a:cubicBezTo>
                <a:cubicBezTo>
                  <a:pt x="55" y="90"/>
                  <a:pt x="54" y="89"/>
                  <a:pt x="54" y="89"/>
                </a:cubicBezTo>
                <a:close/>
                <a:moveTo>
                  <a:pt x="62" y="89"/>
                </a:moveTo>
                <a:cubicBezTo>
                  <a:pt x="60" y="89"/>
                  <a:pt x="58" y="89"/>
                  <a:pt x="56" y="89"/>
                </a:cubicBezTo>
                <a:cubicBezTo>
                  <a:pt x="60" y="89"/>
                  <a:pt x="65" y="88"/>
                  <a:pt x="69" y="88"/>
                </a:cubicBezTo>
                <a:cubicBezTo>
                  <a:pt x="68" y="90"/>
                  <a:pt x="64" y="90"/>
                  <a:pt x="62" y="89"/>
                </a:cubicBezTo>
                <a:close/>
                <a:moveTo>
                  <a:pt x="69" y="91"/>
                </a:moveTo>
                <a:cubicBezTo>
                  <a:pt x="70" y="91"/>
                  <a:pt x="71" y="91"/>
                  <a:pt x="73" y="91"/>
                </a:cubicBezTo>
                <a:cubicBezTo>
                  <a:pt x="72" y="92"/>
                  <a:pt x="70" y="91"/>
                  <a:pt x="69" y="91"/>
                </a:cubicBezTo>
                <a:close/>
                <a:moveTo>
                  <a:pt x="75" y="91"/>
                </a:moveTo>
                <a:cubicBezTo>
                  <a:pt x="75" y="90"/>
                  <a:pt x="76" y="91"/>
                  <a:pt x="77" y="90"/>
                </a:cubicBezTo>
                <a:cubicBezTo>
                  <a:pt x="76" y="91"/>
                  <a:pt x="76" y="91"/>
                  <a:pt x="75" y="91"/>
                </a:cubicBezTo>
                <a:close/>
                <a:moveTo>
                  <a:pt x="79" y="87"/>
                </a:moveTo>
                <a:cubicBezTo>
                  <a:pt x="79" y="88"/>
                  <a:pt x="79" y="87"/>
                  <a:pt x="78" y="87"/>
                </a:cubicBezTo>
                <a:cubicBezTo>
                  <a:pt x="79" y="87"/>
                  <a:pt x="82" y="87"/>
                  <a:pt x="79" y="87"/>
                </a:cubicBezTo>
                <a:close/>
                <a:moveTo>
                  <a:pt x="70" y="94"/>
                </a:moveTo>
                <a:cubicBezTo>
                  <a:pt x="69" y="94"/>
                  <a:pt x="72" y="93"/>
                  <a:pt x="73" y="94"/>
                </a:cubicBezTo>
                <a:cubicBezTo>
                  <a:pt x="72" y="94"/>
                  <a:pt x="71" y="94"/>
                  <a:pt x="70" y="94"/>
                </a:cubicBezTo>
                <a:close/>
                <a:moveTo>
                  <a:pt x="83" y="102"/>
                </a:moveTo>
                <a:cubicBezTo>
                  <a:pt x="83" y="101"/>
                  <a:pt x="84" y="101"/>
                  <a:pt x="84" y="101"/>
                </a:cubicBezTo>
                <a:cubicBezTo>
                  <a:pt x="84" y="102"/>
                  <a:pt x="83" y="101"/>
                  <a:pt x="83" y="102"/>
                </a:cubicBezTo>
                <a:close/>
                <a:moveTo>
                  <a:pt x="103" y="112"/>
                </a:moveTo>
                <a:cubicBezTo>
                  <a:pt x="103" y="112"/>
                  <a:pt x="104" y="112"/>
                  <a:pt x="105" y="112"/>
                </a:cubicBezTo>
                <a:cubicBezTo>
                  <a:pt x="104" y="113"/>
                  <a:pt x="104" y="112"/>
                  <a:pt x="103" y="112"/>
                </a:cubicBezTo>
                <a:close/>
                <a:moveTo>
                  <a:pt x="107" y="113"/>
                </a:moveTo>
                <a:cubicBezTo>
                  <a:pt x="107" y="112"/>
                  <a:pt x="108" y="112"/>
                  <a:pt x="108" y="112"/>
                </a:cubicBezTo>
                <a:cubicBezTo>
                  <a:pt x="108" y="113"/>
                  <a:pt x="107" y="113"/>
                  <a:pt x="107" y="113"/>
                </a:cubicBezTo>
                <a:close/>
                <a:moveTo>
                  <a:pt x="110" y="114"/>
                </a:moveTo>
                <a:cubicBezTo>
                  <a:pt x="111" y="114"/>
                  <a:pt x="112" y="114"/>
                  <a:pt x="113" y="114"/>
                </a:cubicBezTo>
                <a:cubicBezTo>
                  <a:pt x="112" y="114"/>
                  <a:pt x="111" y="114"/>
                  <a:pt x="110" y="114"/>
                </a:cubicBezTo>
                <a:close/>
                <a:moveTo>
                  <a:pt x="119" y="103"/>
                </a:moveTo>
                <a:cubicBezTo>
                  <a:pt x="119" y="103"/>
                  <a:pt x="118" y="103"/>
                  <a:pt x="118" y="103"/>
                </a:cubicBezTo>
                <a:cubicBezTo>
                  <a:pt x="118" y="102"/>
                  <a:pt x="119" y="103"/>
                  <a:pt x="119" y="103"/>
                </a:cubicBezTo>
                <a:close/>
                <a:moveTo>
                  <a:pt x="116" y="99"/>
                </a:moveTo>
                <a:cubicBezTo>
                  <a:pt x="115" y="101"/>
                  <a:pt x="110" y="99"/>
                  <a:pt x="110" y="102"/>
                </a:cubicBezTo>
                <a:cubicBezTo>
                  <a:pt x="109" y="102"/>
                  <a:pt x="107" y="102"/>
                  <a:pt x="105" y="102"/>
                </a:cubicBezTo>
                <a:cubicBezTo>
                  <a:pt x="106" y="101"/>
                  <a:pt x="109" y="101"/>
                  <a:pt x="110" y="101"/>
                </a:cubicBezTo>
                <a:cubicBezTo>
                  <a:pt x="107" y="100"/>
                  <a:pt x="107" y="101"/>
                  <a:pt x="104" y="101"/>
                </a:cubicBezTo>
                <a:cubicBezTo>
                  <a:pt x="107" y="99"/>
                  <a:pt x="111" y="100"/>
                  <a:pt x="116" y="99"/>
                </a:cubicBezTo>
                <a:close/>
                <a:moveTo>
                  <a:pt x="115" y="97"/>
                </a:moveTo>
                <a:cubicBezTo>
                  <a:pt x="115" y="98"/>
                  <a:pt x="113" y="97"/>
                  <a:pt x="112" y="98"/>
                </a:cubicBezTo>
                <a:cubicBezTo>
                  <a:pt x="113" y="97"/>
                  <a:pt x="114" y="97"/>
                  <a:pt x="115" y="97"/>
                </a:cubicBezTo>
                <a:close/>
                <a:moveTo>
                  <a:pt x="112" y="97"/>
                </a:moveTo>
                <a:cubicBezTo>
                  <a:pt x="112" y="98"/>
                  <a:pt x="110" y="97"/>
                  <a:pt x="109" y="98"/>
                </a:cubicBezTo>
                <a:cubicBezTo>
                  <a:pt x="109" y="97"/>
                  <a:pt x="111" y="97"/>
                  <a:pt x="112" y="97"/>
                </a:cubicBezTo>
                <a:close/>
                <a:moveTo>
                  <a:pt x="105" y="98"/>
                </a:moveTo>
                <a:cubicBezTo>
                  <a:pt x="105" y="98"/>
                  <a:pt x="104" y="99"/>
                  <a:pt x="103" y="98"/>
                </a:cubicBezTo>
                <a:cubicBezTo>
                  <a:pt x="104" y="98"/>
                  <a:pt x="105" y="98"/>
                  <a:pt x="105" y="98"/>
                </a:cubicBezTo>
                <a:close/>
                <a:moveTo>
                  <a:pt x="88" y="102"/>
                </a:moveTo>
                <a:cubicBezTo>
                  <a:pt x="89" y="102"/>
                  <a:pt x="91" y="102"/>
                  <a:pt x="92" y="102"/>
                </a:cubicBezTo>
                <a:cubicBezTo>
                  <a:pt x="91" y="103"/>
                  <a:pt x="89" y="102"/>
                  <a:pt x="88" y="102"/>
                </a:cubicBezTo>
                <a:close/>
                <a:moveTo>
                  <a:pt x="92" y="104"/>
                </a:moveTo>
                <a:cubicBezTo>
                  <a:pt x="95" y="104"/>
                  <a:pt x="98" y="103"/>
                  <a:pt x="101" y="103"/>
                </a:cubicBezTo>
                <a:cubicBezTo>
                  <a:pt x="100" y="102"/>
                  <a:pt x="97" y="103"/>
                  <a:pt x="95" y="102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7" y="102"/>
                  <a:pt x="100" y="101"/>
                  <a:pt x="101" y="102"/>
                </a:cubicBezTo>
                <a:cubicBezTo>
                  <a:pt x="101" y="102"/>
                  <a:pt x="102" y="102"/>
                  <a:pt x="103" y="102"/>
                </a:cubicBezTo>
                <a:cubicBezTo>
                  <a:pt x="103" y="102"/>
                  <a:pt x="103" y="102"/>
                  <a:pt x="104" y="102"/>
                </a:cubicBezTo>
                <a:cubicBezTo>
                  <a:pt x="103" y="102"/>
                  <a:pt x="103" y="102"/>
                  <a:pt x="102" y="103"/>
                </a:cubicBezTo>
                <a:cubicBezTo>
                  <a:pt x="103" y="103"/>
                  <a:pt x="104" y="103"/>
                  <a:pt x="105" y="103"/>
                </a:cubicBezTo>
                <a:cubicBezTo>
                  <a:pt x="105" y="104"/>
                  <a:pt x="105" y="104"/>
                  <a:pt x="106" y="104"/>
                </a:cubicBezTo>
                <a:cubicBezTo>
                  <a:pt x="105" y="104"/>
                  <a:pt x="103" y="104"/>
                  <a:pt x="102" y="104"/>
                </a:cubicBezTo>
                <a:cubicBezTo>
                  <a:pt x="101" y="104"/>
                  <a:pt x="102" y="103"/>
                  <a:pt x="102" y="103"/>
                </a:cubicBezTo>
                <a:cubicBezTo>
                  <a:pt x="100" y="104"/>
                  <a:pt x="95" y="105"/>
                  <a:pt x="92" y="104"/>
                </a:cubicBezTo>
                <a:close/>
                <a:moveTo>
                  <a:pt x="92" y="106"/>
                </a:moveTo>
                <a:cubicBezTo>
                  <a:pt x="96" y="105"/>
                  <a:pt x="101" y="105"/>
                  <a:pt x="104" y="105"/>
                </a:cubicBezTo>
                <a:cubicBezTo>
                  <a:pt x="101" y="106"/>
                  <a:pt x="96" y="106"/>
                  <a:pt x="92" y="106"/>
                </a:cubicBezTo>
                <a:close/>
                <a:moveTo>
                  <a:pt x="104" y="107"/>
                </a:moveTo>
                <a:cubicBezTo>
                  <a:pt x="105" y="106"/>
                  <a:pt x="108" y="106"/>
                  <a:pt x="110" y="106"/>
                </a:cubicBezTo>
                <a:cubicBezTo>
                  <a:pt x="108" y="107"/>
                  <a:pt x="106" y="107"/>
                  <a:pt x="104" y="107"/>
                </a:cubicBezTo>
                <a:close/>
                <a:moveTo>
                  <a:pt x="108" y="103"/>
                </a:moveTo>
                <a:cubicBezTo>
                  <a:pt x="110" y="102"/>
                  <a:pt x="112" y="104"/>
                  <a:pt x="115" y="103"/>
                </a:cubicBezTo>
                <a:cubicBezTo>
                  <a:pt x="113" y="104"/>
                  <a:pt x="109" y="104"/>
                  <a:pt x="108" y="103"/>
                </a:cubicBezTo>
                <a:close/>
                <a:moveTo>
                  <a:pt x="118" y="106"/>
                </a:moveTo>
                <a:cubicBezTo>
                  <a:pt x="118" y="105"/>
                  <a:pt x="119" y="105"/>
                  <a:pt x="120" y="105"/>
                </a:cubicBezTo>
                <a:cubicBezTo>
                  <a:pt x="118" y="105"/>
                  <a:pt x="116" y="105"/>
                  <a:pt x="115" y="105"/>
                </a:cubicBezTo>
                <a:cubicBezTo>
                  <a:pt x="116" y="104"/>
                  <a:pt x="119" y="105"/>
                  <a:pt x="121" y="105"/>
                </a:cubicBezTo>
                <a:cubicBezTo>
                  <a:pt x="120" y="106"/>
                  <a:pt x="122" y="105"/>
                  <a:pt x="123" y="105"/>
                </a:cubicBezTo>
                <a:cubicBezTo>
                  <a:pt x="122" y="106"/>
                  <a:pt x="120" y="106"/>
                  <a:pt x="118" y="106"/>
                </a:cubicBezTo>
                <a:close/>
                <a:moveTo>
                  <a:pt x="120" y="103"/>
                </a:moveTo>
                <a:cubicBezTo>
                  <a:pt x="121" y="102"/>
                  <a:pt x="124" y="102"/>
                  <a:pt x="126" y="102"/>
                </a:cubicBezTo>
                <a:cubicBezTo>
                  <a:pt x="124" y="103"/>
                  <a:pt x="122" y="102"/>
                  <a:pt x="120" y="103"/>
                </a:cubicBezTo>
                <a:close/>
                <a:moveTo>
                  <a:pt x="134" y="124"/>
                </a:moveTo>
                <a:cubicBezTo>
                  <a:pt x="134" y="123"/>
                  <a:pt x="136" y="125"/>
                  <a:pt x="136" y="124"/>
                </a:cubicBezTo>
                <a:cubicBezTo>
                  <a:pt x="136" y="125"/>
                  <a:pt x="137" y="125"/>
                  <a:pt x="137" y="125"/>
                </a:cubicBezTo>
                <a:cubicBezTo>
                  <a:pt x="136" y="125"/>
                  <a:pt x="135" y="124"/>
                  <a:pt x="134" y="124"/>
                </a:cubicBezTo>
                <a:close/>
                <a:moveTo>
                  <a:pt x="145" y="124"/>
                </a:moveTo>
                <a:cubicBezTo>
                  <a:pt x="145" y="123"/>
                  <a:pt x="145" y="124"/>
                  <a:pt x="146" y="124"/>
                </a:cubicBezTo>
                <a:cubicBezTo>
                  <a:pt x="146" y="124"/>
                  <a:pt x="145" y="124"/>
                  <a:pt x="145" y="124"/>
                </a:cubicBezTo>
                <a:close/>
                <a:moveTo>
                  <a:pt x="163" y="124"/>
                </a:moveTo>
                <a:cubicBezTo>
                  <a:pt x="163" y="124"/>
                  <a:pt x="162" y="124"/>
                  <a:pt x="161" y="124"/>
                </a:cubicBezTo>
                <a:cubicBezTo>
                  <a:pt x="161" y="123"/>
                  <a:pt x="163" y="124"/>
                  <a:pt x="163" y="124"/>
                </a:cubicBezTo>
                <a:close/>
                <a:moveTo>
                  <a:pt x="162" y="126"/>
                </a:moveTo>
                <a:cubicBezTo>
                  <a:pt x="161" y="127"/>
                  <a:pt x="160" y="126"/>
                  <a:pt x="159" y="126"/>
                </a:cubicBezTo>
                <a:cubicBezTo>
                  <a:pt x="160" y="126"/>
                  <a:pt x="161" y="126"/>
                  <a:pt x="162" y="126"/>
                </a:cubicBezTo>
                <a:close/>
                <a:moveTo>
                  <a:pt x="150" y="124"/>
                </a:moveTo>
                <a:cubicBezTo>
                  <a:pt x="149" y="123"/>
                  <a:pt x="147" y="124"/>
                  <a:pt x="147" y="123"/>
                </a:cubicBezTo>
                <a:cubicBezTo>
                  <a:pt x="148" y="123"/>
                  <a:pt x="150" y="123"/>
                  <a:pt x="150" y="124"/>
                </a:cubicBezTo>
                <a:close/>
                <a:moveTo>
                  <a:pt x="147" y="125"/>
                </a:moveTo>
                <a:cubicBezTo>
                  <a:pt x="147" y="124"/>
                  <a:pt x="148" y="124"/>
                  <a:pt x="149" y="124"/>
                </a:cubicBezTo>
                <a:cubicBezTo>
                  <a:pt x="148" y="125"/>
                  <a:pt x="147" y="125"/>
                  <a:pt x="147" y="125"/>
                </a:cubicBezTo>
                <a:close/>
                <a:moveTo>
                  <a:pt x="149" y="124"/>
                </a:moveTo>
                <a:cubicBezTo>
                  <a:pt x="150" y="124"/>
                  <a:pt x="153" y="124"/>
                  <a:pt x="155" y="124"/>
                </a:cubicBezTo>
                <a:cubicBezTo>
                  <a:pt x="153" y="124"/>
                  <a:pt x="151" y="124"/>
                  <a:pt x="149" y="124"/>
                </a:cubicBezTo>
                <a:close/>
                <a:moveTo>
                  <a:pt x="154" y="122"/>
                </a:moveTo>
                <a:cubicBezTo>
                  <a:pt x="155" y="122"/>
                  <a:pt x="156" y="122"/>
                  <a:pt x="156" y="122"/>
                </a:cubicBezTo>
                <a:cubicBezTo>
                  <a:pt x="155" y="123"/>
                  <a:pt x="151" y="121"/>
                  <a:pt x="154" y="122"/>
                </a:cubicBezTo>
                <a:close/>
                <a:moveTo>
                  <a:pt x="189" y="116"/>
                </a:moveTo>
                <a:cubicBezTo>
                  <a:pt x="188" y="117"/>
                  <a:pt x="187" y="117"/>
                  <a:pt x="187" y="117"/>
                </a:cubicBezTo>
                <a:cubicBezTo>
                  <a:pt x="187" y="116"/>
                  <a:pt x="188" y="116"/>
                  <a:pt x="189" y="116"/>
                </a:cubicBezTo>
                <a:close/>
                <a:moveTo>
                  <a:pt x="255" y="100"/>
                </a:moveTo>
                <a:cubicBezTo>
                  <a:pt x="254" y="100"/>
                  <a:pt x="252" y="100"/>
                  <a:pt x="251" y="100"/>
                </a:cubicBezTo>
                <a:cubicBezTo>
                  <a:pt x="252" y="100"/>
                  <a:pt x="253" y="100"/>
                  <a:pt x="255" y="100"/>
                </a:cubicBezTo>
                <a:close/>
                <a:moveTo>
                  <a:pt x="228" y="100"/>
                </a:moveTo>
                <a:cubicBezTo>
                  <a:pt x="229" y="99"/>
                  <a:pt x="231" y="99"/>
                  <a:pt x="231" y="100"/>
                </a:cubicBezTo>
                <a:lnTo>
                  <a:pt x="228" y="100"/>
                </a:lnTo>
                <a:close/>
                <a:moveTo>
                  <a:pt x="236" y="100"/>
                </a:moveTo>
                <a:cubicBezTo>
                  <a:pt x="236" y="99"/>
                  <a:pt x="239" y="100"/>
                  <a:pt x="240" y="99"/>
                </a:cubicBezTo>
                <a:cubicBezTo>
                  <a:pt x="239" y="100"/>
                  <a:pt x="237" y="99"/>
                  <a:pt x="236" y="100"/>
                </a:cubicBezTo>
                <a:close/>
                <a:moveTo>
                  <a:pt x="243" y="102"/>
                </a:moveTo>
                <a:cubicBezTo>
                  <a:pt x="243" y="101"/>
                  <a:pt x="245" y="102"/>
                  <a:pt x="246" y="102"/>
                </a:cubicBezTo>
                <a:cubicBezTo>
                  <a:pt x="245" y="102"/>
                  <a:pt x="244" y="102"/>
                  <a:pt x="243" y="102"/>
                </a:cubicBezTo>
                <a:close/>
                <a:moveTo>
                  <a:pt x="188" y="109"/>
                </a:moveTo>
                <a:cubicBezTo>
                  <a:pt x="188" y="109"/>
                  <a:pt x="188" y="109"/>
                  <a:pt x="187" y="109"/>
                </a:cubicBezTo>
                <a:cubicBezTo>
                  <a:pt x="189" y="108"/>
                  <a:pt x="190" y="109"/>
                  <a:pt x="188" y="109"/>
                </a:cubicBezTo>
                <a:close/>
                <a:moveTo>
                  <a:pt x="186" y="109"/>
                </a:moveTo>
                <a:cubicBezTo>
                  <a:pt x="186" y="109"/>
                  <a:pt x="185" y="109"/>
                  <a:pt x="184" y="109"/>
                </a:cubicBezTo>
                <a:cubicBezTo>
                  <a:pt x="185" y="109"/>
                  <a:pt x="186" y="109"/>
                  <a:pt x="186" y="109"/>
                </a:cubicBezTo>
                <a:close/>
                <a:moveTo>
                  <a:pt x="184" y="109"/>
                </a:moveTo>
                <a:cubicBezTo>
                  <a:pt x="183" y="109"/>
                  <a:pt x="183" y="109"/>
                  <a:pt x="182" y="109"/>
                </a:cubicBezTo>
                <a:cubicBezTo>
                  <a:pt x="182" y="109"/>
                  <a:pt x="183" y="109"/>
                  <a:pt x="184" y="109"/>
                </a:cubicBezTo>
                <a:close/>
                <a:moveTo>
                  <a:pt x="178" y="109"/>
                </a:moveTo>
                <a:cubicBezTo>
                  <a:pt x="177" y="109"/>
                  <a:pt x="177" y="110"/>
                  <a:pt x="177" y="109"/>
                </a:cubicBezTo>
                <a:cubicBezTo>
                  <a:pt x="177" y="109"/>
                  <a:pt x="178" y="109"/>
                  <a:pt x="178" y="109"/>
                </a:cubicBezTo>
                <a:close/>
                <a:moveTo>
                  <a:pt x="164" y="112"/>
                </a:moveTo>
                <a:cubicBezTo>
                  <a:pt x="164" y="113"/>
                  <a:pt x="163" y="112"/>
                  <a:pt x="163" y="112"/>
                </a:cubicBezTo>
                <a:cubicBezTo>
                  <a:pt x="163" y="111"/>
                  <a:pt x="164" y="112"/>
                  <a:pt x="164" y="112"/>
                </a:cubicBezTo>
                <a:close/>
                <a:moveTo>
                  <a:pt x="166" y="120"/>
                </a:moveTo>
                <a:cubicBezTo>
                  <a:pt x="165" y="121"/>
                  <a:pt x="163" y="120"/>
                  <a:pt x="161" y="121"/>
                </a:cubicBezTo>
                <a:cubicBezTo>
                  <a:pt x="162" y="120"/>
                  <a:pt x="165" y="120"/>
                  <a:pt x="166" y="120"/>
                </a:cubicBezTo>
                <a:close/>
                <a:moveTo>
                  <a:pt x="185" y="104"/>
                </a:moveTo>
                <a:cubicBezTo>
                  <a:pt x="185" y="104"/>
                  <a:pt x="183" y="103"/>
                  <a:pt x="181" y="104"/>
                </a:cubicBezTo>
                <a:cubicBezTo>
                  <a:pt x="182" y="103"/>
                  <a:pt x="185" y="103"/>
                  <a:pt x="185" y="104"/>
                </a:cubicBezTo>
                <a:close/>
                <a:moveTo>
                  <a:pt x="181" y="104"/>
                </a:moveTo>
                <a:cubicBezTo>
                  <a:pt x="180" y="104"/>
                  <a:pt x="178" y="104"/>
                  <a:pt x="176" y="104"/>
                </a:cubicBezTo>
                <a:cubicBezTo>
                  <a:pt x="177" y="103"/>
                  <a:pt x="180" y="104"/>
                  <a:pt x="181" y="104"/>
                </a:cubicBezTo>
                <a:close/>
                <a:moveTo>
                  <a:pt x="173" y="103"/>
                </a:moveTo>
                <a:cubicBezTo>
                  <a:pt x="170" y="103"/>
                  <a:pt x="165" y="103"/>
                  <a:pt x="162" y="103"/>
                </a:cubicBezTo>
                <a:cubicBezTo>
                  <a:pt x="165" y="102"/>
                  <a:pt x="170" y="102"/>
                  <a:pt x="173" y="103"/>
                </a:cubicBezTo>
                <a:close/>
                <a:moveTo>
                  <a:pt x="186" y="98"/>
                </a:moveTo>
                <a:cubicBezTo>
                  <a:pt x="187" y="98"/>
                  <a:pt x="189" y="98"/>
                  <a:pt x="191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8"/>
                  <a:pt x="193" y="99"/>
                  <a:pt x="192" y="99"/>
                </a:cubicBezTo>
                <a:cubicBezTo>
                  <a:pt x="190" y="99"/>
                  <a:pt x="188" y="99"/>
                  <a:pt x="187" y="99"/>
                </a:cubicBezTo>
                <a:cubicBezTo>
                  <a:pt x="186" y="99"/>
                  <a:pt x="185" y="99"/>
                  <a:pt x="184" y="99"/>
                </a:cubicBezTo>
                <a:cubicBezTo>
                  <a:pt x="185" y="98"/>
                  <a:pt x="186" y="99"/>
                  <a:pt x="186" y="98"/>
                </a:cubicBezTo>
                <a:close/>
                <a:moveTo>
                  <a:pt x="185" y="98"/>
                </a:moveTo>
                <a:cubicBezTo>
                  <a:pt x="184" y="98"/>
                  <a:pt x="183" y="99"/>
                  <a:pt x="182" y="98"/>
                </a:cubicBezTo>
                <a:cubicBezTo>
                  <a:pt x="183" y="98"/>
                  <a:pt x="185" y="98"/>
                  <a:pt x="185" y="98"/>
                </a:cubicBezTo>
                <a:close/>
                <a:moveTo>
                  <a:pt x="182" y="98"/>
                </a:moveTo>
                <a:cubicBezTo>
                  <a:pt x="180" y="99"/>
                  <a:pt x="178" y="99"/>
                  <a:pt x="176" y="99"/>
                </a:cubicBezTo>
                <a:cubicBezTo>
                  <a:pt x="177" y="98"/>
                  <a:pt x="180" y="99"/>
                  <a:pt x="182" y="98"/>
                </a:cubicBezTo>
                <a:close/>
                <a:moveTo>
                  <a:pt x="183" y="19"/>
                </a:moveTo>
                <a:cubicBezTo>
                  <a:pt x="184" y="18"/>
                  <a:pt x="185" y="18"/>
                  <a:pt x="186" y="18"/>
                </a:cubicBezTo>
                <a:cubicBezTo>
                  <a:pt x="186" y="19"/>
                  <a:pt x="185" y="19"/>
                  <a:pt x="183" y="19"/>
                </a:cubicBezTo>
                <a:close/>
                <a:moveTo>
                  <a:pt x="189" y="20"/>
                </a:moveTo>
                <a:cubicBezTo>
                  <a:pt x="189" y="19"/>
                  <a:pt x="191" y="20"/>
                  <a:pt x="192" y="20"/>
                </a:cubicBezTo>
                <a:cubicBezTo>
                  <a:pt x="191" y="21"/>
                  <a:pt x="190" y="20"/>
                  <a:pt x="189" y="20"/>
                </a:cubicBezTo>
                <a:close/>
                <a:moveTo>
                  <a:pt x="200" y="93"/>
                </a:moveTo>
                <a:cubicBezTo>
                  <a:pt x="199" y="93"/>
                  <a:pt x="199" y="92"/>
                  <a:pt x="197" y="93"/>
                </a:cubicBezTo>
                <a:cubicBezTo>
                  <a:pt x="198" y="92"/>
                  <a:pt x="199" y="92"/>
                  <a:pt x="200" y="92"/>
                </a:cubicBezTo>
                <a:cubicBezTo>
                  <a:pt x="200" y="92"/>
                  <a:pt x="200" y="92"/>
                  <a:pt x="200" y="93"/>
                </a:cubicBezTo>
                <a:close/>
                <a:moveTo>
                  <a:pt x="193" y="20"/>
                </a:moveTo>
                <a:cubicBezTo>
                  <a:pt x="195" y="19"/>
                  <a:pt x="199" y="19"/>
                  <a:pt x="201" y="19"/>
                </a:cubicBezTo>
                <a:cubicBezTo>
                  <a:pt x="202" y="19"/>
                  <a:pt x="204" y="19"/>
                  <a:pt x="204" y="20"/>
                </a:cubicBezTo>
                <a:cubicBezTo>
                  <a:pt x="200" y="19"/>
                  <a:pt x="197" y="20"/>
                  <a:pt x="193" y="20"/>
                </a:cubicBezTo>
                <a:close/>
                <a:moveTo>
                  <a:pt x="210" y="20"/>
                </a:moveTo>
                <a:cubicBezTo>
                  <a:pt x="210" y="20"/>
                  <a:pt x="209" y="21"/>
                  <a:pt x="209" y="20"/>
                </a:cubicBezTo>
                <a:cubicBezTo>
                  <a:pt x="209" y="20"/>
                  <a:pt x="210" y="20"/>
                  <a:pt x="210" y="20"/>
                </a:cubicBezTo>
                <a:close/>
                <a:moveTo>
                  <a:pt x="204" y="21"/>
                </a:moveTo>
                <a:cubicBezTo>
                  <a:pt x="204" y="20"/>
                  <a:pt x="206" y="21"/>
                  <a:pt x="207" y="20"/>
                </a:cubicBezTo>
                <a:cubicBezTo>
                  <a:pt x="206" y="21"/>
                  <a:pt x="205" y="21"/>
                  <a:pt x="204" y="21"/>
                </a:cubicBezTo>
                <a:close/>
                <a:moveTo>
                  <a:pt x="207" y="21"/>
                </a:moveTo>
                <a:cubicBezTo>
                  <a:pt x="207" y="20"/>
                  <a:pt x="208" y="20"/>
                  <a:pt x="208" y="20"/>
                </a:cubicBezTo>
                <a:cubicBezTo>
                  <a:pt x="208" y="21"/>
                  <a:pt x="208" y="21"/>
                  <a:pt x="207" y="21"/>
                </a:cubicBezTo>
                <a:close/>
                <a:moveTo>
                  <a:pt x="208" y="21"/>
                </a:moveTo>
                <a:cubicBezTo>
                  <a:pt x="209" y="21"/>
                  <a:pt x="210" y="21"/>
                  <a:pt x="211" y="21"/>
                </a:cubicBezTo>
                <a:cubicBezTo>
                  <a:pt x="211" y="21"/>
                  <a:pt x="209" y="21"/>
                  <a:pt x="208" y="21"/>
                </a:cubicBezTo>
                <a:close/>
                <a:moveTo>
                  <a:pt x="284" y="80"/>
                </a:moveTo>
                <a:cubicBezTo>
                  <a:pt x="284" y="81"/>
                  <a:pt x="283" y="80"/>
                  <a:pt x="282" y="80"/>
                </a:cubicBezTo>
                <a:cubicBezTo>
                  <a:pt x="282" y="80"/>
                  <a:pt x="283" y="80"/>
                  <a:pt x="284" y="80"/>
                </a:cubicBezTo>
                <a:close/>
                <a:moveTo>
                  <a:pt x="304" y="75"/>
                </a:moveTo>
                <a:cubicBezTo>
                  <a:pt x="303" y="75"/>
                  <a:pt x="303" y="76"/>
                  <a:pt x="302" y="76"/>
                </a:cubicBezTo>
                <a:cubicBezTo>
                  <a:pt x="303" y="75"/>
                  <a:pt x="304" y="74"/>
                  <a:pt x="304" y="75"/>
                </a:cubicBezTo>
                <a:close/>
                <a:moveTo>
                  <a:pt x="306" y="37"/>
                </a:moveTo>
                <a:cubicBezTo>
                  <a:pt x="306" y="38"/>
                  <a:pt x="305" y="37"/>
                  <a:pt x="304" y="38"/>
                </a:cubicBezTo>
                <a:cubicBezTo>
                  <a:pt x="305" y="37"/>
                  <a:pt x="305" y="37"/>
                  <a:pt x="306" y="37"/>
                </a:cubicBezTo>
                <a:close/>
                <a:moveTo>
                  <a:pt x="304" y="37"/>
                </a:moveTo>
                <a:cubicBezTo>
                  <a:pt x="304" y="38"/>
                  <a:pt x="304" y="38"/>
                  <a:pt x="304" y="38"/>
                </a:cubicBezTo>
                <a:cubicBezTo>
                  <a:pt x="303" y="38"/>
                  <a:pt x="303" y="38"/>
                  <a:pt x="302" y="38"/>
                </a:cubicBezTo>
                <a:cubicBezTo>
                  <a:pt x="303" y="37"/>
                  <a:pt x="304" y="38"/>
                  <a:pt x="304" y="38"/>
                </a:cubicBezTo>
                <a:cubicBezTo>
                  <a:pt x="304" y="37"/>
                  <a:pt x="303" y="38"/>
                  <a:pt x="302" y="37"/>
                </a:cubicBezTo>
                <a:cubicBezTo>
                  <a:pt x="303" y="37"/>
                  <a:pt x="304" y="38"/>
                  <a:pt x="304" y="37"/>
                </a:cubicBezTo>
                <a:close/>
                <a:moveTo>
                  <a:pt x="284" y="37"/>
                </a:moveTo>
                <a:cubicBezTo>
                  <a:pt x="284" y="37"/>
                  <a:pt x="283" y="37"/>
                  <a:pt x="283" y="37"/>
                </a:cubicBezTo>
                <a:cubicBezTo>
                  <a:pt x="283" y="36"/>
                  <a:pt x="284" y="37"/>
                  <a:pt x="284" y="37"/>
                </a:cubicBezTo>
                <a:close/>
                <a:moveTo>
                  <a:pt x="274" y="60"/>
                </a:moveTo>
                <a:cubicBezTo>
                  <a:pt x="273" y="60"/>
                  <a:pt x="273" y="60"/>
                  <a:pt x="272" y="60"/>
                </a:cubicBezTo>
                <a:cubicBezTo>
                  <a:pt x="272" y="59"/>
                  <a:pt x="273" y="60"/>
                  <a:pt x="274" y="60"/>
                </a:cubicBezTo>
                <a:close/>
                <a:moveTo>
                  <a:pt x="264" y="26"/>
                </a:moveTo>
                <a:cubicBezTo>
                  <a:pt x="264" y="26"/>
                  <a:pt x="264" y="27"/>
                  <a:pt x="264" y="27"/>
                </a:cubicBezTo>
                <a:cubicBezTo>
                  <a:pt x="263" y="27"/>
                  <a:pt x="263" y="27"/>
                  <a:pt x="262" y="27"/>
                </a:cubicBezTo>
                <a:cubicBezTo>
                  <a:pt x="262" y="26"/>
                  <a:pt x="263" y="27"/>
                  <a:pt x="264" y="26"/>
                </a:cubicBezTo>
                <a:close/>
                <a:moveTo>
                  <a:pt x="261" y="27"/>
                </a:moveTo>
                <a:cubicBezTo>
                  <a:pt x="261" y="27"/>
                  <a:pt x="259" y="27"/>
                  <a:pt x="258" y="27"/>
                </a:cubicBezTo>
                <a:cubicBezTo>
                  <a:pt x="259" y="27"/>
                  <a:pt x="260" y="27"/>
                  <a:pt x="261" y="27"/>
                </a:cubicBezTo>
                <a:close/>
                <a:moveTo>
                  <a:pt x="259" y="35"/>
                </a:moveTo>
                <a:cubicBezTo>
                  <a:pt x="259" y="36"/>
                  <a:pt x="258" y="35"/>
                  <a:pt x="258" y="35"/>
                </a:cubicBezTo>
                <a:cubicBezTo>
                  <a:pt x="258" y="34"/>
                  <a:pt x="259" y="35"/>
                  <a:pt x="259" y="35"/>
                </a:cubicBezTo>
                <a:close/>
                <a:moveTo>
                  <a:pt x="248" y="29"/>
                </a:moveTo>
                <a:cubicBezTo>
                  <a:pt x="247" y="30"/>
                  <a:pt x="245" y="30"/>
                  <a:pt x="244" y="30"/>
                </a:cubicBezTo>
                <a:cubicBezTo>
                  <a:pt x="245" y="29"/>
                  <a:pt x="247" y="29"/>
                  <a:pt x="248" y="29"/>
                </a:cubicBezTo>
                <a:close/>
                <a:moveTo>
                  <a:pt x="242" y="34"/>
                </a:moveTo>
                <a:cubicBezTo>
                  <a:pt x="241" y="35"/>
                  <a:pt x="241" y="35"/>
                  <a:pt x="240" y="35"/>
                </a:cubicBezTo>
                <a:cubicBezTo>
                  <a:pt x="240" y="34"/>
                  <a:pt x="241" y="34"/>
                  <a:pt x="242" y="34"/>
                </a:cubicBezTo>
                <a:close/>
                <a:moveTo>
                  <a:pt x="234" y="64"/>
                </a:moveTo>
                <a:cubicBezTo>
                  <a:pt x="234" y="64"/>
                  <a:pt x="234" y="64"/>
                  <a:pt x="235" y="64"/>
                </a:cubicBezTo>
                <a:cubicBezTo>
                  <a:pt x="235" y="64"/>
                  <a:pt x="234" y="65"/>
                  <a:pt x="234" y="64"/>
                </a:cubicBezTo>
                <a:close/>
                <a:moveTo>
                  <a:pt x="227" y="65"/>
                </a:moveTo>
                <a:cubicBezTo>
                  <a:pt x="229" y="65"/>
                  <a:pt x="233" y="65"/>
                  <a:pt x="235" y="64"/>
                </a:cubicBezTo>
                <a:cubicBezTo>
                  <a:pt x="236" y="64"/>
                  <a:pt x="234" y="64"/>
                  <a:pt x="235" y="63"/>
                </a:cubicBezTo>
                <a:cubicBezTo>
                  <a:pt x="244" y="62"/>
                  <a:pt x="255" y="61"/>
                  <a:pt x="264" y="60"/>
                </a:cubicBezTo>
                <a:cubicBezTo>
                  <a:pt x="265" y="60"/>
                  <a:pt x="266" y="60"/>
                  <a:pt x="268" y="61"/>
                </a:cubicBezTo>
                <a:cubicBezTo>
                  <a:pt x="268" y="60"/>
                  <a:pt x="268" y="60"/>
                  <a:pt x="269" y="60"/>
                </a:cubicBezTo>
                <a:cubicBezTo>
                  <a:pt x="268" y="61"/>
                  <a:pt x="268" y="61"/>
                  <a:pt x="267" y="61"/>
                </a:cubicBezTo>
                <a:cubicBezTo>
                  <a:pt x="266" y="61"/>
                  <a:pt x="261" y="61"/>
                  <a:pt x="260" y="62"/>
                </a:cubicBezTo>
                <a:cubicBezTo>
                  <a:pt x="252" y="63"/>
                  <a:pt x="247" y="63"/>
                  <a:pt x="239" y="64"/>
                </a:cubicBezTo>
                <a:cubicBezTo>
                  <a:pt x="247" y="64"/>
                  <a:pt x="257" y="62"/>
                  <a:pt x="266" y="62"/>
                </a:cubicBezTo>
                <a:cubicBezTo>
                  <a:pt x="263" y="63"/>
                  <a:pt x="259" y="63"/>
                  <a:pt x="256" y="64"/>
                </a:cubicBezTo>
                <a:cubicBezTo>
                  <a:pt x="259" y="64"/>
                  <a:pt x="263" y="63"/>
                  <a:pt x="267" y="63"/>
                </a:cubicBezTo>
                <a:cubicBezTo>
                  <a:pt x="264" y="64"/>
                  <a:pt x="262" y="64"/>
                  <a:pt x="258" y="64"/>
                </a:cubicBezTo>
                <a:cubicBezTo>
                  <a:pt x="258" y="65"/>
                  <a:pt x="259" y="64"/>
                  <a:pt x="259" y="65"/>
                </a:cubicBezTo>
                <a:cubicBezTo>
                  <a:pt x="250" y="66"/>
                  <a:pt x="240" y="67"/>
                  <a:pt x="233" y="66"/>
                </a:cubicBezTo>
                <a:cubicBezTo>
                  <a:pt x="234" y="66"/>
                  <a:pt x="236" y="66"/>
                  <a:pt x="237" y="66"/>
                </a:cubicBezTo>
                <a:cubicBezTo>
                  <a:pt x="237" y="65"/>
                  <a:pt x="236" y="66"/>
                  <a:pt x="236" y="65"/>
                </a:cubicBezTo>
                <a:cubicBezTo>
                  <a:pt x="237" y="65"/>
                  <a:pt x="237" y="66"/>
                  <a:pt x="238" y="66"/>
                </a:cubicBezTo>
                <a:cubicBezTo>
                  <a:pt x="238" y="65"/>
                  <a:pt x="237" y="65"/>
                  <a:pt x="237" y="65"/>
                </a:cubicBezTo>
                <a:cubicBezTo>
                  <a:pt x="233" y="65"/>
                  <a:pt x="230" y="65"/>
                  <a:pt x="225" y="65"/>
                </a:cubicBezTo>
                <a:cubicBezTo>
                  <a:pt x="225" y="65"/>
                  <a:pt x="227" y="65"/>
                  <a:pt x="227" y="65"/>
                </a:cubicBezTo>
                <a:close/>
                <a:moveTo>
                  <a:pt x="233" y="66"/>
                </a:moveTo>
                <a:cubicBezTo>
                  <a:pt x="233" y="67"/>
                  <a:pt x="231" y="67"/>
                  <a:pt x="231" y="66"/>
                </a:cubicBezTo>
                <a:cubicBezTo>
                  <a:pt x="232" y="66"/>
                  <a:pt x="232" y="66"/>
                  <a:pt x="233" y="66"/>
                </a:cubicBezTo>
                <a:close/>
                <a:moveTo>
                  <a:pt x="225" y="65"/>
                </a:moveTo>
                <a:cubicBezTo>
                  <a:pt x="225" y="66"/>
                  <a:pt x="224" y="66"/>
                  <a:pt x="223" y="66"/>
                </a:cubicBezTo>
                <a:cubicBezTo>
                  <a:pt x="224" y="65"/>
                  <a:pt x="224" y="66"/>
                  <a:pt x="225" y="65"/>
                </a:cubicBezTo>
                <a:close/>
                <a:moveTo>
                  <a:pt x="225" y="69"/>
                </a:moveTo>
                <a:cubicBezTo>
                  <a:pt x="224" y="69"/>
                  <a:pt x="223" y="69"/>
                  <a:pt x="222" y="69"/>
                </a:cubicBezTo>
                <a:cubicBezTo>
                  <a:pt x="222" y="68"/>
                  <a:pt x="225" y="68"/>
                  <a:pt x="225" y="69"/>
                </a:cubicBezTo>
                <a:close/>
                <a:moveTo>
                  <a:pt x="222" y="24"/>
                </a:moveTo>
                <a:cubicBezTo>
                  <a:pt x="221" y="25"/>
                  <a:pt x="218" y="24"/>
                  <a:pt x="216" y="25"/>
                </a:cubicBezTo>
                <a:cubicBezTo>
                  <a:pt x="217" y="24"/>
                  <a:pt x="220" y="24"/>
                  <a:pt x="222" y="24"/>
                </a:cubicBezTo>
                <a:close/>
                <a:moveTo>
                  <a:pt x="221" y="90"/>
                </a:moveTo>
                <a:cubicBezTo>
                  <a:pt x="221" y="90"/>
                  <a:pt x="221" y="90"/>
                  <a:pt x="221" y="89"/>
                </a:cubicBezTo>
                <a:cubicBezTo>
                  <a:pt x="222" y="89"/>
                  <a:pt x="222" y="90"/>
                  <a:pt x="221" y="90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22" y="90"/>
                  <a:pt x="220" y="91"/>
                  <a:pt x="221" y="90"/>
                </a:cubicBezTo>
                <a:close/>
                <a:moveTo>
                  <a:pt x="221" y="88"/>
                </a:moveTo>
                <a:cubicBezTo>
                  <a:pt x="222" y="88"/>
                  <a:pt x="223" y="87"/>
                  <a:pt x="223" y="88"/>
                </a:cubicBezTo>
                <a:cubicBezTo>
                  <a:pt x="222" y="88"/>
                  <a:pt x="221" y="88"/>
                  <a:pt x="221" y="88"/>
                </a:cubicBezTo>
                <a:close/>
                <a:moveTo>
                  <a:pt x="236" y="87"/>
                </a:moveTo>
                <a:cubicBezTo>
                  <a:pt x="234" y="88"/>
                  <a:pt x="230" y="88"/>
                  <a:pt x="227" y="88"/>
                </a:cubicBezTo>
                <a:cubicBezTo>
                  <a:pt x="226" y="88"/>
                  <a:pt x="224" y="89"/>
                  <a:pt x="224" y="88"/>
                </a:cubicBezTo>
                <a:cubicBezTo>
                  <a:pt x="225" y="88"/>
                  <a:pt x="226" y="88"/>
                  <a:pt x="226" y="87"/>
                </a:cubicBezTo>
                <a:cubicBezTo>
                  <a:pt x="225" y="87"/>
                  <a:pt x="223" y="87"/>
                  <a:pt x="221" y="87"/>
                </a:cubicBezTo>
                <a:cubicBezTo>
                  <a:pt x="227" y="86"/>
                  <a:pt x="237" y="85"/>
                  <a:pt x="243" y="86"/>
                </a:cubicBezTo>
                <a:cubicBezTo>
                  <a:pt x="242" y="86"/>
                  <a:pt x="241" y="86"/>
                  <a:pt x="241" y="86"/>
                </a:cubicBezTo>
                <a:cubicBezTo>
                  <a:pt x="245" y="87"/>
                  <a:pt x="250" y="86"/>
                  <a:pt x="254" y="86"/>
                </a:cubicBezTo>
                <a:cubicBezTo>
                  <a:pt x="249" y="87"/>
                  <a:pt x="242" y="87"/>
                  <a:pt x="236" y="87"/>
                </a:cubicBezTo>
                <a:close/>
                <a:moveTo>
                  <a:pt x="240" y="82"/>
                </a:moveTo>
                <a:cubicBezTo>
                  <a:pt x="241" y="81"/>
                  <a:pt x="242" y="82"/>
                  <a:pt x="242" y="81"/>
                </a:cubicBezTo>
                <a:cubicBezTo>
                  <a:pt x="242" y="82"/>
                  <a:pt x="241" y="82"/>
                  <a:pt x="240" y="82"/>
                </a:cubicBezTo>
                <a:close/>
                <a:moveTo>
                  <a:pt x="226" y="69"/>
                </a:moveTo>
                <a:cubicBezTo>
                  <a:pt x="240" y="67"/>
                  <a:pt x="254" y="66"/>
                  <a:pt x="270" y="65"/>
                </a:cubicBezTo>
                <a:cubicBezTo>
                  <a:pt x="269" y="66"/>
                  <a:pt x="268" y="65"/>
                  <a:pt x="268" y="66"/>
                </a:cubicBezTo>
                <a:cubicBezTo>
                  <a:pt x="268" y="66"/>
                  <a:pt x="268" y="66"/>
                  <a:pt x="268" y="66"/>
                </a:cubicBezTo>
                <a:cubicBezTo>
                  <a:pt x="268" y="66"/>
                  <a:pt x="267" y="66"/>
                  <a:pt x="267" y="66"/>
                </a:cubicBezTo>
                <a:cubicBezTo>
                  <a:pt x="266" y="66"/>
                  <a:pt x="268" y="66"/>
                  <a:pt x="267" y="66"/>
                </a:cubicBezTo>
                <a:cubicBezTo>
                  <a:pt x="266" y="67"/>
                  <a:pt x="267" y="65"/>
                  <a:pt x="266" y="66"/>
                </a:cubicBezTo>
                <a:cubicBezTo>
                  <a:pt x="266" y="66"/>
                  <a:pt x="265" y="67"/>
                  <a:pt x="264" y="66"/>
                </a:cubicBezTo>
                <a:cubicBezTo>
                  <a:pt x="264" y="66"/>
                  <a:pt x="263" y="66"/>
                  <a:pt x="263" y="67"/>
                </a:cubicBezTo>
                <a:cubicBezTo>
                  <a:pt x="251" y="67"/>
                  <a:pt x="239" y="68"/>
                  <a:pt x="226" y="69"/>
                </a:cubicBezTo>
                <a:close/>
                <a:moveTo>
                  <a:pt x="269" y="68"/>
                </a:moveTo>
                <a:cubicBezTo>
                  <a:pt x="269" y="69"/>
                  <a:pt x="266" y="69"/>
                  <a:pt x="265" y="69"/>
                </a:cubicBezTo>
                <a:cubicBezTo>
                  <a:pt x="266" y="68"/>
                  <a:pt x="268" y="68"/>
                  <a:pt x="269" y="68"/>
                </a:cubicBezTo>
                <a:close/>
                <a:moveTo>
                  <a:pt x="265" y="67"/>
                </a:moveTo>
                <a:cubicBezTo>
                  <a:pt x="264" y="67"/>
                  <a:pt x="264" y="67"/>
                  <a:pt x="264" y="67"/>
                </a:cubicBezTo>
                <a:cubicBezTo>
                  <a:pt x="264" y="66"/>
                  <a:pt x="265" y="66"/>
                  <a:pt x="265" y="67"/>
                </a:cubicBezTo>
                <a:close/>
                <a:moveTo>
                  <a:pt x="261" y="69"/>
                </a:moveTo>
                <a:cubicBezTo>
                  <a:pt x="261" y="69"/>
                  <a:pt x="260" y="69"/>
                  <a:pt x="260" y="69"/>
                </a:cubicBezTo>
                <a:cubicBezTo>
                  <a:pt x="260" y="68"/>
                  <a:pt x="260" y="69"/>
                  <a:pt x="261" y="69"/>
                </a:cubicBezTo>
                <a:close/>
                <a:moveTo>
                  <a:pt x="256" y="72"/>
                </a:moveTo>
                <a:cubicBezTo>
                  <a:pt x="256" y="71"/>
                  <a:pt x="257" y="71"/>
                  <a:pt x="258" y="71"/>
                </a:cubicBezTo>
                <a:cubicBezTo>
                  <a:pt x="257" y="71"/>
                  <a:pt x="257" y="72"/>
                  <a:pt x="256" y="72"/>
                </a:cubicBezTo>
                <a:close/>
                <a:moveTo>
                  <a:pt x="259" y="84"/>
                </a:moveTo>
                <a:cubicBezTo>
                  <a:pt x="259" y="83"/>
                  <a:pt x="260" y="84"/>
                  <a:pt x="261" y="84"/>
                </a:cubicBezTo>
                <a:cubicBezTo>
                  <a:pt x="260" y="84"/>
                  <a:pt x="260" y="84"/>
                  <a:pt x="259" y="84"/>
                </a:cubicBezTo>
                <a:close/>
                <a:moveTo>
                  <a:pt x="264" y="75"/>
                </a:moveTo>
                <a:cubicBezTo>
                  <a:pt x="264" y="75"/>
                  <a:pt x="266" y="74"/>
                  <a:pt x="266" y="74"/>
                </a:cubicBezTo>
                <a:cubicBezTo>
                  <a:pt x="266" y="75"/>
                  <a:pt x="265" y="75"/>
                  <a:pt x="264" y="75"/>
                </a:cubicBezTo>
                <a:close/>
                <a:moveTo>
                  <a:pt x="269" y="80"/>
                </a:moveTo>
                <a:cubicBezTo>
                  <a:pt x="269" y="79"/>
                  <a:pt x="270" y="80"/>
                  <a:pt x="271" y="80"/>
                </a:cubicBezTo>
                <a:cubicBezTo>
                  <a:pt x="271" y="80"/>
                  <a:pt x="270" y="80"/>
                  <a:pt x="269" y="80"/>
                </a:cubicBezTo>
                <a:close/>
                <a:moveTo>
                  <a:pt x="267" y="74"/>
                </a:moveTo>
                <a:cubicBezTo>
                  <a:pt x="268" y="74"/>
                  <a:pt x="271" y="74"/>
                  <a:pt x="274" y="74"/>
                </a:cubicBezTo>
                <a:cubicBezTo>
                  <a:pt x="272" y="74"/>
                  <a:pt x="269" y="75"/>
                  <a:pt x="267" y="74"/>
                </a:cubicBezTo>
                <a:close/>
                <a:moveTo>
                  <a:pt x="262" y="73"/>
                </a:moveTo>
                <a:cubicBezTo>
                  <a:pt x="263" y="72"/>
                  <a:pt x="263" y="72"/>
                  <a:pt x="265" y="72"/>
                </a:cubicBezTo>
                <a:cubicBezTo>
                  <a:pt x="263" y="71"/>
                  <a:pt x="261" y="72"/>
                  <a:pt x="260" y="71"/>
                </a:cubicBezTo>
                <a:cubicBezTo>
                  <a:pt x="263" y="71"/>
                  <a:pt x="265" y="70"/>
                  <a:pt x="268" y="71"/>
                </a:cubicBezTo>
                <a:cubicBezTo>
                  <a:pt x="271" y="70"/>
                  <a:pt x="275" y="70"/>
                  <a:pt x="278" y="70"/>
                </a:cubicBezTo>
                <a:cubicBezTo>
                  <a:pt x="277" y="70"/>
                  <a:pt x="275" y="70"/>
                  <a:pt x="274" y="70"/>
                </a:cubicBezTo>
                <a:cubicBezTo>
                  <a:pt x="275" y="72"/>
                  <a:pt x="278" y="70"/>
                  <a:pt x="279" y="71"/>
                </a:cubicBezTo>
                <a:cubicBezTo>
                  <a:pt x="274" y="72"/>
                  <a:pt x="268" y="72"/>
                  <a:pt x="262" y="73"/>
                </a:cubicBezTo>
                <a:close/>
                <a:moveTo>
                  <a:pt x="279" y="74"/>
                </a:moveTo>
                <a:cubicBezTo>
                  <a:pt x="279" y="73"/>
                  <a:pt x="281" y="73"/>
                  <a:pt x="282" y="73"/>
                </a:cubicBezTo>
                <a:cubicBezTo>
                  <a:pt x="281" y="74"/>
                  <a:pt x="280" y="74"/>
                  <a:pt x="279" y="74"/>
                </a:cubicBezTo>
                <a:close/>
                <a:moveTo>
                  <a:pt x="296" y="74"/>
                </a:moveTo>
                <a:cubicBezTo>
                  <a:pt x="295" y="74"/>
                  <a:pt x="296" y="74"/>
                  <a:pt x="297" y="74"/>
                </a:cubicBezTo>
                <a:cubicBezTo>
                  <a:pt x="297" y="74"/>
                  <a:pt x="296" y="74"/>
                  <a:pt x="296" y="74"/>
                </a:cubicBezTo>
                <a:close/>
                <a:moveTo>
                  <a:pt x="294" y="43"/>
                </a:moveTo>
                <a:cubicBezTo>
                  <a:pt x="295" y="43"/>
                  <a:pt x="297" y="42"/>
                  <a:pt x="298" y="43"/>
                </a:cubicBezTo>
                <a:cubicBezTo>
                  <a:pt x="297" y="42"/>
                  <a:pt x="295" y="43"/>
                  <a:pt x="294" y="43"/>
                </a:cubicBezTo>
                <a:close/>
                <a:moveTo>
                  <a:pt x="298" y="39"/>
                </a:moveTo>
                <a:cubicBezTo>
                  <a:pt x="298" y="38"/>
                  <a:pt x="296" y="40"/>
                  <a:pt x="296" y="39"/>
                </a:cubicBezTo>
                <a:cubicBezTo>
                  <a:pt x="296" y="39"/>
                  <a:pt x="296" y="39"/>
                  <a:pt x="296" y="39"/>
                </a:cubicBezTo>
                <a:cubicBezTo>
                  <a:pt x="295" y="39"/>
                  <a:pt x="292" y="40"/>
                  <a:pt x="292" y="39"/>
                </a:cubicBezTo>
                <a:cubicBezTo>
                  <a:pt x="292" y="39"/>
                  <a:pt x="292" y="39"/>
                  <a:pt x="292" y="39"/>
                </a:cubicBezTo>
                <a:cubicBezTo>
                  <a:pt x="292" y="40"/>
                  <a:pt x="290" y="40"/>
                  <a:pt x="289" y="39"/>
                </a:cubicBezTo>
                <a:cubicBezTo>
                  <a:pt x="289" y="40"/>
                  <a:pt x="289" y="40"/>
                  <a:pt x="289" y="40"/>
                </a:cubicBezTo>
                <a:cubicBezTo>
                  <a:pt x="287" y="40"/>
                  <a:pt x="284" y="40"/>
                  <a:pt x="282" y="40"/>
                </a:cubicBezTo>
                <a:cubicBezTo>
                  <a:pt x="286" y="39"/>
                  <a:pt x="292" y="39"/>
                  <a:pt x="297" y="38"/>
                </a:cubicBezTo>
                <a:cubicBezTo>
                  <a:pt x="297" y="38"/>
                  <a:pt x="297" y="38"/>
                  <a:pt x="297" y="38"/>
                </a:cubicBezTo>
                <a:cubicBezTo>
                  <a:pt x="298" y="37"/>
                  <a:pt x="300" y="38"/>
                  <a:pt x="301" y="38"/>
                </a:cubicBezTo>
                <a:cubicBezTo>
                  <a:pt x="301" y="39"/>
                  <a:pt x="300" y="38"/>
                  <a:pt x="300" y="39"/>
                </a:cubicBezTo>
                <a:cubicBezTo>
                  <a:pt x="299" y="39"/>
                  <a:pt x="300" y="39"/>
                  <a:pt x="300" y="38"/>
                </a:cubicBezTo>
                <a:cubicBezTo>
                  <a:pt x="299" y="39"/>
                  <a:pt x="298" y="39"/>
                  <a:pt x="298" y="39"/>
                </a:cubicBezTo>
                <a:close/>
                <a:moveTo>
                  <a:pt x="380" y="49"/>
                </a:moveTo>
                <a:cubicBezTo>
                  <a:pt x="379" y="50"/>
                  <a:pt x="378" y="50"/>
                  <a:pt x="377" y="50"/>
                </a:cubicBezTo>
                <a:cubicBezTo>
                  <a:pt x="377" y="50"/>
                  <a:pt x="377" y="50"/>
                  <a:pt x="375" y="50"/>
                </a:cubicBezTo>
                <a:cubicBezTo>
                  <a:pt x="376" y="50"/>
                  <a:pt x="376" y="50"/>
                  <a:pt x="377" y="50"/>
                </a:cubicBezTo>
                <a:cubicBezTo>
                  <a:pt x="375" y="49"/>
                  <a:pt x="375" y="50"/>
                  <a:pt x="374" y="49"/>
                </a:cubicBezTo>
                <a:cubicBezTo>
                  <a:pt x="376" y="48"/>
                  <a:pt x="378" y="49"/>
                  <a:pt x="380" y="49"/>
                </a:cubicBezTo>
                <a:close/>
                <a:moveTo>
                  <a:pt x="375" y="50"/>
                </a:moveTo>
                <a:cubicBezTo>
                  <a:pt x="373" y="51"/>
                  <a:pt x="371" y="51"/>
                  <a:pt x="369" y="51"/>
                </a:cubicBezTo>
                <a:cubicBezTo>
                  <a:pt x="369" y="50"/>
                  <a:pt x="373" y="50"/>
                  <a:pt x="375" y="50"/>
                </a:cubicBezTo>
                <a:close/>
                <a:moveTo>
                  <a:pt x="337" y="51"/>
                </a:moveTo>
                <a:cubicBezTo>
                  <a:pt x="336" y="51"/>
                  <a:pt x="335" y="51"/>
                  <a:pt x="335" y="51"/>
                </a:cubicBezTo>
                <a:cubicBezTo>
                  <a:pt x="335" y="50"/>
                  <a:pt x="336" y="50"/>
                  <a:pt x="337" y="51"/>
                </a:cubicBezTo>
                <a:close/>
                <a:moveTo>
                  <a:pt x="332" y="56"/>
                </a:moveTo>
                <a:cubicBezTo>
                  <a:pt x="330" y="57"/>
                  <a:pt x="325" y="56"/>
                  <a:pt x="322" y="57"/>
                </a:cubicBezTo>
                <a:cubicBezTo>
                  <a:pt x="326" y="56"/>
                  <a:pt x="328" y="55"/>
                  <a:pt x="332" y="56"/>
                </a:cubicBezTo>
                <a:close/>
                <a:moveTo>
                  <a:pt x="355" y="57"/>
                </a:moveTo>
                <a:cubicBezTo>
                  <a:pt x="350" y="58"/>
                  <a:pt x="344" y="59"/>
                  <a:pt x="338" y="59"/>
                </a:cubicBezTo>
                <a:cubicBezTo>
                  <a:pt x="337" y="58"/>
                  <a:pt x="335" y="58"/>
                  <a:pt x="334" y="59"/>
                </a:cubicBezTo>
                <a:cubicBezTo>
                  <a:pt x="334" y="58"/>
                  <a:pt x="334" y="58"/>
                  <a:pt x="334" y="58"/>
                </a:cubicBezTo>
                <a:cubicBezTo>
                  <a:pt x="333" y="57"/>
                  <a:pt x="333" y="58"/>
                  <a:pt x="332" y="58"/>
                </a:cubicBezTo>
                <a:cubicBezTo>
                  <a:pt x="331" y="57"/>
                  <a:pt x="329" y="58"/>
                  <a:pt x="327" y="58"/>
                </a:cubicBezTo>
                <a:cubicBezTo>
                  <a:pt x="329" y="57"/>
                  <a:pt x="331" y="57"/>
                  <a:pt x="332" y="57"/>
                </a:cubicBezTo>
                <a:cubicBezTo>
                  <a:pt x="334" y="57"/>
                  <a:pt x="334" y="57"/>
                  <a:pt x="336" y="57"/>
                </a:cubicBezTo>
                <a:cubicBezTo>
                  <a:pt x="338" y="57"/>
                  <a:pt x="340" y="56"/>
                  <a:pt x="342" y="57"/>
                </a:cubicBezTo>
                <a:cubicBezTo>
                  <a:pt x="343" y="57"/>
                  <a:pt x="343" y="56"/>
                  <a:pt x="343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46" y="55"/>
                  <a:pt x="353" y="55"/>
                  <a:pt x="356" y="55"/>
                </a:cubicBezTo>
                <a:cubicBezTo>
                  <a:pt x="357" y="56"/>
                  <a:pt x="357" y="55"/>
                  <a:pt x="357" y="55"/>
                </a:cubicBezTo>
                <a:cubicBezTo>
                  <a:pt x="356" y="56"/>
                  <a:pt x="352" y="56"/>
                  <a:pt x="349" y="56"/>
                </a:cubicBezTo>
                <a:cubicBezTo>
                  <a:pt x="351" y="57"/>
                  <a:pt x="353" y="57"/>
                  <a:pt x="355" y="57"/>
                </a:cubicBezTo>
                <a:close/>
                <a:moveTo>
                  <a:pt x="318" y="61"/>
                </a:moveTo>
                <a:cubicBezTo>
                  <a:pt x="323" y="60"/>
                  <a:pt x="329" y="59"/>
                  <a:pt x="334" y="59"/>
                </a:cubicBezTo>
                <a:cubicBezTo>
                  <a:pt x="329" y="60"/>
                  <a:pt x="323" y="60"/>
                  <a:pt x="318" y="61"/>
                </a:cubicBezTo>
                <a:close/>
                <a:moveTo>
                  <a:pt x="330" y="62"/>
                </a:moveTo>
                <a:cubicBezTo>
                  <a:pt x="330" y="63"/>
                  <a:pt x="329" y="62"/>
                  <a:pt x="329" y="62"/>
                </a:cubicBezTo>
                <a:cubicBezTo>
                  <a:pt x="329" y="62"/>
                  <a:pt x="330" y="62"/>
                  <a:pt x="330" y="62"/>
                </a:cubicBezTo>
                <a:close/>
                <a:moveTo>
                  <a:pt x="321" y="62"/>
                </a:moveTo>
                <a:cubicBezTo>
                  <a:pt x="322" y="62"/>
                  <a:pt x="323" y="62"/>
                  <a:pt x="324" y="62"/>
                </a:cubicBezTo>
                <a:cubicBezTo>
                  <a:pt x="323" y="61"/>
                  <a:pt x="326" y="63"/>
                  <a:pt x="326" y="61"/>
                </a:cubicBezTo>
                <a:cubicBezTo>
                  <a:pt x="327" y="62"/>
                  <a:pt x="327" y="62"/>
                  <a:pt x="329" y="62"/>
                </a:cubicBezTo>
                <a:cubicBezTo>
                  <a:pt x="326" y="63"/>
                  <a:pt x="323" y="62"/>
                  <a:pt x="321" y="62"/>
                </a:cubicBezTo>
                <a:close/>
                <a:moveTo>
                  <a:pt x="327" y="63"/>
                </a:moveTo>
                <a:cubicBezTo>
                  <a:pt x="327" y="63"/>
                  <a:pt x="326" y="63"/>
                  <a:pt x="325" y="63"/>
                </a:cubicBezTo>
                <a:cubicBezTo>
                  <a:pt x="325" y="62"/>
                  <a:pt x="327" y="63"/>
                  <a:pt x="327" y="63"/>
                </a:cubicBezTo>
                <a:close/>
                <a:moveTo>
                  <a:pt x="319" y="62"/>
                </a:moveTo>
                <a:cubicBezTo>
                  <a:pt x="319" y="63"/>
                  <a:pt x="318" y="63"/>
                  <a:pt x="318" y="63"/>
                </a:cubicBezTo>
                <a:cubicBezTo>
                  <a:pt x="318" y="62"/>
                  <a:pt x="319" y="62"/>
                  <a:pt x="319" y="62"/>
                </a:cubicBezTo>
                <a:close/>
                <a:moveTo>
                  <a:pt x="313" y="59"/>
                </a:moveTo>
                <a:cubicBezTo>
                  <a:pt x="317" y="58"/>
                  <a:pt x="323" y="58"/>
                  <a:pt x="326" y="58"/>
                </a:cubicBezTo>
                <a:cubicBezTo>
                  <a:pt x="322" y="59"/>
                  <a:pt x="317" y="58"/>
                  <a:pt x="313" y="59"/>
                </a:cubicBezTo>
                <a:close/>
                <a:moveTo>
                  <a:pt x="303" y="58"/>
                </a:moveTo>
                <a:cubicBezTo>
                  <a:pt x="308" y="57"/>
                  <a:pt x="316" y="57"/>
                  <a:pt x="321" y="57"/>
                </a:cubicBezTo>
                <a:cubicBezTo>
                  <a:pt x="320" y="58"/>
                  <a:pt x="318" y="57"/>
                  <a:pt x="317" y="57"/>
                </a:cubicBezTo>
                <a:cubicBezTo>
                  <a:pt x="313" y="58"/>
                  <a:pt x="308" y="58"/>
                  <a:pt x="303" y="58"/>
                </a:cubicBezTo>
                <a:close/>
                <a:moveTo>
                  <a:pt x="354" y="62"/>
                </a:moveTo>
                <a:cubicBezTo>
                  <a:pt x="352" y="63"/>
                  <a:pt x="348" y="62"/>
                  <a:pt x="346" y="63"/>
                </a:cubicBezTo>
                <a:cubicBezTo>
                  <a:pt x="341" y="62"/>
                  <a:pt x="336" y="64"/>
                  <a:pt x="332" y="64"/>
                </a:cubicBezTo>
                <a:cubicBezTo>
                  <a:pt x="331" y="64"/>
                  <a:pt x="330" y="64"/>
                  <a:pt x="329" y="64"/>
                </a:cubicBezTo>
                <a:cubicBezTo>
                  <a:pt x="327" y="64"/>
                  <a:pt x="325" y="64"/>
                  <a:pt x="323" y="64"/>
                </a:cubicBezTo>
                <a:cubicBezTo>
                  <a:pt x="322" y="64"/>
                  <a:pt x="322" y="65"/>
                  <a:pt x="321" y="65"/>
                </a:cubicBezTo>
                <a:cubicBezTo>
                  <a:pt x="321" y="65"/>
                  <a:pt x="321" y="65"/>
                  <a:pt x="320" y="65"/>
                </a:cubicBezTo>
                <a:cubicBezTo>
                  <a:pt x="319" y="65"/>
                  <a:pt x="317" y="65"/>
                  <a:pt x="316" y="65"/>
                </a:cubicBezTo>
                <a:cubicBezTo>
                  <a:pt x="316" y="65"/>
                  <a:pt x="314" y="65"/>
                  <a:pt x="313" y="65"/>
                </a:cubicBezTo>
                <a:cubicBezTo>
                  <a:pt x="313" y="65"/>
                  <a:pt x="313" y="65"/>
                  <a:pt x="313" y="65"/>
                </a:cubicBezTo>
                <a:cubicBezTo>
                  <a:pt x="323" y="64"/>
                  <a:pt x="332" y="63"/>
                  <a:pt x="343" y="62"/>
                </a:cubicBezTo>
                <a:cubicBezTo>
                  <a:pt x="338" y="62"/>
                  <a:pt x="334" y="63"/>
                  <a:pt x="329" y="62"/>
                </a:cubicBezTo>
                <a:cubicBezTo>
                  <a:pt x="331" y="61"/>
                  <a:pt x="333" y="62"/>
                  <a:pt x="335" y="61"/>
                </a:cubicBezTo>
                <a:cubicBezTo>
                  <a:pt x="334" y="61"/>
                  <a:pt x="333" y="61"/>
                  <a:pt x="332" y="61"/>
                </a:cubicBezTo>
                <a:cubicBezTo>
                  <a:pt x="335" y="60"/>
                  <a:pt x="338" y="60"/>
                  <a:pt x="342" y="60"/>
                </a:cubicBezTo>
                <a:cubicBezTo>
                  <a:pt x="342" y="60"/>
                  <a:pt x="341" y="60"/>
                  <a:pt x="342" y="59"/>
                </a:cubicBezTo>
                <a:cubicBezTo>
                  <a:pt x="343" y="60"/>
                  <a:pt x="343" y="59"/>
                  <a:pt x="344" y="59"/>
                </a:cubicBezTo>
                <a:cubicBezTo>
                  <a:pt x="344" y="60"/>
                  <a:pt x="345" y="60"/>
                  <a:pt x="345" y="60"/>
                </a:cubicBezTo>
                <a:cubicBezTo>
                  <a:pt x="353" y="58"/>
                  <a:pt x="362" y="58"/>
                  <a:pt x="370" y="58"/>
                </a:cubicBezTo>
                <a:cubicBezTo>
                  <a:pt x="365" y="58"/>
                  <a:pt x="359" y="59"/>
                  <a:pt x="355" y="59"/>
                </a:cubicBezTo>
                <a:cubicBezTo>
                  <a:pt x="355" y="60"/>
                  <a:pt x="355" y="60"/>
                  <a:pt x="356" y="60"/>
                </a:cubicBezTo>
                <a:cubicBezTo>
                  <a:pt x="355" y="61"/>
                  <a:pt x="354" y="61"/>
                  <a:pt x="352" y="61"/>
                </a:cubicBezTo>
                <a:cubicBezTo>
                  <a:pt x="353" y="62"/>
                  <a:pt x="354" y="62"/>
                  <a:pt x="354" y="62"/>
                </a:cubicBezTo>
                <a:close/>
                <a:moveTo>
                  <a:pt x="359" y="57"/>
                </a:moveTo>
                <a:cubicBezTo>
                  <a:pt x="360" y="56"/>
                  <a:pt x="362" y="56"/>
                  <a:pt x="364" y="56"/>
                </a:cubicBezTo>
                <a:cubicBezTo>
                  <a:pt x="363" y="57"/>
                  <a:pt x="361" y="57"/>
                  <a:pt x="359" y="57"/>
                </a:cubicBezTo>
                <a:close/>
                <a:moveTo>
                  <a:pt x="367" y="56"/>
                </a:moveTo>
                <a:cubicBezTo>
                  <a:pt x="368" y="56"/>
                  <a:pt x="368" y="56"/>
                  <a:pt x="369" y="56"/>
                </a:cubicBezTo>
                <a:cubicBezTo>
                  <a:pt x="369" y="57"/>
                  <a:pt x="367" y="56"/>
                  <a:pt x="367" y="56"/>
                </a:cubicBezTo>
                <a:cubicBezTo>
                  <a:pt x="367" y="56"/>
                  <a:pt x="367" y="56"/>
                  <a:pt x="367" y="56"/>
                </a:cubicBezTo>
                <a:close/>
                <a:moveTo>
                  <a:pt x="377" y="55"/>
                </a:moveTo>
                <a:cubicBezTo>
                  <a:pt x="378" y="55"/>
                  <a:pt x="380" y="55"/>
                  <a:pt x="381" y="55"/>
                </a:cubicBezTo>
                <a:cubicBezTo>
                  <a:pt x="380" y="56"/>
                  <a:pt x="377" y="56"/>
                  <a:pt x="376" y="55"/>
                </a:cubicBezTo>
                <a:cubicBezTo>
                  <a:pt x="375" y="57"/>
                  <a:pt x="372" y="55"/>
                  <a:pt x="370" y="56"/>
                </a:cubicBezTo>
                <a:cubicBezTo>
                  <a:pt x="370" y="56"/>
                  <a:pt x="369" y="56"/>
                  <a:pt x="369" y="56"/>
                </a:cubicBezTo>
                <a:cubicBezTo>
                  <a:pt x="369" y="55"/>
                  <a:pt x="370" y="56"/>
                  <a:pt x="370" y="55"/>
                </a:cubicBezTo>
                <a:cubicBezTo>
                  <a:pt x="372" y="55"/>
                  <a:pt x="376" y="54"/>
                  <a:pt x="379" y="54"/>
                </a:cubicBezTo>
                <a:cubicBezTo>
                  <a:pt x="380" y="55"/>
                  <a:pt x="382" y="54"/>
                  <a:pt x="382" y="55"/>
                </a:cubicBezTo>
                <a:cubicBezTo>
                  <a:pt x="381" y="55"/>
                  <a:pt x="379" y="55"/>
                  <a:pt x="378" y="55"/>
                </a:cubicBezTo>
                <a:cubicBezTo>
                  <a:pt x="378" y="55"/>
                  <a:pt x="378" y="54"/>
                  <a:pt x="379" y="55"/>
                </a:cubicBezTo>
                <a:cubicBezTo>
                  <a:pt x="378" y="54"/>
                  <a:pt x="378" y="55"/>
                  <a:pt x="377" y="55"/>
                </a:cubicBezTo>
                <a:close/>
                <a:moveTo>
                  <a:pt x="368" y="54"/>
                </a:moveTo>
                <a:cubicBezTo>
                  <a:pt x="368" y="54"/>
                  <a:pt x="368" y="54"/>
                  <a:pt x="368" y="54"/>
                </a:cubicBezTo>
                <a:cubicBezTo>
                  <a:pt x="372" y="53"/>
                  <a:pt x="377" y="53"/>
                  <a:pt x="381" y="53"/>
                </a:cubicBezTo>
                <a:cubicBezTo>
                  <a:pt x="377" y="54"/>
                  <a:pt x="372" y="54"/>
                  <a:pt x="368" y="54"/>
                </a:cubicBezTo>
                <a:close/>
                <a:moveTo>
                  <a:pt x="368" y="59"/>
                </a:moveTo>
                <a:cubicBezTo>
                  <a:pt x="369" y="59"/>
                  <a:pt x="372" y="59"/>
                  <a:pt x="373" y="59"/>
                </a:cubicBezTo>
                <a:cubicBezTo>
                  <a:pt x="374" y="59"/>
                  <a:pt x="376" y="58"/>
                  <a:pt x="376" y="59"/>
                </a:cubicBezTo>
                <a:cubicBezTo>
                  <a:pt x="374" y="59"/>
                  <a:pt x="371" y="59"/>
                  <a:pt x="368" y="59"/>
                </a:cubicBezTo>
                <a:close/>
                <a:moveTo>
                  <a:pt x="377" y="59"/>
                </a:moveTo>
                <a:cubicBezTo>
                  <a:pt x="377" y="58"/>
                  <a:pt x="379" y="59"/>
                  <a:pt x="379" y="59"/>
                </a:cubicBezTo>
                <a:cubicBezTo>
                  <a:pt x="379" y="59"/>
                  <a:pt x="378" y="59"/>
                  <a:pt x="377" y="59"/>
                </a:cubicBezTo>
                <a:close/>
                <a:moveTo>
                  <a:pt x="389" y="57"/>
                </a:moveTo>
                <a:cubicBezTo>
                  <a:pt x="387" y="59"/>
                  <a:pt x="384" y="59"/>
                  <a:pt x="381" y="59"/>
                </a:cubicBezTo>
                <a:cubicBezTo>
                  <a:pt x="380" y="57"/>
                  <a:pt x="377" y="59"/>
                  <a:pt x="376" y="58"/>
                </a:cubicBezTo>
                <a:cubicBezTo>
                  <a:pt x="376" y="58"/>
                  <a:pt x="378" y="58"/>
                  <a:pt x="378" y="58"/>
                </a:cubicBezTo>
                <a:cubicBezTo>
                  <a:pt x="376" y="57"/>
                  <a:pt x="372" y="58"/>
                  <a:pt x="370" y="58"/>
                </a:cubicBezTo>
                <a:cubicBezTo>
                  <a:pt x="376" y="57"/>
                  <a:pt x="383" y="56"/>
                  <a:pt x="389" y="55"/>
                </a:cubicBezTo>
                <a:cubicBezTo>
                  <a:pt x="389" y="56"/>
                  <a:pt x="388" y="57"/>
                  <a:pt x="389" y="57"/>
                </a:cubicBezTo>
                <a:close/>
                <a:moveTo>
                  <a:pt x="385" y="52"/>
                </a:moveTo>
                <a:cubicBezTo>
                  <a:pt x="377" y="53"/>
                  <a:pt x="368" y="54"/>
                  <a:pt x="361" y="53"/>
                </a:cubicBezTo>
                <a:cubicBezTo>
                  <a:pt x="361" y="53"/>
                  <a:pt x="362" y="53"/>
                  <a:pt x="361" y="54"/>
                </a:cubicBezTo>
                <a:cubicBezTo>
                  <a:pt x="361" y="54"/>
                  <a:pt x="361" y="53"/>
                  <a:pt x="361" y="53"/>
                </a:cubicBezTo>
                <a:cubicBezTo>
                  <a:pt x="360" y="54"/>
                  <a:pt x="360" y="55"/>
                  <a:pt x="358" y="54"/>
                </a:cubicBezTo>
                <a:cubicBezTo>
                  <a:pt x="358" y="54"/>
                  <a:pt x="359" y="54"/>
                  <a:pt x="359" y="54"/>
                </a:cubicBezTo>
                <a:cubicBezTo>
                  <a:pt x="358" y="53"/>
                  <a:pt x="356" y="54"/>
                  <a:pt x="353" y="54"/>
                </a:cubicBezTo>
                <a:cubicBezTo>
                  <a:pt x="354" y="54"/>
                  <a:pt x="356" y="54"/>
                  <a:pt x="358" y="54"/>
                </a:cubicBezTo>
                <a:cubicBezTo>
                  <a:pt x="349" y="56"/>
                  <a:pt x="340" y="55"/>
                  <a:pt x="330" y="55"/>
                </a:cubicBezTo>
                <a:cubicBezTo>
                  <a:pt x="345" y="54"/>
                  <a:pt x="362" y="52"/>
                  <a:pt x="378" y="50"/>
                </a:cubicBezTo>
                <a:cubicBezTo>
                  <a:pt x="380" y="50"/>
                  <a:pt x="383" y="51"/>
                  <a:pt x="385" y="50"/>
                </a:cubicBezTo>
                <a:cubicBezTo>
                  <a:pt x="387" y="50"/>
                  <a:pt x="389" y="49"/>
                  <a:pt x="390" y="50"/>
                </a:cubicBezTo>
                <a:cubicBezTo>
                  <a:pt x="390" y="52"/>
                  <a:pt x="386" y="49"/>
                  <a:pt x="385" y="52"/>
                </a:cubicBezTo>
                <a:close/>
                <a:moveTo>
                  <a:pt x="298" y="35"/>
                </a:moveTo>
                <a:cubicBezTo>
                  <a:pt x="298" y="35"/>
                  <a:pt x="297" y="35"/>
                  <a:pt x="297" y="35"/>
                </a:cubicBezTo>
                <a:cubicBezTo>
                  <a:pt x="297" y="35"/>
                  <a:pt x="297" y="35"/>
                  <a:pt x="298" y="35"/>
                </a:cubicBezTo>
                <a:close/>
                <a:moveTo>
                  <a:pt x="102" y="103"/>
                </a:move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lose/>
                <a:moveTo>
                  <a:pt x="351" y="35"/>
                </a:moveTo>
                <a:cubicBezTo>
                  <a:pt x="351" y="35"/>
                  <a:pt x="351" y="35"/>
                  <a:pt x="351" y="35"/>
                </a:cubicBezTo>
                <a:cubicBezTo>
                  <a:pt x="351" y="35"/>
                  <a:pt x="351" y="35"/>
                  <a:pt x="351" y="35"/>
                </a:cubicBezTo>
                <a:close/>
                <a:moveTo>
                  <a:pt x="219" y="101"/>
                </a:moveTo>
                <a:cubicBezTo>
                  <a:pt x="219" y="101"/>
                  <a:pt x="219" y="100"/>
                  <a:pt x="219" y="100"/>
                </a:cubicBezTo>
                <a:cubicBezTo>
                  <a:pt x="219" y="100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lose/>
                <a:moveTo>
                  <a:pt x="272" y="17"/>
                </a:moveTo>
                <a:cubicBezTo>
                  <a:pt x="272" y="17"/>
                  <a:pt x="272" y="17"/>
                  <a:pt x="272" y="17"/>
                </a:cubicBezTo>
                <a:cubicBezTo>
                  <a:pt x="272" y="17"/>
                  <a:pt x="272" y="17"/>
                  <a:pt x="272" y="17"/>
                </a:cubicBezTo>
                <a:close/>
                <a:moveTo>
                  <a:pt x="268" y="71"/>
                </a:moveTo>
                <a:cubicBezTo>
                  <a:pt x="268" y="71"/>
                  <a:pt x="268" y="71"/>
                  <a:pt x="269" y="71"/>
                </a:cubicBezTo>
                <a:cubicBezTo>
                  <a:pt x="269" y="70"/>
                  <a:pt x="268" y="71"/>
                  <a:pt x="268" y="71"/>
                </a:cubicBezTo>
                <a:close/>
                <a:moveTo>
                  <a:pt x="218" y="101"/>
                </a:moveTo>
                <a:cubicBezTo>
                  <a:pt x="218" y="101"/>
                  <a:pt x="218" y="101"/>
                  <a:pt x="219" y="101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246" y="23"/>
                </a:moveTo>
                <a:cubicBezTo>
                  <a:pt x="246" y="24"/>
                  <a:pt x="246" y="23"/>
                  <a:pt x="246" y="23"/>
                </a:cubicBezTo>
                <a:close/>
                <a:moveTo>
                  <a:pt x="31" y="82"/>
                </a:moveTo>
                <a:cubicBezTo>
                  <a:pt x="32" y="82"/>
                  <a:pt x="32" y="82"/>
                  <a:pt x="32" y="82"/>
                </a:cubicBezTo>
                <a:cubicBezTo>
                  <a:pt x="36" y="83"/>
                  <a:pt x="29" y="81"/>
                  <a:pt x="31" y="82"/>
                </a:cubicBezTo>
                <a:close/>
                <a:moveTo>
                  <a:pt x="36" y="34"/>
                </a:moveTo>
                <a:cubicBezTo>
                  <a:pt x="34" y="33"/>
                  <a:pt x="35" y="34"/>
                  <a:pt x="36" y="34"/>
                </a:cubicBezTo>
                <a:close/>
                <a:moveTo>
                  <a:pt x="103" y="114"/>
                </a:moveTo>
                <a:cubicBezTo>
                  <a:pt x="103" y="114"/>
                  <a:pt x="104" y="114"/>
                  <a:pt x="104" y="114"/>
                </a:cubicBezTo>
                <a:cubicBezTo>
                  <a:pt x="103" y="114"/>
                  <a:pt x="103" y="114"/>
                  <a:pt x="103" y="114"/>
                </a:cubicBezTo>
                <a:cubicBezTo>
                  <a:pt x="103" y="114"/>
                  <a:pt x="103" y="114"/>
                  <a:pt x="104" y="115"/>
                </a:cubicBezTo>
                <a:cubicBezTo>
                  <a:pt x="104" y="114"/>
                  <a:pt x="103" y="114"/>
                  <a:pt x="103" y="114"/>
                </a:cubicBezTo>
                <a:close/>
                <a:moveTo>
                  <a:pt x="185" y="100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87" y="100"/>
                  <a:pt x="188" y="100"/>
                  <a:pt x="187" y="100"/>
                </a:cubicBezTo>
                <a:cubicBezTo>
                  <a:pt x="187" y="100"/>
                  <a:pt x="186" y="99"/>
                  <a:pt x="185" y="100"/>
                </a:cubicBezTo>
                <a:close/>
                <a:moveTo>
                  <a:pt x="209" y="95"/>
                </a:moveTo>
                <a:cubicBezTo>
                  <a:pt x="211" y="95"/>
                  <a:pt x="212" y="96"/>
                  <a:pt x="214" y="95"/>
                </a:cubicBezTo>
                <a:cubicBezTo>
                  <a:pt x="213" y="95"/>
                  <a:pt x="213" y="95"/>
                  <a:pt x="213" y="94"/>
                </a:cubicBezTo>
                <a:cubicBezTo>
                  <a:pt x="213" y="95"/>
                  <a:pt x="211" y="94"/>
                  <a:pt x="211" y="94"/>
                </a:cubicBezTo>
                <a:cubicBezTo>
                  <a:pt x="211" y="95"/>
                  <a:pt x="210" y="95"/>
                  <a:pt x="210" y="95"/>
                </a:cubicBezTo>
                <a:cubicBezTo>
                  <a:pt x="209" y="95"/>
                  <a:pt x="210" y="94"/>
                  <a:pt x="209" y="95"/>
                </a:cubicBezTo>
                <a:cubicBezTo>
                  <a:pt x="205" y="95"/>
                  <a:pt x="202" y="95"/>
                  <a:pt x="198" y="96"/>
                </a:cubicBezTo>
                <a:cubicBezTo>
                  <a:pt x="201" y="95"/>
                  <a:pt x="202" y="96"/>
                  <a:pt x="204" y="95"/>
                </a:cubicBezTo>
                <a:cubicBezTo>
                  <a:pt x="206" y="96"/>
                  <a:pt x="207" y="94"/>
                  <a:pt x="209" y="95"/>
                </a:cubicBezTo>
                <a:cubicBezTo>
                  <a:pt x="208" y="96"/>
                  <a:pt x="208" y="96"/>
                  <a:pt x="209" y="95"/>
                </a:cubicBezTo>
                <a:close/>
                <a:moveTo>
                  <a:pt x="215" y="14"/>
                </a:moveTo>
                <a:cubicBezTo>
                  <a:pt x="215" y="14"/>
                  <a:pt x="213" y="13"/>
                  <a:pt x="212" y="14"/>
                </a:cubicBezTo>
                <a:cubicBezTo>
                  <a:pt x="213" y="14"/>
                  <a:pt x="215" y="14"/>
                  <a:pt x="215" y="14"/>
                </a:cubicBezTo>
                <a:close/>
                <a:moveTo>
                  <a:pt x="217" y="16"/>
                </a:moveTo>
                <a:cubicBezTo>
                  <a:pt x="217" y="15"/>
                  <a:pt x="218" y="15"/>
                  <a:pt x="218" y="16"/>
                </a:cubicBezTo>
                <a:cubicBezTo>
                  <a:pt x="219" y="14"/>
                  <a:pt x="221" y="16"/>
                  <a:pt x="222" y="15"/>
                </a:cubicBezTo>
                <a:cubicBezTo>
                  <a:pt x="220" y="15"/>
                  <a:pt x="219" y="14"/>
                  <a:pt x="216" y="15"/>
                </a:cubicBezTo>
                <a:cubicBezTo>
                  <a:pt x="217" y="15"/>
                  <a:pt x="217" y="15"/>
                  <a:pt x="217" y="15"/>
                </a:cubicBezTo>
                <a:cubicBezTo>
                  <a:pt x="217" y="15"/>
                  <a:pt x="217" y="16"/>
                  <a:pt x="217" y="16"/>
                </a:cubicBezTo>
                <a:close/>
                <a:moveTo>
                  <a:pt x="240" y="65"/>
                </a:moveTo>
                <a:cubicBezTo>
                  <a:pt x="241" y="65"/>
                  <a:pt x="240" y="65"/>
                  <a:pt x="241" y="65"/>
                </a:cubicBezTo>
                <a:cubicBezTo>
                  <a:pt x="241" y="64"/>
                  <a:pt x="239" y="65"/>
                  <a:pt x="240" y="65"/>
                </a:cubicBezTo>
                <a:close/>
                <a:moveTo>
                  <a:pt x="245" y="96"/>
                </a:moveTo>
                <a:cubicBezTo>
                  <a:pt x="244" y="96"/>
                  <a:pt x="244" y="95"/>
                  <a:pt x="244" y="95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4" y="96"/>
                  <a:pt x="245" y="97"/>
                  <a:pt x="245" y="96"/>
                </a:cubicBezTo>
                <a:cubicBezTo>
                  <a:pt x="244" y="96"/>
                  <a:pt x="246" y="96"/>
                  <a:pt x="245" y="96"/>
                </a:cubicBezTo>
                <a:close/>
                <a:moveTo>
                  <a:pt x="244" y="65"/>
                </a:moveTo>
                <a:cubicBezTo>
                  <a:pt x="244" y="64"/>
                  <a:pt x="245" y="65"/>
                  <a:pt x="246" y="65"/>
                </a:cubicBezTo>
                <a:cubicBezTo>
                  <a:pt x="246" y="64"/>
                  <a:pt x="243" y="64"/>
                  <a:pt x="244" y="65"/>
                </a:cubicBezTo>
                <a:close/>
                <a:moveTo>
                  <a:pt x="258" y="93"/>
                </a:moveTo>
                <a:cubicBezTo>
                  <a:pt x="257" y="94"/>
                  <a:pt x="255" y="94"/>
                  <a:pt x="253" y="94"/>
                </a:cubicBezTo>
                <a:cubicBezTo>
                  <a:pt x="256" y="94"/>
                  <a:pt x="259" y="94"/>
                  <a:pt x="261" y="93"/>
                </a:cubicBezTo>
                <a:cubicBezTo>
                  <a:pt x="260" y="93"/>
                  <a:pt x="260" y="93"/>
                  <a:pt x="259" y="93"/>
                </a:cubicBezTo>
                <a:cubicBezTo>
                  <a:pt x="258" y="93"/>
                  <a:pt x="258" y="93"/>
                  <a:pt x="258" y="93"/>
                </a:cubicBezTo>
                <a:close/>
                <a:moveTo>
                  <a:pt x="261" y="15"/>
                </a:moveTo>
                <a:cubicBezTo>
                  <a:pt x="261" y="15"/>
                  <a:pt x="264" y="15"/>
                  <a:pt x="264" y="14"/>
                </a:cubicBezTo>
                <a:cubicBezTo>
                  <a:pt x="263" y="14"/>
                  <a:pt x="262" y="15"/>
                  <a:pt x="261" y="15"/>
                </a:cubicBezTo>
                <a:close/>
                <a:moveTo>
                  <a:pt x="266" y="93"/>
                </a:moveTo>
                <a:cubicBezTo>
                  <a:pt x="264" y="93"/>
                  <a:pt x="262" y="93"/>
                  <a:pt x="262" y="93"/>
                </a:cubicBezTo>
                <a:cubicBezTo>
                  <a:pt x="263" y="94"/>
                  <a:pt x="265" y="93"/>
                  <a:pt x="266" y="93"/>
                </a:cubicBezTo>
                <a:close/>
                <a:moveTo>
                  <a:pt x="266" y="91"/>
                </a:moveTo>
                <a:cubicBezTo>
                  <a:pt x="264" y="91"/>
                  <a:pt x="263" y="91"/>
                  <a:pt x="262" y="92"/>
                </a:cubicBezTo>
                <a:cubicBezTo>
                  <a:pt x="263" y="92"/>
                  <a:pt x="264" y="92"/>
                  <a:pt x="265" y="92"/>
                </a:cubicBezTo>
                <a:cubicBezTo>
                  <a:pt x="264" y="91"/>
                  <a:pt x="266" y="92"/>
                  <a:pt x="266" y="91"/>
                </a:cubicBezTo>
                <a:close/>
                <a:moveTo>
                  <a:pt x="267" y="15"/>
                </a:moveTo>
                <a:cubicBezTo>
                  <a:pt x="268" y="16"/>
                  <a:pt x="270" y="16"/>
                  <a:pt x="271" y="15"/>
                </a:cubicBezTo>
                <a:cubicBezTo>
                  <a:pt x="270" y="15"/>
                  <a:pt x="267" y="15"/>
                  <a:pt x="267" y="15"/>
                </a:cubicBezTo>
                <a:close/>
                <a:moveTo>
                  <a:pt x="281" y="16"/>
                </a:moveTo>
                <a:cubicBezTo>
                  <a:pt x="284" y="16"/>
                  <a:pt x="285" y="16"/>
                  <a:pt x="288" y="16"/>
                </a:cubicBezTo>
                <a:cubicBezTo>
                  <a:pt x="287" y="15"/>
                  <a:pt x="283" y="16"/>
                  <a:pt x="281" y="16"/>
                </a:cubicBezTo>
                <a:close/>
                <a:moveTo>
                  <a:pt x="289" y="98"/>
                </a:moveTo>
                <a:cubicBezTo>
                  <a:pt x="286" y="98"/>
                  <a:pt x="286" y="98"/>
                  <a:pt x="286" y="98"/>
                </a:cubicBezTo>
                <a:cubicBezTo>
                  <a:pt x="286" y="98"/>
                  <a:pt x="286" y="98"/>
                  <a:pt x="286" y="98"/>
                </a:cubicBezTo>
                <a:cubicBezTo>
                  <a:pt x="290" y="97"/>
                  <a:pt x="294" y="98"/>
                  <a:pt x="298" y="97"/>
                </a:cubicBezTo>
                <a:cubicBezTo>
                  <a:pt x="295" y="97"/>
                  <a:pt x="293" y="97"/>
                  <a:pt x="290" y="97"/>
                </a:cubicBezTo>
                <a:cubicBezTo>
                  <a:pt x="289" y="97"/>
                  <a:pt x="289" y="98"/>
                  <a:pt x="289" y="98"/>
                </a:cubicBezTo>
                <a:close/>
                <a:moveTo>
                  <a:pt x="351" y="75"/>
                </a:moveTo>
                <a:cubicBezTo>
                  <a:pt x="350" y="75"/>
                  <a:pt x="350" y="75"/>
                  <a:pt x="350" y="75"/>
                </a:cubicBezTo>
                <a:cubicBezTo>
                  <a:pt x="351" y="75"/>
                  <a:pt x="351" y="75"/>
                  <a:pt x="351" y="75"/>
                </a:cubicBezTo>
                <a:close/>
                <a:moveTo>
                  <a:pt x="347" y="76"/>
                </a:moveTo>
                <a:cubicBezTo>
                  <a:pt x="348" y="76"/>
                  <a:pt x="350" y="76"/>
                  <a:pt x="350" y="75"/>
                </a:cubicBezTo>
                <a:cubicBezTo>
                  <a:pt x="350" y="75"/>
                  <a:pt x="350" y="75"/>
                  <a:pt x="350" y="75"/>
                </a:cubicBezTo>
                <a:cubicBezTo>
                  <a:pt x="334" y="76"/>
                  <a:pt x="312" y="79"/>
                  <a:pt x="295" y="80"/>
                </a:cubicBezTo>
                <a:cubicBezTo>
                  <a:pt x="293" y="80"/>
                  <a:pt x="290" y="79"/>
                  <a:pt x="288" y="80"/>
                </a:cubicBezTo>
                <a:cubicBezTo>
                  <a:pt x="307" y="79"/>
                  <a:pt x="328" y="77"/>
                  <a:pt x="347" y="76"/>
                </a:cubicBezTo>
                <a:close/>
                <a:moveTo>
                  <a:pt x="292" y="22"/>
                </a:moveTo>
                <a:cubicBezTo>
                  <a:pt x="293" y="22"/>
                  <a:pt x="294" y="22"/>
                  <a:pt x="295" y="22"/>
                </a:cubicBezTo>
                <a:cubicBezTo>
                  <a:pt x="297" y="22"/>
                  <a:pt x="291" y="21"/>
                  <a:pt x="292" y="22"/>
                </a:cubicBezTo>
                <a:close/>
                <a:moveTo>
                  <a:pt x="292" y="17"/>
                </a:moveTo>
                <a:cubicBezTo>
                  <a:pt x="292" y="17"/>
                  <a:pt x="292" y="17"/>
                  <a:pt x="292" y="17"/>
                </a:cubicBezTo>
                <a:cubicBezTo>
                  <a:pt x="292" y="18"/>
                  <a:pt x="292" y="18"/>
                  <a:pt x="292" y="18"/>
                </a:cubicBezTo>
                <a:cubicBezTo>
                  <a:pt x="292" y="18"/>
                  <a:pt x="293" y="18"/>
                  <a:pt x="293" y="17"/>
                </a:cubicBezTo>
                <a:cubicBezTo>
                  <a:pt x="294" y="17"/>
                  <a:pt x="294" y="18"/>
                  <a:pt x="295" y="18"/>
                </a:cubicBezTo>
                <a:cubicBezTo>
                  <a:pt x="294" y="17"/>
                  <a:pt x="293" y="18"/>
                  <a:pt x="292" y="17"/>
                </a:cubicBezTo>
                <a:close/>
                <a:moveTo>
                  <a:pt x="303" y="21"/>
                </a:moveTo>
                <a:cubicBezTo>
                  <a:pt x="303" y="20"/>
                  <a:pt x="303" y="21"/>
                  <a:pt x="304" y="21"/>
                </a:cubicBezTo>
                <a:cubicBezTo>
                  <a:pt x="304" y="21"/>
                  <a:pt x="305" y="21"/>
                  <a:pt x="305" y="21"/>
                </a:cubicBezTo>
                <a:cubicBezTo>
                  <a:pt x="306" y="20"/>
                  <a:pt x="303" y="21"/>
                  <a:pt x="303" y="20"/>
                </a:cubicBezTo>
                <a:cubicBezTo>
                  <a:pt x="303" y="21"/>
                  <a:pt x="302" y="21"/>
                  <a:pt x="303" y="21"/>
                </a:cubicBezTo>
                <a:close/>
                <a:moveTo>
                  <a:pt x="317" y="84"/>
                </a:moveTo>
                <a:cubicBezTo>
                  <a:pt x="318" y="84"/>
                  <a:pt x="316" y="84"/>
                  <a:pt x="316" y="84"/>
                </a:cubicBezTo>
                <a:cubicBezTo>
                  <a:pt x="312" y="83"/>
                  <a:pt x="309" y="84"/>
                  <a:pt x="305" y="84"/>
                </a:cubicBezTo>
                <a:cubicBezTo>
                  <a:pt x="305" y="84"/>
                  <a:pt x="304" y="84"/>
                  <a:pt x="304" y="84"/>
                </a:cubicBezTo>
                <a:cubicBezTo>
                  <a:pt x="307" y="85"/>
                  <a:pt x="313" y="84"/>
                  <a:pt x="317" y="84"/>
                </a:cubicBezTo>
                <a:close/>
                <a:moveTo>
                  <a:pt x="311" y="17"/>
                </a:moveTo>
                <a:cubicBezTo>
                  <a:pt x="311" y="17"/>
                  <a:pt x="311" y="17"/>
                  <a:pt x="311" y="18"/>
                </a:cubicBezTo>
                <a:cubicBezTo>
                  <a:pt x="312" y="17"/>
                  <a:pt x="313" y="18"/>
                  <a:pt x="313" y="17"/>
                </a:cubicBezTo>
                <a:cubicBezTo>
                  <a:pt x="313" y="17"/>
                  <a:pt x="311" y="17"/>
                  <a:pt x="311" y="17"/>
                </a:cubicBezTo>
                <a:cubicBezTo>
                  <a:pt x="312" y="17"/>
                  <a:pt x="314" y="16"/>
                  <a:pt x="315" y="17"/>
                </a:cubicBezTo>
                <a:cubicBezTo>
                  <a:pt x="315" y="17"/>
                  <a:pt x="314" y="17"/>
                  <a:pt x="314" y="17"/>
                </a:cubicBezTo>
                <a:cubicBezTo>
                  <a:pt x="315" y="18"/>
                  <a:pt x="315" y="17"/>
                  <a:pt x="315" y="17"/>
                </a:cubicBezTo>
                <a:cubicBezTo>
                  <a:pt x="317" y="17"/>
                  <a:pt x="320" y="17"/>
                  <a:pt x="323" y="16"/>
                </a:cubicBezTo>
                <a:cubicBezTo>
                  <a:pt x="323" y="17"/>
                  <a:pt x="327" y="17"/>
                  <a:pt x="327" y="16"/>
                </a:cubicBezTo>
                <a:cubicBezTo>
                  <a:pt x="326" y="16"/>
                  <a:pt x="325" y="17"/>
                  <a:pt x="324" y="16"/>
                </a:cubicBezTo>
                <a:cubicBezTo>
                  <a:pt x="325" y="15"/>
                  <a:pt x="327" y="16"/>
                  <a:pt x="328" y="15"/>
                </a:cubicBezTo>
                <a:cubicBezTo>
                  <a:pt x="322" y="16"/>
                  <a:pt x="316" y="16"/>
                  <a:pt x="310" y="17"/>
                </a:cubicBezTo>
                <a:cubicBezTo>
                  <a:pt x="311" y="16"/>
                  <a:pt x="309" y="16"/>
                  <a:pt x="309" y="17"/>
                </a:cubicBezTo>
                <a:cubicBezTo>
                  <a:pt x="309" y="17"/>
                  <a:pt x="310" y="17"/>
                  <a:pt x="310" y="18"/>
                </a:cubicBezTo>
                <a:cubicBezTo>
                  <a:pt x="310" y="17"/>
                  <a:pt x="310" y="17"/>
                  <a:pt x="311" y="17"/>
                </a:cubicBezTo>
                <a:close/>
                <a:moveTo>
                  <a:pt x="312" y="34"/>
                </a:moveTo>
                <a:cubicBezTo>
                  <a:pt x="315" y="34"/>
                  <a:pt x="318" y="34"/>
                  <a:pt x="320" y="33"/>
                </a:cubicBezTo>
                <a:cubicBezTo>
                  <a:pt x="317" y="33"/>
                  <a:pt x="314" y="33"/>
                  <a:pt x="312" y="34"/>
                </a:cubicBezTo>
                <a:close/>
                <a:moveTo>
                  <a:pt x="319" y="14"/>
                </a:moveTo>
                <a:cubicBezTo>
                  <a:pt x="319" y="14"/>
                  <a:pt x="319" y="13"/>
                  <a:pt x="319" y="13"/>
                </a:cubicBezTo>
                <a:cubicBezTo>
                  <a:pt x="318" y="14"/>
                  <a:pt x="315" y="14"/>
                  <a:pt x="313" y="14"/>
                </a:cubicBezTo>
                <a:cubicBezTo>
                  <a:pt x="317" y="14"/>
                  <a:pt x="322" y="14"/>
                  <a:pt x="327" y="13"/>
                </a:cubicBezTo>
                <a:cubicBezTo>
                  <a:pt x="324" y="13"/>
                  <a:pt x="322" y="14"/>
                  <a:pt x="319" y="14"/>
                </a:cubicBezTo>
                <a:close/>
                <a:moveTo>
                  <a:pt x="318" y="87"/>
                </a:moveTo>
                <a:cubicBezTo>
                  <a:pt x="317" y="87"/>
                  <a:pt x="315" y="87"/>
                  <a:pt x="314" y="87"/>
                </a:cubicBezTo>
                <a:cubicBezTo>
                  <a:pt x="315" y="87"/>
                  <a:pt x="317" y="88"/>
                  <a:pt x="318" y="87"/>
                </a:cubicBezTo>
                <a:close/>
                <a:moveTo>
                  <a:pt x="399" y="34"/>
                </a:moveTo>
                <a:cubicBezTo>
                  <a:pt x="400" y="33"/>
                  <a:pt x="402" y="33"/>
                  <a:pt x="404" y="33"/>
                </a:cubicBezTo>
                <a:cubicBezTo>
                  <a:pt x="401" y="33"/>
                  <a:pt x="398" y="33"/>
                  <a:pt x="395" y="33"/>
                </a:cubicBezTo>
                <a:cubicBezTo>
                  <a:pt x="395" y="35"/>
                  <a:pt x="398" y="33"/>
                  <a:pt x="399" y="34"/>
                </a:cubicBezTo>
                <a:cubicBezTo>
                  <a:pt x="395" y="35"/>
                  <a:pt x="391" y="33"/>
                  <a:pt x="387" y="33"/>
                </a:cubicBezTo>
                <a:cubicBezTo>
                  <a:pt x="385" y="34"/>
                  <a:pt x="381" y="35"/>
                  <a:pt x="379" y="34"/>
                </a:cubicBezTo>
                <a:cubicBezTo>
                  <a:pt x="379" y="34"/>
                  <a:pt x="381" y="35"/>
                  <a:pt x="380" y="34"/>
                </a:cubicBezTo>
                <a:cubicBezTo>
                  <a:pt x="379" y="34"/>
                  <a:pt x="378" y="34"/>
                  <a:pt x="378" y="35"/>
                </a:cubicBezTo>
                <a:cubicBezTo>
                  <a:pt x="377" y="35"/>
                  <a:pt x="374" y="35"/>
                  <a:pt x="372" y="35"/>
                </a:cubicBezTo>
                <a:cubicBezTo>
                  <a:pt x="372" y="36"/>
                  <a:pt x="374" y="35"/>
                  <a:pt x="374" y="36"/>
                </a:cubicBezTo>
                <a:cubicBezTo>
                  <a:pt x="372" y="37"/>
                  <a:pt x="370" y="37"/>
                  <a:pt x="367" y="37"/>
                </a:cubicBezTo>
                <a:cubicBezTo>
                  <a:pt x="365" y="37"/>
                  <a:pt x="363" y="38"/>
                  <a:pt x="360" y="38"/>
                </a:cubicBezTo>
                <a:cubicBezTo>
                  <a:pt x="360" y="38"/>
                  <a:pt x="361" y="38"/>
                  <a:pt x="361" y="39"/>
                </a:cubicBezTo>
                <a:cubicBezTo>
                  <a:pt x="359" y="38"/>
                  <a:pt x="358" y="39"/>
                  <a:pt x="356" y="39"/>
                </a:cubicBezTo>
                <a:cubicBezTo>
                  <a:pt x="356" y="39"/>
                  <a:pt x="356" y="38"/>
                  <a:pt x="355" y="39"/>
                </a:cubicBezTo>
                <a:cubicBezTo>
                  <a:pt x="355" y="39"/>
                  <a:pt x="356" y="39"/>
                  <a:pt x="356" y="39"/>
                </a:cubicBezTo>
                <a:cubicBezTo>
                  <a:pt x="354" y="39"/>
                  <a:pt x="352" y="39"/>
                  <a:pt x="351" y="39"/>
                </a:cubicBezTo>
                <a:cubicBezTo>
                  <a:pt x="351" y="39"/>
                  <a:pt x="351" y="39"/>
                  <a:pt x="351" y="39"/>
                </a:cubicBezTo>
                <a:cubicBezTo>
                  <a:pt x="349" y="39"/>
                  <a:pt x="347" y="39"/>
                  <a:pt x="345" y="39"/>
                </a:cubicBezTo>
                <a:cubicBezTo>
                  <a:pt x="346" y="40"/>
                  <a:pt x="348" y="39"/>
                  <a:pt x="348" y="40"/>
                </a:cubicBezTo>
                <a:cubicBezTo>
                  <a:pt x="345" y="40"/>
                  <a:pt x="341" y="40"/>
                  <a:pt x="339" y="40"/>
                </a:cubicBezTo>
                <a:cubicBezTo>
                  <a:pt x="339" y="38"/>
                  <a:pt x="343" y="39"/>
                  <a:pt x="342" y="38"/>
                </a:cubicBezTo>
                <a:cubicBezTo>
                  <a:pt x="335" y="38"/>
                  <a:pt x="325" y="40"/>
                  <a:pt x="317" y="40"/>
                </a:cubicBezTo>
                <a:cubicBezTo>
                  <a:pt x="319" y="42"/>
                  <a:pt x="323" y="40"/>
                  <a:pt x="326" y="40"/>
                </a:cubicBezTo>
                <a:cubicBezTo>
                  <a:pt x="326" y="41"/>
                  <a:pt x="328" y="42"/>
                  <a:pt x="329" y="41"/>
                </a:cubicBezTo>
                <a:cubicBezTo>
                  <a:pt x="329" y="41"/>
                  <a:pt x="328" y="41"/>
                  <a:pt x="328" y="41"/>
                </a:cubicBezTo>
                <a:cubicBezTo>
                  <a:pt x="328" y="41"/>
                  <a:pt x="329" y="41"/>
                  <a:pt x="329" y="41"/>
                </a:cubicBezTo>
                <a:cubicBezTo>
                  <a:pt x="329" y="40"/>
                  <a:pt x="327" y="41"/>
                  <a:pt x="327" y="40"/>
                </a:cubicBezTo>
                <a:cubicBezTo>
                  <a:pt x="327" y="40"/>
                  <a:pt x="330" y="40"/>
                  <a:pt x="329" y="41"/>
                </a:cubicBezTo>
                <a:cubicBezTo>
                  <a:pt x="332" y="39"/>
                  <a:pt x="336" y="39"/>
                  <a:pt x="338" y="40"/>
                </a:cubicBezTo>
                <a:cubicBezTo>
                  <a:pt x="337" y="41"/>
                  <a:pt x="335" y="41"/>
                  <a:pt x="335" y="40"/>
                </a:cubicBezTo>
                <a:cubicBezTo>
                  <a:pt x="334" y="41"/>
                  <a:pt x="333" y="41"/>
                  <a:pt x="331" y="41"/>
                </a:cubicBezTo>
                <a:cubicBezTo>
                  <a:pt x="341" y="41"/>
                  <a:pt x="355" y="39"/>
                  <a:pt x="366" y="39"/>
                </a:cubicBezTo>
                <a:cubicBezTo>
                  <a:pt x="366" y="39"/>
                  <a:pt x="365" y="39"/>
                  <a:pt x="365" y="39"/>
                </a:cubicBezTo>
                <a:cubicBezTo>
                  <a:pt x="373" y="38"/>
                  <a:pt x="384" y="37"/>
                  <a:pt x="393" y="36"/>
                </a:cubicBezTo>
                <a:cubicBezTo>
                  <a:pt x="394" y="34"/>
                  <a:pt x="397" y="36"/>
                  <a:pt x="400" y="35"/>
                </a:cubicBezTo>
                <a:cubicBezTo>
                  <a:pt x="400" y="35"/>
                  <a:pt x="400" y="35"/>
                  <a:pt x="400" y="34"/>
                </a:cubicBezTo>
                <a:cubicBezTo>
                  <a:pt x="403" y="34"/>
                  <a:pt x="407" y="34"/>
                  <a:pt x="411" y="33"/>
                </a:cubicBezTo>
                <a:cubicBezTo>
                  <a:pt x="408" y="33"/>
                  <a:pt x="403" y="34"/>
                  <a:pt x="399" y="34"/>
                </a:cubicBezTo>
                <a:close/>
                <a:moveTo>
                  <a:pt x="327" y="31"/>
                </a:moveTo>
                <a:cubicBezTo>
                  <a:pt x="328" y="31"/>
                  <a:pt x="329" y="30"/>
                  <a:pt x="329" y="31"/>
                </a:cubicBezTo>
                <a:cubicBezTo>
                  <a:pt x="327" y="31"/>
                  <a:pt x="325" y="31"/>
                  <a:pt x="324" y="31"/>
                </a:cubicBezTo>
                <a:cubicBezTo>
                  <a:pt x="322" y="31"/>
                  <a:pt x="323" y="32"/>
                  <a:pt x="324" y="31"/>
                </a:cubicBezTo>
                <a:cubicBezTo>
                  <a:pt x="326" y="32"/>
                  <a:pt x="330" y="31"/>
                  <a:pt x="332" y="30"/>
                </a:cubicBezTo>
                <a:cubicBezTo>
                  <a:pt x="331" y="30"/>
                  <a:pt x="328" y="30"/>
                  <a:pt x="327" y="31"/>
                </a:cubicBezTo>
                <a:close/>
                <a:moveTo>
                  <a:pt x="324" y="103"/>
                </a:moveTo>
                <a:cubicBezTo>
                  <a:pt x="324" y="103"/>
                  <a:pt x="323" y="103"/>
                  <a:pt x="323" y="103"/>
                </a:cubicBezTo>
                <a:cubicBezTo>
                  <a:pt x="324" y="103"/>
                  <a:pt x="325" y="103"/>
                  <a:pt x="325" y="103"/>
                </a:cubicBezTo>
                <a:cubicBezTo>
                  <a:pt x="326" y="103"/>
                  <a:pt x="326" y="103"/>
                  <a:pt x="325" y="103"/>
                </a:cubicBezTo>
                <a:cubicBezTo>
                  <a:pt x="325" y="103"/>
                  <a:pt x="325" y="103"/>
                  <a:pt x="324" y="103"/>
                </a:cubicBezTo>
                <a:close/>
                <a:moveTo>
                  <a:pt x="405" y="26"/>
                </a:moveTo>
                <a:cubicBezTo>
                  <a:pt x="407" y="26"/>
                  <a:pt x="409" y="26"/>
                  <a:pt x="410" y="26"/>
                </a:cubicBezTo>
                <a:cubicBezTo>
                  <a:pt x="404" y="25"/>
                  <a:pt x="396" y="27"/>
                  <a:pt x="390" y="26"/>
                </a:cubicBezTo>
                <a:cubicBezTo>
                  <a:pt x="396" y="25"/>
                  <a:pt x="403" y="25"/>
                  <a:pt x="409" y="24"/>
                </a:cubicBezTo>
                <a:cubicBezTo>
                  <a:pt x="405" y="24"/>
                  <a:pt x="400" y="25"/>
                  <a:pt x="394" y="25"/>
                </a:cubicBezTo>
                <a:cubicBezTo>
                  <a:pt x="386" y="25"/>
                  <a:pt x="378" y="26"/>
                  <a:pt x="371" y="27"/>
                </a:cubicBezTo>
                <a:cubicBezTo>
                  <a:pt x="375" y="26"/>
                  <a:pt x="379" y="26"/>
                  <a:pt x="382" y="25"/>
                </a:cubicBezTo>
                <a:cubicBezTo>
                  <a:pt x="375" y="25"/>
                  <a:pt x="369" y="26"/>
                  <a:pt x="363" y="27"/>
                </a:cubicBezTo>
                <a:cubicBezTo>
                  <a:pt x="360" y="27"/>
                  <a:pt x="364" y="27"/>
                  <a:pt x="365" y="27"/>
                </a:cubicBezTo>
                <a:cubicBezTo>
                  <a:pt x="367" y="27"/>
                  <a:pt x="370" y="26"/>
                  <a:pt x="371" y="27"/>
                </a:cubicBezTo>
                <a:cubicBezTo>
                  <a:pt x="365" y="27"/>
                  <a:pt x="361" y="28"/>
                  <a:pt x="355" y="28"/>
                </a:cubicBezTo>
                <a:cubicBezTo>
                  <a:pt x="354" y="28"/>
                  <a:pt x="353" y="27"/>
                  <a:pt x="352" y="28"/>
                </a:cubicBezTo>
                <a:cubicBezTo>
                  <a:pt x="350" y="28"/>
                  <a:pt x="349" y="28"/>
                  <a:pt x="347" y="28"/>
                </a:cubicBezTo>
                <a:cubicBezTo>
                  <a:pt x="342" y="28"/>
                  <a:pt x="336" y="29"/>
                  <a:pt x="331" y="30"/>
                </a:cubicBezTo>
                <a:cubicBezTo>
                  <a:pt x="333" y="30"/>
                  <a:pt x="335" y="29"/>
                  <a:pt x="337" y="30"/>
                </a:cubicBezTo>
                <a:cubicBezTo>
                  <a:pt x="336" y="30"/>
                  <a:pt x="336" y="30"/>
                  <a:pt x="335" y="30"/>
                </a:cubicBezTo>
                <a:cubicBezTo>
                  <a:pt x="337" y="31"/>
                  <a:pt x="338" y="31"/>
                  <a:pt x="339" y="31"/>
                </a:cubicBezTo>
                <a:cubicBezTo>
                  <a:pt x="337" y="31"/>
                  <a:pt x="336" y="31"/>
                  <a:pt x="335" y="32"/>
                </a:cubicBezTo>
                <a:cubicBezTo>
                  <a:pt x="339" y="31"/>
                  <a:pt x="347" y="31"/>
                  <a:pt x="352" y="30"/>
                </a:cubicBezTo>
                <a:cubicBezTo>
                  <a:pt x="351" y="30"/>
                  <a:pt x="350" y="31"/>
                  <a:pt x="349" y="30"/>
                </a:cubicBezTo>
                <a:cubicBezTo>
                  <a:pt x="349" y="30"/>
                  <a:pt x="350" y="30"/>
                  <a:pt x="351" y="30"/>
                </a:cubicBezTo>
                <a:cubicBezTo>
                  <a:pt x="351" y="30"/>
                  <a:pt x="351" y="29"/>
                  <a:pt x="352" y="29"/>
                </a:cubicBezTo>
                <a:cubicBezTo>
                  <a:pt x="356" y="28"/>
                  <a:pt x="361" y="27"/>
                  <a:pt x="365" y="28"/>
                </a:cubicBezTo>
                <a:cubicBezTo>
                  <a:pt x="361" y="29"/>
                  <a:pt x="355" y="28"/>
                  <a:pt x="353" y="30"/>
                </a:cubicBezTo>
                <a:cubicBezTo>
                  <a:pt x="355" y="29"/>
                  <a:pt x="358" y="29"/>
                  <a:pt x="360" y="30"/>
                </a:cubicBezTo>
                <a:cubicBezTo>
                  <a:pt x="360" y="29"/>
                  <a:pt x="361" y="29"/>
                  <a:pt x="361" y="29"/>
                </a:cubicBezTo>
                <a:cubicBezTo>
                  <a:pt x="371" y="29"/>
                  <a:pt x="381" y="27"/>
                  <a:pt x="390" y="27"/>
                </a:cubicBezTo>
                <a:cubicBezTo>
                  <a:pt x="388" y="27"/>
                  <a:pt x="385" y="28"/>
                  <a:pt x="383" y="28"/>
                </a:cubicBezTo>
                <a:cubicBezTo>
                  <a:pt x="382" y="28"/>
                  <a:pt x="383" y="28"/>
                  <a:pt x="382" y="28"/>
                </a:cubicBezTo>
                <a:cubicBezTo>
                  <a:pt x="378" y="28"/>
                  <a:pt x="374" y="28"/>
                  <a:pt x="370" y="29"/>
                </a:cubicBezTo>
                <a:cubicBezTo>
                  <a:pt x="373" y="29"/>
                  <a:pt x="377" y="28"/>
                  <a:pt x="379" y="29"/>
                </a:cubicBezTo>
                <a:cubicBezTo>
                  <a:pt x="375" y="30"/>
                  <a:pt x="371" y="29"/>
                  <a:pt x="367" y="29"/>
                </a:cubicBezTo>
                <a:cubicBezTo>
                  <a:pt x="367" y="30"/>
                  <a:pt x="369" y="30"/>
                  <a:pt x="368" y="30"/>
                </a:cubicBezTo>
                <a:cubicBezTo>
                  <a:pt x="362" y="31"/>
                  <a:pt x="358" y="31"/>
                  <a:pt x="352" y="32"/>
                </a:cubicBezTo>
                <a:cubicBezTo>
                  <a:pt x="358" y="32"/>
                  <a:pt x="364" y="31"/>
                  <a:pt x="369" y="31"/>
                </a:cubicBezTo>
                <a:cubicBezTo>
                  <a:pt x="369" y="32"/>
                  <a:pt x="368" y="31"/>
                  <a:pt x="368" y="32"/>
                </a:cubicBezTo>
                <a:cubicBezTo>
                  <a:pt x="373" y="32"/>
                  <a:pt x="379" y="31"/>
                  <a:pt x="384" y="31"/>
                </a:cubicBezTo>
                <a:cubicBezTo>
                  <a:pt x="391" y="29"/>
                  <a:pt x="402" y="29"/>
                  <a:pt x="409" y="28"/>
                </a:cubicBezTo>
                <a:cubicBezTo>
                  <a:pt x="409" y="27"/>
                  <a:pt x="408" y="28"/>
                  <a:pt x="408" y="27"/>
                </a:cubicBezTo>
                <a:cubicBezTo>
                  <a:pt x="410" y="27"/>
                  <a:pt x="412" y="27"/>
                  <a:pt x="413" y="27"/>
                </a:cubicBezTo>
                <a:cubicBezTo>
                  <a:pt x="411" y="27"/>
                  <a:pt x="407" y="27"/>
                  <a:pt x="405" y="26"/>
                </a:cubicBezTo>
                <a:close/>
                <a:moveTo>
                  <a:pt x="339" y="30"/>
                </a:moveTo>
                <a:cubicBezTo>
                  <a:pt x="340" y="30"/>
                  <a:pt x="341" y="29"/>
                  <a:pt x="342" y="30"/>
                </a:cubicBezTo>
                <a:cubicBezTo>
                  <a:pt x="341" y="30"/>
                  <a:pt x="340" y="30"/>
                  <a:pt x="339" y="30"/>
                </a:cubicBezTo>
                <a:close/>
                <a:moveTo>
                  <a:pt x="343" y="30"/>
                </a:moveTo>
                <a:cubicBezTo>
                  <a:pt x="343" y="29"/>
                  <a:pt x="345" y="30"/>
                  <a:pt x="346" y="29"/>
                </a:cubicBezTo>
                <a:cubicBezTo>
                  <a:pt x="347" y="30"/>
                  <a:pt x="350" y="29"/>
                  <a:pt x="351" y="29"/>
                </a:cubicBezTo>
                <a:cubicBezTo>
                  <a:pt x="349" y="30"/>
                  <a:pt x="345" y="30"/>
                  <a:pt x="343" y="30"/>
                </a:cubicBezTo>
                <a:close/>
                <a:moveTo>
                  <a:pt x="352" y="28"/>
                </a:moveTo>
                <a:cubicBezTo>
                  <a:pt x="352" y="28"/>
                  <a:pt x="353" y="28"/>
                  <a:pt x="353" y="28"/>
                </a:cubicBezTo>
                <a:cubicBezTo>
                  <a:pt x="353" y="29"/>
                  <a:pt x="352" y="28"/>
                  <a:pt x="352" y="28"/>
                </a:cubicBezTo>
                <a:close/>
                <a:moveTo>
                  <a:pt x="366" y="28"/>
                </a:moveTo>
                <a:cubicBezTo>
                  <a:pt x="369" y="27"/>
                  <a:pt x="372" y="27"/>
                  <a:pt x="375" y="27"/>
                </a:cubicBezTo>
                <a:cubicBezTo>
                  <a:pt x="373" y="28"/>
                  <a:pt x="369" y="28"/>
                  <a:pt x="366" y="28"/>
                </a:cubicBezTo>
                <a:close/>
                <a:moveTo>
                  <a:pt x="379" y="27"/>
                </a:moveTo>
                <a:cubicBezTo>
                  <a:pt x="378" y="26"/>
                  <a:pt x="380" y="26"/>
                  <a:pt x="380" y="27"/>
                </a:cubicBezTo>
                <a:cubicBezTo>
                  <a:pt x="380" y="27"/>
                  <a:pt x="379" y="27"/>
                  <a:pt x="379" y="27"/>
                </a:cubicBezTo>
                <a:close/>
                <a:moveTo>
                  <a:pt x="382" y="27"/>
                </a:moveTo>
                <a:cubicBezTo>
                  <a:pt x="381" y="27"/>
                  <a:pt x="380" y="27"/>
                  <a:pt x="380" y="27"/>
                </a:cubicBezTo>
                <a:cubicBezTo>
                  <a:pt x="380" y="26"/>
                  <a:pt x="382" y="26"/>
                  <a:pt x="382" y="27"/>
                </a:cubicBezTo>
                <a:close/>
                <a:moveTo>
                  <a:pt x="382" y="27"/>
                </a:moveTo>
                <a:cubicBezTo>
                  <a:pt x="382" y="26"/>
                  <a:pt x="382" y="26"/>
                  <a:pt x="382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4" y="27"/>
                  <a:pt x="383" y="27"/>
                  <a:pt x="382" y="27"/>
                </a:cubicBezTo>
                <a:close/>
                <a:moveTo>
                  <a:pt x="385" y="26"/>
                </a:moveTo>
                <a:cubicBezTo>
                  <a:pt x="385" y="25"/>
                  <a:pt x="387" y="26"/>
                  <a:pt x="388" y="26"/>
                </a:cubicBezTo>
                <a:cubicBezTo>
                  <a:pt x="388" y="27"/>
                  <a:pt x="386" y="27"/>
                  <a:pt x="385" y="26"/>
                </a:cubicBezTo>
                <a:close/>
                <a:moveTo>
                  <a:pt x="370" y="31"/>
                </a:moveTo>
                <a:cubicBezTo>
                  <a:pt x="370" y="30"/>
                  <a:pt x="374" y="30"/>
                  <a:pt x="374" y="31"/>
                </a:cubicBezTo>
                <a:cubicBezTo>
                  <a:pt x="374" y="32"/>
                  <a:pt x="371" y="31"/>
                  <a:pt x="370" y="31"/>
                </a:cubicBezTo>
                <a:close/>
                <a:moveTo>
                  <a:pt x="376" y="31"/>
                </a:moveTo>
                <a:cubicBezTo>
                  <a:pt x="376" y="30"/>
                  <a:pt x="379" y="29"/>
                  <a:pt x="379" y="31"/>
                </a:cubicBezTo>
                <a:cubicBezTo>
                  <a:pt x="378" y="31"/>
                  <a:pt x="377" y="31"/>
                  <a:pt x="376" y="31"/>
                </a:cubicBezTo>
                <a:close/>
                <a:moveTo>
                  <a:pt x="379" y="30"/>
                </a:moveTo>
                <a:cubicBezTo>
                  <a:pt x="381" y="30"/>
                  <a:pt x="384" y="30"/>
                  <a:pt x="385" y="30"/>
                </a:cubicBezTo>
                <a:cubicBezTo>
                  <a:pt x="384" y="30"/>
                  <a:pt x="381" y="31"/>
                  <a:pt x="379" y="30"/>
                </a:cubicBezTo>
                <a:close/>
                <a:moveTo>
                  <a:pt x="385" y="29"/>
                </a:moveTo>
                <a:cubicBezTo>
                  <a:pt x="386" y="28"/>
                  <a:pt x="388" y="28"/>
                  <a:pt x="389" y="28"/>
                </a:cubicBezTo>
                <a:cubicBezTo>
                  <a:pt x="388" y="29"/>
                  <a:pt x="386" y="29"/>
                  <a:pt x="385" y="29"/>
                </a:cubicBezTo>
                <a:close/>
                <a:moveTo>
                  <a:pt x="394" y="28"/>
                </a:moveTo>
                <a:cubicBezTo>
                  <a:pt x="393" y="28"/>
                  <a:pt x="392" y="29"/>
                  <a:pt x="390" y="28"/>
                </a:cubicBezTo>
                <a:cubicBezTo>
                  <a:pt x="390" y="28"/>
                  <a:pt x="390" y="28"/>
                  <a:pt x="390" y="28"/>
                </a:cubicBezTo>
                <a:cubicBezTo>
                  <a:pt x="392" y="28"/>
                  <a:pt x="395" y="27"/>
                  <a:pt x="398" y="28"/>
                </a:cubicBezTo>
                <a:cubicBezTo>
                  <a:pt x="397" y="29"/>
                  <a:pt x="396" y="28"/>
                  <a:pt x="394" y="28"/>
                </a:cubicBezTo>
                <a:close/>
                <a:moveTo>
                  <a:pt x="398" y="28"/>
                </a:moveTo>
                <a:cubicBezTo>
                  <a:pt x="398" y="27"/>
                  <a:pt x="399" y="27"/>
                  <a:pt x="400" y="28"/>
                </a:cubicBezTo>
                <a:cubicBezTo>
                  <a:pt x="400" y="28"/>
                  <a:pt x="398" y="28"/>
                  <a:pt x="398" y="28"/>
                </a:cubicBezTo>
                <a:close/>
                <a:moveTo>
                  <a:pt x="333" y="71"/>
                </a:moveTo>
                <a:cubicBezTo>
                  <a:pt x="337" y="72"/>
                  <a:pt x="340" y="71"/>
                  <a:pt x="343" y="71"/>
                </a:cubicBezTo>
                <a:cubicBezTo>
                  <a:pt x="348" y="71"/>
                  <a:pt x="352" y="69"/>
                  <a:pt x="357" y="70"/>
                </a:cubicBezTo>
                <a:cubicBezTo>
                  <a:pt x="359" y="70"/>
                  <a:pt x="361" y="70"/>
                  <a:pt x="364" y="69"/>
                </a:cubicBezTo>
                <a:cubicBezTo>
                  <a:pt x="366" y="69"/>
                  <a:pt x="371" y="69"/>
                  <a:pt x="371" y="68"/>
                </a:cubicBezTo>
                <a:cubicBezTo>
                  <a:pt x="375" y="68"/>
                  <a:pt x="380" y="67"/>
                  <a:pt x="385" y="67"/>
                </a:cubicBezTo>
                <a:cubicBezTo>
                  <a:pt x="385" y="68"/>
                  <a:pt x="388" y="67"/>
                  <a:pt x="389" y="68"/>
                </a:cubicBezTo>
                <a:cubicBezTo>
                  <a:pt x="390" y="67"/>
                  <a:pt x="392" y="67"/>
                  <a:pt x="392" y="66"/>
                </a:cubicBezTo>
                <a:cubicBezTo>
                  <a:pt x="388" y="66"/>
                  <a:pt x="384" y="67"/>
                  <a:pt x="380" y="67"/>
                </a:cubicBezTo>
                <a:cubicBezTo>
                  <a:pt x="365" y="69"/>
                  <a:pt x="348" y="70"/>
                  <a:pt x="333" y="71"/>
                </a:cubicBezTo>
                <a:close/>
                <a:moveTo>
                  <a:pt x="337" y="16"/>
                </a:moveTo>
                <a:cubicBezTo>
                  <a:pt x="339" y="15"/>
                  <a:pt x="341" y="16"/>
                  <a:pt x="343" y="15"/>
                </a:cubicBezTo>
                <a:cubicBezTo>
                  <a:pt x="342" y="15"/>
                  <a:pt x="338" y="15"/>
                  <a:pt x="337" y="16"/>
                </a:cubicBezTo>
                <a:close/>
                <a:moveTo>
                  <a:pt x="349" y="42"/>
                </a:moveTo>
                <a:cubicBezTo>
                  <a:pt x="346" y="42"/>
                  <a:pt x="343" y="42"/>
                  <a:pt x="340" y="43"/>
                </a:cubicBezTo>
                <a:cubicBezTo>
                  <a:pt x="343" y="43"/>
                  <a:pt x="347" y="43"/>
                  <a:pt x="349" y="42"/>
                </a:cubicBezTo>
                <a:close/>
                <a:moveTo>
                  <a:pt x="348" y="65"/>
                </a:moveTo>
                <a:cubicBezTo>
                  <a:pt x="348" y="65"/>
                  <a:pt x="346" y="65"/>
                  <a:pt x="346" y="66"/>
                </a:cubicBezTo>
                <a:cubicBezTo>
                  <a:pt x="347" y="66"/>
                  <a:pt x="349" y="66"/>
                  <a:pt x="348" y="65"/>
                </a:cubicBezTo>
                <a:close/>
                <a:moveTo>
                  <a:pt x="353" y="32"/>
                </a:moveTo>
                <a:cubicBezTo>
                  <a:pt x="353" y="31"/>
                  <a:pt x="355" y="32"/>
                  <a:pt x="356" y="31"/>
                </a:cubicBezTo>
                <a:cubicBezTo>
                  <a:pt x="355" y="31"/>
                  <a:pt x="353" y="31"/>
                  <a:pt x="353" y="32"/>
                </a:cubicBezTo>
                <a:close/>
                <a:moveTo>
                  <a:pt x="360" y="63"/>
                </a:moveTo>
                <a:cubicBezTo>
                  <a:pt x="358" y="64"/>
                  <a:pt x="356" y="63"/>
                  <a:pt x="354" y="64"/>
                </a:cubicBezTo>
                <a:cubicBezTo>
                  <a:pt x="356" y="64"/>
                  <a:pt x="359" y="65"/>
                  <a:pt x="360" y="63"/>
                </a:cubicBezTo>
                <a:close/>
                <a:moveTo>
                  <a:pt x="369" y="42"/>
                </a:moveTo>
                <a:cubicBezTo>
                  <a:pt x="367" y="41"/>
                  <a:pt x="362" y="42"/>
                  <a:pt x="359" y="42"/>
                </a:cubicBezTo>
                <a:cubicBezTo>
                  <a:pt x="362" y="43"/>
                  <a:pt x="366" y="42"/>
                  <a:pt x="369" y="42"/>
                </a:cubicBezTo>
                <a:close/>
                <a:moveTo>
                  <a:pt x="366" y="40"/>
                </a:moveTo>
                <a:cubicBezTo>
                  <a:pt x="367" y="41"/>
                  <a:pt x="368" y="41"/>
                  <a:pt x="368" y="40"/>
                </a:cubicBezTo>
                <a:cubicBezTo>
                  <a:pt x="369" y="41"/>
                  <a:pt x="369" y="41"/>
                  <a:pt x="369" y="41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7" y="43"/>
                  <a:pt x="364" y="43"/>
                  <a:pt x="362" y="43"/>
                </a:cubicBezTo>
                <a:cubicBezTo>
                  <a:pt x="365" y="43"/>
                  <a:pt x="370" y="43"/>
                  <a:pt x="373" y="42"/>
                </a:cubicBezTo>
                <a:cubicBezTo>
                  <a:pt x="374" y="42"/>
                  <a:pt x="375" y="43"/>
                  <a:pt x="376" y="42"/>
                </a:cubicBezTo>
                <a:cubicBezTo>
                  <a:pt x="375" y="42"/>
                  <a:pt x="374" y="42"/>
                  <a:pt x="374" y="42"/>
                </a:cubicBezTo>
                <a:cubicBezTo>
                  <a:pt x="378" y="42"/>
                  <a:pt x="382" y="40"/>
                  <a:pt x="387" y="41"/>
                </a:cubicBezTo>
                <a:cubicBezTo>
                  <a:pt x="384" y="42"/>
                  <a:pt x="379" y="41"/>
                  <a:pt x="376" y="42"/>
                </a:cubicBezTo>
                <a:cubicBezTo>
                  <a:pt x="378" y="42"/>
                  <a:pt x="379" y="42"/>
                  <a:pt x="381" y="42"/>
                </a:cubicBezTo>
                <a:cubicBezTo>
                  <a:pt x="381" y="42"/>
                  <a:pt x="381" y="42"/>
                  <a:pt x="381" y="43"/>
                </a:cubicBezTo>
                <a:cubicBezTo>
                  <a:pt x="388" y="43"/>
                  <a:pt x="395" y="42"/>
                  <a:pt x="402" y="41"/>
                </a:cubicBezTo>
                <a:cubicBezTo>
                  <a:pt x="402" y="40"/>
                  <a:pt x="402" y="40"/>
                  <a:pt x="402" y="40"/>
                </a:cubicBezTo>
                <a:cubicBezTo>
                  <a:pt x="401" y="40"/>
                  <a:pt x="401" y="39"/>
                  <a:pt x="401" y="39"/>
                </a:cubicBezTo>
                <a:cubicBezTo>
                  <a:pt x="401" y="38"/>
                  <a:pt x="402" y="39"/>
                  <a:pt x="402" y="38"/>
                </a:cubicBezTo>
                <a:cubicBezTo>
                  <a:pt x="401" y="38"/>
                  <a:pt x="401" y="38"/>
                  <a:pt x="401" y="38"/>
                </a:cubicBezTo>
                <a:cubicBezTo>
                  <a:pt x="401" y="37"/>
                  <a:pt x="402" y="37"/>
                  <a:pt x="402" y="37"/>
                </a:cubicBezTo>
                <a:cubicBezTo>
                  <a:pt x="398" y="37"/>
                  <a:pt x="392" y="39"/>
                  <a:pt x="388" y="37"/>
                </a:cubicBezTo>
                <a:cubicBezTo>
                  <a:pt x="386" y="38"/>
                  <a:pt x="383" y="39"/>
                  <a:pt x="381" y="38"/>
                </a:cubicBezTo>
                <a:cubicBezTo>
                  <a:pt x="380" y="38"/>
                  <a:pt x="379" y="38"/>
                  <a:pt x="378" y="39"/>
                </a:cubicBezTo>
                <a:cubicBezTo>
                  <a:pt x="375" y="38"/>
                  <a:pt x="372" y="40"/>
                  <a:pt x="368" y="39"/>
                </a:cubicBezTo>
                <a:cubicBezTo>
                  <a:pt x="369" y="41"/>
                  <a:pt x="366" y="39"/>
                  <a:pt x="366" y="40"/>
                </a:cubicBezTo>
                <a:close/>
                <a:moveTo>
                  <a:pt x="389" y="41"/>
                </a:moveTo>
                <a:cubicBezTo>
                  <a:pt x="387" y="42"/>
                  <a:pt x="391" y="42"/>
                  <a:pt x="391" y="41"/>
                </a:cubicBezTo>
                <a:cubicBezTo>
                  <a:pt x="391" y="42"/>
                  <a:pt x="388" y="42"/>
                  <a:pt x="386" y="42"/>
                </a:cubicBezTo>
                <a:cubicBezTo>
                  <a:pt x="385" y="42"/>
                  <a:pt x="384" y="43"/>
                  <a:pt x="383" y="43"/>
                </a:cubicBezTo>
                <a:cubicBezTo>
                  <a:pt x="385" y="42"/>
                  <a:pt x="386" y="41"/>
                  <a:pt x="389" y="41"/>
                </a:cubicBezTo>
                <a:close/>
                <a:moveTo>
                  <a:pt x="364" y="24"/>
                </a:moveTo>
                <a:cubicBezTo>
                  <a:pt x="368" y="24"/>
                  <a:pt x="371" y="23"/>
                  <a:pt x="374" y="22"/>
                </a:cubicBezTo>
                <a:cubicBezTo>
                  <a:pt x="372" y="23"/>
                  <a:pt x="368" y="22"/>
                  <a:pt x="366" y="23"/>
                </a:cubicBezTo>
                <a:cubicBezTo>
                  <a:pt x="367" y="23"/>
                  <a:pt x="368" y="23"/>
                  <a:pt x="369" y="23"/>
                </a:cubicBezTo>
                <a:cubicBezTo>
                  <a:pt x="367" y="24"/>
                  <a:pt x="366" y="23"/>
                  <a:pt x="364" y="24"/>
                </a:cubicBezTo>
                <a:close/>
                <a:moveTo>
                  <a:pt x="385" y="19"/>
                </a:moveTo>
                <a:cubicBezTo>
                  <a:pt x="384" y="19"/>
                  <a:pt x="383" y="19"/>
                  <a:pt x="383" y="20"/>
                </a:cubicBezTo>
                <a:cubicBezTo>
                  <a:pt x="384" y="19"/>
                  <a:pt x="384" y="19"/>
                  <a:pt x="385" y="19"/>
                </a:cubicBezTo>
                <a:close/>
                <a:moveTo>
                  <a:pt x="386" y="19"/>
                </a:moveTo>
                <a:cubicBezTo>
                  <a:pt x="390" y="19"/>
                  <a:pt x="392" y="18"/>
                  <a:pt x="396" y="19"/>
                </a:cubicBezTo>
                <a:cubicBezTo>
                  <a:pt x="393" y="17"/>
                  <a:pt x="391" y="19"/>
                  <a:pt x="388" y="18"/>
                </a:cubicBezTo>
                <a:cubicBezTo>
                  <a:pt x="388" y="19"/>
                  <a:pt x="387" y="19"/>
                  <a:pt x="386" y="19"/>
                </a:cubicBezTo>
                <a:close/>
                <a:moveTo>
                  <a:pt x="392" y="64"/>
                </a:moveTo>
                <a:cubicBezTo>
                  <a:pt x="391" y="65"/>
                  <a:pt x="389" y="64"/>
                  <a:pt x="388" y="65"/>
                </a:cubicBezTo>
                <a:cubicBezTo>
                  <a:pt x="390" y="65"/>
                  <a:pt x="392" y="65"/>
                  <a:pt x="392" y="64"/>
                </a:cubicBezTo>
                <a:close/>
                <a:moveTo>
                  <a:pt x="393" y="1"/>
                </a:moveTo>
                <a:cubicBezTo>
                  <a:pt x="392" y="1"/>
                  <a:pt x="390" y="0"/>
                  <a:pt x="390" y="1"/>
                </a:cubicBezTo>
                <a:cubicBezTo>
                  <a:pt x="390" y="1"/>
                  <a:pt x="393" y="1"/>
                  <a:pt x="393" y="1"/>
                </a:cubicBezTo>
                <a:close/>
                <a:moveTo>
                  <a:pt x="398" y="44"/>
                </a:moveTo>
                <a:cubicBezTo>
                  <a:pt x="396" y="44"/>
                  <a:pt x="395" y="44"/>
                  <a:pt x="394" y="44"/>
                </a:cubicBezTo>
                <a:cubicBezTo>
                  <a:pt x="395" y="44"/>
                  <a:pt x="396" y="44"/>
                  <a:pt x="398" y="44"/>
                </a:cubicBezTo>
                <a:close/>
                <a:moveTo>
                  <a:pt x="433" y="39"/>
                </a:moveTo>
                <a:cubicBezTo>
                  <a:pt x="434" y="39"/>
                  <a:pt x="435" y="39"/>
                  <a:pt x="436" y="38"/>
                </a:cubicBezTo>
                <a:cubicBezTo>
                  <a:pt x="435" y="38"/>
                  <a:pt x="434" y="38"/>
                  <a:pt x="433" y="39"/>
                </a:cubicBezTo>
                <a:close/>
                <a:moveTo>
                  <a:pt x="267" y="105"/>
                </a:moveTo>
                <a:cubicBezTo>
                  <a:pt x="263" y="105"/>
                  <a:pt x="257" y="106"/>
                  <a:pt x="252" y="106"/>
                </a:cubicBezTo>
                <a:cubicBezTo>
                  <a:pt x="249" y="105"/>
                  <a:pt x="245" y="106"/>
                  <a:pt x="242" y="106"/>
                </a:cubicBezTo>
                <a:cubicBezTo>
                  <a:pt x="244" y="107"/>
                  <a:pt x="248" y="106"/>
                  <a:pt x="251" y="106"/>
                </a:cubicBezTo>
                <a:cubicBezTo>
                  <a:pt x="247" y="107"/>
                  <a:pt x="242" y="107"/>
                  <a:pt x="238" y="107"/>
                </a:cubicBezTo>
                <a:cubicBezTo>
                  <a:pt x="238" y="107"/>
                  <a:pt x="240" y="107"/>
                  <a:pt x="240" y="107"/>
                </a:cubicBezTo>
                <a:cubicBezTo>
                  <a:pt x="239" y="107"/>
                  <a:pt x="237" y="107"/>
                  <a:pt x="236" y="107"/>
                </a:cubicBezTo>
                <a:cubicBezTo>
                  <a:pt x="237" y="107"/>
                  <a:pt x="235" y="107"/>
                  <a:pt x="235" y="108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44" y="108"/>
                  <a:pt x="249" y="107"/>
                  <a:pt x="253" y="107"/>
                </a:cubicBezTo>
                <a:cubicBezTo>
                  <a:pt x="253" y="107"/>
                  <a:pt x="252" y="107"/>
                  <a:pt x="252" y="107"/>
                </a:cubicBezTo>
                <a:cubicBezTo>
                  <a:pt x="258" y="107"/>
                  <a:pt x="265" y="106"/>
                  <a:pt x="270" y="106"/>
                </a:cubicBezTo>
                <a:cubicBezTo>
                  <a:pt x="269" y="106"/>
                  <a:pt x="268" y="105"/>
                  <a:pt x="267" y="105"/>
                </a:cubicBezTo>
                <a:close/>
                <a:moveTo>
                  <a:pt x="401" y="61"/>
                </a:moveTo>
                <a:cubicBezTo>
                  <a:pt x="397" y="62"/>
                  <a:pt x="394" y="61"/>
                  <a:pt x="390" y="62"/>
                </a:cubicBezTo>
                <a:cubicBezTo>
                  <a:pt x="389" y="62"/>
                  <a:pt x="387" y="63"/>
                  <a:pt x="386" y="63"/>
                </a:cubicBezTo>
                <a:cubicBezTo>
                  <a:pt x="385" y="63"/>
                  <a:pt x="384" y="62"/>
                  <a:pt x="382" y="62"/>
                </a:cubicBezTo>
                <a:cubicBezTo>
                  <a:pt x="380" y="62"/>
                  <a:pt x="377" y="63"/>
                  <a:pt x="375" y="63"/>
                </a:cubicBezTo>
                <a:cubicBezTo>
                  <a:pt x="368" y="64"/>
                  <a:pt x="362" y="65"/>
                  <a:pt x="356" y="65"/>
                </a:cubicBezTo>
                <a:cubicBezTo>
                  <a:pt x="353" y="66"/>
                  <a:pt x="349" y="66"/>
                  <a:pt x="345" y="66"/>
                </a:cubicBezTo>
                <a:cubicBezTo>
                  <a:pt x="345" y="66"/>
                  <a:pt x="345" y="66"/>
                  <a:pt x="345" y="66"/>
                </a:cubicBezTo>
                <a:cubicBezTo>
                  <a:pt x="343" y="66"/>
                  <a:pt x="340" y="66"/>
                  <a:pt x="339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7"/>
                  <a:pt x="342" y="66"/>
                  <a:pt x="342" y="67"/>
                </a:cubicBezTo>
                <a:cubicBezTo>
                  <a:pt x="340" y="67"/>
                  <a:pt x="338" y="66"/>
                  <a:pt x="337" y="67"/>
                </a:cubicBezTo>
                <a:cubicBezTo>
                  <a:pt x="344" y="66"/>
                  <a:pt x="352" y="67"/>
                  <a:pt x="359" y="66"/>
                </a:cubicBezTo>
                <a:cubicBezTo>
                  <a:pt x="367" y="65"/>
                  <a:pt x="375" y="63"/>
                  <a:pt x="382" y="64"/>
                </a:cubicBezTo>
                <a:cubicBezTo>
                  <a:pt x="380" y="65"/>
                  <a:pt x="377" y="65"/>
                  <a:pt x="375" y="66"/>
                </a:cubicBezTo>
                <a:cubicBezTo>
                  <a:pt x="376" y="66"/>
                  <a:pt x="376" y="66"/>
                  <a:pt x="376" y="66"/>
                </a:cubicBezTo>
                <a:cubicBezTo>
                  <a:pt x="376" y="66"/>
                  <a:pt x="375" y="66"/>
                  <a:pt x="375" y="66"/>
                </a:cubicBezTo>
                <a:cubicBezTo>
                  <a:pt x="379" y="66"/>
                  <a:pt x="383" y="66"/>
                  <a:pt x="387" y="65"/>
                </a:cubicBezTo>
                <a:cubicBezTo>
                  <a:pt x="387" y="65"/>
                  <a:pt x="386" y="65"/>
                  <a:pt x="386" y="65"/>
                </a:cubicBezTo>
                <a:cubicBezTo>
                  <a:pt x="390" y="64"/>
                  <a:pt x="395" y="64"/>
                  <a:pt x="399" y="63"/>
                </a:cubicBezTo>
                <a:cubicBezTo>
                  <a:pt x="398" y="63"/>
                  <a:pt x="397" y="63"/>
                  <a:pt x="397" y="63"/>
                </a:cubicBezTo>
                <a:cubicBezTo>
                  <a:pt x="397" y="62"/>
                  <a:pt x="400" y="62"/>
                  <a:pt x="401" y="61"/>
                </a:cubicBezTo>
                <a:close/>
                <a:moveTo>
                  <a:pt x="379" y="22"/>
                </a:moveTo>
                <a:cubicBezTo>
                  <a:pt x="378" y="22"/>
                  <a:pt x="377" y="22"/>
                  <a:pt x="377" y="23"/>
                </a:cubicBezTo>
                <a:cubicBezTo>
                  <a:pt x="378" y="23"/>
                  <a:pt x="379" y="23"/>
                  <a:pt x="381" y="23"/>
                </a:cubicBezTo>
                <a:cubicBezTo>
                  <a:pt x="380" y="23"/>
                  <a:pt x="380" y="23"/>
                  <a:pt x="380" y="23"/>
                </a:cubicBezTo>
                <a:cubicBezTo>
                  <a:pt x="386" y="23"/>
                  <a:pt x="395" y="23"/>
                  <a:pt x="401" y="22"/>
                </a:cubicBezTo>
                <a:cubicBezTo>
                  <a:pt x="400" y="22"/>
                  <a:pt x="399" y="22"/>
                  <a:pt x="397" y="22"/>
                </a:cubicBezTo>
                <a:cubicBezTo>
                  <a:pt x="397" y="21"/>
                  <a:pt x="397" y="22"/>
                  <a:pt x="397" y="21"/>
                </a:cubicBezTo>
                <a:cubicBezTo>
                  <a:pt x="397" y="21"/>
                  <a:pt x="396" y="21"/>
                  <a:pt x="396" y="22"/>
                </a:cubicBezTo>
                <a:cubicBezTo>
                  <a:pt x="396" y="22"/>
                  <a:pt x="397" y="22"/>
                  <a:pt x="397" y="22"/>
                </a:cubicBezTo>
                <a:cubicBezTo>
                  <a:pt x="392" y="22"/>
                  <a:pt x="389" y="22"/>
                  <a:pt x="385" y="22"/>
                </a:cubicBezTo>
                <a:cubicBezTo>
                  <a:pt x="385" y="22"/>
                  <a:pt x="386" y="22"/>
                  <a:pt x="385" y="22"/>
                </a:cubicBezTo>
                <a:cubicBezTo>
                  <a:pt x="384" y="22"/>
                  <a:pt x="382" y="22"/>
                  <a:pt x="381" y="22"/>
                </a:cubicBezTo>
                <a:cubicBezTo>
                  <a:pt x="382" y="21"/>
                  <a:pt x="386" y="22"/>
                  <a:pt x="388" y="21"/>
                </a:cubicBezTo>
                <a:cubicBezTo>
                  <a:pt x="387" y="20"/>
                  <a:pt x="385" y="21"/>
                  <a:pt x="384" y="21"/>
                </a:cubicBezTo>
                <a:cubicBezTo>
                  <a:pt x="391" y="20"/>
                  <a:pt x="398" y="20"/>
                  <a:pt x="405" y="19"/>
                </a:cubicBezTo>
                <a:cubicBezTo>
                  <a:pt x="395" y="19"/>
                  <a:pt x="383" y="20"/>
                  <a:pt x="374" y="21"/>
                </a:cubicBezTo>
                <a:cubicBezTo>
                  <a:pt x="376" y="21"/>
                  <a:pt x="378" y="21"/>
                  <a:pt x="379" y="22"/>
                </a:cubicBezTo>
                <a:close/>
                <a:moveTo>
                  <a:pt x="384" y="22"/>
                </a:moveTo>
                <a:cubicBezTo>
                  <a:pt x="383" y="23"/>
                  <a:pt x="382" y="23"/>
                  <a:pt x="381" y="23"/>
                </a:cubicBezTo>
                <a:cubicBezTo>
                  <a:pt x="382" y="22"/>
                  <a:pt x="383" y="22"/>
                  <a:pt x="384" y="22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748707" y="1553031"/>
            <a:ext cx="7538043" cy="2988413"/>
            <a:chOff x="2120900" y="-889000"/>
            <a:chExt cx="1674813" cy="520700"/>
          </a:xfrm>
          <a:blipFill>
            <a:blip r:embed="rId4"/>
            <a:stretch>
              <a:fillRect/>
            </a:stretch>
          </a:blipFill>
        </p:grpSpPr>
        <p:sp>
          <p:nvSpPr>
            <p:cNvPr id="4" name="Freeform 414"/>
            <p:cNvSpPr/>
            <p:nvPr/>
          </p:nvSpPr>
          <p:spPr bwMode="auto">
            <a:xfrm>
              <a:off x="3559175" y="-836613"/>
              <a:ext cx="142875" cy="33338"/>
            </a:xfrm>
            <a:custGeom>
              <a:avLst/>
              <a:gdLst>
                <a:gd name="T0" fmla="*/ 0 w 90"/>
                <a:gd name="T1" fmla="*/ 21 h 21"/>
                <a:gd name="T2" fmla="*/ 10 w 90"/>
                <a:gd name="T3" fmla="*/ 19 h 21"/>
                <a:gd name="T4" fmla="*/ 90 w 90"/>
                <a:gd name="T5" fmla="*/ 0 h 21"/>
                <a:gd name="T6" fmla="*/ 0 w 90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1">
                  <a:moveTo>
                    <a:pt x="0" y="21"/>
                  </a:moveTo>
                  <a:lnTo>
                    <a:pt x="10" y="19"/>
                  </a:lnTo>
                  <a:lnTo>
                    <a:pt x="90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415"/>
            <p:cNvSpPr>
              <a:spLocks noEditPoints="1"/>
            </p:cNvSpPr>
            <p:nvPr/>
          </p:nvSpPr>
          <p:spPr bwMode="auto">
            <a:xfrm>
              <a:off x="2120900" y="-889000"/>
              <a:ext cx="1652588" cy="495300"/>
            </a:xfrm>
            <a:custGeom>
              <a:avLst/>
              <a:gdLst>
                <a:gd name="T0" fmla="*/ 257 w 440"/>
                <a:gd name="T1" fmla="*/ 118 h 132"/>
                <a:gd name="T2" fmla="*/ 302 w 440"/>
                <a:gd name="T3" fmla="*/ 111 h 132"/>
                <a:gd name="T4" fmla="*/ 426 w 440"/>
                <a:gd name="T5" fmla="*/ 87 h 132"/>
                <a:gd name="T6" fmla="*/ 419 w 440"/>
                <a:gd name="T7" fmla="*/ 86 h 132"/>
                <a:gd name="T8" fmla="*/ 365 w 440"/>
                <a:gd name="T9" fmla="*/ 92 h 132"/>
                <a:gd name="T10" fmla="*/ 344 w 440"/>
                <a:gd name="T11" fmla="*/ 91 h 132"/>
                <a:gd name="T12" fmla="*/ 377 w 440"/>
                <a:gd name="T13" fmla="*/ 85 h 132"/>
                <a:gd name="T14" fmla="*/ 272 w 440"/>
                <a:gd name="T15" fmla="*/ 92 h 132"/>
                <a:gd name="T16" fmla="*/ 303 w 440"/>
                <a:gd name="T17" fmla="*/ 87 h 132"/>
                <a:gd name="T18" fmla="*/ 314 w 440"/>
                <a:gd name="T19" fmla="*/ 86 h 132"/>
                <a:gd name="T20" fmla="*/ 351 w 440"/>
                <a:gd name="T21" fmla="*/ 84 h 132"/>
                <a:gd name="T22" fmla="*/ 294 w 440"/>
                <a:gd name="T23" fmla="*/ 84 h 132"/>
                <a:gd name="T24" fmla="*/ 325 w 440"/>
                <a:gd name="T25" fmla="*/ 78 h 132"/>
                <a:gd name="T26" fmla="*/ 335 w 440"/>
                <a:gd name="T27" fmla="*/ 71 h 132"/>
                <a:gd name="T28" fmla="*/ 343 w 440"/>
                <a:gd name="T29" fmla="*/ 70 h 132"/>
                <a:gd name="T30" fmla="*/ 290 w 440"/>
                <a:gd name="T31" fmla="*/ 70 h 132"/>
                <a:gd name="T32" fmla="*/ 310 w 440"/>
                <a:gd name="T33" fmla="*/ 64 h 132"/>
                <a:gd name="T34" fmla="*/ 286 w 440"/>
                <a:gd name="T35" fmla="*/ 62 h 132"/>
                <a:gd name="T36" fmla="*/ 356 w 440"/>
                <a:gd name="T37" fmla="*/ 55 h 132"/>
                <a:gd name="T38" fmla="*/ 295 w 440"/>
                <a:gd name="T39" fmla="*/ 54 h 132"/>
                <a:gd name="T40" fmla="*/ 355 w 440"/>
                <a:gd name="T41" fmla="*/ 43 h 132"/>
                <a:gd name="T42" fmla="*/ 357 w 440"/>
                <a:gd name="T43" fmla="*/ 47 h 132"/>
                <a:gd name="T44" fmla="*/ 385 w 440"/>
                <a:gd name="T45" fmla="*/ 40 h 132"/>
                <a:gd name="T46" fmla="*/ 322 w 440"/>
                <a:gd name="T47" fmla="*/ 45 h 132"/>
                <a:gd name="T48" fmla="*/ 313 w 440"/>
                <a:gd name="T49" fmla="*/ 44 h 132"/>
                <a:gd name="T50" fmla="*/ 434 w 440"/>
                <a:gd name="T51" fmla="*/ 20 h 132"/>
                <a:gd name="T52" fmla="*/ 239 w 440"/>
                <a:gd name="T53" fmla="*/ 37 h 132"/>
                <a:gd name="T54" fmla="*/ 294 w 440"/>
                <a:gd name="T55" fmla="*/ 35 h 132"/>
                <a:gd name="T56" fmla="*/ 260 w 440"/>
                <a:gd name="T57" fmla="*/ 34 h 132"/>
                <a:gd name="T58" fmla="*/ 235 w 440"/>
                <a:gd name="T59" fmla="*/ 36 h 132"/>
                <a:gd name="T60" fmla="*/ 10 w 440"/>
                <a:gd name="T61" fmla="*/ 15 h 132"/>
                <a:gd name="T62" fmla="*/ 14 w 440"/>
                <a:gd name="T63" fmla="*/ 24 h 132"/>
                <a:gd name="T64" fmla="*/ 8 w 440"/>
                <a:gd name="T65" fmla="*/ 32 h 132"/>
                <a:gd name="T66" fmla="*/ 6 w 440"/>
                <a:gd name="T67" fmla="*/ 41 h 132"/>
                <a:gd name="T68" fmla="*/ 6 w 440"/>
                <a:gd name="T69" fmla="*/ 51 h 132"/>
                <a:gd name="T70" fmla="*/ 8 w 440"/>
                <a:gd name="T71" fmla="*/ 57 h 132"/>
                <a:gd name="T72" fmla="*/ 5 w 440"/>
                <a:gd name="T73" fmla="*/ 61 h 132"/>
                <a:gd name="T74" fmla="*/ 3 w 440"/>
                <a:gd name="T75" fmla="*/ 75 h 132"/>
                <a:gd name="T76" fmla="*/ 5 w 440"/>
                <a:gd name="T77" fmla="*/ 88 h 132"/>
                <a:gd name="T78" fmla="*/ 5 w 440"/>
                <a:gd name="T79" fmla="*/ 97 h 132"/>
                <a:gd name="T80" fmla="*/ 52 w 440"/>
                <a:gd name="T81" fmla="*/ 111 h 132"/>
                <a:gd name="T82" fmla="*/ 53 w 440"/>
                <a:gd name="T83" fmla="*/ 112 h 132"/>
                <a:gd name="T84" fmla="*/ 122 w 440"/>
                <a:gd name="T85" fmla="*/ 130 h 132"/>
                <a:gd name="T86" fmla="*/ 167 w 440"/>
                <a:gd name="T87" fmla="*/ 132 h 132"/>
                <a:gd name="T88" fmla="*/ 186 w 440"/>
                <a:gd name="T89" fmla="*/ 128 h 132"/>
                <a:gd name="T90" fmla="*/ 212 w 440"/>
                <a:gd name="T91" fmla="*/ 128 h 132"/>
                <a:gd name="T92" fmla="*/ 295 w 440"/>
                <a:gd name="T93" fmla="*/ 123 h 132"/>
                <a:gd name="T94" fmla="*/ 338 w 440"/>
                <a:gd name="T95" fmla="*/ 119 h 132"/>
                <a:gd name="T96" fmla="*/ 298 w 440"/>
                <a:gd name="T97" fmla="*/ 65 h 132"/>
                <a:gd name="T98" fmla="*/ 380 w 440"/>
                <a:gd name="T99" fmla="*/ 41 h 132"/>
                <a:gd name="T100" fmla="*/ 340 w 440"/>
                <a:gd name="T101" fmla="*/ 45 h 132"/>
                <a:gd name="T102" fmla="*/ 283 w 440"/>
                <a:gd name="T103" fmla="*/ 84 h 132"/>
                <a:gd name="T104" fmla="*/ 276 w 440"/>
                <a:gd name="T105" fmla="*/ 59 h 132"/>
                <a:gd name="T106" fmla="*/ 269 w 440"/>
                <a:gd name="T107" fmla="*/ 84 h 132"/>
                <a:gd name="T108" fmla="*/ 13 w 440"/>
                <a:gd name="T109" fmla="*/ 3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0" h="132">
                  <a:moveTo>
                    <a:pt x="322" y="121"/>
                  </a:moveTo>
                  <a:cubicBezTo>
                    <a:pt x="319" y="119"/>
                    <a:pt x="315" y="122"/>
                    <a:pt x="313" y="120"/>
                  </a:cubicBezTo>
                  <a:cubicBezTo>
                    <a:pt x="315" y="120"/>
                    <a:pt x="316" y="118"/>
                    <a:pt x="317" y="117"/>
                  </a:cubicBezTo>
                  <a:cubicBezTo>
                    <a:pt x="297" y="117"/>
                    <a:pt x="277" y="119"/>
                    <a:pt x="257" y="118"/>
                  </a:cubicBezTo>
                  <a:cubicBezTo>
                    <a:pt x="246" y="115"/>
                    <a:pt x="234" y="118"/>
                    <a:pt x="222" y="116"/>
                  </a:cubicBezTo>
                  <a:cubicBezTo>
                    <a:pt x="240" y="115"/>
                    <a:pt x="258" y="115"/>
                    <a:pt x="276" y="115"/>
                  </a:cubicBezTo>
                  <a:cubicBezTo>
                    <a:pt x="276" y="113"/>
                    <a:pt x="276" y="113"/>
                    <a:pt x="276" y="113"/>
                  </a:cubicBezTo>
                  <a:cubicBezTo>
                    <a:pt x="284" y="111"/>
                    <a:pt x="293" y="111"/>
                    <a:pt x="302" y="111"/>
                  </a:cubicBezTo>
                  <a:cubicBezTo>
                    <a:pt x="322" y="108"/>
                    <a:pt x="343" y="107"/>
                    <a:pt x="364" y="103"/>
                  </a:cubicBezTo>
                  <a:cubicBezTo>
                    <a:pt x="365" y="104"/>
                    <a:pt x="365" y="104"/>
                    <a:pt x="365" y="104"/>
                  </a:cubicBezTo>
                  <a:cubicBezTo>
                    <a:pt x="371" y="99"/>
                    <a:pt x="381" y="101"/>
                    <a:pt x="387" y="97"/>
                  </a:cubicBezTo>
                  <a:cubicBezTo>
                    <a:pt x="400" y="95"/>
                    <a:pt x="414" y="91"/>
                    <a:pt x="426" y="87"/>
                  </a:cubicBezTo>
                  <a:cubicBezTo>
                    <a:pt x="397" y="94"/>
                    <a:pt x="368" y="100"/>
                    <a:pt x="339" y="102"/>
                  </a:cubicBezTo>
                  <a:cubicBezTo>
                    <a:pt x="338" y="102"/>
                    <a:pt x="335" y="102"/>
                    <a:pt x="335" y="101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64" y="99"/>
                    <a:pt x="392" y="92"/>
                    <a:pt x="419" y="86"/>
                  </a:cubicBezTo>
                  <a:cubicBezTo>
                    <a:pt x="405" y="88"/>
                    <a:pt x="391" y="93"/>
                    <a:pt x="377" y="93"/>
                  </a:cubicBezTo>
                  <a:cubicBezTo>
                    <a:pt x="374" y="94"/>
                    <a:pt x="371" y="94"/>
                    <a:pt x="368" y="94"/>
                  </a:cubicBezTo>
                  <a:cubicBezTo>
                    <a:pt x="372" y="92"/>
                    <a:pt x="377" y="91"/>
                    <a:pt x="380" y="90"/>
                  </a:cubicBezTo>
                  <a:cubicBezTo>
                    <a:pt x="375" y="91"/>
                    <a:pt x="370" y="92"/>
                    <a:pt x="365" y="92"/>
                  </a:cubicBezTo>
                  <a:cubicBezTo>
                    <a:pt x="365" y="91"/>
                    <a:pt x="365" y="91"/>
                    <a:pt x="365" y="91"/>
                  </a:cubicBezTo>
                  <a:cubicBezTo>
                    <a:pt x="367" y="90"/>
                    <a:pt x="367" y="90"/>
                    <a:pt x="367" y="90"/>
                  </a:cubicBezTo>
                  <a:cubicBezTo>
                    <a:pt x="361" y="91"/>
                    <a:pt x="355" y="92"/>
                    <a:pt x="349" y="91"/>
                  </a:cubicBezTo>
                  <a:cubicBezTo>
                    <a:pt x="347" y="92"/>
                    <a:pt x="345" y="92"/>
                    <a:pt x="344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56" y="89"/>
                    <a:pt x="369" y="89"/>
                    <a:pt x="380" y="85"/>
                  </a:cubicBezTo>
                  <a:cubicBezTo>
                    <a:pt x="385" y="85"/>
                    <a:pt x="392" y="84"/>
                    <a:pt x="396" y="82"/>
                  </a:cubicBezTo>
                  <a:cubicBezTo>
                    <a:pt x="390" y="83"/>
                    <a:pt x="382" y="82"/>
                    <a:pt x="377" y="85"/>
                  </a:cubicBezTo>
                  <a:cubicBezTo>
                    <a:pt x="375" y="83"/>
                    <a:pt x="372" y="85"/>
                    <a:pt x="370" y="85"/>
                  </a:cubicBezTo>
                  <a:cubicBezTo>
                    <a:pt x="350" y="91"/>
                    <a:pt x="329" y="89"/>
                    <a:pt x="309" y="92"/>
                  </a:cubicBezTo>
                  <a:cubicBezTo>
                    <a:pt x="297" y="92"/>
                    <a:pt x="284" y="93"/>
                    <a:pt x="272" y="92"/>
                  </a:cubicBezTo>
                  <a:cubicBezTo>
                    <a:pt x="272" y="92"/>
                    <a:pt x="272" y="92"/>
                    <a:pt x="272" y="92"/>
                  </a:cubicBezTo>
                  <a:cubicBezTo>
                    <a:pt x="273" y="91"/>
                    <a:pt x="276" y="91"/>
                    <a:pt x="276" y="90"/>
                  </a:cubicBezTo>
                  <a:cubicBezTo>
                    <a:pt x="275" y="90"/>
                    <a:pt x="275" y="90"/>
                    <a:pt x="275" y="90"/>
                  </a:cubicBezTo>
                  <a:cubicBezTo>
                    <a:pt x="285" y="89"/>
                    <a:pt x="294" y="89"/>
                    <a:pt x="303" y="8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304" y="86"/>
                    <a:pt x="306" y="86"/>
                    <a:pt x="307" y="86"/>
                  </a:cubicBezTo>
                  <a:cubicBezTo>
                    <a:pt x="308" y="89"/>
                    <a:pt x="311" y="85"/>
                    <a:pt x="313" y="86"/>
                  </a:cubicBezTo>
                  <a:cubicBezTo>
                    <a:pt x="313" y="86"/>
                    <a:pt x="313" y="87"/>
                    <a:pt x="313" y="87"/>
                  </a:cubicBezTo>
                  <a:cubicBezTo>
                    <a:pt x="314" y="86"/>
                    <a:pt x="314" y="86"/>
                    <a:pt x="314" y="86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2" y="87"/>
                    <a:pt x="332" y="87"/>
                    <a:pt x="332" y="87"/>
                  </a:cubicBezTo>
                  <a:cubicBezTo>
                    <a:pt x="336" y="86"/>
                    <a:pt x="340" y="85"/>
                    <a:pt x="344" y="85"/>
                  </a:cubicBezTo>
                  <a:cubicBezTo>
                    <a:pt x="346" y="83"/>
                    <a:pt x="350" y="85"/>
                    <a:pt x="351" y="84"/>
                  </a:cubicBezTo>
                  <a:cubicBezTo>
                    <a:pt x="348" y="83"/>
                    <a:pt x="346" y="85"/>
                    <a:pt x="344" y="84"/>
                  </a:cubicBezTo>
                  <a:cubicBezTo>
                    <a:pt x="357" y="81"/>
                    <a:pt x="370" y="80"/>
                    <a:pt x="382" y="78"/>
                  </a:cubicBezTo>
                  <a:cubicBezTo>
                    <a:pt x="400" y="74"/>
                    <a:pt x="419" y="72"/>
                    <a:pt x="434" y="63"/>
                  </a:cubicBezTo>
                  <a:cubicBezTo>
                    <a:pt x="388" y="76"/>
                    <a:pt x="341" y="82"/>
                    <a:pt x="294" y="84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300" y="82"/>
                    <a:pt x="308" y="82"/>
                    <a:pt x="316" y="81"/>
                  </a:cubicBezTo>
                  <a:cubicBezTo>
                    <a:pt x="320" y="81"/>
                    <a:pt x="324" y="80"/>
                    <a:pt x="327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25" y="78"/>
                    <a:pt x="327" y="78"/>
                    <a:pt x="326" y="77"/>
                  </a:cubicBezTo>
                  <a:cubicBezTo>
                    <a:pt x="319" y="78"/>
                    <a:pt x="312" y="78"/>
                    <a:pt x="305" y="78"/>
                  </a:cubicBezTo>
                  <a:cubicBezTo>
                    <a:pt x="305" y="77"/>
                    <a:pt x="303" y="76"/>
                    <a:pt x="304" y="75"/>
                  </a:cubicBezTo>
                  <a:cubicBezTo>
                    <a:pt x="314" y="73"/>
                    <a:pt x="325" y="73"/>
                    <a:pt x="335" y="71"/>
                  </a:cubicBezTo>
                  <a:cubicBezTo>
                    <a:pt x="342" y="73"/>
                    <a:pt x="348" y="69"/>
                    <a:pt x="355" y="69"/>
                  </a:cubicBezTo>
                  <a:cubicBezTo>
                    <a:pt x="356" y="70"/>
                    <a:pt x="356" y="70"/>
                    <a:pt x="356" y="70"/>
                  </a:cubicBezTo>
                  <a:cubicBezTo>
                    <a:pt x="364" y="70"/>
                    <a:pt x="373" y="69"/>
                    <a:pt x="381" y="65"/>
                  </a:cubicBezTo>
                  <a:cubicBezTo>
                    <a:pt x="343" y="70"/>
                    <a:pt x="343" y="70"/>
                    <a:pt x="343" y="70"/>
                  </a:cubicBezTo>
                  <a:cubicBezTo>
                    <a:pt x="340" y="70"/>
                    <a:pt x="336" y="71"/>
                    <a:pt x="334" y="69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89" y="70"/>
                    <a:pt x="289" y="70"/>
                    <a:pt x="289" y="70"/>
                  </a:cubicBezTo>
                  <a:cubicBezTo>
                    <a:pt x="290" y="70"/>
                    <a:pt x="290" y="70"/>
                    <a:pt x="290" y="70"/>
                  </a:cubicBezTo>
                  <a:cubicBezTo>
                    <a:pt x="308" y="68"/>
                    <a:pt x="326" y="68"/>
                    <a:pt x="344" y="66"/>
                  </a:cubicBezTo>
                  <a:cubicBezTo>
                    <a:pt x="335" y="65"/>
                    <a:pt x="326" y="68"/>
                    <a:pt x="317" y="66"/>
                  </a:cubicBezTo>
                  <a:cubicBezTo>
                    <a:pt x="320" y="65"/>
                    <a:pt x="323" y="65"/>
                    <a:pt x="326" y="65"/>
                  </a:cubicBezTo>
                  <a:cubicBezTo>
                    <a:pt x="320" y="64"/>
                    <a:pt x="315" y="66"/>
                    <a:pt x="310" y="64"/>
                  </a:cubicBezTo>
                  <a:cubicBezTo>
                    <a:pt x="313" y="62"/>
                    <a:pt x="317" y="64"/>
                    <a:pt x="320" y="63"/>
                  </a:cubicBezTo>
                  <a:cubicBezTo>
                    <a:pt x="328" y="62"/>
                    <a:pt x="337" y="62"/>
                    <a:pt x="345" y="60"/>
                  </a:cubicBezTo>
                  <a:cubicBezTo>
                    <a:pt x="327" y="61"/>
                    <a:pt x="309" y="62"/>
                    <a:pt x="291" y="63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87" y="61"/>
                    <a:pt x="287" y="61"/>
                    <a:pt x="287" y="61"/>
                  </a:cubicBezTo>
                  <a:cubicBezTo>
                    <a:pt x="312" y="60"/>
                    <a:pt x="338" y="58"/>
                    <a:pt x="364" y="56"/>
                  </a:cubicBezTo>
                  <a:cubicBezTo>
                    <a:pt x="375" y="53"/>
                    <a:pt x="387" y="53"/>
                    <a:pt x="397" y="49"/>
                  </a:cubicBezTo>
                  <a:cubicBezTo>
                    <a:pt x="384" y="50"/>
                    <a:pt x="370" y="55"/>
                    <a:pt x="356" y="55"/>
                  </a:cubicBezTo>
                  <a:cubicBezTo>
                    <a:pt x="347" y="55"/>
                    <a:pt x="336" y="56"/>
                    <a:pt x="328" y="56"/>
                  </a:cubicBezTo>
                  <a:cubicBezTo>
                    <a:pt x="329" y="55"/>
                    <a:pt x="329" y="55"/>
                    <a:pt x="329" y="55"/>
                  </a:cubicBezTo>
                  <a:cubicBezTo>
                    <a:pt x="317" y="55"/>
                    <a:pt x="306" y="58"/>
                    <a:pt x="295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312" y="51"/>
                    <a:pt x="330" y="52"/>
                    <a:pt x="347" y="48"/>
                  </a:cubicBezTo>
                  <a:cubicBezTo>
                    <a:pt x="344" y="47"/>
                    <a:pt x="344" y="47"/>
                    <a:pt x="344" y="47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59" y="44"/>
                    <a:pt x="357" y="45"/>
                    <a:pt x="355" y="43"/>
                  </a:cubicBezTo>
                  <a:cubicBezTo>
                    <a:pt x="361" y="43"/>
                    <a:pt x="367" y="41"/>
                    <a:pt x="372" y="42"/>
                  </a:cubicBezTo>
                  <a:cubicBezTo>
                    <a:pt x="365" y="44"/>
                    <a:pt x="365" y="44"/>
                    <a:pt x="365" y="44"/>
                  </a:cubicBezTo>
                  <a:cubicBezTo>
                    <a:pt x="366" y="44"/>
                    <a:pt x="366" y="45"/>
                    <a:pt x="366" y="45"/>
                  </a:cubicBezTo>
                  <a:cubicBezTo>
                    <a:pt x="357" y="47"/>
                    <a:pt x="357" y="47"/>
                    <a:pt x="357" y="47"/>
                  </a:cubicBezTo>
                  <a:cubicBezTo>
                    <a:pt x="370" y="45"/>
                    <a:pt x="370" y="45"/>
                    <a:pt x="370" y="45"/>
                  </a:cubicBezTo>
                  <a:cubicBezTo>
                    <a:pt x="367" y="44"/>
                    <a:pt x="367" y="44"/>
                    <a:pt x="367" y="44"/>
                  </a:cubicBezTo>
                  <a:cubicBezTo>
                    <a:pt x="378" y="42"/>
                    <a:pt x="390" y="42"/>
                    <a:pt x="400" y="38"/>
                  </a:cubicBezTo>
                  <a:cubicBezTo>
                    <a:pt x="385" y="40"/>
                    <a:pt x="385" y="40"/>
                    <a:pt x="385" y="40"/>
                  </a:cubicBezTo>
                  <a:cubicBezTo>
                    <a:pt x="385" y="41"/>
                    <a:pt x="385" y="41"/>
                    <a:pt x="385" y="41"/>
                  </a:cubicBezTo>
                  <a:cubicBezTo>
                    <a:pt x="383" y="40"/>
                    <a:pt x="381" y="43"/>
                    <a:pt x="381" y="40"/>
                  </a:cubicBezTo>
                  <a:cubicBezTo>
                    <a:pt x="386" y="38"/>
                    <a:pt x="392" y="38"/>
                    <a:pt x="398" y="36"/>
                  </a:cubicBezTo>
                  <a:cubicBezTo>
                    <a:pt x="373" y="41"/>
                    <a:pt x="347" y="43"/>
                    <a:pt x="322" y="45"/>
                  </a:cubicBezTo>
                  <a:cubicBezTo>
                    <a:pt x="315" y="45"/>
                    <a:pt x="307" y="44"/>
                    <a:pt x="301" y="47"/>
                  </a:cubicBezTo>
                  <a:cubicBezTo>
                    <a:pt x="295" y="45"/>
                    <a:pt x="288" y="47"/>
                    <a:pt x="282" y="45"/>
                  </a:cubicBezTo>
                  <a:cubicBezTo>
                    <a:pt x="282" y="45"/>
                    <a:pt x="282" y="45"/>
                    <a:pt x="282" y="45"/>
                  </a:cubicBezTo>
                  <a:cubicBezTo>
                    <a:pt x="293" y="45"/>
                    <a:pt x="302" y="44"/>
                    <a:pt x="313" y="44"/>
                  </a:cubicBezTo>
                  <a:cubicBezTo>
                    <a:pt x="321" y="43"/>
                    <a:pt x="330" y="43"/>
                    <a:pt x="338" y="41"/>
                  </a:cubicBezTo>
                  <a:cubicBezTo>
                    <a:pt x="360" y="38"/>
                    <a:pt x="382" y="36"/>
                    <a:pt x="403" y="30"/>
                  </a:cubicBezTo>
                  <a:cubicBezTo>
                    <a:pt x="415" y="25"/>
                    <a:pt x="429" y="24"/>
                    <a:pt x="440" y="20"/>
                  </a:cubicBezTo>
                  <a:cubicBezTo>
                    <a:pt x="438" y="20"/>
                    <a:pt x="436" y="21"/>
                    <a:pt x="434" y="20"/>
                  </a:cubicBezTo>
                  <a:cubicBezTo>
                    <a:pt x="388" y="34"/>
                    <a:pt x="340" y="39"/>
                    <a:pt x="291" y="39"/>
                  </a:cubicBezTo>
                  <a:cubicBezTo>
                    <a:pt x="285" y="41"/>
                    <a:pt x="277" y="37"/>
                    <a:pt x="271" y="40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39" y="37"/>
                    <a:pt x="239" y="37"/>
                    <a:pt x="239" y="37"/>
                  </a:cubicBezTo>
                  <a:cubicBezTo>
                    <a:pt x="241" y="34"/>
                    <a:pt x="243" y="37"/>
                    <a:pt x="246" y="35"/>
                  </a:cubicBezTo>
                  <a:cubicBezTo>
                    <a:pt x="247" y="36"/>
                    <a:pt x="249" y="36"/>
                    <a:pt x="251" y="36"/>
                  </a:cubicBezTo>
                  <a:cubicBezTo>
                    <a:pt x="266" y="39"/>
                    <a:pt x="281" y="38"/>
                    <a:pt x="296" y="36"/>
                  </a:cubicBezTo>
                  <a:cubicBezTo>
                    <a:pt x="295" y="35"/>
                    <a:pt x="293" y="37"/>
                    <a:pt x="294" y="35"/>
                  </a:cubicBezTo>
                  <a:cubicBezTo>
                    <a:pt x="306" y="34"/>
                    <a:pt x="317" y="33"/>
                    <a:pt x="329" y="32"/>
                  </a:cubicBezTo>
                  <a:cubicBezTo>
                    <a:pt x="329" y="32"/>
                    <a:pt x="332" y="33"/>
                    <a:pt x="332" y="32"/>
                  </a:cubicBezTo>
                  <a:cubicBezTo>
                    <a:pt x="324" y="33"/>
                    <a:pt x="316" y="32"/>
                    <a:pt x="308" y="33"/>
                  </a:cubicBezTo>
                  <a:cubicBezTo>
                    <a:pt x="292" y="33"/>
                    <a:pt x="276" y="33"/>
                    <a:pt x="260" y="34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49" y="34"/>
                    <a:pt x="243" y="35"/>
                    <a:pt x="237" y="34"/>
                  </a:cubicBezTo>
                  <a:cubicBezTo>
                    <a:pt x="235" y="35"/>
                    <a:pt x="238" y="35"/>
                    <a:pt x="238" y="36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19" y="32"/>
                    <a:pt x="205" y="33"/>
                    <a:pt x="189" y="31"/>
                  </a:cubicBezTo>
                  <a:cubicBezTo>
                    <a:pt x="140" y="28"/>
                    <a:pt x="89" y="19"/>
                    <a:pt x="38" y="8"/>
                  </a:cubicBezTo>
                  <a:cubicBezTo>
                    <a:pt x="31" y="9"/>
                    <a:pt x="25" y="0"/>
                    <a:pt x="18" y="7"/>
                  </a:cubicBezTo>
                  <a:cubicBezTo>
                    <a:pt x="13" y="9"/>
                    <a:pt x="12" y="11"/>
                    <a:pt x="10" y="15"/>
                  </a:cubicBezTo>
                  <a:cubicBezTo>
                    <a:pt x="9" y="18"/>
                    <a:pt x="12" y="16"/>
                    <a:pt x="13" y="18"/>
                  </a:cubicBezTo>
                  <a:cubicBezTo>
                    <a:pt x="11" y="19"/>
                    <a:pt x="9" y="19"/>
                    <a:pt x="8" y="22"/>
                  </a:cubicBezTo>
                  <a:cubicBezTo>
                    <a:pt x="10" y="23"/>
                    <a:pt x="13" y="22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6"/>
                    <a:pt x="11" y="25"/>
                    <a:pt x="10" y="25"/>
                  </a:cubicBezTo>
                  <a:cubicBezTo>
                    <a:pt x="9" y="26"/>
                    <a:pt x="7" y="28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9"/>
                    <a:pt x="8" y="31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2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3" y="39"/>
                    <a:pt x="5" y="38"/>
                    <a:pt x="6" y="41"/>
                  </a:cubicBezTo>
                  <a:cubicBezTo>
                    <a:pt x="7" y="43"/>
                    <a:pt x="9" y="44"/>
                    <a:pt x="10" y="45"/>
                  </a:cubicBezTo>
                  <a:cubicBezTo>
                    <a:pt x="10" y="46"/>
                    <a:pt x="8" y="45"/>
                    <a:pt x="7" y="46"/>
                  </a:cubicBezTo>
                  <a:cubicBezTo>
                    <a:pt x="6" y="48"/>
                    <a:pt x="8" y="50"/>
                    <a:pt x="1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7" y="54"/>
                    <a:pt x="7" y="54"/>
                    <a:pt x="6" y="54"/>
                  </a:cubicBezTo>
                  <a:cubicBezTo>
                    <a:pt x="8" y="55"/>
                    <a:pt x="5" y="57"/>
                    <a:pt x="6" y="58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0" y="57"/>
                    <a:pt x="11" y="58"/>
                    <a:pt x="13" y="59"/>
                  </a:cubicBezTo>
                  <a:cubicBezTo>
                    <a:pt x="12" y="61"/>
                    <a:pt x="11" y="59"/>
                    <a:pt x="10" y="59"/>
                  </a:cubicBezTo>
                  <a:cubicBezTo>
                    <a:pt x="7" y="61"/>
                    <a:pt x="12" y="61"/>
                    <a:pt x="12" y="63"/>
                  </a:cubicBezTo>
                  <a:cubicBezTo>
                    <a:pt x="10" y="63"/>
                    <a:pt x="7" y="61"/>
                    <a:pt x="5" y="61"/>
                  </a:cubicBezTo>
                  <a:cubicBezTo>
                    <a:pt x="8" y="62"/>
                    <a:pt x="6" y="64"/>
                    <a:pt x="9" y="65"/>
                  </a:cubicBezTo>
                  <a:cubicBezTo>
                    <a:pt x="8" y="66"/>
                    <a:pt x="6" y="65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9"/>
                    <a:pt x="8" y="73"/>
                    <a:pt x="3" y="75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9"/>
                    <a:pt x="5" y="80"/>
                    <a:pt x="3" y="8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3" y="83"/>
                    <a:pt x="1" y="86"/>
                    <a:pt x="5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2" y="95"/>
                    <a:pt x="4" y="96"/>
                    <a:pt x="5" y="97"/>
                  </a:cubicBezTo>
                  <a:cubicBezTo>
                    <a:pt x="6" y="96"/>
                    <a:pt x="3" y="94"/>
                    <a:pt x="6" y="93"/>
                  </a:cubicBezTo>
                  <a:cubicBezTo>
                    <a:pt x="10" y="96"/>
                    <a:pt x="15" y="97"/>
                    <a:pt x="21" y="98"/>
                  </a:cubicBezTo>
                  <a:cubicBezTo>
                    <a:pt x="28" y="102"/>
                    <a:pt x="33" y="107"/>
                    <a:pt x="41" y="110"/>
                  </a:cubicBezTo>
                  <a:cubicBezTo>
                    <a:pt x="45" y="110"/>
                    <a:pt x="48" y="113"/>
                    <a:pt x="52" y="111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2" y="107"/>
                    <a:pt x="39" y="105"/>
                    <a:pt x="40" y="103"/>
                  </a:cubicBezTo>
                  <a:cubicBezTo>
                    <a:pt x="43" y="103"/>
                    <a:pt x="45" y="105"/>
                    <a:pt x="46" y="107"/>
                  </a:cubicBezTo>
                  <a:cubicBezTo>
                    <a:pt x="48" y="109"/>
                    <a:pt x="54" y="109"/>
                    <a:pt x="53" y="112"/>
                  </a:cubicBezTo>
                  <a:cubicBezTo>
                    <a:pt x="66" y="120"/>
                    <a:pt x="84" y="124"/>
                    <a:pt x="100" y="128"/>
                  </a:cubicBezTo>
                  <a:cubicBezTo>
                    <a:pt x="101" y="129"/>
                    <a:pt x="104" y="127"/>
                    <a:pt x="103" y="129"/>
                  </a:cubicBezTo>
                  <a:cubicBezTo>
                    <a:pt x="111" y="131"/>
                    <a:pt x="118" y="131"/>
                    <a:pt x="125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35" y="130"/>
                    <a:pt x="148" y="131"/>
                    <a:pt x="161" y="132"/>
                  </a:cubicBezTo>
                  <a:cubicBezTo>
                    <a:pt x="163" y="131"/>
                    <a:pt x="163" y="131"/>
                    <a:pt x="163" y="131"/>
                  </a:cubicBezTo>
                  <a:cubicBezTo>
                    <a:pt x="163" y="132"/>
                    <a:pt x="163" y="132"/>
                    <a:pt x="163" y="132"/>
                  </a:cubicBezTo>
                  <a:cubicBezTo>
                    <a:pt x="164" y="131"/>
                    <a:pt x="167" y="130"/>
                    <a:pt x="167" y="132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80" y="131"/>
                    <a:pt x="192" y="131"/>
                    <a:pt x="203" y="130"/>
                  </a:cubicBezTo>
                  <a:cubicBezTo>
                    <a:pt x="210" y="131"/>
                    <a:pt x="218" y="132"/>
                    <a:pt x="224" y="130"/>
                  </a:cubicBezTo>
                  <a:cubicBezTo>
                    <a:pt x="211" y="130"/>
                    <a:pt x="198" y="130"/>
                    <a:pt x="186" y="128"/>
                  </a:cubicBezTo>
                  <a:cubicBezTo>
                    <a:pt x="193" y="127"/>
                    <a:pt x="200" y="127"/>
                    <a:pt x="207" y="128"/>
                  </a:cubicBezTo>
                  <a:cubicBezTo>
                    <a:pt x="209" y="128"/>
                    <a:pt x="212" y="126"/>
                    <a:pt x="214" y="127"/>
                  </a:cubicBezTo>
                  <a:cubicBezTo>
                    <a:pt x="213" y="127"/>
                    <a:pt x="213" y="128"/>
                    <a:pt x="212" y="127"/>
                  </a:cubicBezTo>
                  <a:cubicBezTo>
                    <a:pt x="212" y="128"/>
                    <a:pt x="212" y="128"/>
                    <a:pt x="212" y="128"/>
                  </a:cubicBezTo>
                  <a:cubicBezTo>
                    <a:pt x="219" y="128"/>
                    <a:pt x="226" y="129"/>
                    <a:pt x="232" y="128"/>
                  </a:cubicBezTo>
                  <a:cubicBezTo>
                    <a:pt x="228" y="127"/>
                    <a:pt x="224" y="128"/>
                    <a:pt x="221" y="126"/>
                  </a:cubicBezTo>
                  <a:cubicBezTo>
                    <a:pt x="222" y="125"/>
                    <a:pt x="225" y="126"/>
                    <a:pt x="226" y="125"/>
                  </a:cubicBezTo>
                  <a:cubicBezTo>
                    <a:pt x="249" y="125"/>
                    <a:pt x="272" y="124"/>
                    <a:pt x="295" y="123"/>
                  </a:cubicBezTo>
                  <a:cubicBezTo>
                    <a:pt x="300" y="125"/>
                    <a:pt x="306" y="121"/>
                    <a:pt x="311" y="123"/>
                  </a:cubicBezTo>
                  <a:cubicBezTo>
                    <a:pt x="311" y="123"/>
                    <a:pt x="310" y="123"/>
                    <a:pt x="310" y="124"/>
                  </a:cubicBezTo>
                  <a:cubicBezTo>
                    <a:pt x="318" y="122"/>
                    <a:pt x="326" y="122"/>
                    <a:pt x="334" y="121"/>
                  </a:cubicBezTo>
                  <a:cubicBezTo>
                    <a:pt x="338" y="119"/>
                    <a:pt x="338" y="119"/>
                    <a:pt x="338" y="119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32" y="120"/>
                    <a:pt x="327" y="119"/>
                    <a:pt x="322" y="121"/>
                  </a:cubicBezTo>
                  <a:close/>
                  <a:moveTo>
                    <a:pt x="308" y="65"/>
                  </a:moveTo>
                  <a:cubicBezTo>
                    <a:pt x="304" y="64"/>
                    <a:pt x="300" y="67"/>
                    <a:pt x="298" y="65"/>
                  </a:cubicBezTo>
                  <a:cubicBezTo>
                    <a:pt x="300" y="65"/>
                    <a:pt x="304" y="64"/>
                    <a:pt x="308" y="65"/>
                  </a:cubicBezTo>
                  <a:close/>
                  <a:moveTo>
                    <a:pt x="380" y="41"/>
                  </a:moveTo>
                  <a:cubicBezTo>
                    <a:pt x="379" y="42"/>
                    <a:pt x="377" y="41"/>
                    <a:pt x="376" y="41"/>
                  </a:cubicBezTo>
                  <a:cubicBezTo>
                    <a:pt x="377" y="41"/>
                    <a:pt x="379" y="41"/>
                    <a:pt x="380" y="41"/>
                  </a:cubicBezTo>
                  <a:close/>
                  <a:moveTo>
                    <a:pt x="355" y="44"/>
                  </a:moveTo>
                  <a:cubicBezTo>
                    <a:pt x="350" y="45"/>
                    <a:pt x="345" y="45"/>
                    <a:pt x="340" y="45"/>
                  </a:cubicBezTo>
                  <a:cubicBezTo>
                    <a:pt x="338" y="45"/>
                    <a:pt x="336" y="45"/>
                    <a:pt x="334" y="45"/>
                  </a:cubicBezTo>
                  <a:cubicBezTo>
                    <a:pt x="336" y="45"/>
                    <a:pt x="338" y="45"/>
                    <a:pt x="340" y="45"/>
                  </a:cubicBezTo>
                  <a:cubicBezTo>
                    <a:pt x="345" y="45"/>
                    <a:pt x="350" y="44"/>
                    <a:pt x="355" y="44"/>
                  </a:cubicBezTo>
                  <a:close/>
                  <a:moveTo>
                    <a:pt x="289" y="83"/>
                  </a:moveTo>
                  <a:cubicBezTo>
                    <a:pt x="290" y="84"/>
                    <a:pt x="290" y="84"/>
                    <a:pt x="290" y="84"/>
                  </a:cubicBezTo>
                  <a:cubicBezTo>
                    <a:pt x="283" y="84"/>
                    <a:pt x="283" y="84"/>
                    <a:pt x="283" y="84"/>
                  </a:cubicBezTo>
                  <a:lnTo>
                    <a:pt x="289" y="83"/>
                  </a:lnTo>
                  <a:close/>
                  <a:moveTo>
                    <a:pt x="287" y="59"/>
                  </a:moveTo>
                  <a:cubicBezTo>
                    <a:pt x="288" y="59"/>
                    <a:pt x="288" y="59"/>
                    <a:pt x="288" y="59"/>
                  </a:cubicBezTo>
                  <a:cubicBezTo>
                    <a:pt x="276" y="59"/>
                    <a:pt x="276" y="59"/>
                    <a:pt x="276" y="59"/>
                  </a:cubicBezTo>
                  <a:lnTo>
                    <a:pt x="287" y="59"/>
                  </a:lnTo>
                  <a:close/>
                  <a:moveTo>
                    <a:pt x="271" y="84"/>
                  </a:moveTo>
                  <a:cubicBezTo>
                    <a:pt x="272" y="84"/>
                    <a:pt x="272" y="84"/>
                    <a:pt x="272" y="84"/>
                  </a:cubicBezTo>
                  <a:cubicBezTo>
                    <a:pt x="269" y="84"/>
                    <a:pt x="269" y="84"/>
                    <a:pt x="269" y="84"/>
                  </a:cubicBezTo>
                  <a:lnTo>
                    <a:pt x="271" y="84"/>
                  </a:lnTo>
                  <a:close/>
                  <a:moveTo>
                    <a:pt x="13" y="38"/>
                  </a:moveTo>
                  <a:cubicBezTo>
                    <a:pt x="13" y="37"/>
                    <a:pt x="14" y="36"/>
                    <a:pt x="15" y="37"/>
                  </a:cubicBezTo>
                  <a:cubicBezTo>
                    <a:pt x="14" y="37"/>
                    <a:pt x="14" y="38"/>
                    <a:pt x="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16"/>
            <p:cNvSpPr/>
            <p:nvPr/>
          </p:nvSpPr>
          <p:spPr bwMode="auto">
            <a:xfrm>
              <a:off x="3552825" y="-825500"/>
              <a:ext cx="55563" cy="11113"/>
            </a:xfrm>
            <a:custGeom>
              <a:avLst/>
              <a:gdLst>
                <a:gd name="T0" fmla="*/ 0 w 15"/>
                <a:gd name="T1" fmla="*/ 3 h 3"/>
                <a:gd name="T2" fmla="*/ 15 w 15"/>
                <a:gd name="T3" fmla="*/ 0 h 3"/>
                <a:gd name="T4" fmla="*/ 0 w 1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3">
                  <a:moveTo>
                    <a:pt x="0" y="3"/>
                  </a:moveTo>
                  <a:cubicBezTo>
                    <a:pt x="5" y="2"/>
                    <a:pt x="10" y="1"/>
                    <a:pt x="15" y="0"/>
                  </a:cubicBezTo>
                  <a:cubicBezTo>
                    <a:pt x="10" y="0"/>
                    <a:pt x="4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17"/>
            <p:cNvSpPr/>
            <p:nvPr/>
          </p:nvSpPr>
          <p:spPr bwMode="auto">
            <a:xfrm>
              <a:off x="3567112" y="-803275"/>
              <a:ext cx="49213" cy="11113"/>
            </a:xfrm>
            <a:custGeom>
              <a:avLst/>
              <a:gdLst>
                <a:gd name="T0" fmla="*/ 0 w 13"/>
                <a:gd name="T1" fmla="*/ 3 h 3"/>
                <a:gd name="T2" fmla="*/ 13 w 13"/>
                <a:gd name="T3" fmla="*/ 0 h 3"/>
                <a:gd name="T4" fmla="*/ 1 w 13"/>
                <a:gd name="T5" fmla="*/ 2 h 3"/>
                <a:gd name="T6" fmla="*/ 0 w 1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5" y="3"/>
                    <a:pt x="8" y="1"/>
                    <a:pt x="13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18"/>
            <p:cNvSpPr/>
            <p:nvPr/>
          </p:nvSpPr>
          <p:spPr bwMode="auto">
            <a:xfrm>
              <a:off x="3556000" y="-795338"/>
              <a:ext cx="63500" cy="11113"/>
            </a:xfrm>
            <a:custGeom>
              <a:avLst/>
              <a:gdLst>
                <a:gd name="T0" fmla="*/ 2 w 40"/>
                <a:gd name="T1" fmla="*/ 7 h 7"/>
                <a:gd name="T2" fmla="*/ 40 w 40"/>
                <a:gd name="T3" fmla="*/ 0 h 7"/>
                <a:gd name="T4" fmla="*/ 0 w 40"/>
                <a:gd name="T5" fmla="*/ 7 h 7"/>
                <a:gd name="T6" fmla="*/ 2 w 4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">
                  <a:moveTo>
                    <a:pt x="2" y="7"/>
                  </a:moveTo>
                  <a:lnTo>
                    <a:pt x="40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419"/>
            <p:cNvSpPr/>
            <p:nvPr/>
          </p:nvSpPr>
          <p:spPr bwMode="auto">
            <a:xfrm>
              <a:off x="3435350" y="-792163"/>
              <a:ext cx="128588" cy="19050"/>
            </a:xfrm>
            <a:custGeom>
              <a:avLst/>
              <a:gdLst>
                <a:gd name="T0" fmla="*/ 25 w 34"/>
                <a:gd name="T1" fmla="*/ 1 h 5"/>
                <a:gd name="T2" fmla="*/ 10 w 34"/>
                <a:gd name="T3" fmla="*/ 3 h 5"/>
                <a:gd name="T4" fmla="*/ 0 w 34"/>
                <a:gd name="T5" fmla="*/ 4 h 5"/>
                <a:gd name="T6" fmla="*/ 34 w 34"/>
                <a:gd name="T7" fmla="*/ 0 h 5"/>
                <a:gd name="T8" fmla="*/ 25 w 3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">
                  <a:moveTo>
                    <a:pt x="25" y="1"/>
                  </a:moveTo>
                  <a:cubicBezTo>
                    <a:pt x="19" y="1"/>
                    <a:pt x="15" y="3"/>
                    <a:pt x="10" y="3"/>
                  </a:cubicBezTo>
                  <a:cubicBezTo>
                    <a:pt x="7" y="5"/>
                    <a:pt x="3" y="3"/>
                    <a:pt x="0" y="4"/>
                  </a:cubicBezTo>
                  <a:cubicBezTo>
                    <a:pt x="12" y="4"/>
                    <a:pt x="23" y="2"/>
                    <a:pt x="34" y="0"/>
                  </a:cubicBezTo>
                  <a:cubicBezTo>
                    <a:pt x="31" y="0"/>
                    <a:pt x="28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20"/>
            <p:cNvSpPr/>
            <p:nvPr/>
          </p:nvSpPr>
          <p:spPr bwMode="auto">
            <a:xfrm>
              <a:off x="3416300" y="-798513"/>
              <a:ext cx="7938" cy="3175"/>
            </a:xfrm>
            <a:custGeom>
              <a:avLst/>
              <a:gdLst>
                <a:gd name="T0" fmla="*/ 3 w 5"/>
                <a:gd name="T1" fmla="*/ 0 h 2"/>
                <a:gd name="T2" fmla="*/ 0 w 5"/>
                <a:gd name="T3" fmla="*/ 2 h 2"/>
                <a:gd name="T4" fmla="*/ 5 w 5"/>
                <a:gd name="T5" fmla="*/ 2 h 2"/>
                <a:gd name="T6" fmla="*/ 3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421"/>
            <p:cNvSpPr/>
            <p:nvPr/>
          </p:nvSpPr>
          <p:spPr bwMode="auto">
            <a:xfrm>
              <a:off x="3671887" y="-735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422"/>
            <p:cNvSpPr/>
            <p:nvPr/>
          </p:nvSpPr>
          <p:spPr bwMode="auto">
            <a:xfrm>
              <a:off x="3470275" y="-735013"/>
              <a:ext cx="201613" cy="41275"/>
            </a:xfrm>
            <a:custGeom>
              <a:avLst/>
              <a:gdLst>
                <a:gd name="T0" fmla="*/ 47 w 54"/>
                <a:gd name="T1" fmla="*/ 3 h 11"/>
                <a:gd name="T2" fmla="*/ 54 w 54"/>
                <a:gd name="T3" fmla="*/ 0 h 11"/>
                <a:gd name="T4" fmla="*/ 32 w 54"/>
                <a:gd name="T5" fmla="*/ 5 h 11"/>
                <a:gd name="T6" fmla="*/ 32 w 54"/>
                <a:gd name="T7" fmla="*/ 5 h 11"/>
                <a:gd name="T8" fmla="*/ 0 w 54"/>
                <a:gd name="T9" fmla="*/ 11 h 11"/>
                <a:gd name="T10" fmla="*/ 47 w 54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1">
                  <a:moveTo>
                    <a:pt x="47" y="3"/>
                  </a:moveTo>
                  <a:cubicBezTo>
                    <a:pt x="51" y="4"/>
                    <a:pt x="52" y="1"/>
                    <a:pt x="54" y="0"/>
                  </a:cubicBezTo>
                  <a:cubicBezTo>
                    <a:pt x="47" y="2"/>
                    <a:pt x="38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8"/>
                    <a:pt x="11" y="9"/>
                    <a:pt x="0" y="11"/>
                  </a:cubicBezTo>
                  <a:cubicBezTo>
                    <a:pt x="15" y="9"/>
                    <a:pt x="32" y="7"/>
                    <a:pt x="4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23"/>
            <p:cNvSpPr/>
            <p:nvPr/>
          </p:nvSpPr>
          <p:spPr bwMode="auto">
            <a:xfrm>
              <a:off x="3168650" y="-798513"/>
              <a:ext cx="233363" cy="17463"/>
            </a:xfrm>
            <a:custGeom>
              <a:avLst/>
              <a:gdLst>
                <a:gd name="T0" fmla="*/ 9 w 62"/>
                <a:gd name="T1" fmla="*/ 5 h 5"/>
                <a:gd name="T2" fmla="*/ 62 w 62"/>
                <a:gd name="T3" fmla="*/ 1 h 5"/>
                <a:gd name="T4" fmla="*/ 58 w 62"/>
                <a:gd name="T5" fmla="*/ 0 h 5"/>
                <a:gd name="T6" fmla="*/ 23 w 62"/>
                <a:gd name="T7" fmla="*/ 3 h 5"/>
                <a:gd name="T8" fmla="*/ 0 w 62"/>
                <a:gd name="T9" fmla="*/ 4 h 5"/>
                <a:gd name="T10" fmla="*/ 9 w 6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5">
                  <a:moveTo>
                    <a:pt x="9" y="5"/>
                  </a:moveTo>
                  <a:cubicBezTo>
                    <a:pt x="27" y="4"/>
                    <a:pt x="46" y="3"/>
                    <a:pt x="62" y="1"/>
                  </a:cubicBezTo>
                  <a:cubicBezTo>
                    <a:pt x="61" y="1"/>
                    <a:pt x="59" y="1"/>
                    <a:pt x="58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6" y="3"/>
                    <a:pt x="7" y="3"/>
                    <a:pt x="0" y="4"/>
                  </a:cubicBezTo>
                  <a:cubicBezTo>
                    <a:pt x="3" y="4"/>
                    <a:pt x="6" y="4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24"/>
            <p:cNvSpPr/>
            <p:nvPr/>
          </p:nvSpPr>
          <p:spPr bwMode="auto">
            <a:xfrm>
              <a:off x="3709987" y="-701675"/>
              <a:ext cx="22225" cy="7938"/>
            </a:xfrm>
            <a:custGeom>
              <a:avLst/>
              <a:gdLst>
                <a:gd name="T0" fmla="*/ 0 w 6"/>
                <a:gd name="T1" fmla="*/ 2 h 2"/>
                <a:gd name="T2" fmla="*/ 6 w 6"/>
                <a:gd name="T3" fmla="*/ 0 h 2"/>
                <a:gd name="T4" fmla="*/ 0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0" y="2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4" y="0"/>
                    <a:pt x="2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25"/>
            <p:cNvSpPr/>
            <p:nvPr/>
          </p:nvSpPr>
          <p:spPr bwMode="auto">
            <a:xfrm>
              <a:off x="3421062" y="-693738"/>
              <a:ext cx="288925" cy="52388"/>
            </a:xfrm>
            <a:custGeom>
              <a:avLst/>
              <a:gdLst>
                <a:gd name="T0" fmla="*/ 77 w 77"/>
                <a:gd name="T1" fmla="*/ 0 h 14"/>
                <a:gd name="T2" fmla="*/ 0 w 77"/>
                <a:gd name="T3" fmla="*/ 14 h 14"/>
                <a:gd name="T4" fmla="*/ 77 w 7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4">
                  <a:moveTo>
                    <a:pt x="77" y="0"/>
                  </a:moveTo>
                  <a:cubicBezTo>
                    <a:pt x="51" y="7"/>
                    <a:pt x="26" y="11"/>
                    <a:pt x="0" y="14"/>
                  </a:cubicBezTo>
                  <a:cubicBezTo>
                    <a:pt x="26" y="12"/>
                    <a:pt x="52" y="7"/>
                    <a:pt x="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6"/>
            <p:cNvSpPr/>
            <p:nvPr/>
          </p:nvSpPr>
          <p:spPr bwMode="auto">
            <a:xfrm>
              <a:off x="3402012" y="-776288"/>
              <a:ext cx="30163" cy="7938"/>
            </a:xfrm>
            <a:custGeom>
              <a:avLst/>
              <a:gdLst>
                <a:gd name="T0" fmla="*/ 8 w 8"/>
                <a:gd name="T1" fmla="*/ 1 h 2"/>
                <a:gd name="T2" fmla="*/ 0 w 8"/>
                <a:gd name="T3" fmla="*/ 0 h 2"/>
                <a:gd name="T4" fmla="*/ 0 w 8"/>
                <a:gd name="T5" fmla="*/ 1 h 2"/>
                <a:gd name="T6" fmla="*/ 8 w 8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">
                  <a:moveTo>
                    <a:pt x="8" y="1"/>
                  </a:moveTo>
                  <a:cubicBezTo>
                    <a:pt x="5" y="0"/>
                    <a:pt x="3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5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427"/>
            <p:cNvSpPr/>
            <p:nvPr/>
          </p:nvSpPr>
          <p:spPr bwMode="auto">
            <a:xfrm>
              <a:off x="3517900" y="-731838"/>
              <a:ext cx="65088" cy="11113"/>
            </a:xfrm>
            <a:custGeom>
              <a:avLst/>
              <a:gdLst>
                <a:gd name="T0" fmla="*/ 0 w 41"/>
                <a:gd name="T1" fmla="*/ 7 h 7"/>
                <a:gd name="T2" fmla="*/ 41 w 41"/>
                <a:gd name="T3" fmla="*/ 0 h 7"/>
                <a:gd name="T4" fmla="*/ 38 w 41"/>
                <a:gd name="T5" fmla="*/ 0 h 7"/>
                <a:gd name="T6" fmla="*/ 0 w 4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7">
                  <a:moveTo>
                    <a:pt x="0" y="7"/>
                  </a:moveTo>
                  <a:lnTo>
                    <a:pt x="41" y="0"/>
                  </a:lnTo>
                  <a:lnTo>
                    <a:pt x="38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428"/>
            <p:cNvSpPr/>
            <p:nvPr/>
          </p:nvSpPr>
          <p:spPr bwMode="auto">
            <a:xfrm>
              <a:off x="3379787" y="-679450"/>
              <a:ext cx="379413" cy="76200"/>
            </a:xfrm>
            <a:custGeom>
              <a:avLst/>
              <a:gdLst>
                <a:gd name="T0" fmla="*/ 88 w 101"/>
                <a:gd name="T1" fmla="*/ 5 h 20"/>
                <a:gd name="T2" fmla="*/ 101 w 101"/>
                <a:gd name="T3" fmla="*/ 0 h 20"/>
                <a:gd name="T4" fmla="*/ 0 w 101"/>
                <a:gd name="T5" fmla="*/ 18 h 20"/>
                <a:gd name="T6" fmla="*/ 10 w 101"/>
                <a:gd name="T7" fmla="*/ 18 h 20"/>
                <a:gd name="T8" fmla="*/ 53 w 101"/>
                <a:gd name="T9" fmla="*/ 13 h 20"/>
                <a:gd name="T10" fmla="*/ 53 w 101"/>
                <a:gd name="T11" fmla="*/ 12 h 20"/>
                <a:gd name="T12" fmla="*/ 84 w 101"/>
                <a:gd name="T13" fmla="*/ 5 h 20"/>
                <a:gd name="T14" fmla="*/ 86 w 101"/>
                <a:gd name="T15" fmla="*/ 5 h 20"/>
                <a:gd name="T16" fmla="*/ 86 w 101"/>
                <a:gd name="T17" fmla="*/ 6 h 20"/>
                <a:gd name="T18" fmla="*/ 88 w 101"/>
                <a:gd name="T19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0">
                  <a:moveTo>
                    <a:pt x="88" y="5"/>
                  </a:moveTo>
                  <a:cubicBezTo>
                    <a:pt x="91" y="1"/>
                    <a:pt x="97" y="3"/>
                    <a:pt x="101" y="0"/>
                  </a:cubicBezTo>
                  <a:cubicBezTo>
                    <a:pt x="68" y="10"/>
                    <a:pt x="34" y="15"/>
                    <a:pt x="0" y="18"/>
                  </a:cubicBezTo>
                  <a:cubicBezTo>
                    <a:pt x="3" y="20"/>
                    <a:pt x="7" y="17"/>
                    <a:pt x="10" y="18"/>
                  </a:cubicBezTo>
                  <a:cubicBezTo>
                    <a:pt x="25" y="18"/>
                    <a:pt x="39" y="15"/>
                    <a:pt x="53" y="13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63" y="10"/>
                    <a:pt x="73" y="7"/>
                    <a:pt x="84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6"/>
                    <a:pt x="86" y="6"/>
                    <a:pt x="86" y="6"/>
                  </a:cubicBezTo>
                  <a:lnTo>
                    <a:pt x="88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429"/>
            <p:cNvSpPr/>
            <p:nvPr/>
          </p:nvSpPr>
          <p:spPr bwMode="auto">
            <a:xfrm>
              <a:off x="3375025" y="-773113"/>
              <a:ext cx="7938" cy="476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30"/>
            <p:cNvSpPr/>
            <p:nvPr/>
          </p:nvSpPr>
          <p:spPr bwMode="auto">
            <a:xfrm>
              <a:off x="3630612" y="-701675"/>
              <a:ext cx="26988" cy="7938"/>
            </a:xfrm>
            <a:custGeom>
              <a:avLst/>
              <a:gdLst>
                <a:gd name="T0" fmla="*/ 17 w 17"/>
                <a:gd name="T1" fmla="*/ 0 h 5"/>
                <a:gd name="T2" fmla="*/ 0 w 17"/>
                <a:gd name="T3" fmla="*/ 5 h 5"/>
                <a:gd name="T4" fmla="*/ 3 w 17"/>
                <a:gd name="T5" fmla="*/ 5 h 5"/>
                <a:gd name="T6" fmla="*/ 17 w 1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">
                  <a:moveTo>
                    <a:pt x="17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431"/>
            <p:cNvSpPr/>
            <p:nvPr/>
          </p:nvSpPr>
          <p:spPr bwMode="auto">
            <a:xfrm>
              <a:off x="3709987" y="-619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432"/>
            <p:cNvSpPr/>
            <p:nvPr/>
          </p:nvSpPr>
          <p:spPr bwMode="auto">
            <a:xfrm>
              <a:off x="3709987" y="-6223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433"/>
            <p:cNvSpPr/>
            <p:nvPr/>
          </p:nvSpPr>
          <p:spPr bwMode="auto">
            <a:xfrm>
              <a:off x="3709987" y="-649288"/>
              <a:ext cx="85725" cy="26988"/>
            </a:xfrm>
            <a:custGeom>
              <a:avLst/>
              <a:gdLst>
                <a:gd name="T0" fmla="*/ 0 w 23"/>
                <a:gd name="T1" fmla="*/ 7 h 7"/>
                <a:gd name="T2" fmla="*/ 1 w 23"/>
                <a:gd name="T3" fmla="*/ 7 h 7"/>
                <a:gd name="T4" fmla="*/ 1 w 23"/>
                <a:gd name="T5" fmla="*/ 7 h 7"/>
                <a:gd name="T6" fmla="*/ 2 w 23"/>
                <a:gd name="T7" fmla="*/ 7 h 7"/>
                <a:gd name="T8" fmla="*/ 1 w 23"/>
                <a:gd name="T9" fmla="*/ 7 h 7"/>
                <a:gd name="T10" fmla="*/ 23 w 23"/>
                <a:gd name="T11" fmla="*/ 0 h 7"/>
                <a:gd name="T12" fmla="*/ 0 w 2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9" y="6"/>
                    <a:pt x="16" y="3"/>
                    <a:pt x="23" y="0"/>
                  </a:cubicBezTo>
                  <a:cubicBezTo>
                    <a:pt x="15" y="2"/>
                    <a:pt x="5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434"/>
            <p:cNvSpPr/>
            <p:nvPr/>
          </p:nvSpPr>
          <p:spPr bwMode="auto">
            <a:xfrm>
              <a:off x="3019425" y="-781050"/>
              <a:ext cx="222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435"/>
            <p:cNvSpPr/>
            <p:nvPr/>
          </p:nvSpPr>
          <p:spPr bwMode="auto">
            <a:xfrm>
              <a:off x="3041650" y="-784225"/>
              <a:ext cx="123825" cy="3175"/>
            </a:xfrm>
            <a:custGeom>
              <a:avLst/>
              <a:gdLst>
                <a:gd name="T0" fmla="*/ 0 w 33"/>
                <a:gd name="T1" fmla="*/ 1 h 1"/>
                <a:gd name="T2" fmla="*/ 33 w 33"/>
                <a:gd name="T3" fmla="*/ 0 h 1"/>
                <a:gd name="T4" fmla="*/ 0 w 3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">
                  <a:moveTo>
                    <a:pt x="0" y="1"/>
                  </a:moveTo>
                  <a:cubicBezTo>
                    <a:pt x="11" y="1"/>
                    <a:pt x="23" y="1"/>
                    <a:pt x="33" y="0"/>
                  </a:cubicBezTo>
                  <a:cubicBezTo>
                    <a:pt x="22" y="0"/>
                    <a:pt x="1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436"/>
            <p:cNvSpPr/>
            <p:nvPr/>
          </p:nvSpPr>
          <p:spPr bwMode="auto">
            <a:xfrm>
              <a:off x="3432175" y="-71278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0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437"/>
            <p:cNvSpPr/>
            <p:nvPr/>
          </p:nvSpPr>
          <p:spPr bwMode="auto">
            <a:xfrm>
              <a:off x="3432175" y="-7127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438"/>
            <p:cNvSpPr/>
            <p:nvPr/>
          </p:nvSpPr>
          <p:spPr bwMode="auto">
            <a:xfrm>
              <a:off x="3575050" y="-641350"/>
              <a:ext cx="82550" cy="19050"/>
            </a:xfrm>
            <a:custGeom>
              <a:avLst/>
              <a:gdLst>
                <a:gd name="T0" fmla="*/ 22 w 22"/>
                <a:gd name="T1" fmla="*/ 0 h 5"/>
                <a:gd name="T2" fmla="*/ 0 w 22"/>
                <a:gd name="T3" fmla="*/ 5 h 5"/>
                <a:gd name="T4" fmla="*/ 22 w 2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5">
                  <a:moveTo>
                    <a:pt x="2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7" y="5"/>
                    <a:pt x="16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39"/>
            <p:cNvSpPr/>
            <p:nvPr/>
          </p:nvSpPr>
          <p:spPr bwMode="auto">
            <a:xfrm>
              <a:off x="2947987" y="-784225"/>
              <a:ext cx="44450" cy="3175"/>
            </a:xfrm>
            <a:custGeom>
              <a:avLst/>
              <a:gdLst>
                <a:gd name="T0" fmla="*/ 23 w 28"/>
                <a:gd name="T1" fmla="*/ 0 h 2"/>
                <a:gd name="T2" fmla="*/ 0 w 28"/>
                <a:gd name="T3" fmla="*/ 0 h 2"/>
                <a:gd name="T4" fmla="*/ 28 w 28"/>
                <a:gd name="T5" fmla="*/ 2 h 2"/>
                <a:gd name="T6" fmla="*/ 23 w 2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">
                  <a:moveTo>
                    <a:pt x="23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40"/>
            <p:cNvSpPr/>
            <p:nvPr/>
          </p:nvSpPr>
          <p:spPr bwMode="auto">
            <a:xfrm>
              <a:off x="2943225" y="-773113"/>
              <a:ext cx="12700" cy="0"/>
            </a:xfrm>
            <a:custGeom>
              <a:avLst/>
              <a:gdLst>
                <a:gd name="T0" fmla="*/ 3 w 8"/>
                <a:gd name="T1" fmla="*/ 0 w 8"/>
                <a:gd name="T2" fmla="*/ 8 w 8"/>
                <a:gd name="T3" fmla="*/ 3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3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41"/>
            <p:cNvSpPr/>
            <p:nvPr/>
          </p:nvSpPr>
          <p:spPr bwMode="auto">
            <a:xfrm>
              <a:off x="2884487" y="-784225"/>
              <a:ext cx="22225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0 h 1"/>
                <a:gd name="T4" fmla="*/ 6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1"/>
                    <a:pt x="4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42"/>
            <p:cNvSpPr/>
            <p:nvPr/>
          </p:nvSpPr>
          <p:spPr bwMode="auto">
            <a:xfrm>
              <a:off x="2868612" y="-781050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4" y="0"/>
                    <a:pt x="3" y="2"/>
                    <a:pt x="0" y="1"/>
                  </a:cubicBezTo>
                  <a:cubicBezTo>
                    <a:pt x="3" y="2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443"/>
            <p:cNvSpPr/>
            <p:nvPr/>
          </p:nvSpPr>
          <p:spPr bwMode="auto">
            <a:xfrm>
              <a:off x="2830512" y="-781050"/>
              <a:ext cx="12700" cy="4763"/>
            </a:xfrm>
            <a:custGeom>
              <a:avLst/>
              <a:gdLst>
                <a:gd name="T0" fmla="*/ 3 w 8"/>
                <a:gd name="T1" fmla="*/ 0 h 3"/>
                <a:gd name="T2" fmla="*/ 0 w 8"/>
                <a:gd name="T3" fmla="*/ 3 h 3"/>
                <a:gd name="T4" fmla="*/ 8 w 8"/>
                <a:gd name="T5" fmla="*/ 3 h 3"/>
                <a:gd name="T6" fmla="*/ 3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lnTo>
                    <a:pt x="0" y="3"/>
                  </a:lnTo>
                  <a:lnTo>
                    <a:pt x="8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44"/>
            <p:cNvSpPr/>
            <p:nvPr/>
          </p:nvSpPr>
          <p:spPr bwMode="auto">
            <a:xfrm>
              <a:off x="3511550" y="-536575"/>
              <a:ext cx="284163" cy="74613"/>
            </a:xfrm>
            <a:custGeom>
              <a:avLst/>
              <a:gdLst>
                <a:gd name="T0" fmla="*/ 76 w 76"/>
                <a:gd name="T1" fmla="*/ 0 h 20"/>
                <a:gd name="T2" fmla="*/ 0 w 76"/>
                <a:gd name="T3" fmla="*/ 18 h 20"/>
                <a:gd name="T4" fmla="*/ 9 w 76"/>
                <a:gd name="T5" fmla="*/ 19 h 20"/>
                <a:gd name="T6" fmla="*/ 9 w 76"/>
                <a:gd name="T7" fmla="*/ 19 h 20"/>
                <a:gd name="T8" fmla="*/ 16 w 76"/>
                <a:gd name="T9" fmla="*/ 18 h 20"/>
                <a:gd name="T10" fmla="*/ 20 w 76"/>
                <a:gd name="T11" fmla="*/ 16 h 20"/>
                <a:gd name="T12" fmla="*/ 38 w 76"/>
                <a:gd name="T13" fmla="*/ 14 h 20"/>
                <a:gd name="T14" fmla="*/ 62 w 76"/>
                <a:gd name="T15" fmla="*/ 7 h 20"/>
                <a:gd name="T16" fmla="*/ 62 w 76"/>
                <a:gd name="T17" fmla="*/ 5 h 20"/>
                <a:gd name="T18" fmla="*/ 76 w 76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0">
                  <a:moveTo>
                    <a:pt x="76" y="0"/>
                  </a:moveTo>
                  <a:cubicBezTo>
                    <a:pt x="51" y="9"/>
                    <a:pt x="25" y="13"/>
                    <a:pt x="0" y="18"/>
                  </a:cubicBezTo>
                  <a:cubicBezTo>
                    <a:pt x="2" y="20"/>
                    <a:pt x="6" y="17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8"/>
                    <a:pt x="14" y="19"/>
                    <a:pt x="16" y="18"/>
                  </a:cubicBezTo>
                  <a:cubicBezTo>
                    <a:pt x="16" y="16"/>
                    <a:pt x="19" y="17"/>
                    <a:pt x="20" y="16"/>
                  </a:cubicBezTo>
                  <a:cubicBezTo>
                    <a:pt x="26" y="17"/>
                    <a:pt x="32" y="14"/>
                    <a:pt x="38" y="14"/>
                  </a:cubicBezTo>
                  <a:cubicBezTo>
                    <a:pt x="46" y="11"/>
                    <a:pt x="55" y="9"/>
                    <a:pt x="62" y="7"/>
                  </a:cubicBezTo>
                  <a:cubicBezTo>
                    <a:pt x="62" y="6"/>
                    <a:pt x="63" y="6"/>
                    <a:pt x="62" y="5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45"/>
            <p:cNvSpPr/>
            <p:nvPr/>
          </p:nvSpPr>
          <p:spPr bwMode="auto">
            <a:xfrm>
              <a:off x="3319462" y="-608013"/>
              <a:ext cx="22225" cy="0"/>
            </a:xfrm>
            <a:custGeom>
              <a:avLst/>
              <a:gdLst>
                <a:gd name="T0" fmla="*/ 14 w 14"/>
                <a:gd name="T1" fmla="*/ 12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46"/>
            <p:cNvSpPr/>
            <p:nvPr/>
          </p:nvSpPr>
          <p:spPr bwMode="auto">
            <a:xfrm>
              <a:off x="3635375" y="-514350"/>
              <a:ext cx="52388" cy="15875"/>
            </a:xfrm>
            <a:custGeom>
              <a:avLst/>
              <a:gdLst>
                <a:gd name="T0" fmla="*/ 0 w 14"/>
                <a:gd name="T1" fmla="*/ 4 h 4"/>
                <a:gd name="T2" fmla="*/ 14 w 14"/>
                <a:gd name="T3" fmla="*/ 0 h 4"/>
                <a:gd name="T4" fmla="*/ 0 w 1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cubicBezTo>
                    <a:pt x="4" y="2"/>
                    <a:pt x="11" y="2"/>
                    <a:pt x="14" y="0"/>
                  </a:cubicBezTo>
                  <a:cubicBezTo>
                    <a:pt x="10" y="2"/>
                    <a:pt x="4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47"/>
            <p:cNvSpPr/>
            <p:nvPr/>
          </p:nvSpPr>
          <p:spPr bwMode="auto">
            <a:xfrm>
              <a:off x="3278187" y="-608013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48"/>
            <p:cNvSpPr/>
            <p:nvPr/>
          </p:nvSpPr>
          <p:spPr bwMode="auto">
            <a:xfrm>
              <a:off x="3552825" y="-514350"/>
              <a:ext cx="22225" cy="4763"/>
            </a:xfrm>
            <a:custGeom>
              <a:avLst/>
              <a:gdLst>
                <a:gd name="T0" fmla="*/ 2 w 14"/>
                <a:gd name="T1" fmla="*/ 3 h 3"/>
                <a:gd name="T2" fmla="*/ 14 w 14"/>
                <a:gd name="T3" fmla="*/ 0 h 3"/>
                <a:gd name="T4" fmla="*/ 0 w 14"/>
                <a:gd name="T5" fmla="*/ 3 h 3"/>
                <a:gd name="T6" fmla="*/ 2 w 1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2" y="3"/>
                  </a:moveTo>
                  <a:lnTo>
                    <a:pt x="14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49"/>
            <p:cNvSpPr/>
            <p:nvPr/>
          </p:nvSpPr>
          <p:spPr bwMode="auto">
            <a:xfrm>
              <a:off x="3506787" y="-506413"/>
              <a:ext cx="11113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50"/>
            <p:cNvSpPr/>
            <p:nvPr/>
          </p:nvSpPr>
          <p:spPr bwMode="auto">
            <a:xfrm>
              <a:off x="3476625" y="-465138"/>
              <a:ext cx="15875" cy="7938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1 h 2"/>
                <a:gd name="T4" fmla="*/ 4 w 4"/>
                <a:gd name="T5" fmla="*/ 0 h 2"/>
                <a:gd name="T6" fmla="*/ 0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2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51"/>
            <p:cNvSpPr/>
            <p:nvPr/>
          </p:nvSpPr>
          <p:spPr bwMode="auto">
            <a:xfrm>
              <a:off x="3529012" y="-454025"/>
              <a:ext cx="12700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52"/>
            <p:cNvSpPr/>
            <p:nvPr/>
          </p:nvSpPr>
          <p:spPr bwMode="auto">
            <a:xfrm>
              <a:off x="3454400" y="-465138"/>
              <a:ext cx="15875" cy="793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53"/>
            <p:cNvSpPr/>
            <p:nvPr/>
          </p:nvSpPr>
          <p:spPr bwMode="auto">
            <a:xfrm>
              <a:off x="3462337" y="-450850"/>
              <a:ext cx="44450" cy="7938"/>
            </a:xfrm>
            <a:custGeom>
              <a:avLst/>
              <a:gdLst>
                <a:gd name="T0" fmla="*/ 0 w 12"/>
                <a:gd name="T1" fmla="*/ 2 h 2"/>
                <a:gd name="T2" fmla="*/ 12 w 12"/>
                <a:gd name="T3" fmla="*/ 0 h 2"/>
                <a:gd name="T4" fmla="*/ 0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4" y="2"/>
                    <a:pt x="9" y="2"/>
                    <a:pt x="12" y="0"/>
                  </a:cubicBezTo>
                  <a:cubicBezTo>
                    <a:pt x="8" y="0"/>
                    <a:pt x="4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54"/>
            <p:cNvSpPr/>
            <p:nvPr/>
          </p:nvSpPr>
          <p:spPr bwMode="auto">
            <a:xfrm>
              <a:off x="3451225" y="-442913"/>
              <a:ext cx="11113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55"/>
            <p:cNvSpPr/>
            <p:nvPr/>
          </p:nvSpPr>
          <p:spPr bwMode="auto">
            <a:xfrm>
              <a:off x="3278187" y="-473075"/>
              <a:ext cx="63500" cy="11113"/>
            </a:xfrm>
            <a:custGeom>
              <a:avLst/>
              <a:gdLst>
                <a:gd name="T0" fmla="*/ 17 w 17"/>
                <a:gd name="T1" fmla="*/ 1 h 3"/>
                <a:gd name="T2" fmla="*/ 0 w 17"/>
                <a:gd name="T3" fmla="*/ 3 h 3"/>
                <a:gd name="T4" fmla="*/ 17 w 1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17" y="1"/>
                  </a:moveTo>
                  <a:cubicBezTo>
                    <a:pt x="12" y="0"/>
                    <a:pt x="4" y="2"/>
                    <a:pt x="0" y="3"/>
                  </a:cubicBezTo>
                  <a:cubicBezTo>
                    <a:pt x="6" y="3"/>
                    <a:pt x="12" y="2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56"/>
            <p:cNvSpPr/>
            <p:nvPr/>
          </p:nvSpPr>
          <p:spPr bwMode="auto">
            <a:xfrm>
              <a:off x="3165475" y="-390525"/>
              <a:ext cx="79375" cy="11113"/>
            </a:xfrm>
            <a:custGeom>
              <a:avLst/>
              <a:gdLst>
                <a:gd name="T0" fmla="*/ 20 w 21"/>
                <a:gd name="T1" fmla="*/ 2 h 3"/>
                <a:gd name="T2" fmla="*/ 21 w 21"/>
                <a:gd name="T3" fmla="*/ 1 h 3"/>
                <a:gd name="T4" fmla="*/ 0 w 21"/>
                <a:gd name="T5" fmla="*/ 3 h 3"/>
                <a:gd name="T6" fmla="*/ 20 w 2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">
                  <a:moveTo>
                    <a:pt x="20" y="2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14" y="2"/>
                    <a:pt x="7" y="0"/>
                    <a:pt x="0" y="3"/>
                  </a:cubicBezTo>
                  <a:cubicBezTo>
                    <a:pt x="7" y="3"/>
                    <a:pt x="14" y="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7"/>
            <p:cNvSpPr/>
            <p:nvPr/>
          </p:nvSpPr>
          <p:spPr bwMode="auto">
            <a:xfrm>
              <a:off x="3267075" y="-374650"/>
              <a:ext cx="14288" cy="6350"/>
            </a:xfrm>
            <a:custGeom>
              <a:avLst/>
              <a:gdLst>
                <a:gd name="T0" fmla="*/ 2 w 9"/>
                <a:gd name="T1" fmla="*/ 4 h 4"/>
                <a:gd name="T2" fmla="*/ 9 w 9"/>
                <a:gd name="T3" fmla="*/ 0 h 4"/>
                <a:gd name="T4" fmla="*/ 0 w 9"/>
                <a:gd name="T5" fmla="*/ 4 h 4"/>
                <a:gd name="T6" fmla="*/ 2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2" y="4"/>
                  </a:moveTo>
                  <a:lnTo>
                    <a:pt x="9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58"/>
            <p:cNvSpPr/>
            <p:nvPr/>
          </p:nvSpPr>
          <p:spPr bwMode="auto">
            <a:xfrm>
              <a:off x="3041650" y="-396875"/>
              <a:ext cx="19050" cy="3175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0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1" y="1"/>
                    <a:pt x="3" y="1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59"/>
            <p:cNvSpPr/>
            <p:nvPr/>
          </p:nvSpPr>
          <p:spPr bwMode="auto">
            <a:xfrm>
              <a:off x="3022600" y="-385763"/>
              <a:ext cx="49213" cy="6350"/>
            </a:xfrm>
            <a:custGeom>
              <a:avLst/>
              <a:gdLst>
                <a:gd name="T0" fmla="*/ 0 w 13"/>
                <a:gd name="T1" fmla="*/ 1 h 2"/>
                <a:gd name="T2" fmla="*/ 13 w 13"/>
                <a:gd name="T3" fmla="*/ 1 h 2"/>
                <a:gd name="T4" fmla="*/ 0 w 1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cubicBezTo>
                    <a:pt x="5" y="2"/>
                    <a:pt x="9" y="2"/>
                    <a:pt x="13" y="1"/>
                  </a:cubicBezTo>
                  <a:cubicBezTo>
                    <a:pt x="9" y="0"/>
                    <a:pt x="4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60"/>
            <p:cNvSpPr/>
            <p:nvPr/>
          </p:nvSpPr>
          <p:spPr bwMode="auto">
            <a:xfrm>
              <a:off x="2789237" y="-393700"/>
              <a:ext cx="200025" cy="11113"/>
            </a:xfrm>
            <a:custGeom>
              <a:avLst/>
              <a:gdLst>
                <a:gd name="T0" fmla="*/ 37 w 53"/>
                <a:gd name="T1" fmla="*/ 0 h 3"/>
                <a:gd name="T2" fmla="*/ 0 w 53"/>
                <a:gd name="T3" fmla="*/ 1 h 3"/>
                <a:gd name="T4" fmla="*/ 0 w 53"/>
                <a:gd name="T5" fmla="*/ 1 h 3"/>
                <a:gd name="T6" fmla="*/ 50 w 53"/>
                <a:gd name="T7" fmla="*/ 3 h 3"/>
                <a:gd name="T8" fmla="*/ 53 w 53"/>
                <a:gd name="T9" fmla="*/ 2 h 3"/>
                <a:gd name="T10" fmla="*/ 37 w 5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3">
                  <a:moveTo>
                    <a:pt x="37" y="0"/>
                  </a:moveTo>
                  <a:cubicBezTo>
                    <a:pt x="24" y="1"/>
                    <a:pt x="1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3"/>
                    <a:pt x="34" y="3"/>
                    <a:pt x="50" y="3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7" y="3"/>
                    <a:pt x="42" y="1"/>
                    <a:pt x="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61"/>
            <p:cNvSpPr/>
            <p:nvPr/>
          </p:nvSpPr>
          <p:spPr bwMode="auto">
            <a:xfrm>
              <a:off x="2906712" y="-374650"/>
              <a:ext cx="14288" cy="0"/>
            </a:xfrm>
            <a:custGeom>
              <a:avLst/>
              <a:gdLst>
                <a:gd name="T0" fmla="*/ 4 w 9"/>
                <a:gd name="T1" fmla="*/ 9 w 9"/>
                <a:gd name="T2" fmla="*/ 0 w 9"/>
                <a:gd name="T3" fmla="*/ 4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4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462"/>
            <p:cNvSpPr/>
            <p:nvPr/>
          </p:nvSpPr>
          <p:spPr bwMode="auto">
            <a:xfrm>
              <a:off x="2711450" y="-390525"/>
              <a:ext cx="101600" cy="15875"/>
            </a:xfrm>
            <a:custGeom>
              <a:avLst/>
              <a:gdLst>
                <a:gd name="T0" fmla="*/ 0 w 27"/>
                <a:gd name="T1" fmla="*/ 2 h 4"/>
                <a:gd name="T2" fmla="*/ 27 w 27"/>
                <a:gd name="T3" fmla="*/ 3 h 4"/>
                <a:gd name="T4" fmla="*/ 0 w 2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4">
                  <a:moveTo>
                    <a:pt x="0" y="2"/>
                  </a:moveTo>
                  <a:cubicBezTo>
                    <a:pt x="9" y="4"/>
                    <a:pt x="18" y="2"/>
                    <a:pt x="27" y="3"/>
                  </a:cubicBezTo>
                  <a:cubicBezTo>
                    <a:pt x="18" y="2"/>
                    <a:pt x="8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63"/>
            <p:cNvSpPr/>
            <p:nvPr/>
          </p:nvSpPr>
          <p:spPr bwMode="auto">
            <a:xfrm>
              <a:off x="2598737" y="-396875"/>
              <a:ext cx="14288" cy="317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3" y="1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64"/>
            <p:cNvSpPr/>
            <p:nvPr/>
          </p:nvSpPr>
          <p:spPr bwMode="auto">
            <a:xfrm>
              <a:off x="2332037" y="-454025"/>
              <a:ext cx="19050" cy="11113"/>
            </a:xfrm>
            <a:custGeom>
              <a:avLst/>
              <a:gdLst>
                <a:gd name="T0" fmla="*/ 5 w 5"/>
                <a:gd name="T1" fmla="*/ 2 h 3"/>
                <a:gd name="T2" fmla="*/ 0 w 5"/>
                <a:gd name="T3" fmla="*/ 0 h 3"/>
                <a:gd name="T4" fmla="*/ 5 w 5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5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0389849" y="3120611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56" name="矩形 55"/>
          <p:cNvSpPr/>
          <p:nvPr/>
        </p:nvSpPr>
        <p:spPr>
          <a:xfrm>
            <a:off x="9820377" y="3120611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57" name="矩形 56"/>
          <p:cNvSpPr/>
          <p:nvPr/>
        </p:nvSpPr>
        <p:spPr>
          <a:xfrm>
            <a:off x="9226502" y="3120611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615955" y="3120611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22041" y="4274266"/>
            <a:ext cx="1524003" cy="1524003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7436286" y="4622178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9429" y="2654507"/>
            <a:ext cx="5514239" cy="3995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87360" y="2308592"/>
            <a:ext cx="28647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1" y="954375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8" name="矩形 7"/>
          <p:cNvSpPr/>
          <p:nvPr/>
        </p:nvSpPr>
        <p:spPr>
          <a:xfrm>
            <a:off x="7221980" y="954375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628105" y="9543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7558" y="9543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23643" y="2108030"/>
            <a:ext cx="1524003" cy="15240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37889" y="2455942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3" name="Freeform 6"/>
          <p:cNvSpPr>
            <a:spLocks noEditPoints="1"/>
          </p:cNvSpPr>
          <p:nvPr/>
        </p:nvSpPr>
        <p:spPr bwMode="auto">
          <a:xfrm>
            <a:off x="796926" y="297089"/>
            <a:ext cx="6365876" cy="6263822"/>
          </a:xfrm>
          <a:custGeom>
            <a:avLst/>
            <a:gdLst>
              <a:gd name="T0" fmla="*/ 311 w 446"/>
              <a:gd name="T1" fmla="*/ 279 h 500"/>
              <a:gd name="T2" fmla="*/ 290 w 446"/>
              <a:gd name="T3" fmla="*/ 242 h 500"/>
              <a:gd name="T4" fmla="*/ 310 w 446"/>
              <a:gd name="T5" fmla="*/ 248 h 500"/>
              <a:gd name="T6" fmla="*/ 309 w 446"/>
              <a:gd name="T7" fmla="*/ 193 h 500"/>
              <a:gd name="T8" fmla="*/ 294 w 446"/>
              <a:gd name="T9" fmla="*/ 239 h 500"/>
              <a:gd name="T10" fmla="*/ 381 w 446"/>
              <a:gd name="T11" fmla="*/ 225 h 500"/>
              <a:gd name="T12" fmla="*/ 156 w 446"/>
              <a:gd name="T13" fmla="*/ 250 h 500"/>
              <a:gd name="T14" fmla="*/ 166 w 446"/>
              <a:gd name="T15" fmla="*/ 291 h 500"/>
              <a:gd name="T16" fmla="*/ 245 w 446"/>
              <a:gd name="T17" fmla="*/ 198 h 500"/>
              <a:gd name="T18" fmla="*/ 339 w 446"/>
              <a:gd name="T19" fmla="*/ 271 h 500"/>
              <a:gd name="T20" fmla="*/ 342 w 446"/>
              <a:gd name="T21" fmla="*/ 217 h 500"/>
              <a:gd name="T22" fmla="*/ 335 w 446"/>
              <a:gd name="T23" fmla="*/ 202 h 500"/>
              <a:gd name="T24" fmla="*/ 290 w 446"/>
              <a:gd name="T25" fmla="*/ 362 h 500"/>
              <a:gd name="T26" fmla="*/ 370 w 446"/>
              <a:gd name="T27" fmla="*/ 313 h 500"/>
              <a:gd name="T28" fmla="*/ 339 w 446"/>
              <a:gd name="T29" fmla="*/ 232 h 500"/>
              <a:gd name="T30" fmla="*/ 277 w 446"/>
              <a:gd name="T31" fmla="*/ 173 h 500"/>
              <a:gd name="T32" fmla="*/ 312 w 446"/>
              <a:gd name="T33" fmla="*/ 164 h 500"/>
              <a:gd name="T34" fmla="*/ 325 w 446"/>
              <a:gd name="T35" fmla="*/ 228 h 500"/>
              <a:gd name="T36" fmla="*/ 287 w 446"/>
              <a:gd name="T37" fmla="*/ 141 h 500"/>
              <a:gd name="T38" fmla="*/ 344 w 446"/>
              <a:gd name="T39" fmla="*/ 366 h 500"/>
              <a:gd name="T40" fmla="*/ 242 w 446"/>
              <a:gd name="T41" fmla="*/ 216 h 500"/>
              <a:gd name="T42" fmla="*/ 314 w 446"/>
              <a:gd name="T43" fmla="*/ 305 h 500"/>
              <a:gd name="T44" fmla="*/ 312 w 446"/>
              <a:gd name="T45" fmla="*/ 229 h 500"/>
              <a:gd name="T46" fmla="*/ 326 w 446"/>
              <a:gd name="T47" fmla="*/ 244 h 500"/>
              <a:gd name="T48" fmla="*/ 272 w 446"/>
              <a:gd name="T49" fmla="*/ 224 h 500"/>
              <a:gd name="T50" fmla="*/ 299 w 446"/>
              <a:gd name="T51" fmla="*/ 334 h 500"/>
              <a:gd name="T52" fmla="*/ 254 w 446"/>
              <a:gd name="T53" fmla="*/ 473 h 500"/>
              <a:gd name="T54" fmla="*/ 208 w 446"/>
              <a:gd name="T55" fmla="*/ 462 h 500"/>
              <a:gd name="T56" fmla="*/ 180 w 446"/>
              <a:gd name="T57" fmla="*/ 20 h 500"/>
              <a:gd name="T58" fmla="*/ 215 w 446"/>
              <a:gd name="T59" fmla="*/ 67 h 500"/>
              <a:gd name="T60" fmla="*/ 57 w 446"/>
              <a:gd name="T61" fmla="*/ 234 h 500"/>
              <a:gd name="T62" fmla="*/ 389 w 446"/>
              <a:gd name="T63" fmla="*/ 384 h 500"/>
              <a:gd name="T64" fmla="*/ 70 w 446"/>
              <a:gd name="T65" fmla="*/ 243 h 500"/>
              <a:gd name="T66" fmla="*/ 321 w 446"/>
              <a:gd name="T67" fmla="*/ 131 h 500"/>
              <a:gd name="T68" fmla="*/ 233 w 446"/>
              <a:gd name="T69" fmla="*/ 113 h 500"/>
              <a:gd name="T70" fmla="*/ 111 w 446"/>
              <a:gd name="T71" fmla="*/ 161 h 500"/>
              <a:gd name="T72" fmla="*/ 238 w 446"/>
              <a:gd name="T73" fmla="*/ 91 h 500"/>
              <a:gd name="T74" fmla="*/ 175 w 446"/>
              <a:gd name="T75" fmla="*/ 112 h 500"/>
              <a:gd name="T76" fmla="*/ 164 w 446"/>
              <a:gd name="T77" fmla="*/ 157 h 500"/>
              <a:gd name="T78" fmla="*/ 94 w 446"/>
              <a:gd name="T79" fmla="*/ 359 h 500"/>
              <a:gd name="T80" fmla="*/ 147 w 446"/>
              <a:gd name="T81" fmla="*/ 391 h 500"/>
              <a:gd name="T82" fmla="*/ 375 w 446"/>
              <a:gd name="T83" fmla="*/ 337 h 500"/>
              <a:gd name="T84" fmla="*/ 189 w 446"/>
              <a:gd name="T85" fmla="*/ 391 h 500"/>
              <a:gd name="T86" fmla="*/ 116 w 446"/>
              <a:gd name="T87" fmla="*/ 219 h 500"/>
              <a:gd name="T88" fmla="*/ 198 w 446"/>
              <a:gd name="T89" fmla="*/ 148 h 500"/>
              <a:gd name="T90" fmla="*/ 204 w 446"/>
              <a:gd name="T91" fmla="*/ 130 h 500"/>
              <a:gd name="T92" fmla="*/ 350 w 446"/>
              <a:gd name="T93" fmla="*/ 160 h 500"/>
              <a:gd name="T94" fmla="*/ 175 w 446"/>
              <a:gd name="T95" fmla="*/ 156 h 500"/>
              <a:gd name="T96" fmla="*/ 424 w 446"/>
              <a:gd name="T97" fmla="*/ 280 h 500"/>
              <a:gd name="T98" fmla="*/ 229 w 446"/>
              <a:gd name="T99" fmla="*/ 19 h 500"/>
              <a:gd name="T100" fmla="*/ 192 w 446"/>
              <a:gd name="T101" fmla="*/ 388 h 500"/>
              <a:gd name="T102" fmla="*/ 54 w 446"/>
              <a:gd name="T103" fmla="*/ 286 h 500"/>
              <a:gd name="T104" fmla="*/ 235 w 446"/>
              <a:gd name="T105" fmla="*/ 25 h 500"/>
              <a:gd name="T106" fmla="*/ 85 w 446"/>
              <a:gd name="T107" fmla="*/ 86 h 500"/>
              <a:gd name="T108" fmla="*/ 184 w 446"/>
              <a:gd name="T109" fmla="*/ 50 h 500"/>
              <a:gd name="T110" fmla="*/ 176 w 446"/>
              <a:gd name="T111" fmla="*/ 132 h 500"/>
              <a:gd name="T112" fmla="*/ 163 w 446"/>
              <a:gd name="T113" fmla="*/ 345 h 500"/>
              <a:gd name="T114" fmla="*/ 260 w 446"/>
              <a:gd name="T115" fmla="*/ 375 h 500"/>
              <a:gd name="T116" fmla="*/ 144 w 446"/>
              <a:gd name="T117" fmla="*/ 294 h 500"/>
              <a:gd name="T118" fmla="*/ 113 w 446"/>
              <a:gd name="T119" fmla="*/ 290 h 500"/>
              <a:gd name="T120" fmla="*/ 137 w 446"/>
              <a:gd name="T121" fmla="*/ 198 h 500"/>
              <a:gd name="T122" fmla="*/ 223 w 446"/>
              <a:gd name="T123" fmla="*/ 158 h 500"/>
              <a:gd name="T124" fmla="*/ 123 w 446"/>
              <a:gd name="T125" fmla="*/ 24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6" h="500">
                <a:moveTo>
                  <a:pt x="318" y="286"/>
                </a:moveTo>
                <a:cubicBezTo>
                  <a:pt x="318" y="286"/>
                  <a:pt x="318" y="285"/>
                  <a:pt x="318" y="284"/>
                </a:cubicBezTo>
                <a:cubicBezTo>
                  <a:pt x="318" y="284"/>
                  <a:pt x="318" y="284"/>
                  <a:pt x="317" y="284"/>
                </a:cubicBezTo>
                <a:cubicBezTo>
                  <a:pt x="317" y="284"/>
                  <a:pt x="317" y="284"/>
                  <a:pt x="317" y="284"/>
                </a:cubicBezTo>
                <a:cubicBezTo>
                  <a:pt x="317" y="285"/>
                  <a:pt x="317" y="285"/>
                  <a:pt x="318" y="285"/>
                </a:cubicBezTo>
                <a:cubicBezTo>
                  <a:pt x="317" y="286"/>
                  <a:pt x="317" y="284"/>
                  <a:pt x="317" y="285"/>
                </a:cubicBezTo>
                <a:cubicBezTo>
                  <a:pt x="317" y="285"/>
                  <a:pt x="316" y="286"/>
                  <a:pt x="317" y="286"/>
                </a:cubicBezTo>
                <a:cubicBezTo>
                  <a:pt x="317" y="286"/>
                  <a:pt x="317" y="286"/>
                  <a:pt x="318" y="286"/>
                </a:cubicBezTo>
                <a:close/>
                <a:moveTo>
                  <a:pt x="307" y="254"/>
                </a:moveTo>
                <a:cubicBezTo>
                  <a:pt x="307" y="254"/>
                  <a:pt x="306" y="254"/>
                  <a:pt x="306" y="254"/>
                </a:cubicBezTo>
                <a:cubicBezTo>
                  <a:pt x="306" y="254"/>
                  <a:pt x="306" y="254"/>
                  <a:pt x="306" y="254"/>
                </a:cubicBezTo>
                <a:cubicBezTo>
                  <a:pt x="307" y="254"/>
                  <a:pt x="307" y="255"/>
                  <a:pt x="307" y="255"/>
                </a:cubicBezTo>
                <a:cubicBezTo>
                  <a:pt x="306" y="256"/>
                  <a:pt x="306" y="256"/>
                  <a:pt x="306" y="256"/>
                </a:cubicBezTo>
                <a:cubicBezTo>
                  <a:pt x="306" y="257"/>
                  <a:pt x="307" y="258"/>
                  <a:pt x="307" y="259"/>
                </a:cubicBezTo>
                <a:cubicBezTo>
                  <a:pt x="306" y="260"/>
                  <a:pt x="308" y="260"/>
                  <a:pt x="307" y="260"/>
                </a:cubicBezTo>
                <a:cubicBezTo>
                  <a:pt x="306" y="260"/>
                  <a:pt x="307" y="261"/>
                  <a:pt x="307" y="261"/>
                </a:cubicBezTo>
                <a:cubicBezTo>
                  <a:pt x="307" y="262"/>
                  <a:pt x="308" y="262"/>
                  <a:pt x="308" y="263"/>
                </a:cubicBezTo>
                <a:cubicBezTo>
                  <a:pt x="310" y="263"/>
                  <a:pt x="308" y="264"/>
                  <a:pt x="308" y="264"/>
                </a:cubicBezTo>
                <a:cubicBezTo>
                  <a:pt x="308" y="264"/>
                  <a:pt x="308" y="264"/>
                  <a:pt x="308" y="264"/>
                </a:cubicBezTo>
                <a:cubicBezTo>
                  <a:pt x="308" y="265"/>
                  <a:pt x="309" y="266"/>
                  <a:pt x="309" y="266"/>
                </a:cubicBezTo>
                <a:cubicBezTo>
                  <a:pt x="309" y="267"/>
                  <a:pt x="309" y="267"/>
                  <a:pt x="309" y="268"/>
                </a:cubicBezTo>
                <a:cubicBezTo>
                  <a:pt x="309" y="268"/>
                  <a:pt x="309" y="269"/>
                  <a:pt x="309" y="269"/>
                </a:cubicBezTo>
                <a:cubicBezTo>
                  <a:pt x="309" y="270"/>
                  <a:pt x="309" y="270"/>
                  <a:pt x="309" y="271"/>
                </a:cubicBezTo>
                <a:cubicBezTo>
                  <a:pt x="309" y="271"/>
                  <a:pt x="310" y="270"/>
                  <a:pt x="310" y="271"/>
                </a:cubicBezTo>
                <a:cubicBezTo>
                  <a:pt x="310" y="271"/>
                  <a:pt x="310" y="271"/>
                  <a:pt x="310" y="271"/>
                </a:cubicBezTo>
                <a:cubicBezTo>
                  <a:pt x="309" y="271"/>
                  <a:pt x="309" y="271"/>
                  <a:pt x="309" y="272"/>
                </a:cubicBezTo>
                <a:cubicBezTo>
                  <a:pt x="309" y="272"/>
                  <a:pt x="310" y="272"/>
                  <a:pt x="311" y="271"/>
                </a:cubicBezTo>
                <a:cubicBezTo>
                  <a:pt x="311" y="271"/>
                  <a:pt x="310" y="270"/>
                  <a:pt x="311" y="269"/>
                </a:cubicBezTo>
                <a:cubicBezTo>
                  <a:pt x="312" y="269"/>
                  <a:pt x="311" y="269"/>
                  <a:pt x="311" y="269"/>
                </a:cubicBezTo>
                <a:cubicBezTo>
                  <a:pt x="311" y="269"/>
                  <a:pt x="312" y="268"/>
                  <a:pt x="310" y="267"/>
                </a:cubicBezTo>
                <a:cubicBezTo>
                  <a:pt x="310" y="267"/>
                  <a:pt x="310" y="267"/>
                  <a:pt x="311" y="267"/>
                </a:cubicBezTo>
                <a:cubicBezTo>
                  <a:pt x="311" y="267"/>
                  <a:pt x="311" y="266"/>
                  <a:pt x="311" y="266"/>
                </a:cubicBezTo>
                <a:cubicBezTo>
                  <a:pt x="311" y="266"/>
                  <a:pt x="311" y="265"/>
                  <a:pt x="311" y="264"/>
                </a:cubicBezTo>
                <a:cubicBezTo>
                  <a:pt x="310" y="264"/>
                  <a:pt x="310" y="263"/>
                  <a:pt x="310" y="263"/>
                </a:cubicBezTo>
                <a:cubicBezTo>
                  <a:pt x="311" y="262"/>
                  <a:pt x="311" y="262"/>
                  <a:pt x="310" y="261"/>
                </a:cubicBezTo>
                <a:cubicBezTo>
                  <a:pt x="310" y="260"/>
                  <a:pt x="310" y="260"/>
                  <a:pt x="310" y="259"/>
                </a:cubicBezTo>
                <a:cubicBezTo>
                  <a:pt x="309" y="258"/>
                  <a:pt x="309" y="258"/>
                  <a:pt x="309" y="258"/>
                </a:cubicBezTo>
                <a:cubicBezTo>
                  <a:pt x="309" y="258"/>
                  <a:pt x="309" y="258"/>
                  <a:pt x="309" y="257"/>
                </a:cubicBezTo>
                <a:cubicBezTo>
                  <a:pt x="309" y="257"/>
                  <a:pt x="309" y="256"/>
                  <a:pt x="308" y="255"/>
                </a:cubicBezTo>
                <a:cubicBezTo>
                  <a:pt x="308" y="255"/>
                  <a:pt x="308" y="255"/>
                  <a:pt x="308" y="255"/>
                </a:cubicBezTo>
                <a:cubicBezTo>
                  <a:pt x="309" y="255"/>
                  <a:pt x="308" y="255"/>
                  <a:pt x="308" y="254"/>
                </a:cubicBezTo>
                <a:cubicBezTo>
                  <a:pt x="308" y="254"/>
                  <a:pt x="307" y="254"/>
                  <a:pt x="307" y="254"/>
                </a:cubicBezTo>
                <a:close/>
                <a:moveTo>
                  <a:pt x="314" y="294"/>
                </a:moveTo>
                <a:cubicBezTo>
                  <a:pt x="314" y="294"/>
                  <a:pt x="314" y="294"/>
                  <a:pt x="314" y="294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4" y="294"/>
                  <a:pt x="314" y="294"/>
                  <a:pt x="314" y="294"/>
                </a:cubicBezTo>
                <a:close/>
                <a:moveTo>
                  <a:pt x="302" y="225"/>
                </a:moveTo>
                <a:cubicBezTo>
                  <a:pt x="302" y="225"/>
                  <a:pt x="302" y="225"/>
                  <a:pt x="301" y="225"/>
                </a:cubicBezTo>
                <a:cubicBezTo>
                  <a:pt x="300" y="223"/>
                  <a:pt x="299" y="223"/>
                  <a:pt x="297" y="225"/>
                </a:cubicBezTo>
                <a:cubicBezTo>
                  <a:pt x="298" y="225"/>
                  <a:pt x="298" y="225"/>
                  <a:pt x="298" y="225"/>
                </a:cubicBezTo>
                <a:cubicBezTo>
                  <a:pt x="299" y="225"/>
                  <a:pt x="299" y="225"/>
                  <a:pt x="299" y="225"/>
                </a:cubicBezTo>
                <a:cubicBezTo>
                  <a:pt x="300" y="225"/>
                  <a:pt x="301" y="226"/>
                  <a:pt x="301" y="226"/>
                </a:cubicBezTo>
                <a:cubicBezTo>
                  <a:pt x="302" y="226"/>
                  <a:pt x="302" y="226"/>
                  <a:pt x="303" y="226"/>
                </a:cubicBezTo>
                <a:cubicBezTo>
                  <a:pt x="303" y="226"/>
                  <a:pt x="302" y="225"/>
                  <a:pt x="302" y="225"/>
                </a:cubicBezTo>
                <a:close/>
                <a:moveTo>
                  <a:pt x="304" y="240"/>
                </a:moveTo>
                <a:cubicBezTo>
                  <a:pt x="302" y="240"/>
                  <a:pt x="302" y="242"/>
                  <a:pt x="303" y="242"/>
                </a:cubicBezTo>
                <a:cubicBezTo>
                  <a:pt x="302" y="241"/>
                  <a:pt x="304" y="241"/>
                  <a:pt x="304" y="241"/>
                </a:cubicBezTo>
                <a:cubicBezTo>
                  <a:pt x="304" y="241"/>
                  <a:pt x="305" y="240"/>
                  <a:pt x="304" y="240"/>
                </a:cubicBezTo>
                <a:cubicBezTo>
                  <a:pt x="304" y="240"/>
                  <a:pt x="304" y="240"/>
                  <a:pt x="304" y="240"/>
                </a:cubicBezTo>
                <a:close/>
                <a:moveTo>
                  <a:pt x="302" y="264"/>
                </a:moveTo>
                <a:cubicBezTo>
                  <a:pt x="301" y="266"/>
                  <a:pt x="303" y="267"/>
                  <a:pt x="303" y="269"/>
                </a:cubicBezTo>
                <a:cubicBezTo>
                  <a:pt x="302" y="269"/>
                  <a:pt x="303" y="268"/>
                  <a:pt x="302" y="268"/>
                </a:cubicBezTo>
                <a:cubicBezTo>
                  <a:pt x="302" y="268"/>
                  <a:pt x="303" y="269"/>
                  <a:pt x="303" y="269"/>
                </a:cubicBezTo>
                <a:cubicBezTo>
                  <a:pt x="301" y="269"/>
                  <a:pt x="303" y="270"/>
                  <a:pt x="303" y="270"/>
                </a:cubicBezTo>
                <a:cubicBezTo>
                  <a:pt x="303" y="270"/>
                  <a:pt x="303" y="270"/>
                  <a:pt x="303" y="270"/>
                </a:cubicBezTo>
                <a:cubicBezTo>
                  <a:pt x="302" y="270"/>
                  <a:pt x="303" y="270"/>
                  <a:pt x="302" y="270"/>
                </a:cubicBezTo>
                <a:cubicBezTo>
                  <a:pt x="302" y="270"/>
                  <a:pt x="302" y="271"/>
                  <a:pt x="302" y="271"/>
                </a:cubicBezTo>
                <a:cubicBezTo>
                  <a:pt x="302" y="272"/>
                  <a:pt x="302" y="272"/>
                  <a:pt x="302" y="273"/>
                </a:cubicBezTo>
                <a:cubicBezTo>
                  <a:pt x="302" y="273"/>
                  <a:pt x="302" y="274"/>
                  <a:pt x="302" y="274"/>
                </a:cubicBezTo>
                <a:cubicBezTo>
                  <a:pt x="302" y="274"/>
                  <a:pt x="302" y="274"/>
                  <a:pt x="302" y="275"/>
                </a:cubicBezTo>
                <a:cubicBezTo>
                  <a:pt x="303" y="275"/>
                  <a:pt x="303" y="275"/>
                  <a:pt x="303" y="275"/>
                </a:cubicBezTo>
                <a:cubicBezTo>
                  <a:pt x="303" y="275"/>
                  <a:pt x="303" y="274"/>
                  <a:pt x="303" y="274"/>
                </a:cubicBezTo>
                <a:cubicBezTo>
                  <a:pt x="303" y="274"/>
                  <a:pt x="302" y="274"/>
                  <a:pt x="303" y="274"/>
                </a:cubicBezTo>
                <a:cubicBezTo>
                  <a:pt x="304" y="274"/>
                  <a:pt x="304" y="273"/>
                  <a:pt x="304" y="273"/>
                </a:cubicBezTo>
                <a:cubicBezTo>
                  <a:pt x="304" y="273"/>
                  <a:pt x="303" y="272"/>
                  <a:pt x="304" y="272"/>
                </a:cubicBezTo>
                <a:cubicBezTo>
                  <a:pt x="305" y="272"/>
                  <a:pt x="304" y="272"/>
                  <a:pt x="304" y="271"/>
                </a:cubicBezTo>
                <a:cubicBezTo>
                  <a:pt x="305" y="271"/>
                  <a:pt x="304" y="270"/>
                  <a:pt x="305" y="270"/>
                </a:cubicBezTo>
                <a:cubicBezTo>
                  <a:pt x="306" y="270"/>
                  <a:pt x="305" y="269"/>
                  <a:pt x="305" y="269"/>
                </a:cubicBezTo>
                <a:cubicBezTo>
                  <a:pt x="305" y="269"/>
                  <a:pt x="306" y="268"/>
                  <a:pt x="305" y="268"/>
                </a:cubicBezTo>
                <a:cubicBezTo>
                  <a:pt x="304" y="268"/>
                  <a:pt x="304" y="268"/>
                  <a:pt x="304" y="268"/>
                </a:cubicBezTo>
                <a:cubicBezTo>
                  <a:pt x="304" y="268"/>
                  <a:pt x="303" y="268"/>
                  <a:pt x="304" y="267"/>
                </a:cubicBezTo>
                <a:cubicBezTo>
                  <a:pt x="304" y="267"/>
                  <a:pt x="304" y="267"/>
                  <a:pt x="304" y="267"/>
                </a:cubicBezTo>
                <a:cubicBezTo>
                  <a:pt x="306" y="268"/>
                  <a:pt x="306" y="267"/>
                  <a:pt x="306" y="267"/>
                </a:cubicBezTo>
                <a:cubicBezTo>
                  <a:pt x="305" y="266"/>
                  <a:pt x="305" y="266"/>
                  <a:pt x="304" y="265"/>
                </a:cubicBezTo>
                <a:cubicBezTo>
                  <a:pt x="305" y="266"/>
                  <a:pt x="305" y="266"/>
                  <a:pt x="305" y="266"/>
                </a:cubicBezTo>
                <a:cubicBezTo>
                  <a:pt x="306" y="266"/>
                  <a:pt x="306" y="266"/>
                  <a:pt x="306" y="266"/>
                </a:cubicBezTo>
                <a:cubicBezTo>
                  <a:pt x="305" y="265"/>
                  <a:pt x="305" y="265"/>
                  <a:pt x="305" y="264"/>
                </a:cubicBezTo>
                <a:cubicBezTo>
                  <a:pt x="305" y="264"/>
                  <a:pt x="305" y="264"/>
                  <a:pt x="306" y="263"/>
                </a:cubicBezTo>
                <a:cubicBezTo>
                  <a:pt x="306" y="263"/>
                  <a:pt x="306" y="263"/>
                  <a:pt x="306" y="262"/>
                </a:cubicBezTo>
                <a:cubicBezTo>
                  <a:pt x="306" y="262"/>
                  <a:pt x="305" y="262"/>
                  <a:pt x="305" y="262"/>
                </a:cubicBezTo>
                <a:cubicBezTo>
                  <a:pt x="306" y="261"/>
                  <a:pt x="306" y="260"/>
                  <a:pt x="305" y="260"/>
                </a:cubicBezTo>
                <a:cubicBezTo>
                  <a:pt x="305" y="259"/>
                  <a:pt x="304" y="259"/>
                  <a:pt x="305" y="259"/>
                </a:cubicBezTo>
                <a:cubicBezTo>
                  <a:pt x="305" y="258"/>
                  <a:pt x="304" y="258"/>
                  <a:pt x="304" y="257"/>
                </a:cubicBezTo>
                <a:cubicBezTo>
                  <a:pt x="303" y="257"/>
                  <a:pt x="302" y="258"/>
                  <a:pt x="301" y="258"/>
                </a:cubicBezTo>
                <a:cubicBezTo>
                  <a:pt x="301" y="259"/>
                  <a:pt x="300" y="258"/>
                  <a:pt x="299" y="258"/>
                </a:cubicBezTo>
                <a:cubicBezTo>
                  <a:pt x="300" y="259"/>
                  <a:pt x="299" y="260"/>
                  <a:pt x="302" y="260"/>
                </a:cubicBezTo>
                <a:cubicBezTo>
                  <a:pt x="301" y="261"/>
                  <a:pt x="300" y="260"/>
                  <a:pt x="300" y="261"/>
                </a:cubicBezTo>
                <a:cubicBezTo>
                  <a:pt x="301" y="261"/>
                  <a:pt x="301" y="262"/>
                  <a:pt x="301" y="262"/>
                </a:cubicBezTo>
                <a:cubicBezTo>
                  <a:pt x="300" y="263"/>
                  <a:pt x="302" y="264"/>
                  <a:pt x="302" y="264"/>
                </a:cubicBezTo>
                <a:close/>
                <a:moveTo>
                  <a:pt x="307" y="297"/>
                </a:moveTo>
                <a:cubicBezTo>
                  <a:pt x="308" y="298"/>
                  <a:pt x="308" y="297"/>
                  <a:pt x="309" y="296"/>
                </a:cubicBezTo>
                <a:cubicBezTo>
                  <a:pt x="309" y="296"/>
                  <a:pt x="309" y="296"/>
                  <a:pt x="309" y="295"/>
                </a:cubicBezTo>
                <a:cubicBezTo>
                  <a:pt x="310" y="296"/>
                  <a:pt x="310" y="294"/>
                  <a:pt x="311" y="294"/>
                </a:cubicBezTo>
                <a:cubicBezTo>
                  <a:pt x="311" y="293"/>
                  <a:pt x="311" y="291"/>
                  <a:pt x="312" y="292"/>
                </a:cubicBezTo>
                <a:cubicBezTo>
                  <a:pt x="312" y="292"/>
                  <a:pt x="312" y="291"/>
                  <a:pt x="312" y="291"/>
                </a:cubicBezTo>
                <a:cubicBezTo>
                  <a:pt x="313" y="290"/>
                  <a:pt x="312" y="290"/>
                  <a:pt x="313" y="290"/>
                </a:cubicBezTo>
                <a:cubicBezTo>
                  <a:pt x="313" y="290"/>
                  <a:pt x="313" y="289"/>
                  <a:pt x="313" y="289"/>
                </a:cubicBezTo>
                <a:cubicBezTo>
                  <a:pt x="313" y="289"/>
                  <a:pt x="313" y="289"/>
                  <a:pt x="313" y="289"/>
                </a:cubicBezTo>
                <a:cubicBezTo>
                  <a:pt x="312" y="289"/>
                  <a:pt x="311" y="288"/>
                  <a:pt x="310" y="288"/>
                </a:cubicBezTo>
                <a:cubicBezTo>
                  <a:pt x="309" y="288"/>
                  <a:pt x="309" y="287"/>
                  <a:pt x="308" y="287"/>
                </a:cubicBezTo>
                <a:cubicBezTo>
                  <a:pt x="307" y="286"/>
                  <a:pt x="309" y="286"/>
                  <a:pt x="308" y="286"/>
                </a:cubicBezTo>
                <a:cubicBezTo>
                  <a:pt x="308" y="286"/>
                  <a:pt x="309" y="286"/>
                  <a:pt x="308" y="286"/>
                </a:cubicBezTo>
                <a:cubicBezTo>
                  <a:pt x="308" y="286"/>
                  <a:pt x="307" y="286"/>
                  <a:pt x="307" y="286"/>
                </a:cubicBezTo>
                <a:cubicBezTo>
                  <a:pt x="306" y="286"/>
                  <a:pt x="306" y="286"/>
                  <a:pt x="306" y="287"/>
                </a:cubicBezTo>
                <a:cubicBezTo>
                  <a:pt x="305" y="287"/>
                  <a:pt x="305" y="288"/>
                  <a:pt x="305" y="290"/>
                </a:cubicBezTo>
                <a:cubicBezTo>
                  <a:pt x="305" y="290"/>
                  <a:pt x="305" y="291"/>
                  <a:pt x="304" y="290"/>
                </a:cubicBezTo>
                <a:cubicBezTo>
                  <a:pt x="304" y="289"/>
                  <a:pt x="304" y="290"/>
                  <a:pt x="303" y="290"/>
                </a:cubicBezTo>
                <a:cubicBezTo>
                  <a:pt x="303" y="291"/>
                  <a:pt x="303" y="291"/>
                  <a:pt x="302" y="292"/>
                </a:cubicBezTo>
                <a:cubicBezTo>
                  <a:pt x="301" y="293"/>
                  <a:pt x="301" y="293"/>
                  <a:pt x="300" y="294"/>
                </a:cubicBezTo>
                <a:cubicBezTo>
                  <a:pt x="300" y="295"/>
                  <a:pt x="300" y="295"/>
                  <a:pt x="299" y="295"/>
                </a:cubicBezTo>
                <a:cubicBezTo>
                  <a:pt x="299" y="296"/>
                  <a:pt x="298" y="296"/>
                  <a:pt x="298" y="296"/>
                </a:cubicBezTo>
                <a:cubicBezTo>
                  <a:pt x="297" y="297"/>
                  <a:pt x="297" y="298"/>
                  <a:pt x="296" y="300"/>
                </a:cubicBezTo>
                <a:cubicBezTo>
                  <a:pt x="296" y="301"/>
                  <a:pt x="295" y="302"/>
                  <a:pt x="295" y="303"/>
                </a:cubicBezTo>
                <a:cubicBezTo>
                  <a:pt x="295" y="304"/>
                  <a:pt x="295" y="304"/>
                  <a:pt x="294" y="305"/>
                </a:cubicBezTo>
                <a:cubicBezTo>
                  <a:pt x="294" y="305"/>
                  <a:pt x="294" y="306"/>
                  <a:pt x="293" y="306"/>
                </a:cubicBezTo>
                <a:cubicBezTo>
                  <a:pt x="293" y="306"/>
                  <a:pt x="293" y="307"/>
                  <a:pt x="293" y="307"/>
                </a:cubicBezTo>
                <a:cubicBezTo>
                  <a:pt x="293" y="308"/>
                  <a:pt x="293" y="308"/>
                  <a:pt x="293" y="308"/>
                </a:cubicBezTo>
                <a:cubicBezTo>
                  <a:pt x="293" y="308"/>
                  <a:pt x="293" y="308"/>
                  <a:pt x="293" y="308"/>
                </a:cubicBezTo>
                <a:cubicBezTo>
                  <a:pt x="294" y="307"/>
                  <a:pt x="295" y="308"/>
                  <a:pt x="295" y="307"/>
                </a:cubicBezTo>
                <a:cubicBezTo>
                  <a:pt x="295" y="307"/>
                  <a:pt x="295" y="307"/>
                  <a:pt x="295" y="307"/>
                </a:cubicBezTo>
                <a:cubicBezTo>
                  <a:pt x="295" y="307"/>
                  <a:pt x="295" y="308"/>
                  <a:pt x="295" y="308"/>
                </a:cubicBezTo>
                <a:cubicBezTo>
                  <a:pt x="295" y="308"/>
                  <a:pt x="295" y="308"/>
                  <a:pt x="296" y="308"/>
                </a:cubicBezTo>
                <a:cubicBezTo>
                  <a:pt x="296" y="307"/>
                  <a:pt x="297" y="307"/>
                  <a:pt x="297" y="306"/>
                </a:cubicBezTo>
                <a:cubicBezTo>
                  <a:pt x="297" y="307"/>
                  <a:pt x="298" y="306"/>
                  <a:pt x="298" y="306"/>
                </a:cubicBezTo>
                <a:cubicBezTo>
                  <a:pt x="299" y="305"/>
                  <a:pt x="299" y="305"/>
                  <a:pt x="300" y="305"/>
                </a:cubicBezTo>
                <a:cubicBezTo>
                  <a:pt x="301" y="305"/>
                  <a:pt x="302" y="303"/>
                  <a:pt x="303" y="303"/>
                </a:cubicBezTo>
                <a:cubicBezTo>
                  <a:pt x="304" y="302"/>
                  <a:pt x="305" y="301"/>
                  <a:pt x="304" y="300"/>
                </a:cubicBezTo>
                <a:cubicBezTo>
                  <a:pt x="304" y="299"/>
                  <a:pt x="305" y="299"/>
                  <a:pt x="305" y="299"/>
                </a:cubicBezTo>
                <a:cubicBezTo>
                  <a:pt x="305" y="299"/>
                  <a:pt x="305" y="300"/>
                  <a:pt x="305" y="300"/>
                </a:cubicBezTo>
                <a:cubicBezTo>
                  <a:pt x="305" y="300"/>
                  <a:pt x="305" y="301"/>
                  <a:pt x="305" y="301"/>
                </a:cubicBezTo>
                <a:cubicBezTo>
                  <a:pt x="306" y="300"/>
                  <a:pt x="307" y="299"/>
                  <a:pt x="307" y="298"/>
                </a:cubicBezTo>
                <a:cubicBezTo>
                  <a:pt x="307" y="297"/>
                  <a:pt x="307" y="297"/>
                  <a:pt x="307" y="297"/>
                </a:cubicBezTo>
                <a:close/>
                <a:moveTo>
                  <a:pt x="311" y="276"/>
                </a:moveTo>
                <a:cubicBezTo>
                  <a:pt x="311" y="276"/>
                  <a:pt x="310" y="276"/>
                  <a:pt x="310" y="275"/>
                </a:cubicBezTo>
                <a:cubicBezTo>
                  <a:pt x="309" y="276"/>
                  <a:pt x="309" y="276"/>
                  <a:pt x="309" y="277"/>
                </a:cubicBezTo>
                <a:cubicBezTo>
                  <a:pt x="309" y="278"/>
                  <a:pt x="307" y="278"/>
                  <a:pt x="309" y="279"/>
                </a:cubicBezTo>
                <a:cubicBezTo>
                  <a:pt x="309" y="279"/>
                  <a:pt x="309" y="279"/>
                  <a:pt x="310" y="280"/>
                </a:cubicBezTo>
                <a:cubicBezTo>
                  <a:pt x="311" y="280"/>
                  <a:pt x="311" y="280"/>
                  <a:pt x="311" y="279"/>
                </a:cubicBezTo>
                <a:cubicBezTo>
                  <a:pt x="310" y="279"/>
                  <a:pt x="311" y="278"/>
                  <a:pt x="311" y="277"/>
                </a:cubicBezTo>
                <a:cubicBezTo>
                  <a:pt x="311" y="277"/>
                  <a:pt x="311" y="277"/>
                  <a:pt x="311" y="276"/>
                </a:cubicBezTo>
                <a:close/>
                <a:moveTo>
                  <a:pt x="308" y="138"/>
                </a:moveTo>
                <a:cubicBezTo>
                  <a:pt x="308" y="138"/>
                  <a:pt x="309" y="139"/>
                  <a:pt x="310" y="138"/>
                </a:cubicBezTo>
                <a:cubicBezTo>
                  <a:pt x="311" y="138"/>
                  <a:pt x="311" y="138"/>
                  <a:pt x="311" y="138"/>
                </a:cubicBezTo>
                <a:cubicBezTo>
                  <a:pt x="310" y="136"/>
                  <a:pt x="307" y="137"/>
                  <a:pt x="305" y="137"/>
                </a:cubicBezTo>
                <a:cubicBezTo>
                  <a:pt x="306" y="137"/>
                  <a:pt x="308" y="137"/>
                  <a:pt x="308" y="138"/>
                </a:cubicBezTo>
                <a:close/>
                <a:moveTo>
                  <a:pt x="318" y="242"/>
                </a:moveTo>
                <a:cubicBezTo>
                  <a:pt x="318" y="242"/>
                  <a:pt x="318" y="242"/>
                  <a:pt x="318" y="242"/>
                </a:cubicBezTo>
                <a:cubicBezTo>
                  <a:pt x="318" y="242"/>
                  <a:pt x="318" y="242"/>
                  <a:pt x="317" y="242"/>
                </a:cubicBezTo>
                <a:cubicBezTo>
                  <a:pt x="317" y="241"/>
                  <a:pt x="316" y="240"/>
                  <a:pt x="316" y="239"/>
                </a:cubicBezTo>
                <a:cubicBezTo>
                  <a:pt x="315" y="237"/>
                  <a:pt x="314" y="236"/>
                  <a:pt x="312" y="235"/>
                </a:cubicBezTo>
                <a:cubicBezTo>
                  <a:pt x="312" y="235"/>
                  <a:pt x="312" y="234"/>
                  <a:pt x="312" y="234"/>
                </a:cubicBezTo>
                <a:cubicBezTo>
                  <a:pt x="311" y="234"/>
                  <a:pt x="311" y="234"/>
                  <a:pt x="310" y="234"/>
                </a:cubicBezTo>
                <a:cubicBezTo>
                  <a:pt x="309" y="233"/>
                  <a:pt x="308" y="233"/>
                  <a:pt x="307" y="233"/>
                </a:cubicBezTo>
                <a:cubicBezTo>
                  <a:pt x="307" y="233"/>
                  <a:pt x="307" y="233"/>
                  <a:pt x="307" y="234"/>
                </a:cubicBezTo>
                <a:cubicBezTo>
                  <a:pt x="306" y="235"/>
                  <a:pt x="305" y="235"/>
                  <a:pt x="304" y="236"/>
                </a:cubicBezTo>
                <a:cubicBezTo>
                  <a:pt x="304" y="237"/>
                  <a:pt x="304" y="237"/>
                  <a:pt x="304" y="237"/>
                </a:cubicBezTo>
                <a:cubicBezTo>
                  <a:pt x="304" y="237"/>
                  <a:pt x="305" y="237"/>
                  <a:pt x="305" y="237"/>
                </a:cubicBezTo>
                <a:cubicBezTo>
                  <a:pt x="305" y="236"/>
                  <a:pt x="306" y="236"/>
                  <a:pt x="306" y="236"/>
                </a:cubicBezTo>
                <a:cubicBezTo>
                  <a:pt x="306" y="237"/>
                  <a:pt x="307" y="237"/>
                  <a:pt x="306" y="237"/>
                </a:cubicBezTo>
                <a:cubicBezTo>
                  <a:pt x="306" y="237"/>
                  <a:pt x="305" y="238"/>
                  <a:pt x="305" y="238"/>
                </a:cubicBezTo>
                <a:cubicBezTo>
                  <a:pt x="305" y="238"/>
                  <a:pt x="304" y="238"/>
                  <a:pt x="305" y="239"/>
                </a:cubicBezTo>
                <a:cubicBezTo>
                  <a:pt x="305" y="239"/>
                  <a:pt x="305" y="239"/>
                  <a:pt x="306" y="239"/>
                </a:cubicBezTo>
                <a:cubicBezTo>
                  <a:pt x="306" y="239"/>
                  <a:pt x="307" y="239"/>
                  <a:pt x="307" y="239"/>
                </a:cubicBezTo>
                <a:cubicBezTo>
                  <a:pt x="307" y="239"/>
                  <a:pt x="306" y="240"/>
                  <a:pt x="307" y="241"/>
                </a:cubicBezTo>
                <a:cubicBezTo>
                  <a:pt x="308" y="241"/>
                  <a:pt x="308" y="242"/>
                  <a:pt x="309" y="242"/>
                </a:cubicBezTo>
                <a:cubicBezTo>
                  <a:pt x="308" y="240"/>
                  <a:pt x="310" y="240"/>
                  <a:pt x="311" y="239"/>
                </a:cubicBezTo>
                <a:cubicBezTo>
                  <a:pt x="311" y="239"/>
                  <a:pt x="311" y="239"/>
                  <a:pt x="311" y="239"/>
                </a:cubicBezTo>
                <a:cubicBezTo>
                  <a:pt x="312" y="239"/>
                  <a:pt x="312" y="239"/>
                  <a:pt x="312" y="239"/>
                </a:cubicBezTo>
                <a:cubicBezTo>
                  <a:pt x="313" y="238"/>
                  <a:pt x="313" y="238"/>
                  <a:pt x="314" y="238"/>
                </a:cubicBezTo>
                <a:cubicBezTo>
                  <a:pt x="314" y="238"/>
                  <a:pt x="314" y="239"/>
                  <a:pt x="314" y="239"/>
                </a:cubicBezTo>
                <a:cubicBezTo>
                  <a:pt x="314" y="240"/>
                  <a:pt x="314" y="239"/>
                  <a:pt x="313" y="239"/>
                </a:cubicBezTo>
                <a:cubicBezTo>
                  <a:pt x="312" y="240"/>
                  <a:pt x="312" y="240"/>
                  <a:pt x="312" y="240"/>
                </a:cubicBezTo>
                <a:cubicBezTo>
                  <a:pt x="312" y="240"/>
                  <a:pt x="311" y="240"/>
                  <a:pt x="310" y="240"/>
                </a:cubicBezTo>
                <a:cubicBezTo>
                  <a:pt x="310" y="240"/>
                  <a:pt x="310" y="240"/>
                  <a:pt x="311" y="240"/>
                </a:cubicBezTo>
                <a:cubicBezTo>
                  <a:pt x="311" y="241"/>
                  <a:pt x="312" y="241"/>
                  <a:pt x="312" y="242"/>
                </a:cubicBezTo>
                <a:cubicBezTo>
                  <a:pt x="313" y="242"/>
                  <a:pt x="313" y="243"/>
                  <a:pt x="313" y="243"/>
                </a:cubicBezTo>
                <a:cubicBezTo>
                  <a:pt x="313" y="244"/>
                  <a:pt x="313" y="244"/>
                  <a:pt x="314" y="244"/>
                </a:cubicBezTo>
                <a:cubicBezTo>
                  <a:pt x="314" y="244"/>
                  <a:pt x="313" y="243"/>
                  <a:pt x="314" y="243"/>
                </a:cubicBezTo>
                <a:cubicBezTo>
                  <a:pt x="314" y="242"/>
                  <a:pt x="314" y="242"/>
                  <a:pt x="313" y="241"/>
                </a:cubicBezTo>
                <a:cubicBezTo>
                  <a:pt x="313" y="241"/>
                  <a:pt x="313" y="241"/>
                  <a:pt x="313" y="240"/>
                </a:cubicBezTo>
                <a:cubicBezTo>
                  <a:pt x="314" y="240"/>
                  <a:pt x="314" y="240"/>
                  <a:pt x="314" y="240"/>
                </a:cubicBezTo>
                <a:cubicBezTo>
                  <a:pt x="314" y="241"/>
                  <a:pt x="316" y="242"/>
                  <a:pt x="316" y="243"/>
                </a:cubicBezTo>
                <a:cubicBezTo>
                  <a:pt x="316" y="243"/>
                  <a:pt x="316" y="243"/>
                  <a:pt x="316" y="243"/>
                </a:cubicBezTo>
                <a:cubicBezTo>
                  <a:pt x="315" y="243"/>
                  <a:pt x="315" y="242"/>
                  <a:pt x="315" y="242"/>
                </a:cubicBezTo>
                <a:cubicBezTo>
                  <a:pt x="315" y="243"/>
                  <a:pt x="314" y="243"/>
                  <a:pt x="314" y="243"/>
                </a:cubicBezTo>
                <a:cubicBezTo>
                  <a:pt x="314" y="243"/>
                  <a:pt x="315" y="244"/>
                  <a:pt x="315" y="244"/>
                </a:cubicBezTo>
                <a:cubicBezTo>
                  <a:pt x="315" y="244"/>
                  <a:pt x="315" y="244"/>
                  <a:pt x="316" y="244"/>
                </a:cubicBezTo>
                <a:cubicBezTo>
                  <a:pt x="316" y="244"/>
                  <a:pt x="316" y="244"/>
                  <a:pt x="316" y="244"/>
                </a:cubicBezTo>
                <a:cubicBezTo>
                  <a:pt x="316" y="245"/>
                  <a:pt x="317" y="245"/>
                  <a:pt x="318" y="245"/>
                </a:cubicBezTo>
                <a:cubicBezTo>
                  <a:pt x="318" y="244"/>
                  <a:pt x="318" y="244"/>
                  <a:pt x="318" y="244"/>
                </a:cubicBezTo>
                <a:cubicBezTo>
                  <a:pt x="317" y="244"/>
                  <a:pt x="317" y="244"/>
                  <a:pt x="317" y="243"/>
                </a:cubicBezTo>
                <a:cubicBezTo>
                  <a:pt x="317" y="243"/>
                  <a:pt x="317" y="243"/>
                  <a:pt x="318" y="243"/>
                </a:cubicBezTo>
                <a:cubicBezTo>
                  <a:pt x="318" y="243"/>
                  <a:pt x="318" y="243"/>
                  <a:pt x="318" y="242"/>
                </a:cubicBezTo>
                <a:close/>
                <a:moveTo>
                  <a:pt x="312" y="237"/>
                </a:moveTo>
                <a:cubicBezTo>
                  <a:pt x="312" y="238"/>
                  <a:pt x="312" y="238"/>
                  <a:pt x="311" y="238"/>
                </a:cubicBezTo>
                <a:cubicBezTo>
                  <a:pt x="311" y="238"/>
                  <a:pt x="311" y="239"/>
                  <a:pt x="311" y="239"/>
                </a:cubicBezTo>
                <a:cubicBezTo>
                  <a:pt x="311" y="239"/>
                  <a:pt x="311" y="239"/>
                  <a:pt x="310" y="239"/>
                </a:cubicBezTo>
                <a:cubicBezTo>
                  <a:pt x="310" y="239"/>
                  <a:pt x="309" y="239"/>
                  <a:pt x="309" y="238"/>
                </a:cubicBezTo>
                <a:cubicBezTo>
                  <a:pt x="309" y="238"/>
                  <a:pt x="309" y="237"/>
                  <a:pt x="310" y="237"/>
                </a:cubicBezTo>
                <a:cubicBezTo>
                  <a:pt x="311" y="237"/>
                  <a:pt x="311" y="236"/>
                  <a:pt x="312" y="236"/>
                </a:cubicBezTo>
                <a:cubicBezTo>
                  <a:pt x="312" y="236"/>
                  <a:pt x="312" y="236"/>
                  <a:pt x="312" y="236"/>
                </a:cubicBezTo>
                <a:cubicBezTo>
                  <a:pt x="312" y="236"/>
                  <a:pt x="312" y="236"/>
                  <a:pt x="311" y="236"/>
                </a:cubicBezTo>
                <a:cubicBezTo>
                  <a:pt x="311" y="237"/>
                  <a:pt x="311" y="237"/>
                  <a:pt x="312" y="237"/>
                </a:cubicBezTo>
                <a:close/>
                <a:moveTo>
                  <a:pt x="313" y="236"/>
                </a:moveTo>
                <a:cubicBezTo>
                  <a:pt x="313" y="236"/>
                  <a:pt x="313" y="236"/>
                  <a:pt x="313" y="236"/>
                </a:cubicBezTo>
                <a:cubicBezTo>
                  <a:pt x="313" y="236"/>
                  <a:pt x="313" y="236"/>
                  <a:pt x="313" y="236"/>
                </a:cubicBezTo>
                <a:cubicBezTo>
                  <a:pt x="313" y="236"/>
                  <a:pt x="313" y="236"/>
                  <a:pt x="313" y="236"/>
                </a:cubicBezTo>
                <a:close/>
                <a:moveTo>
                  <a:pt x="304" y="227"/>
                </a:moveTo>
                <a:cubicBezTo>
                  <a:pt x="304" y="227"/>
                  <a:pt x="303" y="227"/>
                  <a:pt x="303" y="228"/>
                </a:cubicBezTo>
                <a:cubicBezTo>
                  <a:pt x="303" y="228"/>
                  <a:pt x="302" y="229"/>
                  <a:pt x="301" y="229"/>
                </a:cubicBezTo>
                <a:cubicBezTo>
                  <a:pt x="301" y="229"/>
                  <a:pt x="301" y="229"/>
                  <a:pt x="301" y="230"/>
                </a:cubicBezTo>
                <a:cubicBezTo>
                  <a:pt x="301" y="230"/>
                  <a:pt x="301" y="230"/>
                  <a:pt x="301" y="230"/>
                </a:cubicBezTo>
                <a:cubicBezTo>
                  <a:pt x="301" y="230"/>
                  <a:pt x="301" y="230"/>
                  <a:pt x="302" y="230"/>
                </a:cubicBezTo>
                <a:cubicBezTo>
                  <a:pt x="303" y="229"/>
                  <a:pt x="303" y="228"/>
                  <a:pt x="305" y="227"/>
                </a:cubicBezTo>
                <a:cubicBezTo>
                  <a:pt x="305" y="227"/>
                  <a:pt x="305" y="227"/>
                  <a:pt x="304" y="227"/>
                </a:cubicBezTo>
                <a:close/>
                <a:moveTo>
                  <a:pt x="296" y="252"/>
                </a:moveTo>
                <a:cubicBezTo>
                  <a:pt x="296" y="253"/>
                  <a:pt x="296" y="253"/>
                  <a:pt x="297" y="253"/>
                </a:cubicBezTo>
                <a:cubicBezTo>
                  <a:pt x="298" y="253"/>
                  <a:pt x="298" y="253"/>
                  <a:pt x="298" y="253"/>
                </a:cubicBezTo>
                <a:cubicBezTo>
                  <a:pt x="298" y="253"/>
                  <a:pt x="296" y="254"/>
                  <a:pt x="297" y="254"/>
                </a:cubicBezTo>
                <a:cubicBezTo>
                  <a:pt x="298" y="255"/>
                  <a:pt x="298" y="255"/>
                  <a:pt x="300" y="255"/>
                </a:cubicBezTo>
                <a:cubicBezTo>
                  <a:pt x="300" y="255"/>
                  <a:pt x="301" y="255"/>
                  <a:pt x="300" y="256"/>
                </a:cubicBezTo>
                <a:cubicBezTo>
                  <a:pt x="301" y="256"/>
                  <a:pt x="302" y="255"/>
                  <a:pt x="303" y="256"/>
                </a:cubicBezTo>
                <a:cubicBezTo>
                  <a:pt x="303" y="256"/>
                  <a:pt x="303" y="255"/>
                  <a:pt x="303" y="255"/>
                </a:cubicBezTo>
                <a:cubicBezTo>
                  <a:pt x="303" y="255"/>
                  <a:pt x="303" y="255"/>
                  <a:pt x="302" y="254"/>
                </a:cubicBezTo>
                <a:cubicBezTo>
                  <a:pt x="303" y="254"/>
                  <a:pt x="304" y="254"/>
                  <a:pt x="304" y="255"/>
                </a:cubicBezTo>
                <a:cubicBezTo>
                  <a:pt x="305" y="255"/>
                  <a:pt x="305" y="255"/>
                  <a:pt x="305" y="254"/>
                </a:cubicBezTo>
                <a:cubicBezTo>
                  <a:pt x="306" y="254"/>
                  <a:pt x="305" y="254"/>
                  <a:pt x="305" y="254"/>
                </a:cubicBezTo>
                <a:cubicBezTo>
                  <a:pt x="304" y="254"/>
                  <a:pt x="304" y="254"/>
                  <a:pt x="305" y="253"/>
                </a:cubicBezTo>
                <a:cubicBezTo>
                  <a:pt x="305" y="253"/>
                  <a:pt x="305" y="253"/>
                  <a:pt x="305" y="252"/>
                </a:cubicBezTo>
                <a:cubicBezTo>
                  <a:pt x="305" y="252"/>
                  <a:pt x="304" y="253"/>
                  <a:pt x="304" y="253"/>
                </a:cubicBezTo>
                <a:cubicBezTo>
                  <a:pt x="305" y="252"/>
                  <a:pt x="304" y="252"/>
                  <a:pt x="304" y="251"/>
                </a:cubicBezTo>
                <a:cubicBezTo>
                  <a:pt x="303" y="251"/>
                  <a:pt x="304" y="253"/>
                  <a:pt x="302" y="253"/>
                </a:cubicBezTo>
                <a:cubicBezTo>
                  <a:pt x="302" y="253"/>
                  <a:pt x="302" y="253"/>
                  <a:pt x="302" y="253"/>
                </a:cubicBezTo>
                <a:cubicBezTo>
                  <a:pt x="301" y="252"/>
                  <a:pt x="300" y="252"/>
                  <a:pt x="300" y="252"/>
                </a:cubicBezTo>
                <a:cubicBezTo>
                  <a:pt x="299" y="251"/>
                  <a:pt x="298" y="251"/>
                  <a:pt x="297" y="251"/>
                </a:cubicBezTo>
                <a:cubicBezTo>
                  <a:pt x="297" y="252"/>
                  <a:pt x="296" y="252"/>
                  <a:pt x="296" y="252"/>
                </a:cubicBezTo>
                <a:close/>
                <a:moveTo>
                  <a:pt x="300" y="253"/>
                </a:moveTo>
                <a:cubicBezTo>
                  <a:pt x="300" y="253"/>
                  <a:pt x="301" y="253"/>
                  <a:pt x="302" y="253"/>
                </a:cubicBezTo>
                <a:cubicBezTo>
                  <a:pt x="302" y="253"/>
                  <a:pt x="302" y="253"/>
                  <a:pt x="302" y="254"/>
                </a:cubicBezTo>
                <a:cubicBezTo>
                  <a:pt x="302" y="254"/>
                  <a:pt x="302" y="254"/>
                  <a:pt x="302" y="254"/>
                </a:cubicBezTo>
                <a:cubicBezTo>
                  <a:pt x="302" y="254"/>
                  <a:pt x="302" y="254"/>
                  <a:pt x="301" y="253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1" y="253"/>
                  <a:pt x="300" y="253"/>
                  <a:pt x="300" y="253"/>
                </a:cubicBezTo>
                <a:cubicBezTo>
                  <a:pt x="300" y="253"/>
                  <a:pt x="300" y="253"/>
                  <a:pt x="300" y="253"/>
                </a:cubicBezTo>
                <a:close/>
                <a:moveTo>
                  <a:pt x="316" y="154"/>
                </a:moveTo>
                <a:cubicBezTo>
                  <a:pt x="318" y="155"/>
                  <a:pt x="320" y="155"/>
                  <a:pt x="321" y="156"/>
                </a:cubicBezTo>
                <a:cubicBezTo>
                  <a:pt x="323" y="157"/>
                  <a:pt x="325" y="158"/>
                  <a:pt x="327" y="158"/>
                </a:cubicBezTo>
                <a:cubicBezTo>
                  <a:pt x="327" y="156"/>
                  <a:pt x="324" y="156"/>
                  <a:pt x="322" y="155"/>
                </a:cubicBezTo>
                <a:cubicBezTo>
                  <a:pt x="322" y="155"/>
                  <a:pt x="324" y="156"/>
                  <a:pt x="325" y="155"/>
                </a:cubicBezTo>
                <a:cubicBezTo>
                  <a:pt x="324" y="154"/>
                  <a:pt x="323" y="154"/>
                  <a:pt x="321" y="154"/>
                </a:cubicBezTo>
                <a:cubicBezTo>
                  <a:pt x="320" y="154"/>
                  <a:pt x="319" y="153"/>
                  <a:pt x="319" y="153"/>
                </a:cubicBezTo>
                <a:cubicBezTo>
                  <a:pt x="318" y="154"/>
                  <a:pt x="320" y="154"/>
                  <a:pt x="320" y="155"/>
                </a:cubicBezTo>
                <a:cubicBezTo>
                  <a:pt x="319" y="155"/>
                  <a:pt x="318" y="153"/>
                  <a:pt x="316" y="154"/>
                </a:cubicBezTo>
                <a:close/>
                <a:moveTo>
                  <a:pt x="318" y="149"/>
                </a:moveTo>
                <a:cubicBezTo>
                  <a:pt x="319" y="149"/>
                  <a:pt x="322" y="150"/>
                  <a:pt x="322" y="151"/>
                </a:cubicBezTo>
                <a:cubicBezTo>
                  <a:pt x="323" y="153"/>
                  <a:pt x="327" y="155"/>
                  <a:pt x="330" y="156"/>
                </a:cubicBezTo>
                <a:cubicBezTo>
                  <a:pt x="332" y="157"/>
                  <a:pt x="334" y="158"/>
                  <a:pt x="336" y="159"/>
                </a:cubicBezTo>
                <a:cubicBezTo>
                  <a:pt x="336" y="159"/>
                  <a:pt x="336" y="158"/>
                  <a:pt x="337" y="158"/>
                </a:cubicBezTo>
                <a:cubicBezTo>
                  <a:pt x="340" y="158"/>
                  <a:pt x="338" y="155"/>
                  <a:pt x="340" y="155"/>
                </a:cubicBezTo>
                <a:cubicBezTo>
                  <a:pt x="340" y="155"/>
                  <a:pt x="339" y="154"/>
                  <a:pt x="339" y="154"/>
                </a:cubicBezTo>
                <a:cubicBezTo>
                  <a:pt x="338" y="153"/>
                  <a:pt x="337" y="153"/>
                  <a:pt x="336" y="152"/>
                </a:cubicBezTo>
                <a:cubicBezTo>
                  <a:pt x="335" y="151"/>
                  <a:pt x="334" y="151"/>
                  <a:pt x="333" y="150"/>
                </a:cubicBezTo>
                <a:cubicBezTo>
                  <a:pt x="331" y="149"/>
                  <a:pt x="329" y="148"/>
                  <a:pt x="327" y="148"/>
                </a:cubicBezTo>
                <a:cubicBezTo>
                  <a:pt x="325" y="146"/>
                  <a:pt x="322" y="146"/>
                  <a:pt x="319" y="145"/>
                </a:cubicBezTo>
                <a:cubicBezTo>
                  <a:pt x="316" y="145"/>
                  <a:pt x="315" y="142"/>
                  <a:pt x="311" y="143"/>
                </a:cubicBezTo>
                <a:cubicBezTo>
                  <a:pt x="312" y="143"/>
                  <a:pt x="308" y="143"/>
                  <a:pt x="309" y="142"/>
                </a:cubicBezTo>
                <a:cubicBezTo>
                  <a:pt x="310" y="142"/>
                  <a:pt x="310" y="142"/>
                  <a:pt x="309" y="142"/>
                </a:cubicBezTo>
                <a:cubicBezTo>
                  <a:pt x="306" y="141"/>
                  <a:pt x="304" y="141"/>
                  <a:pt x="301" y="140"/>
                </a:cubicBezTo>
                <a:cubicBezTo>
                  <a:pt x="303" y="142"/>
                  <a:pt x="306" y="142"/>
                  <a:pt x="307" y="143"/>
                </a:cubicBezTo>
                <a:cubicBezTo>
                  <a:pt x="311" y="144"/>
                  <a:pt x="314" y="147"/>
                  <a:pt x="318" y="149"/>
                </a:cubicBezTo>
                <a:close/>
                <a:moveTo>
                  <a:pt x="294" y="255"/>
                </a:moveTo>
                <a:cubicBezTo>
                  <a:pt x="295" y="255"/>
                  <a:pt x="296" y="255"/>
                  <a:pt x="295" y="257"/>
                </a:cubicBezTo>
                <a:cubicBezTo>
                  <a:pt x="296" y="256"/>
                  <a:pt x="296" y="256"/>
                  <a:pt x="296" y="255"/>
                </a:cubicBezTo>
                <a:cubicBezTo>
                  <a:pt x="296" y="254"/>
                  <a:pt x="295" y="254"/>
                  <a:pt x="294" y="255"/>
                </a:cubicBezTo>
                <a:close/>
                <a:moveTo>
                  <a:pt x="314" y="291"/>
                </a:moveTo>
                <a:cubicBezTo>
                  <a:pt x="314" y="292"/>
                  <a:pt x="312" y="292"/>
                  <a:pt x="314" y="294"/>
                </a:cubicBezTo>
                <a:cubicBezTo>
                  <a:pt x="315" y="294"/>
                  <a:pt x="315" y="293"/>
                  <a:pt x="314" y="291"/>
                </a:cubicBezTo>
                <a:close/>
                <a:moveTo>
                  <a:pt x="290" y="234"/>
                </a:moveTo>
                <a:cubicBezTo>
                  <a:pt x="289" y="234"/>
                  <a:pt x="288" y="234"/>
                  <a:pt x="288" y="234"/>
                </a:cubicBezTo>
                <a:cubicBezTo>
                  <a:pt x="287" y="234"/>
                  <a:pt x="286" y="234"/>
                  <a:pt x="286" y="234"/>
                </a:cubicBezTo>
                <a:cubicBezTo>
                  <a:pt x="286" y="235"/>
                  <a:pt x="287" y="235"/>
                  <a:pt x="287" y="235"/>
                </a:cubicBezTo>
                <a:cubicBezTo>
                  <a:pt x="288" y="235"/>
                  <a:pt x="289" y="234"/>
                  <a:pt x="290" y="234"/>
                </a:cubicBezTo>
                <a:close/>
                <a:moveTo>
                  <a:pt x="294" y="242"/>
                </a:moveTo>
                <a:cubicBezTo>
                  <a:pt x="294" y="241"/>
                  <a:pt x="294" y="241"/>
                  <a:pt x="294" y="241"/>
                </a:cubicBezTo>
                <a:cubicBezTo>
                  <a:pt x="294" y="241"/>
                  <a:pt x="293" y="241"/>
                  <a:pt x="293" y="242"/>
                </a:cubicBezTo>
                <a:cubicBezTo>
                  <a:pt x="293" y="242"/>
                  <a:pt x="292" y="242"/>
                  <a:pt x="292" y="242"/>
                </a:cubicBezTo>
                <a:cubicBezTo>
                  <a:pt x="291" y="241"/>
                  <a:pt x="291" y="242"/>
                  <a:pt x="290" y="242"/>
                </a:cubicBezTo>
                <a:cubicBezTo>
                  <a:pt x="291" y="242"/>
                  <a:pt x="291" y="243"/>
                  <a:pt x="291" y="243"/>
                </a:cubicBezTo>
                <a:cubicBezTo>
                  <a:pt x="291" y="244"/>
                  <a:pt x="292" y="244"/>
                  <a:pt x="292" y="244"/>
                </a:cubicBezTo>
                <a:cubicBezTo>
                  <a:pt x="294" y="242"/>
                  <a:pt x="294" y="242"/>
                  <a:pt x="294" y="244"/>
                </a:cubicBezTo>
                <a:cubicBezTo>
                  <a:pt x="294" y="244"/>
                  <a:pt x="294" y="244"/>
                  <a:pt x="294" y="244"/>
                </a:cubicBezTo>
                <a:cubicBezTo>
                  <a:pt x="294" y="244"/>
                  <a:pt x="295" y="243"/>
                  <a:pt x="295" y="243"/>
                </a:cubicBezTo>
                <a:cubicBezTo>
                  <a:pt x="294" y="243"/>
                  <a:pt x="295" y="242"/>
                  <a:pt x="294" y="242"/>
                </a:cubicBezTo>
                <a:close/>
                <a:moveTo>
                  <a:pt x="291" y="282"/>
                </a:moveTo>
                <a:cubicBezTo>
                  <a:pt x="292" y="282"/>
                  <a:pt x="292" y="282"/>
                  <a:pt x="293" y="283"/>
                </a:cubicBezTo>
                <a:cubicBezTo>
                  <a:pt x="294" y="283"/>
                  <a:pt x="295" y="283"/>
                  <a:pt x="295" y="284"/>
                </a:cubicBezTo>
                <a:cubicBezTo>
                  <a:pt x="296" y="285"/>
                  <a:pt x="297" y="285"/>
                  <a:pt x="297" y="285"/>
                </a:cubicBezTo>
                <a:cubicBezTo>
                  <a:pt x="297" y="284"/>
                  <a:pt x="298" y="284"/>
                  <a:pt x="298" y="283"/>
                </a:cubicBezTo>
                <a:cubicBezTo>
                  <a:pt x="298" y="283"/>
                  <a:pt x="299" y="283"/>
                  <a:pt x="299" y="282"/>
                </a:cubicBezTo>
                <a:cubicBezTo>
                  <a:pt x="299" y="281"/>
                  <a:pt x="299" y="281"/>
                  <a:pt x="299" y="280"/>
                </a:cubicBezTo>
                <a:cubicBezTo>
                  <a:pt x="300" y="279"/>
                  <a:pt x="300" y="279"/>
                  <a:pt x="300" y="278"/>
                </a:cubicBezTo>
                <a:cubicBezTo>
                  <a:pt x="300" y="278"/>
                  <a:pt x="300" y="277"/>
                  <a:pt x="300" y="276"/>
                </a:cubicBezTo>
                <a:cubicBezTo>
                  <a:pt x="300" y="276"/>
                  <a:pt x="301" y="276"/>
                  <a:pt x="301" y="276"/>
                </a:cubicBezTo>
                <a:cubicBezTo>
                  <a:pt x="301" y="275"/>
                  <a:pt x="301" y="275"/>
                  <a:pt x="301" y="275"/>
                </a:cubicBezTo>
                <a:cubicBezTo>
                  <a:pt x="301" y="274"/>
                  <a:pt x="301" y="273"/>
                  <a:pt x="301" y="273"/>
                </a:cubicBezTo>
                <a:cubicBezTo>
                  <a:pt x="301" y="272"/>
                  <a:pt x="301" y="272"/>
                  <a:pt x="301" y="271"/>
                </a:cubicBezTo>
                <a:cubicBezTo>
                  <a:pt x="300" y="271"/>
                  <a:pt x="300" y="270"/>
                  <a:pt x="301" y="270"/>
                </a:cubicBezTo>
                <a:cubicBezTo>
                  <a:pt x="301" y="269"/>
                  <a:pt x="300" y="269"/>
                  <a:pt x="300" y="269"/>
                </a:cubicBezTo>
                <a:cubicBezTo>
                  <a:pt x="301" y="268"/>
                  <a:pt x="301" y="268"/>
                  <a:pt x="301" y="267"/>
                </a:cubicBezTo>
                <a:cubicBezTo>
                  <a:pt x="300" y="267"/>
                  <a:pt x="300" y="266"/>
                  <a:pt x="300" y="266"/>
                </a:cubicBezTo>
                <a:cubicBezTo>
                  <a:pt x="300" y="266"/>
                  <a:pt x="300" y="265"/>
                  <a:pt x="300" y="265"/>
                </a:cubicBezTo>
                <a:cubicBezTo>
                  <a:pt x="300" y="264"/>
                  <a:pt x="300" y="264"/>
                  <a:pt x="300" y="264"/>
                </a:cubicBezTo>
                <a:cubicBezTo>
                  <a:pt x="300" y="263"/>
                  <a:pt x="300" y="262"/>
                  <a:pt x="299" y="261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298" y="261"/>
                  <a:pt x="299" y="262"/>
                  <a:pt x="298" y="262"/>
                </a:cubicBezTo>
                <a:cubicBezTo>
                  <a:pt x="298" y="262"/>
                  <a:pt x="298" y="261"/>
                  <a:pt x="298" y="261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299" y="260"/>
                  <a:pt x="299" y="260"/>
                  <a:pt x="299" y="260"/>
                </a:cubicBezTo>
                <a:cubicBezTo>
                  <a:pt x="298" y="260"/>
                  <a:pt x="298" y="260"/>
                  <a:pt x="298" y="260"/>
                </a:cubicBezTo>
                <a:cubicBezTo>
                  <a:pt x="297" y="261"/>
                  <a:pt x="296" y="261"/>
                  <a:pt x="297" y="262"/>
                </a:cubicBezTo>
                <a:cubicBezTo>
                  <a:pt x="298" y="262"/>
                  <a:pt x="298" y="262"/>
                  <a:pt x="298" y="262"/>
                </a:cubicBezTo>
                <a:cubicBezTo>
                  <a:pt x="296" y="262"/>
                  <a:pt x="297" y="263"/>
                  <a:pt x="297" y="263"/>
                </a:cubicBezTo>
                <a:cubicBezTo>
                  <a:pt x="297" y="263"/>
                  <a:pt x="297" y="264"/>
                  <a:pt x="297" y="264"/>
                </a:cubicBezTo>
                <a:cubicBezTo>
                  <a:pt x="297" y="265"/>
                  <a:pt x="297" y="265"/>
                  <a:pt x="297" y="266"/>
                </a:cubicBezTo>
                <a:cubicBezTo>
                  <a:pt x="297" y="266"/>
                  <a:pt x="297" y="267"/>
                  <a:pt x="297" y="267"/>
                </a:cubicBezTo>
                <a:cubicBezTo>
                  <a:pt x="297" y="267"/>
                  <a:pt x="297" y="268"/>
                  <a:pt x="297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7" y="269"/>
                  <a:pt x="297" y="269"/>
                  <a:pt x="297" y="269"/>
                </a:cubicBezTo>
                <a:cubicBezTo>
                  <a:pt x="297" y="269"/>
                  <a:pt x="297" y="270"/>
                  <a:pt x="297" y="271"/>
                </a:cubicBezTo>
                <a:cubicBezTo>
                  <a:pt x="297" y="271"/>
                  <a:pt x="296" y="272"/>
                  <a:pt x="296" y="273"/>
                </a:cubicBezTo>
                <a:cubicBezTo>
                  <a:pt x="296" y="273"/>
                  <a:pt x="296" y="274"/>
                  <a:pt x="296" y="274"/>
                </a:cubicBezTo>
                <a:cubicBezTo>
                  <a:pt x="296" y="274"/>
                  <a:pt x="295" y="275"/>
                  <a:pt x="295" y="275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4" y="277"/>
                  <a:pt x="294" y="277"/>
                  <a:pt x="294" y="277"/>
                </a:cubicBezTo>
                <a:cubicBezTo>
                  <a:pt x="294" y="277"/>
                  <a:pt x="294" y="277"/>
                  <a:pt x="294" y="278"/>
                </a:cubicBezTo>
                <a:cubicBezTo>
                  <a:pt x="293" y="278"/>
                  <a:pt x="294" y="279"/>
                  <a:pt x="293" y="279"/>
                </a:cubicBezTo>
                <a:cubicBezTo>
                  <a:pt x="292" y="279"/>
                  <a:pt x="292" y="280"/>
                  <a:pt x="292" y="280"/>
                </a:cubicBezTo>
                <a:cubicBezTo>
                  <a:pt x="292" y="281"/>
                  <a:pt x="292" y="281"/>
                  <a:pt x="292" y="281"/>
                </a:cubicBezTo>
                <a:cubicBezTo>
                  <a:pt x="291" y="281"/>
                  <a:pt x="291" y="281"/>
                  <a:pt x="291" y="281"/>
                </a:cubicBezTo>
                <a:cubicBezTo>
                  <a:pt x="291" y="281"/>
                  <a:pt x="290" y="281"/>
                  <a:pt x="291" y="282"/>
                </a:cubicBezTo>
                <a:close/>
                <a:moveTo>
                  <a:pt x="284" y="242"/>
                </a:moveTo>
                <a:cubicBezTo>
                  <a:pt x="284" y="242"/>
                  <a:pt x="284" y="243"/>
                  <a:pt x="283" y="243"/>
                </a:cubicBezTo>
                <a:cubicBezTo>
                  <a:pt x="283" y="243"/>
                  <a:pt x="283" y="243"/>
                  <a:pt x="284" y="243"/>
                </a:cubicBezTo>
                <a:cubicBezTo>
                  <a:pt x="285" y="242"/>
                  <a:pt x="285" y="243"/>
                  <a:pt x="286" y="243"/>
                </a:cubicBezTo>
                <a:cubicBezTo>
                  <a:pt x="286" y="241"/>
                  <a:pt x="285" y="242"/>
                  <a:pt x="284" y="242"/>
                </a:cubicBezTo>
                <a:close/>
                <a:moveTo>
                  <a:pt x="298" y="245"/>
                </a:moveTo>
                <a:cubicBezTo>
                  <a:pt x="298" y="245"/>
                  <a:pt x="298" y="245"/>
                  <a:pt x="299" y="245"/>
                </a:cubicBezTo>
                <a:cubicBezTo>
                  <a:pt x="300" y="245"/>
                  <a:pt x="300" y="245"/>
                  <a:pt x="299" y="246"/>
                </a:cubicBezTo>
                <a:cubicBezTo>
                  <a:pt x="299" y="246"/>
                  <a:pt x="299" y="247"/>
                  <a:pt x="299" y="247"/>
                </a:cubicBezTo>
                <a:cubicBezTo>
                  <a:pt x="299" y="247"/>
                  <a:pt x="300" y="246"/>
                  <a:pt x="301" y="246"/>
                </a:cubicBezTo>
                <a:cubicBezTo>
                  <a:pt x="301" y="246"/>
                  <a:pt x="300" y="246"/>
                  <a:pt x="300" y="246"/>
                </a:cubicBezTo>
                <a:cubicBezTo>
                  <a:pt x="300" y="246"/>
                  <a:pt x="301" y="245"/>
                  <a:pt x="301" y="245"/>
                </a:cubicBezTo>
                <a:cubicBezTo>
                  <a:pt x="301" y="245"/>
                  <a:pt x="301" y="246"/>
                  <a:pt x="302" y="246"/>
                </a:cubicBezTo>
                <a:cubicBezTo>
                  <a:pt x="302" y="246"/>
                  <a:pt x="301" y="247"/>
                  <a:pt x="302" y="247"/>
                </a:cubicBezTo>
                <a:cubicBezTo>
                  <a:pt x="303" y="246"/>
                  <a:pt x="303" y="246"/>
                  <a:pt x="302" y="245"/>
                </a:cubicBezTo>
                <a:cubicBezTo>
                  <a:pt x="302" y="245"/>
                  <a:pt x="301" y="245"/>
                  <a:pt x="301" y="245"/>
                </a:cubicBezTo>
                <a:cubicBezTo>
                  <a:pt x="302" y="244"/>
                  <a:pt x="301" y="244"/>
                  <a:pt x="301" y="243"/>
                </a:cubicBezTo>
                <a:cubicBezTo>
                  <a:pt x="300" y="244"/>
                  <a:pt x="301" y="244"/>
                  <a:pt x="301" y="244"/>
                </a:cubicBezTo>
                <a:cubicBezTo>
                  <a:pt x="300" y="245"/>
                  <a:pt x="299" y="244"/>
                  <a:pt x="298" y="245"/>
                </a:cubicBezTo>
                <a:close/>
                <a:moveTo>
                  <a:pt x="288" y="264"/>
                </a:moveTo>
                <a:cubicBezTo>
                  <a:pt x="290" y="263"/>
                  <a:pt x="289" y="264"/>
                  <a:pt x="290" y="264"/>
                </a:cubicBezTo>
                <a:cubicBezTo>
                  <a:pt x="290" y="263"/>
                  <a:pt x="291" y="263"/>
                  <a:pt x="292" y="263"/>
                </a:cubicBezTo>
                <a:cubicBezTo>
                  <a:pt x="292" y="262"/>
                  <a:pt x="292" y="262"/>
                  <a:pt x="292" y="262"/>
                </a:cubicBezTo>
                <a:cubicBezTo>
                  <a:pt x="292" y="262"/>
                  <a:pt x="292" y="262"/>
                  <a:pt x="292" y="262"/>
                </a:cubicBezTo>
                <a:cubicBezTo>
                  <a:pt x="291" y="262"/>
                  <a:pt x="291" y="262"/>
                  <a:pt x="291" y="262"/>
                </a:cubicBezTo>
                <a:cubicBezTo>
                  <a:pt x="291" y="263"/>
                  <a:pt x="291" y="263"/>
                  <a:pt x="290" y="263"/>
                </a:cubicBezTo>
                <a:cubicBezTo>
                  <a:pt x="290" y="263"/>
                  <a:pt x="291" y="262"/>
                  <a:pt x="291" y="262"/>
                </a:cubicBezTo>
                <a:cubicBezTo>
                  <a:pt x="291" y="262"/>
                  <a:pt x="292" y="262"/>
                  <a:pt x="291" y="262"/>
                </a:cubicBezTo>
                <a:cubicBezTo>
                  <a:pt x="291" y="262"/>
                  <a:pt x="291" y="262"/>
                  <a:pt x="291" y="262"/>
                </a:cubicBezTo>
                <a:cubicBezTo>
                  <a:pt x="291" y="262"/>
                  <a:pt x="291" y="262"/>
                  <a:pt x="292" y="262"/>
                </a:cubicBezTo>
                <a:cubicBezTo>
                  <a:pt x="292" y="262"/>
                  <a:pt x="293" y="262"/>
                  <a:pt x="293" y="261"/>
                </a:cubicBezTo>
                <a:cubicBezTo>
                  <a:pt x="293" y="261"/>
                  <a:pt x="293" y="261"/>
                  <a:pt x="293" y="261"/>
                </a:cubicBezTo>
                <a:cubicBezTo>
                  <a:pt x="293" y="261"/>
                  <a:pt x="292" y="261"/>
                  <a:pt x="292" y="261"/>
                </a:cubicBezTo>
                <a:cubicBezTo>
                  <a:pt x="293" y="261"/>
                  <a:pt x="293" y="261"/>
                  <a:pt x="293" y="260"/>
                </a:cubicBezTo>
                <a:cubicBezTo>
                  <a:pt x="294" y="260"/>
                  <a:pt x="294" y="260"/>
                  <a:pt x="294" y="260"/>
                </a:cubicBezTo>
                <a:cubicBezTo>
                  <a:pt x="293" y="260"/>
                  <a:pt x="294" y="259"/>
                  <a:pt x="293" y="259"/>
                </a:cubicBezTo>
                <a:cubicBezTo>
                  <a:pt x="293" y="259"/>
                  <a:pt x="292" y="259"/>
                  <a:pt x="291" y="260"/>
                </a:cubicBezTo>
                <a:cubicBezTo>
                  <a:pt x="291" y="260"/>
                  <a:pt x="290" y="261"/>
                  <a:pt x="290" y="261"/>
                </a:cubicBezTo>
                <a:cubicBezTo>
                  <a:pt x="290" y="260"/>
                  <a:pt x="290" y="260"/>
                  <a:pt x="290" y="259"/>
                </a:cubicBezTo>
                <a:cubicBezTo>
                  <a:pt x="290" y="259"/>
                  <a:pt x="291" y="259"/>
                  <a:pt x="291" y="259"/>
                </a:cubicBezTo>
                <a:cubicBezTo>
                  <a:pt x="291" y="259"/>
                  <a:pt x="292" y="259"/>
                  <a:pt x="292" y="259"/>
                </a:cubicBezTo>
                <a:cubicBezTo>
                  <a:pt x="292" y="259"/>
                  <a:pt x="293" y="259"/>
                  <a:pt x="293" y="258"/>
                </a:cubicBezTo>
                <a:cubicBezTo>
                  <a:pt x="293" y="258"/>
                  <a:pt x="293" y="258"/>
                  <a:pt x="293" y="258"/>
                </a:cubicBezTo>
                <a:cubicBezTo>
                  <a:pt x="292" y="258"/>
                  <a:pt x="292" y="258"/>
                  <a:pt x="293" y="258"/>
                </a:cubicBezTo>
                <a:cubicBezTo>
                  <a:pt x="293" y="258"/>
                  <a:pt x="293" y="257"/>
                  <a:pt x="294" y="257"/>
                </a:cubicBezTo>
                <a:cubicBezTo>
                  <a:pt x="293" y="257"/>
                  <a:pt x="293" y="257"/>
                  <a:pt x="293" y="257"/>
                </a:cubicBezTo>
                <a:cubicBezTo>
                  <a:pt x="293" y="257"/>
                  <a:pt x="293" y="257"/>
                  <a:pt x="292" y="257"/>
                </a:cubicBezTo>
                <a:cubicBezTo>
                  <a:pt x="292" y="257"/>
                  <a:pt x="292" y="257"/>
                  <a:pt x="293" y="257"/>
                </a:cubicBezTo>
                <a:cubicBezTo>
                  <a:pt x="293" y="257"/>
                  <a:pt x="293" y="257"/>
                  <a:pt x="292" y="258"/>
                </a:cubicBezTo>
                <a:cubicBezTo>
                  <a:pt x="292" y="258"/>
                  <a:pt x="291" y="258"/>
                  <a:pt x="291" y="259"/>
                </a:cubicBezTo>
                <a:cubicBezTo>
                  <a:pt x="290" y="259"/>
                  <a:pt x="291" y="259"/>
                  <a:pt x="290" y="259"/>
                </a:cubicBezTo>
                <a:cubicBezTo>
                  <a:pt x="290" y="259"/>
                  <a:pt x="290" y="259"/>
                  <a:pt x="290" y="259"/>
                </a:cubicBezTo>
                <a:cubicBezTo>
                  <a:pt x="288" y="261"/>
                  <a:pt x="290" y="261"/>
                  <a:pt x="288" y="262"/>
                </a:cubicBezTo>
                <a:cubicBezTo>
                  <a:pt x="288" y="262"/>
                  <a:pt x="288" y="262"/>
                  <a:pt x="288" y="262"/>
                </a:cubicBezTo>
                <a:cubicBezTo>
                  <a:pt x="289" y="262"/>
                  <a:pt x="289" y="262"/>
                  <a:pt x="289" y="262"/>
                </a:cubicBezTo>
                <a:cubicBezTo>
                  <a:pt x="288" y="263"/>
                  <a:pt x="288" y="263"/>
                  <a:pt x="288" y="263"/>
                </a:cubicBezTo>
                <a:cubicBezTo>
                  <a:pt x="289" y="263"/>
                  <a:pt x="289" y="263"/>
                  <a:pt x="290" y="262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89" y="263"/>
                  <a:pt x="289" y="263"/>
                  <a:pt x="288" y="263"/>
                </a:cubicBezTo>
                <a:cubicBezTo>
                  <a:pt x="288" y="263"/>
                  <a:pt x="288" y="264"/>
                  <a:pt x="288" y="264"/>
                </a:cubicBezTo>
                <a:close/>
                <a:moveTo>
                  <a:pt x="285" y="239"/>
                </a:moveTo>
                <a:cubicBezTo>
                  <a:pt x="284" y="239"/>
                  <a:pt x="284" y="240"/>
                  <a:pt x="284" y="240"/>
                </a:cubicBezTo>
                <a:cubicBezTo>
                  <a:pt x="284" y="240"/>
                  <a:pt x="284" y="241"/>
                  <a:pt x="283" y="241"/>
                </a:cubicBezTo>
                <a:cubicBezTo>
                  <a:pt x="283" y="241"/>
                  <a:pt x="283" y="241"/>
                  <a:pt x="283" y="240"/>
                </a:cubicBezTo>
                <a:cubicBezTo>
                  <a:pt x="283" y="240"/>
                  <a:pt x="284" y="240"/>
                  <a:pt x="284" y="240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2" y="241"/>
                  <a:pt x="282" y="241"/>
                  <a:pt x="283" y="241"/>
                </a:cubicBezTo>
                <a:cubicBezTo>
                  <a:pt x="283" y="242"/>
                  <a:pt x="283" y="242"/>
                  <a:pt x="284" y="241"/>
                </a:cubicBezTo>
                <a:cubicBezTo>
                  <a:pt x="284" y="241"/>
                  <a:pt x="284" y="242"/>
                  <a:pt x="285" y="241"/>
                </a:cubicBezTo>
                <a:cubicBezTo>
                  <a:pt x="285" y="241"/>
                  <a:pt x="285" y="242"/>
                  <a:pt x="286" y="241"/>
                </a:cubicBezTo>
                <a:cubicBezTo>
                  <a:pt x="287" y="239"/>
                  <a:pt x="286" y="239"/>
                  <a:pt x="285" y="239"/>
                </a:cubicBezTo>
                <a:close/>
                <a:moveTo>
                  <a:pt x="308" y="249"/>
                </a:moveTo>
                <a:cubicBezTo>
                  <a:pt x="309" y="250"/>
                  <a:pt x="308" y="251"/>
                  <a:pt x="308" y="251"/>
                </a:cubicBezTo>
                <a:cubicBezTo>
                  <a:pt x="309" y="253"/>
                  <a:pt x="309" y="254"/>
                  <a:pt x="310" y="255"/>
                </a:cubicBezTo>
                <a:cubicBezTo>
                  <a:pt x="310" y="256"/>
                  <a:pt x="310" y="256"/>
                  <a:pt x="310" y="256"/>
                </a:cubicBezTo>
                <a:cubicBezTo>
                  <a:pt x="313" y="256"/>
                  <a:pt x="312" y="257"/>
                  <a:pt x="311" y="257"/>
                </a:cubicBezTo>
                <a:cubicBezTo>
                  <a:pt x="312" y="257"/>
                  <a:pt x="313" y="257"/>
                  <a:pt x="313" y="257"/>
                </a:cubicBezTo>
                <a:cubicBezTo>
                  <a:pt x="313" y="258"/>
                  <a:pt x="314" y="258"/>
                  <a:pt x="314" y="259"/>
                </a:cubicBezTo>
                <a:cubicBezTo>
                  <a:pt x="315" y="259"/>
                  <a:pt x="316" y="260"/>
                  <a:pt x="314" y="259"/>
                </a:cubicBezTo>
                <a:cubicBezTo>
                  <a:pt x="311" y="260"/>
                  <a:pt x="311" y="260"/>
                  <a:pt x="312" y="262"/>
                </a:cubicBezTo>
                <a:cubicBezTo>
                  <a:pt x="313" y="262"/>
                  <a:pt x="312" y="263"/>
                  <a:pt x="313" y="263"/>
                </a:cubicBezTo>
                <a:cubicBezTo>
                  <a:pt x="313" y="263"/>
                  <a:pt x="313" y="263"/>
                  <a:pt x="313" y="263"/>
                </a:cubicBezTo>
                <a:cubicBezTo>
                  <a:pt x="312" y="264"/>
                  <a:pt x="312" y="264"/>
                  <a:pt x="312" y="264"/>
                </a:cubicBezTo>
                <a:cubicBezTo>
                  <a:pt x="314" y="264"/>
                  <a:pt x="313" y="265"/>
                  <a:pt x="313" y="265"/>
                </a:cubicBezTo>
                <a:cubicBezTo>
                  <a:pt x="315" y="264"/>
                  <a:pt x="313" y="262"/>
                  <a:pt x="315" y="261"/>
                </a:cubicBezTo>
                <a:cubicBezTo>
                  <a:pt x="315" y="261"/>
                  <a:pt x="315" y="261"/>
                  <a:pt x="315" y="261"/>
                </a:cubicBezTo>
                <a:cubicBezTo>
                  <a:pt x="314" y="261"/>
                  <a:pt x="315" y="260"/>
                  <a:pt x="315" y="260"/>
                </a:cubicBezTo>
                <a:cubicBezTo>
                  <a:pt x="315" y="259"/>
                  <a:pt x="315" y="258"/>
                  <a:pt x="315" y="257"/>
                </a:cubicBezTo>
                <a:cubicBezTo>
                  <a:pt x="315" y="256"/>
                  <a:pt x="314" y="256"/>
                  <a:pt x="314" y="256"/>
                </a:cubicBezTo>
                <a:cubicBezTo>
                  <a:pt x="313" y="255"/>
                  <a:pt x="313" y="255"/>
                  <a:pt x="313" y="255"/>
                </a:cubicBezTo>
                <a:cubicBezTo>
                  <a:pt x="313" y="254"/>
                  <a:pt x="314" y="255"/>
                  <a:pt x="314" y="255"/>
                </a:cubicBezTo>
                <a:cubicBezTo>
                  <a:pt x="315" y="255"/>
                  <a:pt x="314" y="254"/>
                  <a:pt x="314" y="254"/>
                </a:cubicBezTo>
                <a:cubicBezTo>
                  <a:pt x="314" y="253"/>
                  <a:pt x="313" y="253"/>
                  <a:pt x="313" y="252"/>
                </a:cubicBezTo>
                <a:cubicBezTo>
                  <a:pt x="313" y="251"/>
                  <a:pt x="312" y="250"/>
                  <a:pt x="311" y="249"/>
                </a:cubicBezTo>
                <a:cubicBezTo>
                  <a:pt x="311" y="249"/>
                  <a:pt x="310" y="248"/>
                  <a:pt x="310" y="248"/>
                </a:cubicBezTo>
                <a:cubicBezTo>
                  <a:pt x="310" y="248"/>
                  <a:pt x="310" y="247"/>
                  <a:pt x="311" y="247"/>
                </a:cubicBezTo>
                <a:cubicBezTo>
                  <a:pt x="309" y="248"/>
                  <a:pt x="307" y="248"/>
                  <a:pt x="308" y="249"/>
                </a:cubicBezTo>
                <a:close/>
                <a:moveTo>
                  <a:pt x="316" y="277"/>
                </a:moveTo>
                <a:cubicBezTo>
                  <a:pt x="316" y="278"/>
                  <a:pt x="316" y="278"/>
                  <a:pt x="316" y="278"/>
                </a:cubicBezTo>
                <a:cubicBezTo>
                  <a:pt x="316" y="279"/>
                  <a:pt x="316" y="279"/>
                  <a:pt x="316" y="279"/>
                </a:cubicBezTo>
                <a:cubicBezTo>
                  <a:pt x="315" y="280"/>
                  <a:pt x="315" y="280"/>
                  <a:pt x="314" y="280"/>
                </a:cubicBezTo>
                <a:cubicBezTo>
                  <a:pt x="314" y="280"/>
                  <a:pt x="313" y="281"/>
                  <a:pt x="314" y="282"/>
                </a:cubicBezTo>
                <a:cubicBezTo>
                  <a:pt x="314" y="282"/>
                  <a:pt x="313" y="283"/>
                  <a:pt x="312" y="283"/>
                </a:cubicBezTo>
                <a:cubicBezTo>
                  <a:pt x="312" y="282"/>
                  <a:pt x="311" y="283"/>
                  <a:pt x="311" y="283"/>
                </a:cubicBezTo>
                <a:cubicBezTo>
                  <a:pt x="311" y="284"/>
                  <a:pt x="310" y="284"/>
                  <a:pt x="310" y="285"/>
                </a:cubicBezTo>
                <a:cubicBezTo>
                  <a:pt x="310" y="285"/>
                  <a:pt x="310" y="286"/>
                  <a:pt x="309" y="287"/>
                </a:cubicBezTo>
                <a:cubicBezTo>
                  <a:pt x="311" y="287"/>
                  <a:pt x="312" y="287"/>
                  <a:pt x="313" y="288"/>
                </a:cubicBezTo>
                <a:cubicBezTo>
                  <a:pt x="314" y="288"/>
                  <a:pt x="314" y="288"/>
                  <a:pt x="314" y="288"/>
                </a:cubicBezTo>
                <a:cubicBezTo>
                  <a:pt x="314" y="287"/>
                  <a:pt x="314" y="287"/>
                  <a:pt x="314" y="287"/>
                </a:cubicBezTo>
                <a:cubicBezTo>
                  <a:pt x="314" y="287"/>
                  <a:pt x="313" y="286"/>
                  <a:pt x="313" y="286"/>
                </a:cubicBezTo>
                <a:cubicBezTo>
                  <a:pt x="314" y="285"/>
                  <a:pt x="314" y="286"/>
                  <a:pt x="315" y="286"/>
                </a:cubicBezTo>
                <a:cubicBezTo>
                  <a:pt x="315" y="286"/>
                  <a:pt x="315" y="286"/>
                  <a:pt x="315" y="286"/>
                </a:cubicBezTo>
                <a:cubicBezTo>
                  <a:pt x="315" y="285"/>
                  <a:pt x="315" y="285"/>
                  <a:pt x="315" y="284"/>
                </a:cubicBezTo>
                <a:cubicBezTo>
                  <a:pt x="315" y="284"/>
                  <a:pt x="316" y="283"/>
                  <a:pt x="316" y="283"/>
                </a:cubicBezTo>
                <a:cubicBezTo>
                  <a:pt x="316" y="282"/>
                  <a:pt x="316" y="282"/>
                  <a:pt x="316" y="281"/>
                </a:cubicBezTo>
                <a:cubicBezTo>
                  <a:pt x="316" y="281"/>
                  <a:pt x="316" y="280"/>
                  <a:pt x="316" y="280"/>
                </a:cubicBezTo>
                <a:cubicBezTo>
                  <a:pt x="317" y="279"/>
                  <a:pt x="317" y="279"/>
                  <a:pt x="316" y="277"/>
                </a:cubicBezTo>
                <a:close/>
                <a:moveTo>
                  <a:pt x="317" y="265"/>
                </a:moveTo>
                <a:cubicBezTo>
                  <a:pt x="316" y="265"/>
                  <a:pt x="316" y="264"/>
                  <a:pt x="316" y="264"/>
                </a:cubicBezTo>
                <a:cubicBezTo>
                  <a:pt x="317" y="263"/>
                  <a:pt x="317" y="262"/>
                  <a:pt x="316" y="261"/>
                </a:cubicBezTo>
                <a:cubicBezTo>
                  <a:pt x="315" y="263"/>
                  <a:pt x="315" y="265"/>
                  <a:pt x="315" y="267"/>
                </a:cubicBezTo>
                <a:cubicBezTo>
                  <a:pt x="315" y="266"/>
                  <a:pt x="315" y="266"/>
                  <a:pt x="314" y="266"/>
                </a:cubicBezTo>
                <a:cubicBezTo>
                  <a:pt x="314" y="266"/>
                  <a:pt x="314" y="266"/>
                  <a:pt x="314" y="266"/>
                </a:cubicBezTo>
                <a:cubicBezTo>
                  <a:pt x="314" y="267"/>
                  <a:pt x="313" y="268"/>
                  <a:pt x="313" y="269"/>
                </a:cubicBezTo>
                <a:cubicBezTo>
                  <a:pt x="313" y="270"/>
                  <a:pt x="312" y="271"/>
                  <a:pt x="313" y="272"/>
                </a:cubicBezTo>
                <a:cubicBezTo>
                  <a:pt x="313" y="272"/>
                  <a:pt x="312" y="273"/>
                  <a:pt x="312" y="274"/>
                </a:cubicBezTo>
                <a:cubicBezTo>
                  <a:pt x="312" y="274"/>
                  <a:pt x="313" y="275"/>
                  <a:pt x="313" y="275"/>
                </a:cubicBezTo>
                <a:cubicBezTo>
                  <a:pt x="312" y="275"/>
                  <a:pt x="312" y="276"/>
                  <a:pt x="312" y="276"/>
                </a:cubicBezTo>
                <a:cubicBezTo>
                  <a:pt x="312" y="277"/>
                  <a:pt x="312" y="278"/>
                  <a:pt x="312" y="278"/>
                </a:cubicBezTo>
                <a:cubicBezTo>
                  <a:pt x="312" y="279"/>
                  <a:pt x="313" y="279"/>
                  <a:pt x="313" y="279"/>
                </a:cubicBezTo>
                <a:cubicBezTo>
                  <a:pt x="313" y="278"/>
                  <a:pt x="315" y="278"/>
                  <a:pt x="314" y="278"/>
                </a:cubicBezTo>
                <a:cubicBezTo>
                  <a:pt x="314" y="277"/>
                  <a:pt x="314" y="277"/>
                  <a:pt x="315" y="277"/>
                </a:cubicBezTo>
                <a:cubicBezTo>
                  <a:pt x="315" y="277"/>
                  <a:pt x="315" y="277"/>
                  <a:pt x="315" y="277"/>
                </a:cubicBezTo>
                <a:cubicBezTo>
                  <a:pt x="316" y="277"/>
                  <a:pt x="315" y="276"/>
                  <a:pt x="316" y="276"/>
                </a:cubicBezTo>
                <a:cubicBezTo>
                  <a:pt x="316" y="275"/>
                  <a:pt x="317" y="275"/>
                  <a:pt x="317" y="274"/>
                </a:cubicBezTo>
                <a:cubicBezTo>
                  <a:pt x="317" y="274"/>
                  <a:pt x="317" y="273"/>
                  <a:pt x="317" y="272"/>
                </a:cubicBezTo>
                <a:cubicBezTo>
                  <a:pt x="317" y="271"/>
                  <a:pt x="317" y="270"/>
                  <a:pt x="316" y="268"/>
                </a:cubicBezTo>
                <a:cubicBezTo>
                  <a:pt x="317" y="269"/>
                  <a:pt x="317" y="269"/>
                  <a:pt x="317" y="269"/>
                </a:cubicBezTo>
                <a:cubicBezTo>
                  <a:pt x="318" y="269"/>
                  <a:pt x="318" y="268"/>
                  <a:pt x="317" y="268"/>
                </a:cubicBezTo>
                <a:cubicBezTo>
                  <a:pt x="317" y="267"/>
                  <a:pt x="317" y="266"/>
                  <a:pt x="317" y="266"/>
                </a:cubicBezTo>
                <a:cubicBezTo>
                  <a:pt x="317" y="265"/>
                  <a:pt x="317" y="265"/>
                  <a:pt x="317" y="265"/>
                </a:cubicBezTo>
                <a:close/>
                <a:moveTo>
                  <a:pt x="316" y="297"/>
                </a:moveTo>
                <a:cubicBezTo>
                  <a:pt x="315" y="297"/>
                  <a:pt x="315" y="297"/>
                  <a:pt x="315" y="298"/>
                </a:cubicBezTo>
                <a:cubicBezTo>
                  <a:pt x="315" y="298"/>
                  <a:pt x="315" y="298"/>
                  <a:pt x="316" y="298"/>
                </a:cubicBezTo>
                <a:cubicBezTo>
                  <a:pt x="316" y="298"/>
                  <a:pt x="316" y="298"/>
                  <a:pt x="316" y="297"/>
                </a:cubicBezTo>
                <a:cubicBezTo>
                  <a:pt x="316" y="297"/>
                  <a:pt x="317" y="296"/>
                  <a:pt x="316" y="296"/>
                </a:cubicBezTo>
                <a:cubicBezTo>
                  <a:pt x="316" y="296"/>
                  <a:pt x="316" y="297"/>
                  <a:pt x="316" y="297"/>
                </a:cubicBezTo>
                <a:close/>
                <a:moveTo>
                  <a:pt x="305" y="240"/>
                </a:moveTo>
                <a:cubicBezTo>
                  <a:pt x="305" y="241"/>
                  <a:pt x="303" y="242"/>
                  <a:pt x="304" y="243"/>
                </a:cubicBezTo>
                <a:cubicBezTo>
                  <a:pt x="303" y="243"/>
                  <a:pt x="303" y="243"/>
                  <a:pt x="302" y="243"/>
                </a:cubicBezTo>
                <a:cubicBezTo>
                  <a:pt x="304" y="244"/>
                  <a:pt x="304" y="245"/>
                  <a:pt x="306" y="245"/>
                </a:cubicBezTo>
                <a:cubicBezTo>
                  <a:pt x="305" y="244"/>
                  <a:pt x="305" y="244"/>
                  <a:pt x="304" y="243"/>
                </a:cubicBezTo>
                <a:cubicBezTo>
                  <a:pt x="305" y="242"/>
                  <a:pt x="306" y="242"/>
                  <a:pt x="305" y="240"/>
                </a:cubicBezTo>
                <a:close/>
                <a:moveTo>
                  <a:pt x="311" y="296"/>
                </a:moveTo>
                <a:cubicBezTo>
                  <a:pt x="311" y="297"/>
                  <a:pt x="311" y="298"/>
                  <a:pt x="311" y="298"/>
                </a:cubicBezTo>
                <a:cubicBezTo>
                  <a:pt x="311" y="299"/>
                  <a:pt x="311" y="300"/>
                  <a:pt x="310" y="300"/>
                </a:cubicBezTo>
                <a:cubicBezTo>
                  <a:pt x="311" y="300"/>
                  <a:pt x="311" y="300"/>
                  <a:pt x="312" y="299"/>
                </a:cubicBezTo>
                <a:cubicBezTo>
                  <a:pt x="312" y="299"/>
                  <a:pt x="312" y="298"/>
                  <a:pt x="312" y="298"/>
                </a:cubicBezTo>
                <a:cubicBezTo>
                  <a:pt x="312" y="297"/>
                  <a:pt x="312" y="297"/>
                  <a:pt x="312" y="296"/>
                </a:cubicBezTo>
                <a:cubicBezTo>
                  <a:pt x="313" y="295"/>
                  <a:pt x="313" y="295"/>
                  <a:pt x="314" y="294"/>
                </a:cubicBezTo>
                <a:cubicBezTo>
                  <a:pt x="313" y="294"/>
                  <a:pt x="311" y="295"/>
                  <a:pt x="311" y="296"/>
                </a:cubicBezTo>
                <a:close/>
                <a:moveTo>
                  <a:pt x="316" y="245"/>
                </a:moveTo>
                <a:cubicBezTo>
                  <a:pt x="315" y="245"/>
                  <a:pt x="315" y="244"/>
                  <a:pt x="314" y="244"/>
                </a:cubicBezTo>
                <a:cubicBezTo>
                  <a:pt x="313" y="244"/>
                  <a:pt x="313" y="246"/>
                  <a:pt x="311" y="246"/>
                </a:cubicBezTo>
                <a:cubicBezTo>
                  <a:pt x="311" y="246"/>
                  <a:pt x="311" y="246"/>
                  <a:pt x="311" y="246"/>
                </a:cubicBezTo>
                <a:cubicBezTo>
                  <a:pt x="312" y="246"/>
                  <a:pt x="312" y="247"/>
                  <a:pt x="312" y="248"/>
                </a:cubicBezTo>
                <a:cubicBezTo>
                  <a:pt x="313" y="248"/>
                  <a:pt x="313" y="249"/>
                  <a:pt x="314" y="250"/>
                </a:cubicBezTo>
                <a:cubicBezTo>
                  <a:pt x="314" y="251"/>
                  <a:pt x="314" y="251"/>
                  <a:pt x="314" y="251"/>
                </a:cubicBezTo>
                <a:cubicBezTo>
                  <a:pt x="315" y="251"/>
                  <a:pt x="315" y="252"/>
                  <a:pt x="315" y="252"/>
                </a:cubicBezTo>
                <a:cubicBezTo>
                  <a:pt x="315" y="253"/>
                  <a:pt x="315" y="254"/>
                  <a:pt x="317" y="254"/>
                </a:cubicBezTo>
                <a:cubicBezTo>
                  <a:pt x="316" y="252"/>
                  <a:pt x="317" y="251"/>
                  <a:pt x="317" y="250"/>
                </a:cubicBezTo>
                <a:cubicBezTo>
                  <a:pt x="317" y="249"/>
                  <a:pt x="317" y="249"/>
                  <a:pt x="317" y="248"/>
                </a:cubicBezTo>
                <a:cubicBezTo>
                  <a:pt x="318" y="247"/>
                  <a:pt x="316" y="246"/>
                  <a:pt x="316" y="245"/>
                </a:cubicBezTo>
                <a:close/>
                <a:moveTo>
                  <a:pt x="183" y="166"/>
                </a:moveTo>
                <a:cubicBezTo>
                  <a:pt x="184" y="166"/>
                  <a:pt x="185" y="165"/>
                  <a:pt x="185" y="165"/>
                </a:cubicBezTo>
                <a:cubicBezTo>
                  <a:pt x="186" y="164"/>
                  <a:pt x="186" y="164"/>
                  <a:pt x="187" y="163"/>
                </a:cubicBezTo>
                <a:cubicBezTo>
                  <a:pt x="188" y="162"/>
                  <a:pt x="189" y="160"/>
                  <a:pt x="189" y="161"/>
                </a:cubicBezTo>
                <a:cubicBezTo>
                  <a:pt x="190" y="162"/>
                  <a:pt x="191" y="161"/>
                  <a:pt x="193" y="160"/>
                </a:cubicBezTo>
                <a:cubicBezTo>
                  <a:pt x="194" y="159"/>
                  <a:pt x="196" y="158"/>
                  <a:pt x="197" y="157"/>
                </a:cubicBezTo>
                <a:cubicBezTo>
                  <a:pt x="198" y="156"/>
                  <a:pt x="200" y="155"/>
                  <a:pt x="201" y="154"/>
                </a:cubicBezTo>
                <a:cubicBezTo>
                  <a:pt x="203" y="154"/>
                  <a:pt x="204" y="153"/>
                  <a:pt x="206" y="152"/>
                </a:cubicBezTo>
                <a:cubicBezTo>
                  <a:pt x="207" y="152"/>
                  <a:pt x="209" y="151"/>
                  <a:pt x="210" y="150"/>
                </a:cubicBezTo>
                <a:cubicBezTo>
                  <a:pt x="211" y="149"/>
                  <a:pt x="212" y="149"/>
                  <a:pt x="213" y="148"/>
                </a:cubicBezTo>
                <a:cubicBezTo>
                  <a:pt x="215" y="147"/>
                  <a:pt x="215" y="147"/>
                  <a:pt x="216" y="147"/>
                </a:cubicBezTo>
                <a:cubicBezTo>
                  <a:pt x="217" y="147"/>
                  <a:pt x="217" y="147"/>
                  <a:pt x="218" y="147"/>
                </a:cubicBezTo>
                <a:cubicBezTo>
                  <a:pt x="218" y="145"/>
                  <a:pt x="217" y="144"/>
                  <a:pt x="214" y="147"/>
                </a:cubicBezTo>
                <a:cubicBezTo>
                  <a:pt x="212" y="148"/>
                  <a:pt x="211" y="148"/>
                  <a:pt x="211" y="148"/>
                </a:cubicBezTo>
                <a:cubicBezTo>
                  <a:pt x="210" y="147"/>
                  <a:pt x="209" y="148"/>
                  <a:pt x="207" y="149"/>
                </a:cubicBezTo>
                <a:cubicBezTo>
                  <a:pt x="206" y="150"/>
                  <a:pt x="204" y="150"/>
                  <a:pt x="204" y="150"/>
                </a:cubicBezTo>
                <a:cubicBezTo>
                  <a:pt x="203" y="151"/>
                  <a:pt x="203" y="152"/>
                  <a:pt x="202" y="152"/>
                </a:cubicBezTo>
                <a:cubicBezTo>
                  <a:pt x="201" y="152"/>
                  <a:pt x="200" y="152"/>
                  <a:pt x="197" y="154"/>
                </a:cubicBezTo>
                <a:cubicBezTo>
                  <a:pt x="197" y="155"/>
                  <a:pt x="196" y="155"/>
                  <a:pt x="195" y="156"/>
                </a:cubicBezTo>
                <a:cubicBezTo>
                  <a:pt x="193" y="156"/>
                  <a:pt x="193" y="156"/>
                  <a:pt x="191" y="158"/>
                </a:cubicBezTo>
                <a:cubicBezTo>
                  <a:pt x="189" y="160"/>
                  <a:pt x="186" y="162"/>
                  <a:pt x="184" y="163"/>
                </a:cubicBezTo>
                <a:cubicBezTo>
                  <a:pt x="184" y="163"/>
                  <a:pt x="183" y="164"/>
                  <a:pt x="183" y="165"/>
                </a:cubicBezTo>
                <a:cubicBezTo>
                  <a:pt x="183" y="165"/>
                  <a:pt x="183" y="166"/>
                  <a:pt x="183" y="166"/>
                </a:cubicBezTo>
                <a:close/>
                <a:moveTo>
                  <a:pt x="256" y="147"/>
                </a:moveTo>
                <a:cubicBezTo>
                  <a:pt x="261" y="147"/>
                  <a:pt x="267" y="145"/>
                  <a:pt x="271" y="146"/>
                </a:cubicBezTo>
                <a:cubicBezTo>
                  <a:pt x="272" y="146"/>
                  <a:pt x="273" y="146"/>
                  <a:pt x="274" y="146"/>
                </a:cubicBezTo>
                <a:cubicBezTo>
                  <a:pt x="275" y="147"/>
                  <a:pt x="276" y="147"/>
                  <a:pt x="277" y="146"/>
                </a:cubicBezTo>
                <a:cubicBezTo>
                  <a:pt x="279" y="146"/>
                  <a:pt x="279" y="145"/>
                  <a:pt x="279" y="145"/>
                </a:cubicBezTo>
                <a:cubicBezTo>
                  <a:pt x="278" y="144"/>
                  <a:pt x="276" y="144"/>
                  <a:pt x="274" y="145"/>
                </a:cubicBezTo>
                <a:cubicBezTo>
                  <a:pt x="274" y="144"/>
                  <a:pt x="273" y="144"/>
                  <a:pt x="272" y="144"/>
                </a:cubicBezTo>
                <a:cubicBezTo>
                  <a:pt x="267" y="144"/>
                  <a:pt x="263" y="145"/>
                  <a:pt x="259" y="145"/>
                </a:cubicBezTo>
                <a:cubicBezTo>
                  <a:pt x="256" y="145"/>
                  <a:pt x="253" y="145"/>
                  <a:pt x="250" y="146"/>
                </a:cubicBezTo>
                <a:cubicBezTo>
                  <a:pt x="249" y="146"/>
                  <a:pt x="247" y="146"/>
                  <a:pt x="246" y="147"/>
                </a:cubicBezTo>
                <a:cubicBezTo>
                  <a:pt x="244" y="147"/>
                  <a:pt x="243" y="147"/>
                  <a:pt x="241" y="148"/>
                </a:cubicBezTo>
                <a:cubicBezTo>
                  <a:pt x="240" y="148"/>
                  <a:pt x="237" y="149"/>
                  <a:pt x="237" y="149"/>
                </a:cubicBezTo>
                <a:cubicBezTo>
                  <a:pt x="236" y="150"/>
                  <a:pt x="239" y="150"/>
                  <a:pt x="240" y="149"/>
                </a:cubicBezTo>
                <a:cubicBezTo>
                  <a:pt x="240" y="149"/>
                  <a:pt x="241" y="149"/>
                  <a:pt x="241" y="149"/>
                </a:cubicBezTo>
                <a:cubicBezTo>
                  <a:pt x="243" y="149"/>
                  <a:pt x="245" y="148"/>
                  <a:pt x="248" y="148"/>
                </a:cubicBezTo>
                <a:cubicBezTo>
                  <a:pt x="251" y="147"/>
                  <a:pt x="254" y="147"/>
                  <a:pt x="256" y="147"/>
                </a:cubicBezTo>
                <a:close/>
                <a:moveTo>
                  <a:pt x="319" y="190"/>
                </a:moveTo>
                <a:cubicBezTo>
                  <a:pt x="318" y="190"/>
                  <a:pt x="318" y="190"/>
                  <a:pt x="318" y="190"/>
                </a:cubicBezTo>
                <a:cubicBezTo>
                  <a:pt x="318" y="190"/>
                  <a:pt x="318" y="190"/>
                  <a:pt x="317" y="190"/>
                </a:cubicBezTo>
                <a:cubicBezTo>
                  <a:pt x="317" y="190"/>
                  <a:pt x="317" y="190"/>
                  <a:pt x="318" y="190"/>
                </a:cubicBezTo>
                <a:cubicBezTo>
                  <a:pt x="318" y="190"/>
                  <a:pt x="318" y="190"/>
                  <a:pt x="319" y="190"/>
                </a:cubicBezTo>
                <a:close/>
                <a:moveTo>
                  <a:pt x="325" y="339"/>
                </a:moveTo>
                <a:cubicBezTo>
                  <a:pt x="326" y="339"/>
                  <a:pt x="326" y="338"/>
                  <a:pt x="326" y="338"/>
                </a:cubicBezTo>
                <a:cubicBezTo>
                  <a:pt x="325" y="337"/>
                  <a:pt x="324" y="339"/>
                  <a:pt x="323" y="339"/>
                </a:cubicBezTo>
                <a:cubicBezTo>
                  <a:pt x="322" y="339"/>
                  <a:pt x="322" y="340"/>
                  <a:pt x="322" y="340"/>
                </a:cubicBezTo>
                <a:cubicBezTo>
                  <a:pt x="323" y="341"/>
                  <a:pt x="324" y="340"/>
                  <a:pt x="325" y="339"/>
                </a:cubicBezTo>
                <a:close/>
                <a:moveTo>
                  <a:pt x="219" y="182"/>
                </a:moveTo>
                <a:cubicBezTo>
                  <a:pt x="219" y="182"/>
                  <a:pt x="219" y="182"/>
                  <a:pt x="219" y="182"/>
                </a:cubicBezTo>
                <a:cubicBezTo>
                  <a:pt x="217" y="183"/>
                  <a:pt x="216" y="183"/>
                  <a:pt x="214" y="185"/>
                </a:cubicBezTo>
                <a:cubicBezTo>
                  <a:pt x="216" y="185"/>
                  <a:pt x="217" y="184"/>
                  <a:pt x="218" y="183"/>
                </a:cubicBezTo>
                <a:cubicBezTo>
                  <a:pt x="219" y="183"/>
                  <a:pt x="219" y="183"/>
                  <a:pt x="219" y="182"/>
                </a:cubicBezTo>
                <a:close/>
                <a:moveTo>
                  <a:pt x="324" y="199"/>
                </a:moveTo>
                <a:cubicBezTo>
                  <a:pt x="327" y="200"/>
                  <a:pt x="325" y="199"/>
                  <a:pt x="325" y="199"/>
                </a:cubicBezTo>
                <a:cubicBezTo>
                  <a:pt x="324" y="198"/>
                  <a:pt x="324" y="197"/>
                  <a:pt x="322" y="196"/>
                </a:cubicBezTo>
                <a:cubicBezTo>
                  <a:pt x="322" y="196"/>
                  <a:pt x="321" y="196"/>
                  <a:pt x="321" y="196"/>
                </a:cubicBezTo>
                <a:cubicBezTo>
                  <a:pt x="321" y="195"/>
                  <a:pt x="319" y="193"/>
                  <a:pt x="317" y="193"/>
                </a:cubicBezTo>
                <a:cubicBezTo>
                  <a:pt x="316" y="192"/>
                  <a:pt x="314" y="192"/>
                  <a:pt x="313" y="191"/>
                </a:cubicBezTo>
                <a:cubicBezTo>
                  <a:pt x="312" y="191"/>
                  <a:pt x="312" y="190"/>
                  <a:pt x="311" y="190"/>
                </a:cubicBezTo>
                <a:cubicBezTo>
                  <a:pt x="310" y="189"/>
                  <a:pt x="310" y="189"/>
                  <a:pt x="309" y="188"/>
                </a:cubicBezTo>
                <a:cubicBezTo>
                  <a:pt x="309" y="188"/>
                  <a:pt x="308" y="188"/>
                  <a:pt x="308" y="188"/>
                </a:cubicBezTo>
                <a:cubicBezTo>
                  <a:pt x="307" y="188"/>
                  <a:pt x="307" y="187"/>
                  <a:pt x="307" y="187"/>
                </a:cubicBezTo>
                <a:cubicBezTo>
                  <a:pt x="305" y="187"/>
                  <a:pt x="303" y="186"/>
                  <a:pt x="301" y="186"/>
                </a:cubicBezTo>
                <a:cubicBezTo>
                  <a:pt x="300" y="185"/>
                  <a:pt x="300" y="185"/>
                  <a:pt x="300" y="186"/>
                </a:cubicBezTo>
                <a:cubicBezTo>
                  <a:pt x="299" y="187"/>
                  <a:pt x="299" y="188"/>
                  <a:pt x="300" y="189"/>
                </a:cubicBezTo>
                <a:cubicBezTo>
                  <a:pt x="302" y="189"/>
                  <a:pt x="303" y="190"/>
                  <a:pt x="306" y="191"/>
                </a:cubicBezTo>
                <a:cubicBezTo>
                  <a:pt x="306" y="191"/>
                  <a:pt x="307" y="192"/>
                  <a:pt x="307" y="192"/>
                </a:cubicBezTo>
                <a:cubicBezTo>
                  <a:pt x="307" y="192"/>
                  <a:pt x="307" y="192"/>
                  <a:pt x="308" y="192"/>
                </a:cubicBezTo>
                <a:cubicBezTo>
                  <a:pt x="308" y="192"/>
                  <a:pt x="309" y="193"/>
                  <a:pt x="309" y="193"/>
                </a:cubicBezTo>
                <a:cubicBezTo>
                  <a:pt x="309" y="193"/>
                  <a:pt x="310" y="193"/>
                  <a:pt x="310" y="193"/>
                </a:cubicBezTo>
                <a:cubicBezTo>
                  <a:pt x="310" y="193"/>
                  <a:pt x="311" y="193"/>
                  <a:pt x="311" y="193"/>
                </a:cubicBezTo>
                <a:cubicBezTo>
                  <a:pt x="311" y="193"/>
                  <a:pt x="310" y="193"/>
                  <a:pt x="310" y="193"/>
                </a:cubicBezTo>
                <a:cubicBezTo>
                  <a:pt x="311" y="194"/>
                  <a:pt x="311" y="194"/>
                  <a:pt x="311" y="194"/>
                </a:cubicBezTo>
                <a:cubicBezTo>
                  <a:pt x="312" y="194"/>
                  <a:pt x="312" y="194"/>
                  <a:pt x="312" y="195"/>
                </a:cubicBezTo>
                <a:cubicBezTo>
                  <a:pt x="312" y="195"/>
                  <a:pt x="313" y="196"/>
                  <a:pt x="313" y="196"/>
                </a:cubicBezTo>
                <a:cubicBezTo>
                  <a:pt x="314" y="196"/>
                  <a:pt x="315" y="196"/>
                  <a:pt x="316" y="196"/>
                </a:cubicBezTo>
                <a:cubicBezTo>
                  <a:pt x="318" y="198"/>
                  <a:pt x="319" y="199"/>
                  <a:pt x="322" y="200"/>
                </a:cubicBezTo>
                <a:cubicBezTo>
                  <a:pt x="322" y="200"/>
                  <a:pt x="322" y="200"/>
                  <a:pt x="323" y="200"/>
                </a:cubicBezTo>
                <a:cubicBezTo>
                  <a:pt x="323" y="201"/>
                  <a:pt x="322" y="201"/>
                  <a:pt x="323" y="201"/>
                </a:cubicBezTo>
                <a:cubicBezTo>
                  <a:pt x="324" y="201"/>
                  <a:pt x="325" y="201"/>
                  <a:pt x="325" y="200"/>
                </a:cubicBezTo>
                <a:cubicBezTo>
                  <a:pt x="323" y="200"/>
                  <a:pt x="324" y="199"/>
                  <a:pt x="324" y="199"/>
                </a:cubicBezTo>
                <a:close/>
                <a:moveTo>
                  <a:pt x="225" y="143"/>
                </a:moveTo>
                <a:cubicBezTo>
                  <a:pt x="224" y="143"/>
                  <a:pt x="223" y="143"/>
                  <a:pt x="222" y="143"/>
                </a:cubicBezTo>
                <a:cubicBezTo>
                  <a:pt x="221" y="143"/>
                  <a:pt x="220" y="143"/>
                  <a:pt x="219" y="145"/>
                </a:cubicBezTo>
                <a:cubicBezTo>
                  <a:pt x="219" y="146"/>
                  <a:pt x="218" y="146"/>
                  <a:pt x="218" y="147"/>
                </a:cubicBezTo>
                <a:cubicBezTo>
                  <a:pt x="221" y="145"/>
                  <a:pt x="225" y="144"/>
                  <a:pt x="228" y="143"/>
                </a:cubicBezTo>
                <a:cubicBezTo>
                  <a:pt x="229" y="141"/>
                  <a:pt x="228" y="141"/>
                  <a:pt x="225" y="143"/>
                </a:cubicBezTo>
                <a:close/>
                <a:moveTo>
                  <a:pt x="328" y="337"/>
                </a:moveTo>
                <a:cubicBezTo>
                  <a:pt x="330" y="336"/>
                  <a:pt x="331" y="335"/>
                  <a:pt x="333" y="333"/>
                </a:cubicBezTo>
                <a:cubicBezTo>
                  <a:pt x="333" y="333"/>
                  <a:pt x="333" y="332"/>
                  <a:pt x="333" y="332"/>
                </a:cubicBezTo>
                <a:cubicBezTo>
                  <a:pt x="333" y="331"/>
                  <a:pt x="333" y="332"/>
                  <a:pt x="333" y="332"/>
                </a:cubicBezTo>
                <a:cubicBezTo>
                  <a:pt x="331" y="333"/>
                  <a:pt x="329" y="335"/>
                  <a:pt x="328" y="336"/>
                </a:cubicBezTo>
                <a:cubicBezTo>
                  <a:pt x="328" y="336"/>
                  <a:pt x="328" y="337"/>
                  <a:pt x="328" y="337"/>
                </a:cubicBezTo>
                <a:cubicBezTo>
                  <a:pt x="328" y="337"/>
                  <a:pt x="328" y="337"/>
                  <a:pt x="328" y="337"/>
                </a:cubicBezTo>
                <a:close/>
                <a:moveTo>
                  <a:pt x="352" y="310"/>
                </a:moveTo>
                <a:cubicBezTo>
                  <a:pt x="352" y="310"/>
                  <a:pt x="352" y="309"/>
                  <a:pt x="352" y="309"/>
                </a:cubicBezTo>
                <a:cubicBezTo>
                  <a:pt x="352" y="309"/>
                  <a:pt x="352" y="309"/>
                  <a:pt x="352" y="309"/>
                </a:cubicBezTo>
                <a:cubicBezTo>
                  <a:pt x="351" y="309"/>
                  <a:pt x="350" y="312"/>
                  <a:pt x="349" y="314"/>
                </a:cubicBezTo>
                <a:cubicBezTo>
                  <a:pt x="350" y="314"/>
                  <a:pt x="350" y="313"/>
                  <a:pt x="350" y="312"/>
                </a:cubicBezTo>
                <a:cubicBezTo>
                  <a:pt x="351" y="311"/>
                  <a:pt x="351" y="311"/>
                  <a:pt x="352" y="310"/>
                </a:cubicBezTo>
                <a:close/>
                <a:moveTo>
                  <a:pt x="307" y="187"/>
                </a:moveTo>
                <a:cubicBezTo>
                  <a:pt x="308" y="187"/>
                  <a:pt x="309" y="188"/>
                  <a:pt x="311" y="188"/>
                </a:cubicBezTo>
                <a:cubicBezTo>
                  <a:pt x="313" y="189"/>
                  <a:pt x="314" y="190"/>
                  <a:pt x="316" y="190"/>
                </a:cubicBezTo>
                <a:cubicBezTo>
                  <a:pt x="315" y="189"/>
                  <a:pt x="312" y="188"/>
                  <a:pt x="310" y="187"/>
                </a:cubicBezTo>
                <a:cubicBezTo>
                  <a:pt x="309" y="186"/>
                  <a:pt x="308" y="185"/>
                  <a:pt x="306" y="185"/>
                </a:cubicBezTo>
                <a:cubicBezTo>
                  <a:pt x="306" y="185"/>
                  <a:pt x="306" y="186"/>
                  <a:pt x="307" y="187"/>
                </a:cubicBezTo>
                <a:close/>
                <a:moveTo>
                  <a:pt x="309" y="309"/>
                </a:moveTo>
                <a:cubicBezTo>
                  <a:pt x="310" y="306"/>
                  <a:pt x="311" y="306"/>
                  <a:pt x="312" y="304"/>
                </a:cubicBezTo>
                <a:cubicBezTo>
                  <a:pt x="310" y="302"/>
                  <a:pt x="311" y="302"/>
                  <a:pt x="310" y="303"/>
                </a:cubicBezTo>
                <a:cubicBezTo>
                  <a:pt x="309" y="303"/>
                  <a:pt x="310" y="304"/>
                  <a:pt x="309" y="305"/>
                </a:cubicBezTo>
                <a:cubicBezTo>
                  <a:pt x="308" y="304"/>
                  <a:pt x="308" y="304"/>
                  <a:pt x="307" y="305"/>
                </a:cubicBezTo>
                <a:cubicBezTo>
                  <a:pt x="307" y="305"/>
                  <a:pt x="306" y="305"/>
                  <a:pt x="306" y="306"/>
                </a:cubicBezTo>
                <a:cubicBezTo>
                  <a:pt x="306" y="306"/>
                  <a:pt x="306" y="306"/>
                  <a:pt x="305" y="306"/>
                </a:cubicBezTo>
                <a:cubicBezTo>
                  <a:pt x="305" y="307"/>
                  <a:pt x="304" y="307"/>
                  <a:pt x="303" y="308"/>
                </a:cubicBezTo>
                <a:cubicBezTo>
                  <a:pt x="303" y="308"/>
                  <a:pt x="303" y="308"/>
                  <a:pt x="303" y="308"/>
                </a:cubicBezTo>
                <a:cubicBezTo>
                  <a:pt x="303" y="309"/>
                  <a:pt x="303" y="309"/>
                  <a:pt x="302" y="309"/>
                </a:cubicBezTo>
                <a:cubicBezTo>
                  <a:pt x="302" y="308"/>
                  <a:pt x="301" y="309"/>
                  <a:pt x="301" y="309"/>
                </a:cubicBezTo>
                <a:cubicBezTo>
                  <a:pt x="300" y="310"/>
                  <a:pt x="298" y="311"/>
                  <a:pt x="297" y="311"/>
                </a:cubicBezTo>
                <a:cubicBezTo>
                  <a:pt x="296" y="311"/>
                  <a:pt x="295" y="312"/>
                  <a:pt x="294" y="312"/>
                </a:cubicBezTo>
                <a:cubicBezTo>
                  <a:pt x="294" y="313"/>
                  <a:pt x="293" y="313"/>
                  <a:pt x="292" y="313"/>
                </a:cubicBezTo>
                <a:cubicBezTo>
                  <a:pt x="292" y="313"/>
                  <a:pt x="292" y="313"/>
                  <a:pt x="292" y="313"/>
                </a:cubicBezTo>
                <a:cubicBezTo>
                  <a:pt x="291" y="313"/>
                  <a:pt x="291" y="313"/>
                  <a:pt x="291" y="314"/>
                </a:cubicBezTo>
                <a:cubicBezTo>
                  <a:pt x="291" y="314"/>
                  <a:pt x="291" y="314"/>
                  <a:pt x="292" y="314"/>
                </a:cubicBezTo>
                <a:cubicBezTo>
                  <a:pt x="292" y="315"/>
                  <a:pt x="292" y="313"/>
                  <a:pt x="292" y="313"/>
                </a:cubicBezTo>
                <a:cubicBezTo>
                  <a:pt x="293" y="314"/>
                  <a:pt x="294" y="315"/>
                  <a:pt x="294" y="313"/>
                </a:cubicBezTo>
                <a:cubicBezTo>
                  <a:pt x="296" y="315"/>
                  <a:pt x="296" y="313"/>
                  <a:pt x="297" y="312"/>
                </a:cubicBezTo>
                <a:cubicBezTo>
                  <a:pt x="297" y="312"/>
                  <a:pt x="297" y="312"/>
                  <a:pt x="297" y="312"/>
                </a:cubicBezTo>
                <a:cubicBezTo>
                  <a:pt x="297" y="313"/>
                  <a:pt x="297" y="313"/>
                  <a:pt x="297" y="314"/>
                </a:cubicBezTo>
                <a:cubicBezTo>
                  <a:pt x="297" y="314"/>
                  <a:pt x="297" y="314"/>
                  <a:pt x="297" y="314"/>
                </a:cubicBezTo>
                <a:cubicBezTo>
                  <a:pt x="298" y="314"/>
                  <a:pt x="299" y="314"/>
                  <a:pt x="300" y="313"/>
                </a:cubicBezTo>
                <a:cubicBezTo>
                  <a:pt x="301" y="313"/>
                  <a:pt x="302" y="313"/>
                  <a:pt x="303" y="313"/>
                </a:cubicBezTo>
                <a:cubicBezTo>
                  <a:pt x="304" y="312"/>
                  <a:pt x="306" y="314"/>
                  <a:pt x="306" y="311"/>
                </a:cubicBezTo>
                <a:cubicBezTo>
                  <a:pt x="307" y="311"/>
                  <a:pt x="307" y="310"/>
                  <a:pt x="307" y="310"/>
                </a:cubicBezTo>
                <a:cubicBezTo>
                  <a:pt x="308" y="309"/>
                  <a:pt x="308" y="309"/>
                  <a:pt x="308" y="308"/>
                </a:cubicBezTo>
                <a:cubicBezTo>
                  <a:pt x="308" y="308"/>
                  <a:pt x="309" y="309"/>
                  <a:pt x="309" y="309"/>
                </a:cubicBezTo>
                <a:close/>
                <a:moveTo>
                  <a:pt x="176" y="189"/>
                </a:moveTo>
                <a:cubicBezTo>
                  <a:pt x="176" y="190"/>
                  <a:pt x="176" y="190"/>
                  <a:pt x="176" y="190"/>
                </a:cubicBezTo>
                <a:cubicBezTo>
                  <a:pt x="178" y="188"/>
                  <a:pt x="180" y="186"/>
                  <a:pt x="182" y="184"/>
                </a:cubicBezTo>
                <a:cubicBezTo>
                  <a:pt x="184" y="182"/>
                  <a:pt x="186" y="180"/>
                  <a:pt x="189" y="178"/>
                </a:cubicBezTo>
                <a:cubicBezTo>
                  <a:pt x="190" y="177"/>
                  <a:pt x="191" y="175"/>
                  <a:pt x="192" y="173"/>
                </a:cubicBezTo>
                <a:cubicBezTo>
                  <a:pt x="189" y="176"/>
                  <a:pt x="186" y="179"/>
                  <a:pt x="183" y="181"/>
                </a:cubicBezTo>
                <a:cubicBezTo>
                  <a:pt x="181" y="184"/>
                  <a:pt x="178" y="186"/>
                  <a:pt x="176" y="189"/>
                </a:cubicBezTo>
                <a:close/>
                <a:moveTo>
                  <a:pt x="253" y="140"/>
                </a:moveTo>
                <a:cubicBezTo>
                  <a:pt x="254" y="141"/>
                  <a:pt x="255" y="141"/>
                  <a:pt x="258" y="140"/>
                </a:cubicBezTo>
                <a:cubicBezTo>
                  <a:pt x="256" y="140"/>
                  <a:pt x="257" y="138"/>
                  <a:pt x="253" y="139"/>
                </a:cubicBezTo>
                <a:cubicBezTo>
                  <a:pt x="252" y="140"/>
                  <a:pt x="253" y="140"/>
                  <a:pt x="253" y="140"/>
                </a:cubicBezTo>
                <a:close/>
                <a:moveTo>
                  <a:pt x="271" y="141"/>
                </a:moveTo>
                <a:cubicBezTo>
                  <a:pt x="272" y="141"/>
                  <a:pt x="274" y="141"/>
                  <a:pt x="275" y="141"/>
                </a:cubicBezTo>
                <a:cubicBezTo>
                  <a:pt x="276" y="142"/>
                  <a:pt x="279" y="141"/>
                  <a:pt x="281" y="141"/>
                </a:cubicBezTo>
                <a:cubicBezTo>
                  <a:pt x="281" y="142"/>
                  <a:pt x="283" y="142"/>
                  <a:pt x="283" y="141"/>
                </a:cubicBezTo>
                <a:cubicBezTo>
                  <a:pt x="284" y="141"/>
                  <a:pt x="284" y="140"/>
                  <a:pt x="284" y="140"/>
                </a:cubicBezTo>
                <a:cubicBezTo>
                  <a:pt x="284" y="139"/>
                  <a:pt x="282" y="139"/>
                  <a:pt x="282" y="139"/>
                </a:cubicBezTo>
                <a:cubicBezTo>
                  <a:pt x="280" y="140"/>
                  <a:pt x="279" y="139"/>
                  <a:pt x="279" y="139"/>
                </a:cubicBezTo>
                <a:cubicBezTo>
                  <a:pt x="278" y="139"/>
                  <a:pt x="276" y="138"/>
                  <a:pt x="275" y="139"/>
                </a:cubicBezTo>
                <a:cubicBezTo>
                  <a:pt x="274" y="139"/>
                  <a:pt x="276" y="140"/>
                  <a:pt x="275" y="140"/>
                </a:cubicBezTo>
                <a:cubicBezTo>
                  <a:pt x="273" y="140"/>
                  <a:pt x="269" y="140"/>
                  <a:pt x="272" y="138"/>
                </a:cubicBezTo>
                <a:cubicBezTo>
                  <a:pt x="269" y="139"/>
                  <a:pt x="269" y="139"/>
                  <a:pt x="269" y="140"/>
                </a:cubicBezTo>
                <a:cubicBezTo>
                  <a:pt x="269" y="141"/>
                  <a:pt x="270" y="141"/>
                  <a:pt x="271" y="141"/>
                </a:cubicBezTo>
                <a:close/>
                <a:moveTo>
                  <a:pt x="238" y="152"/>
                </a:moveTo>
                <a:cubicBezTo>
                  <a:pt x="239" y="152"/>
                  <a:pt x="241" y="152"/>
                  <a:pt x="242" y="151"/>
                </a:cubicBezTo>
                <a:cubicBezTo>
                  <a:pt x="242" y="151"/>
                  <a:pt x="243" y="150"/>
                  <a:pt x="243" y="150"/>
                </a:cubicBezTo>
                <a:cubicBezTo>
                  <a:pt x="242" y="150"/>
                  <a:pt x="241" y="150"/>
                  <a:pt x="239" y="150"/>
                </a:cubicBezTo>
                <a:cubicBezTo>
                  <a:pt x="239" y="151"/>
                  <a:pt x="238" y="152"/>
                  <a:pt x="238" y="152"/>
                </a:cubicBezTo>
                <a:close/>
                <a:moveTo>
                  <a:pt x="218" y="147"/>
                </a:moveTo>
                <a:cubicBezTo>
                  <a:pt x="218" y="147"/>
                  <a:pt x="218" y="147"/>
                  <a:pt x="218" y="147"/>
                </a:cubicBezTo>
                <a:cubicBezTo>
                  <a:pt x="218" y="147"/>
                  <a:pt x="218" y="147"/>
                  <a:pt x="218" y="147"/>
                </a:cubicBezTo>
                <a:cubicBezTo>
                  <a:pt x="218" y="147"/>
                  <a:pt x="218" y="147"/>
                  <a:pt x="218" y="147"/>
                </a:cubicBezTo>
                <a:close/>
                <a:moveTo>
                  <a:pt x="218" y="147"/>
                </a:moveTo>
                <a:cubicBezTo>
                  <a:pt x="218" y="147"/>
                  <a:pt x="218" y="147"/>
                  <a:pt x="218" y="147"/>
                </a:cubicBezTo>
                <a:cubicBezTo>
                  <a:pt x="218" y="147"/>
                  <a:pt x="218" y="147"/>
                  <a:pt x="218" y="147"/>
                </a:cubicBezTo>
                <a:close/>
                <a:moveTo>
                  <a:pt x="333" y="294"/>
                </a:moveTo>
                <a:cubicBezTo>
                  <a:pt x="334" y="294"/>
                  <a:pt x="333" y="293"/>
                  <a:pt x="334" y="292"/>
                </a:cubicBezTo>
                <a:cubicBezTo>
                  <a:pt x="334" y="292"/>
                  <a:pt x="334" y="291"/>
                  <a:pt x="333" y="291"/>
                </a:cubicBezTo>
                <a:cubicBezTo>
                  <a:pt x="333" y="292"/>
                  <a:pt x="332" y="292"/>
                  <a:pt x="332" y="293"/>
                </a:cubicBezTo>
                <a:cubicBezTo>
                  <a:pt x="332" y="294"/>
                  <a:pt x="332" y="294"/>
                  <a:pt x="332" y="294"/>
                </a:cubicBezTo>
                <a:cubicBezTo>
                  <a:pt x="332" y="294"/>
                  <a:pt x="333" y="294"/>
                  <a:pt x="333" y="294"/>
                </a:cubicBezTo>
                <a:close/>
                <a:moveTo>
                  <a:pt x="288" y="214"/>
                </a:moveTo>
                <a:cubicBezTo>
                  <a:pt x="287" y="214"/>
                  <a:pt x="286" y="213"/>
                  <a:pt x="284" y="213"/>
                </a:cubicBezTo>
                <a:cubicBezTo>
                  <a:pt x="283" y="212"/>
                  <a:pt x="281" y="213"/>
                  <a:pt x="279" y="214"/>
                </a:cubicBezTo>
                <a:cubicBezTo>
                  <a:pt x="280" y="215"/>
                  <a:pt x="282" y="215"/>
                  <a:pt x="283" y="215"/>
                </a:cubicBezTo>
                <a:cubicBezTo>
                  <a:pt x="283" y="215"/>
                  <a:pt x="284" y="215"/>
                  <a:pt x="285" y="215"/>
                </a:cubicBezTo>
                <a:cubicBezTo>
                  <a:pt x="286" y="216"/>
                  <a:pt x="286" y="216"/>
                  <a:pt x="286" y="216"/>
                </a:cubicBezTo>
                <a:cubicBezTo>
                  <a:pt x="287" y="216"/>
                  <a:pt x="288" y="215"/>
                  <a:pt x="289" y="215"/>
                </a:cubicBezTo>
                <a:cubicBezTo>
                  <a:pt x="289" y="215"/>
                  <a:pt x="288" y="214"/>
                  <a:pt x="288" y="214"/>
                </a:cubicBezTo>
                <a:close/>
                <a:moveTo>
                  <a:pt x="334" y="279"/>
                </a:moveTo>
                <a:cubicBezTo>
                  <a:pt x="333" y="279"/>
                  <a:pt x="333" y="280"/>
                  <a:pt x="334" y="282"/>
                </a:cubicBezTo>
                <a:cubicBezTo>
                  <a:pt x="334" y="281"/>
                  <a:pt x="335" y="280"/>
                  <a:pt x="334" y="279"/>
                </a:cubicBezTo>
                <a:close/>
                <a:moveTo>
                  <a:pt x="290" y="218"/>
                </a:moveTo>
                <a:cubicBezTo>
                  <a:pt x="289" y="218"/>
                  <a:pt x="289" y="218"/>
                  <a:pt x="288" y="219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9" y="217"/>
                  <a:pt x="288" y="218"/>
                  <a:pt x="287" y="217"/>
                </a:cubicBezTo>
                <a:cubicBezTo>
                  <a:pt x="286" y="217"/>
                  <a:pt x="284" y="217"/>
                  <a:pt x="283" y="216"/>
                </a:cubicBezTo>
                <a:cubicBezTo>
                  <a:pt x="282" y="216"/>
                  <a:pt x="281" y="216"/>
                  <a:pt x="280" y="216"/>
                </a:cubicBezTo>
                <a:cubicBezTo>
                  <a:pt x="280" y="216"/>
                  <a:pt x="279" y="215"/>
                  <a:pt x="278" y="216"/>
                </a:cubicBezTo>
                <a:cubicBezTo>
                  <a:pt x="278" y="216"/>
                  <a:pt x="278" y="217"/>
                  <a:pt x="278" y="217"/>
                </a:cubicBezTo>
                <a:cubicBezTo>
                  <a:pt x="279" y="217"/>
                  <a:pt x="278" y="218"/>
                  <a:pt x="279" y="218"/>
                </a:cubicBezTo>
                <a:cubicBezTo>
                  <a:pt x="279" y="218"/>
                  <a:pt x="279" y="218"/>
                  <a:pt x="279" y="218"/>
                </a:cubicBezTo>
                <a:cubicBezTo>
                  <a:pt x="278" y="219"/>
                  <a:pt x="277" y="219"/>
                  <a:pt x="277" y="219"/>
                </a:cubicBezTo>
                <a:cubicBezTo>
                  <a:pt x="277" y="220"/>
                  <a:pt x="278" y="219"/>
                  <a:pt x="278" y="219"/>
                </a:cubicBezTo>
                <a:cubicBezTo>
                  <a:pt x="279" y="219"/>
                  <a:pt x="279" y="219"/>
                  <a:pt x="279" y="220"/>
                </a:cubicBezTo>
                <a:cubicBezTo>
                  <a:pt x="279" y="220"/>
                  <a:pt x="280" y="220"/>
                  <a:pt x="280" y="221"/>
                </a:cubicBezTo>
                <a:cubicBezTo>
                  <a:pt x="281" y="221"/>
                  <a:pt x="282" y="220"/>
                  <a:pt x="283" y="220"/>
                </a:cubicBezTo>
                <a:cubicBezTo>
                  <a:pt x="283" y="221"/>
                  <a:pt x="282" y="221"/>
                  <a:pt x="282" y="221"/>
                </a:cubicBezTo>
                <a:cubicBezTo>
                  <a:pt x="283" y="221"/>
                  <a:pt x="284" y="222"/>
                  <a:pt x="284" y="222"/>
                </a:cubicBezTo>
                <a:cubicBezTo>
                  <a:pt x="285" y="222"/>
                  <a:pt x="285" y="222"/>
                  <a:pt x="286" y="222"/>
                </a:cubicBezTo>
                <a:cubicBezTo>
                  <a:pt x="286" y="221"/>
                  <a:pt x="285" y="221"/>
                  <a:pt x="286" y="220"/>
                </a:cubicBezTo>
                <a:cubicBezTo>
                  <a:pt x="287" y="220"/>
                  <a:pt x="288" y="220"/>
                  <a:pt x="289" y="220"/>
                </a:cubicBezTo>
                <a:cubicBezTo>
                  <a:pt x="289" y="220"/>
                  <a:pt x="290" y="220"/>
                  <a:pt x="289" y="221"/>
                </a:cubicBezTo>
                <a:cubicBezTo>
                  <a:pt x="288" y="221"/>
                  <a:pt x="288" y="223"/>
                  <a:pt x="287" y="222"/>
                </a:cubicBezTo>
                <a:cubicBezTo>
                  <a:pt x="286" y="223"/>
                  <a:pt x="288" y="222"/>
                  <a:pt x="288" y="223"/>
                </a:cubicBezTo>
                <a:cubicBezTo>
                  <a:pt x="288" y="224"/>
                  <a:pt x="289" y="223"/>
                  <a:pt x="289" y="223"/>
                </a:cubicBezTo>
                <a:cubicBezTo>
                  <a:pt x="290" y="223"/>
                  <a:pt x="289" y="223"/>
                  <a:pt x="289" y="222"/>
                </a:cubicBezTo>
                <a:cubicBezTo>
                  <a:pt x="289" y="222"/>
                  <a:pt x="289" y="222"/>
                  <a:pt x="289" y="221"/>
                </a:cubicBezTo>
                <a:cubicBezTo>
                  <a:pt x="290" y="221"/>
                  <a:pt x="291" y="220"/>
                  <a:pt x="290" y="219"/>
                </a:cubicBezTo>
                <a:cubicBezTo>
                  <a:pt x="290" y="218"/>
                  <a:pt x="290" y="218"/>
                  <a:pt x="290" y="218"/>
                </a:cubicBezTo>
                <a:close/>
                <a:moveTo>
                  <a:pt x="295" y="240"/>
                </a:moveTo>
                <a:cubicBezTo>
                  <a:pt x="295" y="240"/>
                  <a:pt x="294" y="240"/>
                  <a:pt x="293" y="240"/>
                </a:cubicBezTo>
                <a:cubicBezTo>
                  <a:pt x="294" y="240"/>
                  <a:pt x="294" y="239"/>
                  <a:pt x="294" y="239"/>
                </a:cubicBezTo>
                <a:cubicBezTo>
                  <a:pt x="293" y="239"/>
                  <a:pt x="293" y="240"/>
                  <a:pt x="293" y="240"/>
                </a:cubicBezTo>
                <a:cubicBezTo>
                  <a:pt x="291" y="240"/>
                  <a:pt x="292" y="241"/>
                  <a:pt x="292" y="241"/>
                </a:cubicBezTo>
                <a:cubicBezTo>
                  <a:pt x="292" y="242"/>
                  <a:pt x="293" y="241"/>
                  <a:pt x="293" y="241"/>
                </a:cubicBezTo>
                <a:cubicBezTo>
                  <a:pt x="294" y="241"/>
                  <a:pt x="294" y="241"/>
                  <a:pt x="295" y="241"/>
                </a:cubicBezTo>
                <a:cubicBezTo>
                  <a:pt x="295" y="241"/>
                  <a:pt x="296" y="241"/>
                  <a:pt x="297" y="240"/>
                </a:cubicBezTo>
                <a:cubicBezTo>
                  <a:pt x="296" y="240"/>
                  <a:pt x="295" y="240"/>
                  <a:pt x="295" y="240"/>
                </a:cubicBezTo>
                <a:close/>
                <a:moveTo>
                  <a:pt x="277" y="226"/>
                </a:moveTo>
                <a:cubicBezTo>
                  <a:pt x="277" y="226"/>
                  <a:pt x="278" y="225"/>
                  <a:pt x="278" y="225"/>
                </a:cubicBezTo>
                <a:cubicBezTo>
                  <a:pt x="279" y="224"/>
                  <a:pt x="279" y="225"/>
                  <a:pt x="279" y="225"/>
                </a:cubicBezTo>
                <a:cubicBezTo>
                  <a:pt x="279" y="226"/>
                  <a:pt x="280" y="226"/>
                  <a:pt x="280" y="226"/>
                </a:cubicBezTo>
                <a:cubicBezTo>
                  <a:pt x="282" y="226"/>
                  <a:pt x="284" y="227"/>
                  <a:pt x="286" y="227"/>
                </a:cubicBezTo>
                <a:cubicBezTo>
                  <a:pt x="286" y="227"/>
                  <a:pt x="287" y="227"/>
                  <a:pt x="287" y="227"/>
                </a:cubicBezTo>
                <a:cubicBezTo>
                  <a:pt x="287" y="227"/>
                  <a:pt x="287" y="227"/>
                  <a:pt x="288" y="227"/>
                </a:cubicBezTo>
                <a:cubicBezTo>
                  <a:pt x="288" y="228"/>
                  <a:pt x="289" y="227"/>
                  <a:pt x="290" y="227"/>
                </a:cubicBezTo>
                <a:cubicBezTo>
                  <a:pt x="289" y="228"/>
                  <a:pt x="290" y="227"/>
                  <a:pt x="290" y="228"/>
                </a:cubicBezTo>
                <a:cubicBezTo>
                  <a:pt x="291" y="228"/>
                  <a:pt x="291" y="228"/>
                  <a:pt x="292" y="228"/>
                </a:cubicBezTo>
                <a:cubicBezTo>
                  <a:pt x="293" y="227"/>
                  <a:pt x="292" y="227"/>
                  <a:pt x="292" y="226"/>
                </a:cubicBezTo>
                <a:cubicBezTo>
                  <a:pt x="292" y="226"/>
                  <a:pt x="291" y="226"/>
                  <a:pt x="291" y="226"/>
                </a:cubicBezTo>
                <a:cubicBezTo>
                  <a:pt x="289" y="225"/>
                  <a:pt x="288" y="224"/>
                  <a:pt x="286" y="224"/>
                </a:cubicBezTo>
                <a:cubicBezTo>
                  <a:pt x="285" y="223"/>
                  <a:pt x="284" y="223"/>
                  <a:pt x="283" y="222"/>
                </a:cubicBezTo>
                <a:cubicBezTo>
                  <a:pt x="282" y="222"/>
                  <a:pt x="281" y="222"/>
                  <a:pt x="280" y="222"/>
                </a:cubicBezTo>
                <a:cubicBezTo>
                  <a:pt x="279" y="222"/>
                  <a:pt x="279" y="221"/>
                  <a:pt x="278" y="221"/>
                </a:cubicBezTo>
                <a:cubicBezTo>
                  <a:pt x="277" y="221"/>
                  <a:pt x="277" y="221"/>
                  <a:pt x="276" y="221"/>
                </a:cubicBezTo>
                <a:cubicBezTo>
                  <a:pt x="275" y="222"/>
                  <a:pt x="278" y="221"/>
                  <a:pt x="277" y="223"/>
                </a:cubicBezTo>
                <a:cubicBezTo>
                  <a:pt x="277" y="224"/>
                  <a:pt x="275" y="225"/>
                  <a:pt x="275" y="226"/>
                </a:cubicBezTo>
                <a:cubicBezTo>
                  <a:pt x="276" y="226"/>
                  <a:pt x="276" y="225"/>
                  <a:pt x="277" y="226"/>
                </a:cubicBezTo>
                <a:close/>
                <a:moveTo>
                  <a:pt x="292" y="247"/>
                </a:moveTo>
                <a:cubicBezTo>
                  <a:pt x="293" y="246"/>
                  <a:pt x="293" y="248"/>
                  <a:pt x="294" y="247"/>
                </a:cubicBezTo>
                <a:cubicBezTo>
                  <a:pt x="294" y="246"/>
                  <a:pt x="295" y="246"/>
                  <a:pt x="295" y="246"/>
                </a:cubicBezTo>
                <a:cubicBezTo>
                  <a:pt x="295" y="246"/>
                  <a:pt x="295" y="246"/>
                  <a:pt x="296" y="246"/>
                </a:cubicBezTo>
                <a:cubicBezTo>
                  <a:pt x="295" y="247"/>
                  <a:pt x="295" y="247"/>
                  <a:pt x="294" y="247"/>
                </a:cubicBezTo>
                <a:cubicBezTo>
                  <a:pt x="294" y="248"/>
                  <a:pt x="294" y="248"/>
                  <a:pt x="293" y="248"/>
                </a:cubicBezTo>
                <a:cubicBezTo>
                  <a:pt x="293" y="247"/>
                  <a:pt x="293" y="247"/>
                  <a:pt x="293" y="248"/>
                </a:cubicBezTo>
                <a:cubicBezTo>
                  <a:pt x="293" y="248"/>
                  <a:pt x="292" y="248"/>
                  <a:pt x="292" y="248"/>
                </a:cubicBezTo>
                <a:cubicBezTo>
                  <a:pt x="292" y="248"/>
                  <a:pt x="292" y="248"/>
                  <a:pt x="292" y="248"/>
                </a:cubicBezTo>
                <a:cubicBezTo>
                  <a:pt x="292" y="249"/>
                  <a:pt x="293" y="249"/>
                  <a:pt x="293" y="249"/>
                </a:cubicBezTo>
                <a:cubicBezTo>
                  <a:pt x="293" y="249"/>
                  <a:pt x="293" y="249"/>
                  <a:pt x="293" y="249"/>
                </a:cubicBezTo>
                <a:cubicBezTo>
                  <a:pt x="294" y="249"/>
                  <a:pt x="294" y="249"/>
                  <a:pt x="295" y="249"/>
                </a:cubicBezTo>
                <a:cubicBezTo>
                  <a:pt x="295" y="248"/>
                  <a:pt x="295" y="248"/>
                  <a:pt x="295" y="248"/>
                </a:cubicBezTo>
                <a:cubicBezTo>
                  <a:pt x="295" y="247"/>
                  <a:pt x="296" y="247"/>
                  <a:pt x="297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47"/>
                  <a:pt x="297" y="247"/>
                  <a:pt x="297" y="246"/>
                </a:cubicBezTo>
                <a:cubicBezTo>
                  <a:pt x="298" y="246"/>
                  <a:pt x="297" y="246"/>
                  <a:pt x="297" y="246"/>
                </a:cubicBezTo>
                <a:cubicBezTo>
                  <a:pt x="296" y="246"/>
                  <a:pt x="296" y="245"/>
                  <a:pt x="295" y="245"/>
                </a:cubicBezTo>
                <a:cubicBezTo>
                  <a:pt x="294" y="246"/>
                  <a:pt x="293" y="246"/>
                  <a:pt x="292" y="247"/>
                </a:cubicBezTo>
                <a:close/>
                <a:moveTo>
                  <a:pt x="272" y="219"/>
                </a:moveTo>
                <a:cubicBezTo>
                  <a:pt x="273" y="217"/>
                  <a:pt x="274" y="216"/>
                  <a:pt x="275" y="216"/>
                </a:cubicBezTo>
                <a:cubicBezTo>
                  <a:pt x="275" y="216"/>
                  <a:pt x="276" y="216"/>
                  <a:pt x="276" y="216"/>
                </a:cubicBezTo>
                <a:cubicBezTo>
                  <a:pt x="275" y="216"/>
                  <a:pt x="275" y="215"/>
                  <a:pt x="275" y="215"/>
                </a:cubicBezTo>
                <a:cubicBezTo>
                  <a:pt x="274" y="217"/>
                  <a:pt x="275" y="215"/>
                  <a:pt x="274" y="215"/>
                </a:cubicBezTo>
                <a:cubicBezTo>
                  <a:pt x="274" y="215"/>
                  <a:pt x="274" y="215"/>
                  <a:pt x="273" y="216"/>
                </a:cubicBezTo>
                <a:cubicBezTo>
                  <a:pt x="273" y="217"/>
                  <a:pt x="271" y="218"/>
                  <a:pt x="271" y="217"/>
                </a:cubicBezTo>
                <a:cubicBezTo>
                  <a:pt x="270" y="215"/>
                  <a:pt x="269" y="217"/>
                  <a:pt x="269" y="218"/>
                </a:cubicBezTo>
                <a:cubicBezTo>
                  <a:pt x="269" y="215"/>
                  <a:pt x="269" y="216"/>
                  <a:pt x="268" y="215"/>
                </a:cubicBezTo>
                <a:cubicBezTo>
                  <a:pt x="267" y="215"/>
                  <a:pt x="265" y="216"/>
                  <a:pt x="264" y="216"/>
                </a:cubicBezTo>
                <a:cubicBezTo>
                  <a:pt x="263" y="216"/>
                  <a:pt x="263" y="216"/>
                  <a:pt x="262" y="216"/>
                </a:cubicBezTo>
                <a:cubicBezTo>
                  <a:pt x="261" y="216"/>
                  <a:pt x="261" y="216"/>
                  <a:pt x="260" y="216"/>
                </a:cubicBezTo>
                <a:cubicBezTo>
                  <a:pt x="260" y="216"/>
                  <a:pt x="259" y="217"/>
                  <a:pt x="259" y="217"/>
                </a:cubicBezTo>
                <a:cubicBezTo>
                  <a:pt x="259" y="217"/>
                  <a:pt x="259" y="218"/>
                  <a:pt x="260" y="218"/>
                </a:cubicBezTo>
                <a:cubicBezTo>
                  <a:pt x="261" y="217"/>
                  <a:pt x="261" y="218"/>
                  <a:pt x="262" y="218"/>
                </a:cubicBezTo>
                <a:cubicBezTo>
                  <a:pt x="265" y="218"/>
                  <a:pt x="268" y="218"/>
                  <a:pt x="271" y="219"/>
                </a:cubicBezTo>
                <a:cubicBezTo>
                  <a:pt x="271" y="219"/>
                  <a:pt x="272" y="219"/>
                  <a:pt x="272" y="219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1" y="218"/>
                  <a:pt x="271" y="218"/>
                  <a:pt x="272" y="217"/>
                </a:cubicBezTo>
                <a:cubicBezTo>
                  <a:pt x="272" y="217"/>
                  <a:pt x="272" y="217"/>
                  <a:pt x="272" y="217"/>
                </a:cubicBezTo>
                <a:cubicBezTo>
                  <a:pt x="273" y="217"/>
                  <a:pt x="272" y="218"/>
                  <a:pt x="272" y="218"/>
                </a:cubicBezTo>
                <a:cubicBezTo>
                  <a:pt x="272" y="218"/>
                  <a:pt x="272" y="219"/>
                  <a:pt x="272" y="219"/>
                </a:cubicBezTo>
                <a:close/>
                <a:moveTo>
                  <a:pt x="312" y="347"/>
                </a:moveTo>
                <a:cubicBezTo>
                  <a:pt x="313" y="346"/>
                  <a:pt x="315" y="345"/>
                  <a:pt x="316" y="345"/>
                </a:cubicBezTo>
                <a:cubicBezTo>
                  <a:pt x="318" y="344"/>
                  <a:pt x="319" y="343"/>
                  <a:pt x="321" y="342"/>
                </a:cubicBezTo>
                <a:cubicBezTo>
                  <a:pt x="322" y="342"/>
                  <a:pt x="322" y="341"/>
                  <a:pt x="322" y="340"/>
                </a:cubicBezTo>
                <a:cubicBezTo>
                  <a:pt x="322" y="339"/>
                  <a:pt x="321" y="341"/>
                  <a:pt x="321" y="341"/>
                </a:cubicBezTo>
                <a:cubicBezTo>
                  <a:pt x="320" y="340"/>
                  <a:pt x="320" y="342"/>
                  <a:pt x="319" y="342"/>
                </a:cubicBezTo>
                <a:cubicBezTo>
                  <a:pt x="317" y="342"/>
                  <a:pt x="316" y="343"/>
                  <a:pt x="315" y="344"/>
                </a:cubicBezTo>
                <a:cubicBezTo>
                  <a:pt x="314" y="344"/>
                  <a:pt x="313" y="345"/>
                  <a:pt x="312" y="345"/>
                </a:cubicBezTo>
                <a:cubicBezTo>
                  <a:pt x="312" y="345"/>
                  <a:pt x="312" y="346"/>
                  <a:pt x="311" y="346"/>
                </a:cubicBezTo>
                <a:cubicBezTo>
                  <a:pt x="311" y="346"/>
                  <a:pt x="311" y="346"/>
                  <a:pt x="310" y="347"/>
                </a:cubicBezTo>
                <a:cubicBezTo>
                  <a:pt x="310" y="347"/>
                  <a:pt x="310" y="348"/>
                  <a:pt x="312" y="347"/>
                </a:cubicBezTo>
                <a:close/>
                <a:moveTo>
                  <a:pt x="336" y="293"/>
                </a:moveTo>
                <a:cubicBezTo>
                  <a:pt x="337" y="292"/>
                  <a:pt x="337" y="292"/>
                  <a:pt x="337" y="292"/>
                </a:cubicBezTo>
                <a:cubicBezTo>
                  <a:pt x="337" y="292"/>
                  <a:pt x="337" y="291"/>
                  <a:pt x="337" y="291"/>
                </a:cubicBezTo>
                <a:cubicBezTo>
                  <a:pt x="338" y="289"/>
                  <a:pt x="338" y="289"/>
                  <a:pt x="338" y="289"/>
                </a:cubicBezTo>
                <a:cubicBezTo>
                  <a:pt x="338" y="288"/>
                  <a:pt x="338" y="287"/>
                  <a:pt x="337" y="286"/>
                </a:cubicBezTo>
                <a:cubicBezTo>
                  <a:pt x="337" y="288"/>
                  <a:pt x="336" y="289"/>
                  <a:pt x="336" y="291"/>
                </a:cubicBezTo>
                <a:cubicBezTo>
                  <a:pt x="335" y="293"/>
                  <a:pt x="334" y="295"/>
                  <a:pt x="334" y="297"/>
                </a:cubicBezTo>
                <a:cubicBezTo>
                  <a:pt x="334" y="297"/>
                  <a:pt x="334" y="297"/>
                  <a:pt x="334" y="297"/>
                </a:cubicBezTo>
                <a:cubicBezTo>
                  <a:pt x="335" y="296"/>
                  <a:pt x="335" y="294"/>
                  <a:pt x="336" y="293"/>
                </a:cubicBezTo>
                <a:close/>
                <a:moveTo>
                  <a:pt x="310" y="347"/>
                </a:moveTo>
                <a:cubicBezTo>
                  <a:pt x="310" y="347"/>
                  <a:pt x="310" y="347"/>
                  <a:pt x="310" y="347"/>
                </a:cubicBezTo>
                <a:cubicBezTo>
                  <a:pt x="310" y="346"/>
                  <a:pt x="310" y="346"/>
                  <a:pt x="310" y="346"/>
                </a:cubicBezTo>
                <a:lnTo>
                  <a:pt x="310" y="347"/>
                </a:lnTo>
                <a:close/>
                <a:moveTo>
                  <a:pt x="302" y="202"/>
                </a:moveTo>
                <a:cubicBezTo>
                  <a:pt x="301" y="201"/>
                  <a:pt x="300" y="200"/>
                  <a:pt x="298" y="201"/>
                </a:cubicBezTo>
                <a:cubicBezTo>
                  <a:pt x="298" y="201"/>
                  <a:pt x="298" y="200"/>
                  <a:pt x="296" y="200"/>
                </a:cubicBezTo>
                <a:cubicBezTo>
                  <a:pt x="295" y="199"/>
                  <a:pt x="295" y="200"/>
                  <a:pt x="295" y="200"/>
                </a:cubicBezTo>
                <a:cubicBezTo>
                  <a:pt x="294" y="201"/>
                  <a:pt x="295" y="201"/>
                  <a:pt x="295" y="201"/>
                </a:cubicBezTo>
                <a:cubicBezTo>
                  <a:pt x="296" y="201"/>
                  <a:pt x="297" y="202"/>
                  <a:pt x="298" y="201"/>
                </a:cubicBezTo>
                <a:cubicBezTo>
                  <a:pt x="298" y="202"/>
                  <a:pt x="299" y="202"/>
                  <a:pt x="300" y="203"/>
                </a:cubicBezTo>
                <a:cubicBezTo>
                  <a:pt x="301" y="203"/>
                  <a:pt x="301" y="202"/>
                  <a:pt x="302" y="202"/>
                </a:cubicBezTo>
                <a:cubicBezTo>
                  <a:pt x="302" y="202"/>
                  <a:pt x="302" y="202"/>
                  <a:pt x="302" y="202"/>
                </a:cubicBezTo>
                <a:close/>
                <a:moveTo>
                  <a:pt x="387" y="305"/>
                </a:moveTo>
                <a:cubicBezTo>
                  <a:pt x="387" y="304"/>
                  <a:pt x="387" y="304"/>
                  <a:pt x="387" y="304"/>
                </a:cubicBezTo>
                <a:cubicBezTo>
                  <a:pt x="387" y="302"/>
                  <a:pt x="388" y="299"/>
                  <a:pt x="387" y="297"/>
                </a:cubicBezTo>
                <a:cubicBezTo>
                  <a:pt x="387" y="296"/>
                  <a:pt x="387" y="296"/>
                  <a:pt x="387" y="295"/>
                </a:cubicBezTo>
                <a:cubicBezTo>
                  <a:pt x="387" y="295"/>
                  <a:pt x="388" y="295"/>
                  <a:pt x="388" y="295"/>
                </a:cubicBezTo>
                <a:cubicBezTo>
                  <a:pt x="388" y="296"/>
                  <a:pt x="388" y="296"/>
                  <a:pt x="388" y="297"/>
                </a:cubicBezTo>
                <a:cubicBezTo>
                  <a:pt x="388" y="298"/>
                  <a:pt x="388" y="299"/>
                  <a:pt x="388" y="301"/>
                </a:cubicBezTo>
                <a:cubicBezTo>
                  <a:pt x="388" y="300"/>
                  <a:pt x="389" y="299"/>
                  <a:pt x="389" y="297"/>
                </a:cubicBezTo>
                <a:cubicBezTo>
                  <a:pt x="389" y="297"/>
                  <a:pt x="389" y="296"/>
                  <a:pt x="389" y="296"/>
                </a:cubicBezTo>
                <a:cubicBezTo>
                  <a:pt x="389" y="295"/>
                  <a:pt x="388" y="294"/>
                  <a:pt x="388" y="293"/>
                </a:cubicBezTo>
                <a:cubicBezTo>
                  <a:pt x="389" y="296"/>
                  <a:pt x="390" y="295"/>
                  <a:pt x="390" y="293"/>
                </a:cubicBezTo>
                <a:cubicBezTo>
                  <a:pt x="391" y="291"/>
                  <a:pt x="391" y="290"/>
                  <a:pt x="390" y="288"/>
                </a:cubicBezTo>
                <a:cubicBezTo>
                  <a:pt x="390" y="286"/>
                  <a:pt x="390" y="284"/>
                  <a:pt x="392" y="284"/>
                </a:cubicBezTo>
                <a:cubicBezTo>
                  <a:pt x="392" y="284"/>
                  <a:pt x="392" y="284"/>
                  <a:pt x="392" y="283"/>
                </a:cubicBezTo>
                <a:cubicBezTo>
                  <a:pt x="392" y="279"/>
                  <a:pt x="392" y="276"/>
                  <a:pt x="391" y="273"/>
                </a:cubicBezTo>
                <a:cubicBezTo>
                  <a:pt x="391" y="272"/>
                  <a:pt x="391" y="271"/>
                  <a:pt x="391" y="270"/>
                </a:cubicBezTo>
                <a:cubicBezTo>
                  <a:pt x="392" y="270"/>
                  <a:pt x="392" y="265"/>
                  <a:pt x="391" y="262"/>
                </a:cubicBezTo>
                <a:cubicBezTo>
                  <a:pt x="391" y="261"/>
                  <a:pt x="390" y="259"/>
                  <a:pt x="391" y="258"/>
                </a:cubicBezTo>
                <a:cubicBezTo>
                  <a:pt x="391" y="260"/>
                  <a:pt x="391" y="261"/>
                  <a:pt x="392" y="262"/>
                </a:cubicBezTo>
                <a:cubicBezTo>
                  <a:pt x="392" y="260"/>
                  <a:pt x="392" y="258"/>
                  <a:pt x="392" y="256"/>
                </a:cubicBezTo>
                <a:cubicBezTo>
                  <a:pt x="392" y="258"/>
                  <a:pt x="393" y="260"/>
                  <a:pt x="394" y="261"/>
                </a:cubicBezTo>
                <a:cubicBezTo>
                  <a:pt x="393" y="258"/>
                  <a:pt x="394" y="257"/>
                  <a:pt x="393" y="254"/>
                </a:cubicBezTo>
                <a:cubicBezTo>
                  <a:pt x="393" y="253"/>
                  <a:pt x="393" y="251"/>
                  <a:pt x="392" y="249"/>
                </a:cubicBezTo>
                <a:cubicBezTo>
                  <a:pt x="392" y="247"/>
                  <a:pt x="391" y="246"/>
                  <a:pt x="391" y="244"/>
                </a:cubicBezTo>
                <a:cubicBezTo>
                  <a:pt x="391" y="243"/>
                  <a:pt x="391" y="241"/>
                  <a:pt x="390" y="239"/>
                </a:cubicBezTo>
                <a:cubicBezTo>
                  <a:pt x="390" y="237"/>
                  <a:pt x="389" y="234"/>
                  <a:pt x="388" y="232"/>
                </a:cubicBezTo>
                <a:cubicBezTo>
                  <a:pt x="388" y="230"/>
                  <a:pt x="387" y="228"/>
                  <a:pt x="386" y="226"/>
                </a:cubicBezTo>
                <a:cubicBezTo>
                  <a:pt x="386" y="224"/>
                  <a:pt x="385" y="223"/>
                  <a:pt x="384" y="221"/>
                </a:cubicBezTo>
                <a:cubicBezTo>
                  <a:pt x="384" y="220"/>
                  <a:pt x="383" y="219"/>
                  <a:pt x="382" y="218"/>
                </a:cubicBezTo>
                <a:cubicBezTo>
                  <a:pt x="382" y="217"/>
                  <a:pt x="381" y="217"/>
                  <a:pt x="381" y="216"/>
                </a:cubicBezTo>
                <a:cubicBezTo>
                  <a:pt x="380" y="216"/>
                  <a:pt x="380" y="215"/>
                  <a:pt x="380" y="215"/>
                </a:cubicBezTo>
                <a:cubicBezTo>
                  <a:pt x="379" y="214"/>
                  <a:pt x="379" y="213"/>
                  <a:pt x="378" y="212"/>
                </a:cubicBezTo>
                <a:cubicBezTo>
                  <a:pt x="379" y="212"/>
                  <a:pt x="379" y="211"/>
                  <a:pt x="379" y="211"/>
                </a:cubicBezTo>
                <a:cubicBezTo>
                  <a:pt x="378" y="211"/>
                  <a:pt x="378" y="210"/>
                  <a:pt x="378" y="210"/>
                </a:cubicBezTo>
                <a:cubicBezTo>
                  <a:pt x="377" y="210"/>
                  <a:pt x="377" y="209"/>
                  <a:pt x="376" y="208"/>
                </a:cubicBezTo>
                <a:cubicBezTo>
                  <a:pt x="376" y="208"/>
                  <a:pt x="376" y="208"/>
                  <a:pt x="376" y="208"/>
                </a:cubicBezTo>
                <a:cubicBezTo>
                  <a:pt x="377" y="208"/>
                  <a:pt x="377" y="208"/>
                  <a:pt x="376" y="207"/>
                </a:cubicBezTo>
                <a:cubicBezTo>
                  <a:pt x="375" y="206"/>
                  <a:pt x="375" y="205"/>
                  <a:pt x="375" y="205"/>
                </a:cubicBezTo>
                <a:cubicBezTo>
                  <a:pt x="374" y="203"/>
                  <a:pt x="373" y="202"/>
                  <a:pt x="372" y="200"/>
                </a:cubicBezTo>
                <a:cubicBezTo>
                  <a:pt x="370" y="199"/>
                  <a:pt x="370" y="200"/>
                  <a:pt x="370" y="200"/>
                </a:cubicBezTo>
                <a:cubicBezTo>
                  <a:pt x="373" y="203"/>
                  <a:pt x="371" y="203"/>
                  <a:pt x="372" y="205"/>
                </a:cubicBezTo>
                <a:cubicBezTo>
                  <a:pt x="373" y="207"/>
                  <a:pt x="374" y="210"/>
                  <a:pt x="375" y="213"/>
                </a:cubicBezTo>
                <a:cubicBezTo>
                  <a:pt x="376" y="213"/>
                  <a:pt x="376" y="213"/>
                  <a:pt x="377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76" y="213"/>
                  <a:pt x="377" y="213"/>
                  <a:pt x="377" y="214"/>
                </a:cubicBezTo>
                <a:cubicBezTo>
                  <a:pt x="379" y="216"/>
                  <a:pt x="378" y="218"/>
                  <a:pt x="380" y="220"/>
                </a:cubicBezTo>
                <a:cubicBezTo>
                  <a:pt x="380" y="220"/>
                  <a:pt x="380" y="220"/>
                  <a:pt x="380" y="220"/>
                </a:cubicBezTo>
                <a:cubicBezTo>
                  <a:pt x="380" y="222"/>
                  <a:pt x="381" y="224"/>
                  <a:pt x="381" y="225"/>
                </a:cubicBezTo>
                <a:cubicBezTo>
                  <a:pt x="381" y="225"/>
                  <a:pt x="381" y="226"/>
                  <a:pt x="381" y="226"/>
                </a:cubicBezTo>
                <a:cubicBezTo>
                  <a:pt x="381" y="227"/>
                  <a:pt x="381" y="227"/>
                  <a:pt x="381" y="227"/>
                </a:cubicBezTo>
                <a:cubicBezTo>
                  <a:pt x="380" y="225"/>
                  <a:pt x="379" y="224"/>
                  <a:pt x="378" y="222"/>
                </a:cubicBezTo>
                <a:cubicBezTo>
                  <a:pt x="378" y="221"/>
                  <a:pt x="378" y="220"/>
                  <a:pt x="378" y="219"/>
                </a:cubicBezTo>
                <a:cubicBezTo>
                  <a:pt x="378" y="219"/>
                  <a:pt x="377" y="218"/>
                  <a:pt x="376" y="217"/>
                </a:cubicBezTo>
                <a:cubicBezTo>
                  <a:pt x="375" y="217"/>
                  <a:pt x="376" y="217"/>
                  <a:pt x="376" y="217"/>
                </a:cubicBezTo>
                <a:cubicBezTo>
                  <a:pt x="376" y="216"/>
                  <a:pt x="376" y="214"/>
                  <a:pt x="374" y="212"/>
                </a:cubicBezTo>
                <a:cubicBezTo>
                  <a:pt x="373" y="211"/>
                  <a:pt x="372" y="211"/>
                  <a:pt x="372" y="211"/>
                </a:cubicBezTo>
                <a:cubicBezTo>
                  <a:pt x="371" y="211"/>
                  <a:pt x="371" y="211"/>
                  <a:pt x="370" y="211"/>
                </a:cubicBezTo>
                <a:cubicBezTo>
                  <a:pt x="370" y="211"/>
                  <a:pt x="370" y="210"/>
                  <a:pt x="369" y="209"/>
                </a:cubicBezTo>
                <a:cubicBezTo>
                  <a:pt x="368" y="209"/>
                  <a:pt x="368" y="208"/>
                  <a:pt x="367" y="208"/>
                </a:cubicBezTo>
                <a:cubicBezTo>
                  <a:pt x="367" y="207"/>
                  <a:pt x="366" y="206"/>
                  <a:pt x="365" y="206"/>
                </a:cubicBezTo>
                <a:cubicBezTo>
                  <a:pt x="365" y="206"/>
                  <a:pt x="363" y="204"/>
                  <a:pt x="363" y="205"/>
                </a:cubicBezTo>
                <a:cubicBezTo>
                  <a:pt x="364" y="206"/>
                  <a:pt x="363" y="206"/>
                  <a:pt x="363" y="206"/>
                </a:cubicBezTo>
                <a:cubicBezTo>
                  <a:pt x="362" y="206"/>
                  <a:pt x="361" y="205"/>
                  <a:pt x="360" y="205"/>
                </a:cubicBezTo>
                <a:cubicBezTo>
                  <a:pt x="360" y="205"/>
                  <a:pt x="359" y="205"/>
                  <a:pt x="358" y="205"/>
                </a:cubicBezTo>
                <a:cubicBezTo>
                  <a:pt x="361" y="207"/>
                  <a:pt x="362" y="209"/>
                  <a:pt x="360" y="210"/>
                </a:cubicBezTo>
                <a:cubicBezTo>
                  <a:pt x="360" y="211"/>
                  <a:pt x="359" y="211"/>
                  <a:pt x="357" y="210"/>
                </a:cubicBezTo>
                <a:cubicBezTo>
                  <a:pt x="357" y="210"/>
                  <a:pt x="357" y="210"/>
                  <a:pt x="357" y="209"/>
                </a:cubicBezTo>
                <a:cubicBezTo>
                  <a:pt x="357" y="209"/>
                  <a:pt x="357" y="209"/>
                  <a:pt x="356" y="208"/>
                </a:cubicBezTo>
                <a:cubicBezTo>
                  <a:pt x="357" y="208"/>
                  <a:pt x="356" y="206"/>
                  <a:pt x="355" y="205"/>
                </a:cubicBezTo>
                <a:cubicBezTo>
                  <a:pt x="354" y="204"/>
                  <a:pt x="353" y="203"/>
                  <a:pt x="353" y="202"/>
                </a:cubicBezTo>
                <a:cubicBezTo>
                  <a:pt x="353" y="203"/>
                  <a:pt x="354" y="203"/>
                  <a:pt x="354" y="203"/>
                </a:cubicBezTo>
                <a:cubicBezTo>
                  <a:pt x="355" y="204"/>
                  <a:pt x="355" y="204"/>
                  <a:pt x="356" y="205"/>
                </a:cubicBezTo>
                <a:cubicBezTo>
                  <a:pt x="356" y="206"/>
                  <a:pt x="356" y="207"/>
                  <a:pt x="357" y="207"/>
                </a:cubicBezTo>
                <a:cubicBezTo>
                  <a:pt x="357" y="207"/>
                  <a:pt x="359" y="207"/>
                  <a:pt x="359" y="207"/>
                </a:cubicBezTo>
                <a:cubicBezTo>
                  <a:pt x="359" y="207"/>
                  <a:pt x="358" y="206"/>
                  <a:pt x="358" y="205"/>
                </a:cubicBezTo>
                <a:cubicBezTo>
                  <a:pt x="355" y="203"/>
                  <a:pt x="355" y="202"/>
                  <a:pt x="353" y="200"/>
                </a:cubicBezTo>
                <a:cubicBezTo>
                  <a:pt x="353" y="200"/>
                  <a:pt x="353" y="199"/>
                  <a:pt x="353" y="199"/>
                </a:cubicBezTo>
                <a:cubicBezTo>
                  <a:pt x="354" y="198"/>
                  <a:pt x="356" y="198"/>
                  <a:pt x="358" y="197"/>
                </a:cubicBezTo>
                <a:cubicBezTo>
                  <a:pt x="358" y="197"/>
                  <a:pt x="359" y="197"/>
                  <a:pt x="359" y="198"/>
                </a:cubicBezTo>
                <a:cubicBezTo>
                  <a:pt x="360" y="200"/>
                  <a:pt x="362" y="200"/>
                  <a:pt x="363" y="200"/>
                </a:cubicBezTo>
                <a:cubicBezTo>
                  <a:pt x="363" y="200"/>
                  <a:pt x="363" y="200"/>
                  <a:pt x="363" y="199"/>
                </a:cubicBezTo>
                <a:cubicBezTo>
                  <a:pt x="365" y="201"/>
                  <a:pt x="367" y="203"/>
                  <a:pt x="368" y="205"/>
                </a:cubicBezTo>
                <a:cubicBezTo>
                  <a:pt x="369" y="206"/>
                  <a:pt x="370" y="207"/>
                  <a:pt x="370" y="207"/>
                </a:cubicBezTo>
                <a:cubicBezTo>
                  <a:pt x="371" y="207"/>
                  <a:pt x="371" y="207"/>
                  <a:pt x="371" y="206"/>
                </a:cubicBezTo>
                <a:cubicBezTo>
                  <a:pt x="370" y="204"/>
                  <a:pt x="370" y="203"/>
                  <a:pt x="369" y="202"/>
                </a:cubicBezTo>
                <a:cubicBezTo>
                  <a:pt x="368" y="199"/>
                  <a:pt x="367" y="197"/>
                  <a:pt x="365" y="194"/>
                </a:cubicBezTo>
                <a:cubicBezTo>
                  <a:pt x="364" y="192"/>
                  <a:pt x="363" y="191"/>
                  <a:pt x="361" y="189"/>
                </a:cubicBezTo>
                <a:cubicBezTo>
                  <a:pt x="359" y="188"/>
                  <a:pt x="359" y="188"/>
                  <a:pt x="360" y="188"/>
                </a:cubicBezTo>
                <a:cubicBezTo>
                  <a:pt x="361" y="188"/>
                  <a:pt x="362" y="188"/>
                  <a:pt x="361" y="187"/>
                </a:cubicBezTo>
                <a:cubicBezTo>
                  <a:pt x="360" y="186"/>
                  <a:pt x="360" y="185"/>
                  <a:pt x="358" y="184"/>
                </a:cubicBezTo>
                <a:cubicBezTo>
                  <a:pt x="357" y="184"/>
                  <a:pt x="356" y="184"/>
                  <a:pt x="356" y="183"/>
                </a:cubicBezTo>
                <a:cubicBezTo>
                  <a:pt x="357" y="182"/>
                  <a:pt x="355" y="180"/>
                  <a:pt x="353" y="179"/>
                </a:cubicBezTo>
                <a:cubicBezTo>
                  <a:pt x="351" y="177"/>
                  <a:pt x="350" y="176"/>
                  <a:pt x="347" y="174"/>
                </a:cubicBezTo>
                <a:cubicBezTo>
                  <a:pt x="346" y="174"/>
                  <a:pt x="344" y="172"/>
                  <a:pt x="342" y="171"/>
                </a:cubicBezTo>
                <a:cubicBezTo>
                  <a:pt x="343" y="171"/>
                  <a:pt x="343" y="171"/>
                  <a:pt x="344" y="171"/>
                </a:cubicBezTo>
                <a:cubicBezTo>
                  <a:pt x="342" y="169"/>
                  <a:pt x="337" y="168"/>
                  <a:pt x="336" y="166"/>
                </a:cubicBezTo>
                <a:cubicBezTo>
                  <a:pt x="335" y="165"/>
                  <a:pt x="334" y="165"/>
                  <a:pt x="332" y="164"/>
                </a:cubicBezTo>
                <a:cubicBezTo>
                  <a:pt x="331" y="163"/>
                  <a:pt x="329" y="162"/>
                  <a:pt x="328" y="161"/>
                </a:cubicBezTo>
                <a:cubicBezTo>
                  <a:pt x="328" y="161"/>
                  <a:pt x="328" y="161"/>
                  <a:pt x="328" y="161"/>
                </a:cubicBezTo>
                <a:cubicBezTo>
                  <a:pt x="326" y="160"/>
                  <a:pt x="324" y="159"/>
                  <a:pt x="322" y="158"/>
                </a:cubicBezTo>
                <a:cubicBezTo>
                  <a:pt x="322" y="158"/>
                  <a:pt x="322" y="158"/>
                  <a:pt x="323" y="158"/>
                </a:cubicBezTo>
                <a:cubicBezTo>
                  <a:pt x="322" y="158"/>
                  <a:pt x="321" y="157"/>
                  <a:pt x="320" y="157"/>
                </a:cubicBezTo>
                <a:cubicBezTo>
                  <a:pt x="319" y="157"/>
                  <a:pt x="319" y="157"/>
                  <a:pt x="318" y="157"/>
                </a:cubicBezTo>
                <a:cubicBezTo>
                  <a:pt x="318" y="157"/>
                  <a:pt x="317" y="156"/>
                  <a:pt x="316" y="156"/>
                </a:cubicBezTo>
                <a:cubicBezTo>
                  <a:pt x="314" y="155"/>
                  <a:pt x="313" y="155"/>
                  <a:pt x="311" y="155"/>
                </a:cubicBezTo>
                <a:cubicBezTo>
                  <a:pt x="308" y="154"/>
                  <a:pt x="308" y="154"/>
                  <a:pt x="308" y="154"/>
                </a:cubicBezTo>
                <a:cubicBezTo>
                  <a:pt x="307" y="154"/>
                  <a:pt x="307" y="154"/>
                  <a:pt x="306" y="154"/>
                </a:cubicBezTo>
                <a:cubicBezTo>
                  <a:pt x="302" y="153"/>
                  <a:pt x="299" y="153"/>
                  <a:pt x="295" y="153"/>
                </a:cubicBezTo>
                <a:cubicBezTo>
                  <a:pt x="292" y="154"/>
                  <a:pt x="288" y="154"/>
                  <a:pt x="285" y="155"/>
                </a:cubicBezTo>
                <a:cubicBezTo>
                  <a:pt x="285" y="155"/>
                  <a:pt x="284" y="155"/>
                  <a:pt x="285" y="156"/>
                </a:cubicBezTo>
                <a:cubicBezTo>
                  <a:pt x="286" y="156"/>
                  <a:pt x="286" y="156"/>
                  <a:pt x="287" y="156"/>
                </a:cubicBezTo>
                <a:cubicBezTo>
                  <a:pt x="286" y="157"/>
                  <a:pt x="285" y="157"/>
                  <a:pt x="283" y="157"/>
                </a:cubicBezTo>
                <a:cubicBezTo>
                  <a:pt x="283" y="157"/>
                  <a:pt x="283" y="158"/>
                  <a:pt x="282" y="157"/>
                </a:cubicBezTo>
                <a:cubicBezTo>
                  <a:pt x="281" y="157"/>
                  <a:pt x="280" y="157"/>
                  <a:pt x="282" y="156"/>
                </a:cubicBezTo>
                <a:cubicBezTo>
                  <a:pt x="283" y="156"/>
                  <a:pt x="283" y="155"/>
                  <a:pt x="282" y="155"/>
                </a:cubicBezTo>
                <a:cubicBezTo>
                  <a:pt x="282" y="155"/>
                  <a:pt x="282" y="155"/>
                  <a:pt x="282" y="154"/>
                </a:cubicBezTo>
                <a:cubicBezTo>
                  <a:pt x="283" y="155"/>
                  <a:pt x="284" y="154"/>
                  <a:pt x="285" y="154"/>
                </a:cubicBezTo>
                <a:cubicBezTo>
                  <a:pt x="289" y="153"/>
                  <a:pt x="292" y="152"/>
                  <a:pt x="296" y="152"/>
                </a:cubicBezTo>
                <a:cubicBezTo>
                  <a:pt x="300" y="152"/>
                  <a:pt x="303" y="153"/>
                  <a:pt x="306" y="152"/>
                </a:cubicBezTo>
                <a:cubicBezTo>
                  <a:pt x="305" y="152"/>
                  <a:pt x="303" y="151"/>
                  <a:pt x="301" y="151"/>
                </a:cubicBezTo>
                <a:cubicBezTo>
                  <a:pt x="300" y="151"/>
                  <a:pt x="299" y="151"/>
                  <a:pt x="298" y="151"/>
                </a:cubicBezTo>
                <a:cubicBezTo>
                  <a:pt x="297" y="149"/>
                  <a:pt x="295" y="150"/>
                  <a:pt x="293" y="149"/>
                </a:cubicBezTo>
                <a:cubicBezTo>
                  <a:pt x="291" y="149"/>
                  <a:pt x="288" y="149"/>
                  <a:pt x="287" y="149"/>
                </a:cubicBezTo>
                <a:cubicBezTo>
                  <a:pt x="286" y="149"/>
                  <a:pt x="286" y="149"/>
                  <a:pt x="285" y="149"/>
                </a:cubicBezTo>
                <a:cubicBezTo>
                  <a:pt x="284" y="149"/>
                  <a:pt x="284" y="149"/>
                  <a:pt x="283" y="149"/>
                </a:cubicBezTo>
                <a:cubicBezTo>
                  <a:pt x="283" y="148"/>
                  <a:pt x="282" y="148"/>
                  <a:pt x="280" y="148"/>
                </a:cubicBezTo>
                <a:cubicBezTo>
                  <a:pt x="279" y="148"/>
                  <a:pt x="278" y="147"/>
                  <a:pt x="276" y="148"/>
                </a:cubicBezTo>
                <a:cubicBezTo>
                  <a:pt x="274" y="148"/>
                  <a:pt x="271" y="148"/>
                  <a:pt x="269" y="147"/>
                </a:cubicBezTo>
                <a:cubicBezTo>
                  <a:pt x="265" y="147"/>
                  <a:pt x="261" y="147"/>
                  <a:pt x="258" y="147"/>
                </a:cubicBezTo>
                <a:cubicBezTo>
                  <a:pt x="256" y="148"/>
                  <a:pt x="254" y="148"/>
                  <a:pt x="252" y="148"/>
                </a:cubicBezTo>
                <a:cubicBezTo>
                  <a:pt x="251" y="148"/>
                  <a:pt x="250" y="148"/>
                  <a:pt x="249" y="149"/>
                </a:cubicBezTo>
                <a:cubicBezTo>
                  <a:pt x="248" y="149"/>
                  <a:pt x="247" y="149"/>
                  <a:pt x="246" y="149"/>
                </a:cubicBezTo>
                <a:cubicBezTo>
                  <a:pt x="245" y="149"/>
                  <a:pt x="244" y="150"/>
                  <a:pt x="244" y="150"/>
                </a:cubicBezTo>
                <a:cubicBezTo>
                  <a:pt x="244" y="151"/>
                  <a:pt x="244" y="151"/>
                  <a:pt x="244" y="151"/>
                </a:cubicBezTo>
                <a:cubicBezTo>
                  <a:pt x="245" y="151"/>
                  <a:pt x="246" y="151"/>
                  <a:pt x="247" y="151"/>
                </a:cubicBezTo>
                <a:cubicBezTo>
                  <a:pt x="250" y="151"/>
                  <a:pt x="253" y="150"/>
                  <a:pt x="254" y="151"/>
                </a:cubicBezTo>
                <a:cubicBezTo>
                  <a:pt x="255" y="151"/>
                  <a:pt x="256" y="151"/>
                  <a:pt x="256" y="151"/>
                </a:cubicBezTo>
                <a:cubicBezTo>
                  <a:pt x="254" y="151"/>
                  <a:pt x="251" y="152"/>
                  <a:pt x="249" y="152"/>
                </a:cubicBezTo>
                <a:cubicBezTo>
                  <a:pt x="248" y="153"/>
                  <a:pt x="247" y="153"/>
                  <a:pt x="245" y="154"/>
                </a:cubicBezTo>
                <a:cubicBezTo>
                  <a:pt x="243" y="154"/>
                  <a:pt x="240" y="155"/>
                  <a:pt x="238" y="156"/>
                </a:cubicBezTo>
                <a:cubicBezTo>
                  <a:pt x="237" y="156"/>
                  <a:pt x="237" y="156"/>
                  <a:pt x="237" y="156"/>
                </a:cubicBezTo>
                <a:cubicBezTo>
                  <a:pt x="235" y="155"/>
                  <a:pt x="232" y="157"/>
                  <a:pt x="230" y="158"/>
                </a:cubicBezTo>
                <a:cubicBezTo>
                  <a:pt x="229" y="158"/>
                  <a:pt x="229" y="159"/>
                  <a:pt x="228" y="159"/>
                </a:cubicBezTo>
                <a:cubicBezTo>
                  <a:pt x="225" y="157"/>
                  <a:pt x="221" y="161"/>
                  <a:pt x="218" y="162"/>
                </a:cubicBezTo>
                <a:cubicBezTo>
                  <a:pt x="217" y="162"/>
                  <a:pt x="216" y="163"/>
                  <a:pt x="215" y="163"/>
                </a:cubicBezTo>
                <a:cubicBezTo>
                  <a:pt x="214" y="164"/>
                  <a:pt x="214" y="164"/>
                  <a:pt x="213" y="164"/>
                </a:cubicBezTo>
                <a:cubicBezTo>
                  <a:pt x="211" y="165"/>
                  <a:pt x="210" y="166"/>
                  <a:pt x="208" y="167"/>
                </a:cubicBezTo>
                <a:cubicBezTo>
                  <a:pt x="206" y="167"/>
                  <a:pt x="205" y="168"/>
                  <a:pt x="203" y="169"/>
                </a:cubicBezTo>
                <a:cubicBezTo>
                  <a:pt x="200" y="171"/>
                  <a:pt x="197" y="174"/>
                  <a:pt x="194" y="176"/>
                </a:cubicBezTo>
                <a:cubicBezTo>
                  <a:pt x="192" y="178"/>
                  <a:pt x="189" y="179"/>
                  <a:pt x="187" y="182"/>
                </a:cubicBezTo>
                <a:cubicBezTo>
                  <a:pt x="186" y="182"/>
                  <a:pt x="185" y="184"/>
                  <a:pt x="184" y="184"/>
                </a:cubicBezTo>
                <a:cubicBezTo>
                  <a:pt x="182" y="184"/>
                  <a:pt x="180" y="190"/>
                  <a:pt x="177" y="190"/>
                </a:cubicBezTo>
                <a:cubicBezTo>
                  <a:pt x="177" y="190"/>
                  <a:pt x="175" y="193"/>
                  <a:pt x="174" y="196"/>
                </a:cubicBezTo>
                <a:cubicBezTo>
                  <a:pt x="174" y="196"/>
                  <a:pt x="174" y="196"/>
                  <a:pt x="173" y="197"/>
                </a:cubicBezTo>
                <a:cubicBezTo>
                  <a:pt x="173" y="196"/>
                  <a:pt x="174" y="195"/>
                  <a:pt x="174" y="194"/>
                </a:cubicBezTo>
                <a:cubicBezTo>
                  <a:pt x="173" y="195"/>
                  <a:pt x="172" y="197"/>
                  <a:pt x="171" y="198"/>
                </a:cubicBezTo>
                <a:cubicBezTo>
                  <a:pt x="170" y="199"/>
                  <a:pt x="169" y="201"/>
                  <a:pt x="168" y="202"/>
                </a:cubicBezTo>
                <a:cubicBezTo>
                  <a:pt x="167" y="204"/>
                  <a:pt x="167" y="205"/>
                  <a:pt x="165" y="205"/>
                </a:cubicBezTo>
                <a:cubicBezTo>
                  <a:pt x="165" y="205"/>
                  <a:pt x="165" y="206"/>
                  <a:pt x="165" y="206"/>
                </a:cubicBezTo>
                <a:cubicBezTo>
                  <a:pt x="164" y="208"/>
                  <a:pt x="163" y="209"/>
                  <a:pt x="163" y="210"/>
                </a:cubicBezTo>
                <a:cubicBezTo>
                  <a:pt x="163" y="210"/>
                  <a:pt x="162" y="214"/>
                  <a:pt x="162" y="211"/>
                </a:cubicBezTo>
                <a:cubicBezTo>
                  <a:pt x="162" y="210"/>
                  <a:pt x="162" y="210"/>
                  <a:pt x="162" y="211"/>
                </a:cubicBezTo>
                <a:cubicBezTo>
                  <a:pt x="161" y="212"/>
                  <a:pt x="160" y="213"/>
                  <a:pt x="160" y="214"/>
                </a:cubicBezTo>
                <a:cubicBezTo>
                  <a:pt x="160" y="214"/>
                  <a:pt x="160" y="215"/>
                  <a:pt x="161" y="215"/>
                </a:cubicBezTo>
                <a:cubicBezTo>
                  <a:pt x="162" y="212"/>
                  <a:pt x="161" y="216"/>
                  <a:pt x="162" y="215"/>
                </a:cubicBezTo>
                <a:cubicBezTo>
                  <a:pt x="162" y="216"/>
                  <a:pt x="162" y="216"/>
                  <a:pt x="161" y="218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3"/>
                  <a:pt x="158" y="223"/>
                  <a:pt x="158" y="224"/>
                </a:cubicBezTo>
                <a:cubicBezTo>
                  <a:pt x="158" y="224"/>
                  <a:pt x="158" y="224"/>
                  <a:pt x="158" y="224"/>
                </a:cubicBezTo>
                <a:cubicBezTo>
                  <a:pt x="157" y="224"/>
                  <a:pt x="157" y="225"/>
                  <a:pt x="157" y="226"/>
                </a:cubicBezTo>
                <a:cubicBezTo>
                  <a:pt x="157" y="227"/>
                  <a:pt x="157" y="227"/>
                  <a:pt x="157" y="227"/>
                </a:cubicBezTo>
                <a:cubicBezTo>
                  <a:pt x="157" y="227"/>
                  <a:pt x="157" y="227"/>
                  <a:pt x="157" y="227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6" y="228"/>
                  <a:pt x="155" y="229"/>
                  <a:pt x="155" y="231"/>
                </a:cubicBezTo>
                <a:cubicBezTo>
                  <a:pt x="155" y="231"/>
                  <a:pt x="155" y="232"/>
                  <a:pt x="155" y="232"/>
                </a:cubicBezTo>
                <a:cubicBezTo>
                  <a:pt x="155" y="233"/>
                  <a:pt x="155" y="234"/>
                  <a:pt x="154" y="234"/>
                </a:cubicBezTo>
                <a:cubicBezTo>
                  <a:pt x="154" y="234"/>
                  <a:pt x="154" y="234"/>
                  <a:pt x="154" y="235"/>
                </a:cubicBezTo>
                <a:cubicBezTo>
                  <a:pt x="154" y="235"/>
                  <a:pt x="154" y="235"/>
                  <a:pt x="154" y="236"/>
                </a:cubicBezTo>
                <a:cubicBezTo>
                  <a:pt x="154" y="236"/>
                  <a:pt x="154" y="237"/>
                  <a:pt x="154" y="237"/>
                </a:cubicBezTo>
                <a:cubicBezTo>
                  <a:pt x="153" y="237"/>
                  <a:pt x="153" y="237"/>
                  <a:pt x="152" y="237"/>
                </a:cubicBezTo>
                <a:cubicBezTo>
                  <a:pt x="153" y="238"/>
                  <a:pt x="153" y="238"/>
                  <a:pt x="153" y="239"/>
                </a:cubicBezTo>
                <a:cubicBezTo>
                  <a:pt x="153" y="239"/>
                  <a:pt x="153" y="239"/>
                  <a:pt x="153" y="240"/>
                </a:cubicBezTo>
                <a:cubicBezTo>
                  <a:pt x="152" y="241"/>
                  <a:pt x="152" y="243"/>
                  <a:pt x="152" y="245"/>
                </a:cubicBezTo>
                <a:cubicBezTo>
                  <a:pt x="151" y="247"/>
                  <a:pt x="151" y="249"/>
                  <a:pt x="150" y="251"/>
                </a:cubicBezTo>
                <a:cubicBezTo>
                  <a:pt x="150" y="254"/>
                  <a:pt x="149" y="256"/>
                  <a:pt x="150" y="259"/>
                </a:cubicBezTo>
                <a:cubicBezTo>
                  <a:pt x="149" y="260"/>
                  <a:pt x="149" y="260"/>
                  <a:pt x="149" y="261"/>
                </a:cubicBezTo>
                <a:cubicBezTo>
                  <a:pt x="149" y="262"/>
                  <a:pt x="149" y="263"/>
                  <a:pt x="149" y="264"/>
                </a:cubicBezTo>
                <a:cubicBezTo>
                  <a:pt x="149" y="265"/>
                  <a:pt x="149" y="267"/>
                  <a:pt x="149" y="269"/>
                </a:cubicBezTo>
                <a:cubicBezTo>
                  <a:pt x="148" y="270"/>
                  <a:pt x="149" y="271"/>
                  <a:pt x="149" y="273"/>
                </a:cubicBezTo>
                <a:cubicBezTo>
                  <a:pt x="149" y="273"/>
                  <a:pt x="150" y="273"/>
                  <a:pt x="150" y="273"/>
                </a:cubicBezTo>
                <a:cubicBezTo>
                  <a:pt x="150" y="274"/>
                  <a:pt x="150" y="273"/>
                  <a:pt x="150" y="273"/>
                </a:cubicBezTo>
                <a:cubicBezTo>
                  <a:pt x="149" y="270"/>
                  <a:pt x="150" y="271"/>
                  <a:pt x="150" y="271"/>
                </a:cubicBezTo>
                <a:cubicBezTo>
                  <a:pt x="151" y="269"/>
                  <a:pt x="152" y="265"/>
                  <a:pt x="152" y="263"/>
                </a:cubicBezTo>
                <a:cubicBezTo>
                  <a:pt x="153" y="262"/>
                  <a:pt x="153" y="260"/>
                  <a:pt x="153" y="259"/>
                </a:cubicBezTo>
                <a:cubicBezTo>
                  <a:pt x="154" y="258"/>
                  <a:pt x="154" y="256"/>
                  <a:pt x="154" y="254"/>
                </a:cubicBezTo>
                <a:cubicBezTo>
                  <a:pt x="155" y="256"/>
                  <a:pt x="155" y="256"/>
                  <a:pt x="155" y="254"/>
                </a:cubicBezTo>
                <a:cubicBezTo>
                  <a:pt x="156" y="252"/>
                  <a:pt x="155" y="250"/>
                  <a:pt x="156" y="250"/>
                </a:cubicBezTo>
                <a:cubicBezTo>
                  <a:pt x="158" y="250"/>
                  <a:pt x="158" y="245"/>
                  <a:pt x="159" y="243"/>
                </a:cubicBezTo>
                <a:cubicBezTo>
                  <a:pt x="161" y="240"/>
                  <a:pt x="163" y="236"/>
                  <a:pt x="164" y="232"/>
                </a:cubicBezTo>
                <a:cubicBezTo>
                  <a:pt x="165" y="229"/>
                  <a:pt x="167" y="228"/>
                  <a:pt x="169" y="225"/>
                </a:cubicBezTo>
                <a:cubicBezTo>
                  <a:pt x="169" y="224"/>
                  <a:pt x="170" y="223"/>
                  <a:pt x="171" y="222"/>
                </a:cubicBezTo>
                <a:cubicBezTo>
                  <a:pt x="171" y="220"/>
                  <a:pt x="172" y="219"/>
                  <a:pt x="173" y="218"/>
                </a:cubicBezTo>
                <a:cubicBezTo>
                  <a:pt x="174" y="216"/>
                  <a:pt x="176" y="214"/>
                  <a:pt x="178" y="212"/>
                </a:cubicBezTo>
                <a:cubicBezTo>
                  <a:pt x="178" y="211"/>
                  <a:pt x="179" y="210"/>
                  <a:pt x="180" y="209"/>
                </a:cubicBezTo>
                <a:cubicBezTo>
                  <a:pt x="181" y="208"/>
                  <a:pt x="182" y="206"/>
                  <a:pt x="183" y="205"/>
                </a:cubicBezTo>
                <a:cubicBezTo>
                  <a:pt x="183" y="205"/>
                  <a:pt x="184" y="204"/>
                  <a:pt x="185" y="204"/>
                </a:cubicBezTo>
                <a:cubicBezTo>
                  <a:pt x="187" y="202"/>
                  <a:pt x="189" y="201"/>
                  <a:pt x="191" y="199"/>
                </a:cubicBezTo>
                <a:cubicBezTo>
                  <a:pt x="191" y="199"/>
                  <a:pt x="192" y="199"/>
                  <a:pt x="192" y="199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91" y="200"/>
                  <a:pt x="191" y="201"/>
                  <a:pt x="190" y="201"/>
                </a:cubicBezTo>
                <a:cubicBezTo>
                  <a:pt x="190" y="200"/>
                  <a:pt x="191" y="200"/>
                  <a:pt x="191" y="199"/>
                </a:cubicBezTo>
                <a:cubicBezTo>
                  <a:pt x="190" y="201"/>
                  <a:pt x="188" y="202"/>
                  <a:pt x="186" y="203"/>
                </a:cubicBezTo>
                <a:cubicBezTo>
                  <a:pt x="185" y="204"/>
                  <a:pt x="186" y="205"/>
                  <a:pt x="185" y="205"/>
                </a:cubicBezTo>
                <a:cubicBezTo>
                  <a:pt x="184" y="205"/>
                  <a:pt x="184" y="206"/>
                  <a:pt x="184" y="208"/>
                </a:cubicBezTo>
                <a:cubicBezTo>
                  <a:pt x="183" y="208"/>
                  <a:pt x="183" y="209"/>
                  <a:pt x="183" y="209"/>
                </a:cubicBezTo>
                <a:cubicBezTo>
                  <a:pt x="183" y="207"/>
                  <a:pt x="181" y="209"/>
                  <a:pt x="181" y="210"/>
                </a:cubicBezTo>
                <a:cubicBezTo>
                  <a:pt x="180" y="211"/>
                  <a:pt x="179" y="212"/>
                  <a:pt x="178" y="214"/>
                </a:cubicBezTo>
                <a:cubicBezTo>
                  <a:pt x="177" y="215"/>
                  <a:pt x="176" y="216"/>
                  <a:pt x="175" y="217"/>
                </a:cubicBezTo>
                <a:cubicBezTo>
                  <a:pt x="173" y="220"/>
                  <a:pt x="171" y="223"/>
                  <a:pt x="170" y="226"/>
                </a:cubicBezTo>
                <a:cubicBezTo>
                  <a:pt x="169" y="227"/>
                  <a:pt x="168" y="228"/>
                  <a:pt x="167" y="229"/>
                </a:cubicBezTo>
                <a:cubicBezTo>
                  <a:pt x="167" y="231"/>
                  <a:pt x="166" y="232"/>
                  <a:pt x="165" y="233"/>
                </a:cubicBezTo>
                <a:cubicBezTo>
                  <a:pt x="164" y="236"/>
                  <a:pt x="163" y="237"/>
                  <a:pt x="163" y="239"/>
                </a:cubicBezTo>
                <a:cubicBezTo>
                  <a:pt x="162" y="241"/>
                  <a:pt x="162" y="243"/>
                  <a:pt x="162" y="247"/>
                </a:cubicBezTo>
                <a:cubicBezTo>
                  <a:pt x="162" y="247"/>
                  <a:pt x="162" y="248"/>
                  <a:pt x="162" y="248"/>
                </a:cubicBezTo>
                <a:cubicBezTo>
                  <a:pt x="161" y="250"/>
                  <a:pt x="161" y="247"/>
                  <a:pt x="160" y="248"/>
                </a:cubicBezTo>
                <a:cubicBezTo>
                  <a:pt x="160" y="251"/>
                  <a:pt x="160" y="253"/>
                  <a:pt x="159" y="256"/>
                </a:cubicBezTo>
                <a:cubicBezTo>
                  <a:pt x="159" y="256"/>
                  <a:pt x="159" y="258"/>
                  <a:pt x="159" y="259"/>
                </a:cubicBezTo>
                <a:cubicBezTo>
                  <a:pt x="159" y="260"/>
                  <a:pt x="159" y="261"/>
                  <a:pt x="159" y="261"/>
                </a:cubicBezTo>
                <a:cubicBezTo>
                  <a:pt x="160" y="260"/>
                  <a:pt x="160" y="260"/>
                  <a:pt x="160" y="261"/>
                </a:cubicBezTo>
                <a:cubicBezTo>
                  <a:pt x="161" y="263"/>
                  <a:pt x="160" y="261"/>
                  <a:pt x="160" y="262"/>
                </a:cubicBezTo>
                <a:cubicBezTo>
                  <a:pt x="160" y="263"/>
                  <a:pt x="159" y="263"/>
                  <a:pt x="159" y="264"/>
                </a:cubicBezTo>
                <a:cubicBezTo>
                  <a:pt x="159" y="263"/>
                  <a:pt x="159" y="262"/>
                  <a:pt x="159" y="262"/>
                </a:cubicBezTo>
                <a:cubicBezTo>
                  <a:pt x="159" y="261"/>
                  <a:pt x="159" y="261"/>
                  <a:pt x="158" y="260"/>
                </a:cubicBezTo>
                <a:cubicBezTo>
                  <a:pt x="158" y="263"/>
                  <a:pt x="158" y="267"/>
                  <a:pt x="157" y="270"/>
                </a:cubicBezTo>
                <a:cubicBezTo>
                  <a:pt x="157" y="270"/>
                  <a:pt x="157" y="274"/>
                  <a:pt x="159" y="274"/>
                </a:cubicBezTo>
                <a:cubicBezTo>
                  <a:pt x="159" y="274"/>
                  <a:pt x="159" y="274"/>
                  <a:pt x="159" y="275"/>
                </a:cubicBezTo>
                <a:cubicBezTo>
                  <a:pt x="159" y="276"/>
                  <a:pt x="160" y="278"/>
                  <a:pt x="160" y="279"/>
                </a:cubicBezTo>
                <a:cubicBezTo>
                  <a:pt x="160" y="278"/>
                  <a:pt x="160" y="277"/>
                  <a:pt x="160" y="276"/>
                </a:cubicBezTo>
                <a:cubicBezTo>
                  <a:pt x="160" y="275"/>
                  <a:pt x="160" y="274"/>
                  <a:pt x="160" y="273"/>
                </a:cubicBezTo>
                <a:cubicBezTo>
                  <a:pt x="161" y="272"/>
                  <a:pt x="161" y="271"/>
                  <a:pt x="161" y="270"/>
                </a:cubicBezTo>
                <a:cubicBezTo>
                  <a:pt x="161" y="267"/>
                  <a:pt x="161" y="265"/>
                  <a:pt x="161" y="262"/>
                </a:cubicBezTo>
                <a:cubicBezTo>
                  <a:pt x="161" y="261"/>
                  <a:pt x="161" y="260"/>
                  <a:pt x="161" y="260"/>
                </a:cubicBezTo>
                <a:cubicBezTo>
                  <a:pt x="162" y="260"/>
                  <a:pt x="162" y="259"/>
                  <a:pt x="162" y="257"/>
                </a:cubicBezTo>
                <a:cubicBezTo>
                  <a:pt x="162" y="255"/>
                  <a:pt x="162" y="252"/>
                  <a:pt x="163" y="252"/>
                </a:cubicBezTo>
                <a:cubicBezTo>
                  <a:pt x="164" y="251"/>
                  <a:pt x="164" y="248"/>
                  <a:pt x="165" y="247"/>
                </a:cubicBezTo>
                <a:cubicBezTo>
                  <a:pt x="165" y="246"/>
                  <a:pt x="164" y="243"/>
                  <a:pt x="166" y="243"/>
                </a:cubicBezTo>
                <a:cubicBezTo>
                  <a:pt x="166" y="244"/>
                  <a:pt x="166" y="243"/>
                  <a:pt x="166" y="242"/>
                </a:cubicBezTo>
                <a:cubicBezTo>
                  <a:pt x="167" y="240"/>
                  <a:pt x="168" y="238"/>
                  <a:pt x="169" y="236"/>
                </a:cubicBezTo>
                <a:cubicBezTo>
                  <a:pt x="170" y="235"/>
                  <a:pt x="170" y="233"/>
                  <a:pt x="171" y="230"/>
                </a:cubicBezTo>
                <a:cubicBezTo>
                  <a:pt x="171" y="229"/>
                  <a:pt x="171" y="230"/>
                  <a:pt x="171" y="230"/>
                </a:cubicBezTo>
                <a:cubicBezTo>
                  <a:pt x="172" y="228"/>
                  <a:pt x="174" y="227"/>
                  <a:pt x="175" y="225"/>
                </a:cubicBezTo>
                <a:cubicBezTo>
                  <a:pt x="175" y="224"/>
                  <a:pt x="176" y="223"/>
                  <a:pt x="176" y="222"/>
                </a:cubicBezTo>
                <a:cubicBezTo>
                  <a:pt x="177" y="221"/>
                  <a:pt x="177" y="219"/>
                  <a:pt x="178" y="218"/>
                </a:cubicBezTo>
                <a:cubicBezTo>
                  <a:pt x="178" y="218"/>
                  <a:pt x="178" y="216"/>
                  <a:pt x="179" y="217"/>
                </a:cubicBezTo>
                <a:cubicBezTo>
                  <a:pt x="179" y="217"/>
                  <a:pt x="178" y="218"/>
                  <a:pt x="178" y="218"/>
                </a:cubicBezTo>
                <a:cubicBezTo>
                  <a:pt x="179" y="217"/>
                  <a:pt x="180" y="216"/>
                  <a:pt x="181" y="214"/>
                </a:cubicBezTo>
                <a:cubicBezTo>
                  <a:pt x="182" y="212"/>
                  <a:pt x="183" y="211"/>
                  <a:pt x="184" y="210"/>
                </a:cubicBezTo>
                <a:cubicBezTo>
                  <a:pt x="185" y="209"/>
                  <a:pt x="186" y="208"/>
                  <a:pt x="187" y="206"/>
                </a:cubicBezTo>
                <a:cubicBezTo>
                  <a:pt x="188" y="207"/>
                  <a:pt x="188" y="204"/>
                  <a:pt x="189" y="203"/>
                </a:cubicBezTo>
                <a:cubicBezTo>
                  <a:pt x="190" y="204"/>
                  <a:pt x="190" y="204"/>
                  <a:pt x="191" y="202"/>
                </a:cubicBezTo>
                <a:cubicBezTo>
                  <a:pt x="193" y="201"/>
                  <a:pt x="194" y="199"/>
                  <a:pt x="195" y="198"/>
                </a:cubicBezTo>
                <a:cubicBezTo>
                  <a:pt x="195" y="198"/>
                  <a:pt x="196" y="197"/>
                  <a:pt x="197" y="197"/>
                </a:cubicBezTo>
                <a:cubicBezTo>
                  <a:pt x="197" y="196"/>
                  <a:pt x="198" y="196"/>
                  <a:pt x="198" y="195"/>
                </a:cubicBezTo>
                <a:cubicBezTo>
                  <a:pt x="199" y="194"/>
                  <a:pt x="201" y="194"/>
                  <a:pt x="202" y="193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03" y="191"/>
                  <a:pt x="203" y="191"/>
                  <a:pt x="204" y="191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204" y="191"/>
                  <a:pt x="204" y="190"/>
                  <a:pt x="205" y="190"/>
                </a:cubicBezTo>
                <a:cubicBezTo>
                  <a:pt x="205" y="190"/>
                  <a:pt x="206" y="190"/>
                  <a:pt x="207" y="189"/>
                </a:cubicBezTo>
                <a:cubicBezTo>
                  <a:pt x="208" y="188"/>
                  <a:pt x="208" y="188"/>
                  <a:pt x="209" y="187"/>
                </a:cubicBezTo>
                <a:cubicBezTo>
                  <a:pt x="210" y="187"/>
                  <a:pt x="212" y="186"/>
                  <a:pt x="214" y="184"/>
                </a:cubicBezTo>
                <a:cubicBezTo>
                  <a:pt x="214" y="184"/>
                  <a:pt x="214" y="184"/>
                  <a:pt x="214" y="183"/>
                </a:cubicBezTo>
                <a:cubicBezTo>
                  <a:pt x="216" y="183"/>
                  <a:pt x="217" y="181"/>
                  <a:pt x="219" y="180"/>
                </a:cubicBezTo>
                <a:cubicBezTo>
                  <a:pt x="218" y="181"/>
                  <a:pt x="217" y="182"/>
                  <a:pt x="217" y="183"/>
                </a:cubicBezTo>
                <a:cubicBezTo>
                  <a:pt x="219" y="182"/>
                  <a:pt x="220" y="180"/>
                  <a:pt x="222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79"/>
                  <a:pt x="221" y="180"/>
                  <a:pt x="222" y="180"/>
                </a:cubicBezTo>
                <a:cubicBezTo>
                  <a:pt x="223" y="180"/>
                  <a:pt x="224" y="179"/>
                  <a:pt x="225" y="178"/>
                </a:cubicBezTo>
                <a:cubicBezTo>
                  <a:pt x="226" y="177"/>
                  <a:pt x="227" y="176"/>
                  <a:pt x="227" y="177"/>
                </a:cubicBezTo>
                <a:cubicBezTo>
                  <a:pt x="227" y="178"/>
                  <a:pt x="229" y="177"/>
                  <a:pt x="230" y="176"/>
                </a:cubicBezTo>
                <a:cubicBezTo>
                  <a:pt x="231" y="176"/>
                  <a:pt x="231" y="175"/>
                  <a:pt x="232" y="175"/>
                </a:cubicBezTo>
                <a:cubicBezTo>
                  <a:pt x="233" y="175"/>
                  <a:pt x="234" y="175"/>
                  <a:pt x="236" y="174"/>
                </a:cubicBezTo>
                <a:cubicBezTo>
                  <a:pt x="237" y="174"/>
                  <a:pt x="239" y="173"/>
                  <a:pt x="240" y="173"/>
                </a:cubicBezTo>
                <a:cubicBezTo>
                  <a:pt x="241" y="172"/>
                  <a:pt x="241" y="172"/>
                  <a:pt x="241" y="173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43" y="172"/>
                  <a:pt x="245" y="172"/>
                  <a:pt x="246" y="172"/>
                </a:cubicBezTo>
                <a:cubicBezTo>
                  <a:pt x="243" y="173"/>
                  <a:pt x="243" y="173"/>
                  <a:pt x="243" y="173"/>
                </a:cubicBezTo>
                <a:cubicBezTo>
                  <a:pt x="242" y="173"/>
                  <a:pt x="240" y="174"/>
                  <a:pt x="240" y="174"/>
                </a:cubicBezTo>
                <a:cubicBezTo>
                  <a:pt x="238" y="174"/>
                  <a:pt x="237" y="176"/>
                  <a:pt x="235" y="176"/>
                </a:cubicBezTo>
                <a:cubicBezTo>
                  <a:pt x="234" y="176"/>
                  <a:pt x="234" y="177"/>
                  <a:pt x="233" y="177"/>
                </a:cubicBezTo>
                <a:cubicBezTo>
                  <a:pt x="233" y="178"/>
                  <a:pt x="234" y="177"/>
                  <a:pt x="235" y="177"/>
                </a:cubicBezTo>
                <a:cubicBezTo>
                  <a:pt x="237" y="176"/>
                  <a:pt x="238" y="177"/>
                  <a:pt x="240" y="175"/>
                </a:cubicBezTo>
                <a:cubicBezTo>
                  <a:pt x="241" y="174"/>
                  <a:pt x="241" y="175"/>
                  <a:pt x="241" y="175"/>
                </a:cubicBezTo>
                <a:cubicBezTo>
                  <a:pt x="240" y="177"/>
                  <a:pt x="242" y="175"/>
                  <a:pt x="242" y="175"/>
                </a:cubicBezTo>
                <a:cubicBezTo>
                  <a:pt x="244" y="174"/>
                  <a:pt x="245" y="174"/>
                  <a:pt x="246" y="174"/>
                </a:cubicBezTo>
                <a:cubicBezTo>
                  <a:pt x="248" y="174"/>
                  <a:pt x="249" y="174"/>
                  <a:pt x="251" y="173"/>
                </a:cubicBezTo>
                <a:cubicBezTo>
                  <a:pt x="251" y="173"/>
                  <a:pt x="251" y="173"/>
                  <a:pt x="251" y="173"/>
                </a:cubicBezTo>
                <a:cubicBezTo>
                  <a:pt x="251" y="173"/>
                  <a:pt x="252" y="173"/>
                  <a:pt x="252" y="173"/>
                </a:cubicBezTo>
                <a:cubicBezTo>
                  <a:pt x="251" y="173"/>
                  <a:pt x="249" y="174"/>
                  <a:pt x="247" y="175"/>
                </a:cubicBezTo>
                <a:cubicBezTo>
                  <a:pt x="247" y="175"/>
                  <a:pt x="247" y="175"/>
                  <a:pt x="246" y="175"/>
                </a:cubicBezTo>
                <a:cubicBezTo>
                  <a:pt x="246" y="175"/>
                  <a:pt x="247" y="175"/>
                  <a:pt x="247" y="175"/>
                </a:cubicBezTo>
                <a:cubicBezTo>
                  <a:pt x="248" y="174"/>
                  <a:pt x="247" y="174"/>
                  <a:pt x="247" y="174"/>
                </a:cubicBezTo>
                <a:cubicBezTo>
                  <a:pt x="246" y="174"/>
                  <a:pt x="245" y="175"/>
                  <a:pt x="245" y="175"/>
                </a:cubicBezTo>
                <a:cubicBezTo>
                  <a:pt x="242" y="175"/>
                  <a:pt x="240" y="177"/>
                  <a:pt x="238" y="177"/>
                </a:cubicBezTo>
                <a:cubicBezTo>
                  <a:pt x="236" y="178"/>
                  <a:pt x="234" y="178"/>
                  <a:pt x="232" y="180"/>
                </a:cubicBezTo>
                <a:cubicBezTo>
                  <a:pt x="232" y="180"/>
                  <a:pt x="231" y="180"/>
                  <a:pt x="231" y="180"/>
                </a:cubicBezTo>
                <a:cubicBezTo>
                  <a:pt x="231" y="178"/>
                  <a:pt x="229" y="180"/>
                  <a:pt x="228" y="181"/>
                </a:cubicBezTo>
                <a:cubicBezTo>
                  <a:pt x="227" y="181"/>
                  <a:pt x="226" y="181"/>
                  <a:pt x="225" y="182"/>
                </a:cubicBezTo>
                <a:cubicBezTo>
                  <a:pt x="225" y="182"/>
                  <a:pt x="224" y="183"/>
                  <a:pt x="223" y="183"/>
                </a:cubicBezTo>
                <a:cubicBezTo>
                  <a:pt x="222" y="184"/>
                  <a:pt x="220" y="184"/>
                  <a:pt x="219" y="186"/>
                </a:cubicBezTo>
                <a:cubicBezTo>
                  <a:pt x="218" y="186"/>
                  <a:pt x="218" y="186"/>
                  <a:pt x="218" y="186"/>
                </a:cubicBezTo>
                <a:cubicBezTo>
                  <a:pt x="218" y="184"/>
                  <a:pt x="216" y="187"/>
                  <a:pt x="215" y="187"/>
                </a:cubicBezTo>
                <a:cubicBezTo>
                  <a:pt x="213" y="188"/>
                  <a:pt x="209" y="191"/>
                  <a:pt x="207" y="193"/>
                </a:cubicBezTo>
                <a:cubicBezTo>
                  <a:pt x="208" y="191"/>
                  <a:pt x="210" y="190"/>
                  <a:pt x="212" y="188"/>
                </a:cubicBezTo>
                <a:cubicBezTo>
                  <a:pt x="211" y="189"/>
                  <a:pt x="209" y="189"/>
                  <a:pt x="208" y="190"/>
                </a:cubicBezTo>
                <a:cubicBezTo>
                  <a:pt x="208" y="190"/>
                  <a:pt x="207" y="191"/>
                  <a:pt x="207" y="191"/>
                </a:cubicBezTo>
                <a:cubicBezTo>
                  <a:pt x="206" y="192"/>
                  <a:pt x="206" y="192"/>
                  <a:pt x="205" y="193"/>
                </a:cubicBezTo>
                <a:cubicBezTo>
                  <a:pt x="205" y="193"/>
                  <a:pt x="205" y="194"/>
                  <a:pt x="205" y="194"/>
                </a:cubicBezTo>
                <a:cubicBezTo>
                  <a:pt x="204" y="195"/>
                  <a:pt x="202" y="196"/>
                  <a:pt x="201" y="197"/>
                </a:cubicBezTo>
                <a:cubicBezTo>
                  <a:pt x="200" y="198"/>
                  <a:pt x="199" y="199"/>
                  <a:pt x="198" y="200"/>
                </a:cubicBezTo>
                <a:cubicBezTo>
                  <a:pt x="198" y="200"/>
                  <a:pt x="198" y="199"/>
                  <a:pt x="198" y="199"/>
                </a:cubicBezTo>
                <a:cubicBezTo>
                  <a:pt x="196" y="201"/>
                  <a:pt x="195" y="203"/>
                  <a:pt x="194" y="204"/>
                </a:cubicBezTo>
                <a:cubicBezTo>
                  <a:pt x="194" y="204"/>
                  <a:pt x="194" y="204"/>
                  <a:pt x="193" y="204"/>
                </a:cubicBezTo>
                <a:cubicBezTo>
                  <a:pt x="193" y="205"/>
                  <a:pt x="193" y="205"/>
                  <a:pt x="193" y="205"/>
                </a:cubicBezTo>
                <a:cubicBezTo>
                  <a:pt x="193" y="205"/>
                  <a:pt x="193" y="205"/>
                  <a:pt x="193" y="205"/>
                </a:cubicBezTo>
                <a:cubicBezTo>
                  <a:pt x="192" y="205"/>
                  <a:pt x="192" y="206"/>
                  <a:pt x="191" y="207"/>
                </a:cubicBezTo>
                <a:cubicBezTo>
                  <a:pt x="190" y="208"/>
                  <a:pt x="190" y="210"/>
                  <a:pt x="189" y="210"/>
                </a:cubicBezTo>
                <a:cubicBezTo>
                  <a:pt x="188" y="212"/>
                  <a:pt x="186" y="212"/>
                  <a:pt x="185" y="215"/>
                </a:cubicBezTo>
                <a:cubicBezTo>
                  <a:pt x="184" y="216"/>
                  <a:pt x="182" y="218"/>
                  <a:pt x="181" y="220"/>
                </a:cubicBezTo>
                <a:cubicBezTo>
                  <a:pt x="180" y="221"/>
                  <a:pt x="180" y="222"/>
                  <a:pt x="179" y="223"/>
                </a:cubicBezTo>
                <a:cubicBezTo>
                  <a:pt x="179" y="224"/>
                  <a:pt x="178" y="226"/>
                  <a:pt x="177" y="226"/>
                </a:cubicBezTo>
                <a:cubicBezTo>
                  <a:pt x="177" y="227"/>
                  <a:pt x="177" y="230"/>
                  <a:pt x="176" y="230"/>
                </a:cubicBezTo>
                <a:cubicBezTo>
                  <a:pt x="175" y="232"/>
                  <a:pt x="175" y="232"/>
                  <a:pt x="174" y="233"/>
                </a:cubicBezTo>
                <a:cubicBezTo>
                  <a:pt x="174" y="233"/>
                  <a:pt x="173" y="234"/>
                  <a:pt x="173" y="235"/>
                </a:cubicBezTo>
                <a:cubicBezTo>
                  <a:pt x="173" y="236"/>
                  <a:pt x="173" y="237"/>
                  <a:pt x="172" y="238"/>
                </a:cubicBezTo>
                <a:cubicBezTo>
                  <a:pt x="172" y="240"/>
                  <a:pt x="171" y="241"/>
                  <a:pt x="170" y="243"/>
                </a:cubicBezTo>
                <a:cubicBezTo>
                  <a:pt x="169" y="245"/>
                  <a:pt x="169" y="246"/>
                  <a:pt x="169" y="249"/>
                </a:cubicBezTo>
                <a:cubicBezTo>
                  <a:pt x="169" y="250"/>
                  <a:pt x="169" y="250"/>
                  <a:pt x="169" y="249"/>
                </a:cubicBezTo>
                <a:cubicBezTo>
                  <a:pt x="168" y="248"/>
                  <a:pt x="168" y="249"/>
                  <a:pt x="168" y="250"/>
                </a:cubicBezTo>
                <a:cubicBezTo>
                  <a:pt x="166" y="259"/>
                  <a:pt x="163" y="269"/>
                  <a:pt x="165" y="279"/>
                </a:cubicBezTo>
                <a:cubicBezTo>
                  <a:pt x="165" y="280"/>
                  <a:pt x="165" y="280"/>
                  <a:pt x="164" y="280"/>
                </a:cubicBezTo>
                <a:cubicBezTo>
                  <a:pt x="164" y="281"/>
                  <a:pt x="164" y="282"/>
                  <a:pt x="164" y="284"/>
                </a:cubicBezTo>
                <a:cubicBezTo>
                  <a:pt x="164" y="285"/>
                  <a:pt x="164" y="286"/>
                  <a:pt x="164" y="287"/>
                </a:cubicBezTo>
                <a:cubicBezTo>
                  <a:pt x="164" y="288"/>
                  <a:pt x="165" y="289"/>
                  <a:pt x="166" y="290"/>
                </a:cubicBezTo>
                <a:cubicBezTo>
                  <a:pt x="166" y="290"/>
                  <a:pt x="166" y="291"/>
                  <a:pt x="166" y="291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4" y="289"/>
                  <a:pt x="165" y="291"/>
                  <a:pt x="165" y="292"/>
                </a:cubicBezTo>
                <a:cubicBezTo>
                  <a:pt x="165" y="294"/>
                  <a:pt x="165" y="296"/>
                  <a:pt x="166" y="298"/>
                </a:cubicBezTo>
                <a:cubicBezTo>
                  <a:pt x="166" y="300"/>
                  <a:pt x="167" y="302"/>
                  <a:pt x="167" y="304"/>
                </a:cubicBezTo>
                <a:cubicBezTo>
                  <a:pt x="168" y="306"/>
                  <a:pt x="167" y="309"/>
                  <a:pt x="170" y="311"/>
                </a:cubicBezTo>
                <a:cubicBezTo>
                  <a:pt x="169" y="312"/>
                  <a:pt x="169" y="313"/>
                  <a:pt x="170" y="315"/>
                </a:cubicBezTo>
                <a:cubicBezTo>
                  <a:pt x="171" y="316"/>
                  <a:pt x="172" y="318"/>
                  <a:pt x="173" y="319"/>
                </a:cubicBezTo>
                <a:cubicBezTo>
                  <a:pt x="172" y="319"/>
                  <a:pt x="172" y="318"/>
                  <a:pt x="171" y="317"/>
                </a:cubicBezTo>
                <a:cubicBezTo>
                  <a:pt x="172" y="320"/>
                  <a:pt x="172" y="322"/>
                  <a:pt x="175" y="324"/>
                </a:cubicBezTo>
                <a:cubicBezTo>
                  <a:pt x="175" y="325"/>
                  <a:pt x="176" y="327"/>
                  <a:pt x="176" y="327"/>
                </a:cubicBezTo>
                <a:cubicBezTo>
                  <a:pt x="175" y="328"/>
                  <a:pt x="178" y="331"/>
                  <a:pt x="179" y="332"/>
                </a:cubicBezTo>
                <a:cubicBezTo>
                  <a:pt x="179" y="333"/>
                  <a:pt x="180" y="334"/>
                  <a:pt x="179" y="334"/>
                </a:cubicBezTo>
                <a:cubicBezTo>
                  <a:pt x="178" y="334"/>
                  <a:pt x="179" y="335"/>
                  <a:pt x="179" y="335"/>
                </a:cubicBezTo>
                <a:cubicBezTo>
                  <a:pt x="180" y="336"/>
                  <a:pt x="181" y="338"/>
                  <a:pt x="182" y="339"/>
                </a:cubicBezTo>
                <a:cubicBezTo>
                  <a:pt x="180" y="337"/>
                  <a:pt x="179" y="336"/>
                  <a:pt x="177" y="335"/>
                </a:cubicBezTo>
                <a:cubicBezTo>
                  <a:pt x="175" y="333"/>
                  <a:pt x="173" y="332"/>
                  <a:pt x="171" y="331"/>
                </a:cubicBezTo>
                <a:cubicBezTo>
                  <a:pt x="170" y="331"/>
                  <a:pt x="169" y="329"/>
                  <a:pt x="168" y="329"/>
                </a:cubicBezTo>
                <a:cubicBezTo>
                  <a:pt x="167" y="330"/>
                  <a:pt x="166" y="330"/>
                  <a:pt x="167" y="331"/>
                </a:cubicBezTo>
                <a:cubicBezTo>
                  <a:pt x="167" y="332"/>
                  <a:pt x="167" y="333"/>
                  <a:pt x="166" y="332"/>
                </a:cubicBezTo>
                <a:cubicBezTo>
                  <a:pt x="165" y="332"/>
                  <a:pt x="164" y="332"/>
                  <a:pt x="165" y="332"/>
                </a:cubicBezTo>
                <a:cubicBezTo>
                  <a:pt x="165" y="333"/>
                  <a:pt x="165" y="334"/>
                  <a:pt x="166" y="334"/>
                </a:cubicBezTo>
                <a:cubicBezTo>
                  <a:pt x="168" y="335"/>
                  <a:pt x="169" y="336"/>
                  <a:pt x="169" y="337"/>
                </a:cubicBezTo>
                <a:cubicBezTo>
                  <a:pt x="169" y="337"/>
                  <a:pt x="169" y="338"/>
                  <a:pt x="170" y="338"/>
                </a:cubicBezTo>
                <a:cubicBezTo>
                  <a:pt x="172" y="339"/>
                  <a:pt x="173" y="341"/>
                  <a:pt x="175" y="342"/>
                </a:cubicBezTo>
                <a:cubicBezTo>
                  <a:pt x="176" y="343"/>
                  <a:pt x="177" y="344"/>
                  <a:pt x="178" y="345"/>
                </a:cubicBezTo>
                <a:cubicBezTo>
                  <a:pt x="180" y="347"/>
                  <a:pt x="183" y="347"/>
                  <a:pt x="185" y="348"/>
                </a:cubicBezTo>
                <a:cubicBezTo>
                  <a:pt x="186" y="349"/>
                  <a:pt x="188" y="349"/>
                  <a:pt x="187" y="347"/>
                </a:cubicBezTo>
                <a:cubicBezTo>
                  <a:pt x="186" y="346"/>
                  <a:pt x="186" y="346"/>
                  <a:pt x="186" y="345"/>
                </a:cubicBezTo>
                <a:cubicBezTo>
                  <a:pt x="187" y="346"/>
                  <a:pt x="187" y="347"/>
                  <a:pt x="187" y="347"/>
                </a:cubicBezTo>
                <a:cubicBezTo>
                  <a:pt x="187" y="348"/>
                  <a:pt x="188" y="348"/>
                  <a:pt x="189" y="349"/>
                </a:cubicBezTo>
                <a:cubicBezTo>
                  <a:pt x="190" y="349"/>
                  <a:pt x="190" y="350"/>
                  <a:pt x="191" y="351"/>
                </a:cubicBezTo>
                <a:cubicBezTo>
                  <a:pt x="192" y="352"/>
                  <a:pt x="193" y="352"/>
                  <a:pt x="194" y="352"/>
                </a:cubicBezTo>
                <a:cubicBezTo>
                  <a:pt x="194" y="352"/>
                  <a:pt x="194" y="351"/>
                  <a:pt x="194" y="351"/>
                </a:cubicBezTo>
                <a:cubicBezTo>
                  <a:pt x="193" y="349"/>
                  <a:pt x="191" y="347"/>
                  <a:pt x="190" y="346"/>
                </a:cubicBezTo>
                <a:cubicBezTo>
                  <a:pt x="188" y="343"/>
                  <a:pt x="186" y="339"/>
                  <a:pt x="185" y="336"/>
                </a:cubicBezTo>
                <a:cubicBezTo>
                  <a:pt x="184" y="334"/>
                  <a:pt x="183" y="332"/>
                  <a:pt x="183" y="330"/>
                </a:cubicBezTo>
                <a:cubicBezTo>
                  <a:pt x="182" y="329"/>
                  <a:pt x="181" y="327"/>
                  <a:pt x="180" y="325"/>
                </a:cubicBezTo>
                <a:cubicBezTo>
                  <a:pt x="180" y="324"/>
                  <a:pt x="180" y="323"/>
                  <a:pt x="179" y="322"/>
                </a:cubicBezTo>
                <a:cubicBezTo>
                  <a:pt x="179" y="321"/>
                  <a:pt x="179" y="320"/>
                  <a:pt x="179" y="318"/>
                </a:cubicBezTo>
                <a:cubicBezTo>
                  <a:pt x="178" y="317"/>
                  <a:pt x="177" y="317"/>
                  <a:pt x="177" y="316"/>
                </a:cubicBezTo>
                <a:cubicBezTo>
                  <a:pt x="178" y="317"/>
                  <a:pt x="178" y="315"/>
                  <a:pt x="177" y="314"/>
                </a:cubicBezTo>
                <a:cubicBezTo>
                  <a:pt x="177" y="312"/>
                  <a:pt x="177" y="312"/>
                  <a:pt x="177" y="311"/>
                </a:cubicBezTo>
                <a:cubicBezTo>
                  <a:pt x="177" y="310"/>
                  <a:pt x="177" y="309"/>
                  <a:pt x="176" y="307"/>
                </a:cubicBezTo>
                <a:cubicBezTo>
                  <a:pt x="178" y="307"/>
                  <a:pt x="175" y="305"/>
                  <a:pt x="176" y="304"/>
                </a:cubicBezTo>
                <a:cubicBezTo>
                  <a:pt x="176" y="303"/>
                  <a:pt x="176" y="302"/>
                  <a:pt x="176" y="301"/>
                </a:cubicBezTo>
                <a:cubicBezTo>
                  <a:pt x="176" y="300"/>
                  <a:pt x="176" y="299"/>
                  <a:pt x="176" y="298"/>
                </a:cubicBezTo>
                <a:cubicBezTo>
                  <a:pt x="176" y="296"/>
                  <a:pt x="175" y="294"/>
                  <a:pt x="175" y="293"/>
                </a:cubicBezTo>
                <a:cubicBezTo>
                  <a:pt x="175" y="291"/>
                  <a:pt x="174" y="289"/>
                  <a:pt x="174" y="287"/>
                </a:cubicBezTo>
                <a:cubicBezTo>
                  <a:pt x="174" y="287"/>
                  <a:pt x="174" y="286"/>
                  <a:pt x="174" y="286"/>
                </a:cubicBezTo>
                <a:cubicBezTo>
                  <a:pt x="175" y="285"/>
                  <a:pt x="175" y="283"/>
                  <a:pt x="176" y="282"/>
                </a:cubicBezTo>
                <a:cubicBezTo>
                  <a:pt x="177" y="281"/>
                  <a:pt x="178" y="279"/>
                  <a:pt x="179" y="278"/>
                </a:cubicBezTo>
                <a:cubicBezTo>
                  <a:pt x="179" y="278"/>
                  <a:pt x="179" y="277"/>
                  <a:pt x="180" y="277"/>
                </a:cubicBezTo>
                <a:cubicBezTo>
                  <a:pt x="178" y="275"/>
                  <a:pt x="178" y="275"/>
                  <a:pt x="178" y="273"/>
                </a:cubicBezTo>
                <a:cubicBezTo>
                  <a:pt x="178" y="271"/>
                  <a:pt x="178" y="269"/>
                  <a:pt x="178" y="268"/>
                </a:cubicBezTo>
                <a:cubicBezTo>
                  <a:pt x="178" y="266"/>
                  <a:pt x="178" y="266"/>
                  <a:pt x="177" y="266"/>
                </a:cubicBezTo>
                <a:cubicBezTo>
                  <a:pt x="176" y="267"/>
                  <a:pt x="175" y="267"/>
                  <a:pt x="175" y="267"/>
                </a:cubicBezTo>
                <a:cubicBezTo>
                  <a:pt x="175" y="266"/>
                  <a:pt x="175" y="265"/>
                  <a:pt x="176" y="264"/>
                </a:cubicBezTo>
                <a:cubicBezTo>
                  <a:pt x="177" y="264"/>
                  <a:pt x="178" y="263"/>
                  <a:pt x="178" y="262"/>
                </a:cubicBezTo>
                <a:cubicBezTo>
                  <a:pt x="180" y="262"/>
                  <a:pt x="181" y="259"/>
                  <a:pt x="181" y="256"/>
                </a:cubicBezTo>
                <a:cubicBezTo>
                  <a:pt x="181" y="255"/>
                  <a:pt x="182" y="254"/>
                  <a:pt x="182" y="253"/>
                </a:cubicBezTo>
                <a:cubicBezTo>
                  <a:pt x="182" y="252"/>
                  <a:pt x="182" y="251"/>
                  <a:pt x="183" y="250"/>
                </a:cubicBezTo>
                <a:cubicBezTo>
                  <a:pt x="183" y="248"/>
                  <a:pt x="183" y="247"/>
                  <a:pt x="183" y="246"/>
                </a:cubicBezTo>
                <a:cubicBezTo>
                  <a:pt x="184" y="243"/>
                  <a:pt x="184" y="243"/>
                  <a:pt x="184" y="243"/>
                </a:cubicBezTo>
                <a:cubicBezTo>
                  <a:pt x="185" y="242"/>
                  <a:pt x="185" y="242"/>
                  <a:pt x="185" y="241"/>
                </a:cubicBezTo>
                <a:cubicBezTo>
                  <a:pt x="185" y="241"/>
                  <a:pt x="185" y="240"/>
                  <a:pt x="185" y="240"/>
                </a:cubicBezTo>
                <a:cubicBezTo>
                  <a:pt x="186" y="239"/>
                  <a:pt x="186" y="239"/>
                  <a:pt x="186" y="239"/>
                </a:cubicBezTo>
                <a:cubicBezTo>
                  <a:pt x="186" y="239"/>
                  <a:pt x="186" y="238"/>
                  <a:pt x="186" y="238"/>
                </a:cubicBezTo>
                <a:cubicBezTo>
                  <a:pt x="188" y="236"/>
                  <a:pt x="189" y="233"/>
                  <a:pt x="190" y="231"/>
                </a:cubicBezTo>
                <a:cubicBezTo>
                  <a:pt x="190" y="231"/>
                  <a:pt x="191" y="230"/>
                  <a:pt x="191" y="229"/>
                </a:cubicBezTo>
                <a:cubicBezTo>
                  <a:pt x="191" y="229"/>
                  <a:pt x="191" y="228"/>
                  <a:pt x="192" y="228"/>
                </a:cubicBezTo>
                <a:cubicBezTo>
                  <a:pt x="192" y="227"/>
                  <a:pt x="193" y="226"/>
                  <a:pt x="194" y="225"/>
                </a:cubicBezTo>
                <a:cubicBezTo>
                  <a:pt x="193" y="227"/>
                  <a:pt x="191" y="228"/>
                  <a:pt x="191" y="231"/>
                </a:cubicBezTo>
                <a:cubicBezTo>
                  <a:pt x="190" y="232"/>
                  <a:pt x="190" y="234"/>
                  <a:pt x="189" y="234"/>
                </a:cubicBezTo>
                <a:cubicBezTo>
                  <a:pt x="188" y="235"/>
                  <a:pt x="188" y="236"/>
                  <a:pt x="187" y="238"/>
                </a:cubicBezTo>
                <a:cubicBezTo>
                  <a:pt x="187" y="239"/>
                  <a:pt x="187" y="242"/>
                  <a:pt x="186" y="243"/>
                </a:cubicBezTo>
                <a:cubicBezTo>
                  <a:pt x="185" y="244"/>
                  <a:pt x="185" y="245"/>
                  <a:pt x="184" y="247"/>
                </a:cubicBezTo>
                <a:cubicBezTo>
                  <a:pt x="184" y="248"/>
                  <a:pt x="184" y="250"/>
                  <a:pt x="183" y="251"/>
                </a:cubicBezTo>
                <a:cubicBezTo>
                  <a:pt x="183" y="253"/>
                  <a:pt x="182" y="255"/>
                  <a:pt x="184" y="256"/>
                </a:cubicBezTo>
                <a:cubicBezTo>
                  <a:pt x="184" y="256"/>
                  <a:pt x="184" y="256"/>
                  <a:pt x="184" y="257"/>
                </a:cubicBezTo>
                <a:cubicBezTo>
                  <a:pt x="184" y="256"/>
                  <a:pt x="184" y="255"/>
                  <a:pt x="185" y="254"/>
                </a:cubicBezTo>
                <a:cubicBezTo>
                  <a:pt x="185" y="254"/>
                  <a:pt x="185" y="254"/>
                  <a:pt x="186" y="255"/>
                </a:cubicBezTo>
                <a:cubicBezTo>
                  <a:pt x="185" y="256"/>
                  <a:pt x="185" y="256"/>
                  <a:pt x="184" y="257"/>
                </a:cubicBezTo>
                <a:cubicBezTo>
                  <a:pt x="186" y="257"/>
                  <a:pt x="187" y="254"/>
                  <a:pt x="189" y="255"/>
                </a:cubicBezTo>
                <a:cubicBezTo>
                  <a:pt x="189" y="255"/>
                  <a:pt x="189" y="254"/>
                  <a:pt x="189" y="254"/>
                </a:cubicBezTo>
                <a:cubicBezTo>
                  <a:pt x="190" y="254"/>
                  <a:pt x="190" y="255"/>
                  <a:pt x="190" y="255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189" y="256"/>
                  <a:pt x="189" y="256"/>
                  <a:pt x="189" y="257"/>
                </a:cubicBezTo>
                <a:cubicBezTo>
                  <a:pt x="189" y="257"/>
                  <a:pt x="190" y="258"/>
                  <a:pt x="190" y="258"/>
                </a:cubicBezTo>
                <a:cubicBezTo>
                  <a:pt x="190" y="258"/>
                  <a:pt x="190" y="257"/>
                  <a:pt x="190" y="257"/>
                </a:cubicBezTo>
                <a:cubicBezTo>
                  <a:pt x="191" y="256"/>
                  <a:pt x="191" y="255"/>
                  <a:pt x="191" y="255"/>
                </a:cubicBezTo>
                <a:cubicBezTo>
                  <a:pt x="193" y="255"/>
                  <a:pt x="193" y="253"/>
                  <a:pt x="193" y="251"/>
                </a:cubicBezTo>
                <a:cubicBezTo>
                  <a:pt x="193" y="250"/>
                  <a:pt x="192" y="249"/>
                  <a:pt x="193" y="249"/>
                </a:cubicBezTo>
                <a:cubicBezTo>
                  <a:pt x="193" y="250"/>
                  <a:pt x="193" y="251"/>
                  <a:pt x="193" y="253"/>
                </a:cubicBezTo>
                <a:cubicBezTo>
                  <a:pt x="194" y="252"/>
                  <a:pt x="194" y="252"/>
                  <a:pt x="194" y="251"/>
                </a:cubicBezTo>
                <a:cubicBezTo>
                  <a:pt x="194" y="250"/>
                  <a:pt x="194" y="249"/>
                  <a:pt x="195" y="248"/>
                </a:cubicBezTo>
                <a:cubicBezTo>
                  <a:pt x="195" y="247"/>
                  <a:pt x="195" y="245"/>
                  <a:pt x="196" y="244"/>
                </a:cubicBezTo>
                <a:cubicBezTo>
                  <a:pt x="195" y="249"/>
                  <a:pt x="195" y="249"/>
                  <a:pt x="195" y="249"/>
                </a:cubicBezTo>
                <a:cubicBezTo>
                  <a:pt x="195" y="249"/>
                  <a:pt x="196" y="249"/>
                  <a:pt x="196" y="249"/>
                </a:cubicBezTo>
                <a:cubicBezTo>
                  <a:pt x="195" y="247"/>
                  <a:pt x="196" y="247"/>
                  <a:pt x="196" y="245"/>
                </a:cubicBezTo>
                <a:cubicBezTo>
                  <a:pt x="196" y="244"/>
                  <a:pt x="196" y="244"/>
                  <a:pt x="197" y="244"/>
                </a:cubicBezTo>
                <a:cubicBezTo>
                  <a:pt x="197" y="245"/>
                  <a:pt x="198" y="246"/>
                  <a:pt x="198" y="244"/>
                </a:cubicBezTo>
                <a:cubicBezTo>
                  <a:pt x="198" y="243"/>
                  <a:pt x="197" y="244"/>
                  <a:pt x="197" y="243"/>
                </a:cubicBezTo>
                <a:cubicBezTo>
                  <a:pt x="197" y="243"/>
                  <a:pt x="197" y="243"/>
                  <a:pt x="197" y="242"/>
                </a:cubicBezTo>
                <a:cubicBezTo>
                  <a:pt x="198" y="242"/>
                  <a:pt x="198" y="241"/>
                  <a:pt x="199" y="240"/>
                </a:cubicBezTo>
                <a:cubicBezTo>
                  <a:pt x="199" y="239"/>
                  <a:pt x="198" y="241"/>
                  <a:pt x="198" y="240"/>
                </a:cubicBezTo>
                <a:cubicBezTo>
                  <a:pt x="198" y="239"/>
                  <a:pt x="198" y="239"/>
                  <a:pt x="198" y="238"/>
                </a:cubicBezTo>
                <a:cubicBezTo>
                  <a:pt x="199" y="238"/>
                  <a:pt x="200" y="237"/>
                  <a:pt x="200" y="235"/>
                </a:cubicBezTo>
                <a:cubicBezTo>
                  <a:pt x="200" y="234"/>
                  <a:pt x="200" y="234"/>
                  <a:pt x="201" y="233"/>
                </a:cubicBezTo>
                <a:cubicBezTo>
                  <a:pt x="202" y="233"/>
                  <a:pt x="201" y="235"/>
                  <a:pt x="201" y="235"/>
                </a:cubicBezTo>
                <a:cubicBezTo>
                  <a:pt x="202" y="235"/>
                  <a:pt x="202" y="235"/>
                  <a:pt x="202" y="234"/>
                </a:cubicBezTo>
                <a:cubicBezTo>
                  <a:pt x="202" y="232"/>
                  <a:pt x="203" y="232"/>
                  <a:pt x="205" y="232"/>
                </a:cubicBezTo>
                <a:cubicBezTo>
                  <a:pt x="206" y="232"/>
                  <a:pt x="207" y="232"/>
                  <a:pt x="207" y="231"/>
                </a:cubicBezTo>
                <a:cubicBezTo>
                  <a:pt x="207" y="231"/>
                  <a:pt x="207" y="231"/>
                  <a:pt x="208" y="230"/>
                </a:cubicBezTo>
                <a:cubicBezTo>
                  <a:pt x="208" y="229"/>
                  <a:pt x="208" y="229"/>
                  <a:pt x="209" y="228"/>
                </a:cubicBezTo>
                <a:cubicBezTo>
                  <a:pt x="209" y="227"/>
                  <a:pt x="209" y="225"/>
                  <a:pt x="210" y="225"/>
                </a:cubicBezTo>
                <a:cubicBezTo>
                  <a:pt x="210" y="225"/>
                  <a:pt x="210" y="225"/>
                  <a:pt x="210" y="225"/>
                </a:cubicBezTo>
                <a:cubicBezTo>
                  <a:pt x="210" y="225"/>
                  <a:pt x="210" y="224"/>
                  <a:pt x="210" y="224"/>
                </a:cubicBezTo>
                <a:cubicBezTo>
                  <a:pt x="210" y="225"/>
                  <a:pt x="210" y="225"/>
                  <a:pt x="210" y="225"/>
                </a:cubicBezTo>
                <a:cubicBezTo>
                  <a:pt x="211" y="226"/>
                  <a:pt x="209" y="227"/>
                  <a:pt x="210" y="228"/>
                </a:cubicBezTo>
                <a:cubicBezTo>
                  <a:pt x="211" y="226"/>
                  <a:pt x="212" y="223"/>
                  <a:pt x="213" y="220"/>
                </a:cubicBezTo>
                <a:cubicBezTo>
                  <a:pt x="216" y="216"/>
                  <a:pt x="216" y="216"/>
                  <a:pt x="216" y="216"/>
                </a:cubicBezTo>
                <a:cubicBezTo>
                  <a:pt x="216" y="214"/>
                  <a:pt x="217" y="213"/>
                  <a:pt x="218" y="212"/>
                </a:cubicBezTo>
                <a:cubicBezTo>
                  <a:pt x="219" y="211"/>
                  <a:pt x="220" y="211"/>
                  <a:pt x="220" y="210"/>
                </a:cubicBezTo>
                <a:cubicBezTo>
                  <a:pt x="221" y="209"/>
                  <a:pt x="221" y="209"/>
                  <a:pt x="221" y="209"/>
                </a:cubicBezTo>
                <a:cubicBezTo>
                  <a:pt x="221" y="210"/>
                  <a:pt x="220" y="211"/>
                  <a:pt x="220" y="212"/>
                </a:cubicBezTo>
                <a:cubicBezTo>
                  <a:pt x="219" y="213"/>
                  <a:pt x="218" y="214"/>
                  <a:pt x="217" y="216"/>
                </a:cubicBezTo>
                <a:cubicBezTo>
                  <a:pt x="216" y="217"/>
                  <a:pt x="215" y="219"/>
                  <a:pt x="214" y="220"/>
                </a:cubicBezTo>
                <a:cubicBezTo>
                  <a:pt x="214" y="222"/>
                  <a:pt x="215" y="221"/>
                  <a:pt x="215" y="222"/>
                </a:cubicBezTo>
                <a:cubicBezTo>
                  <a:pt x="215" y="222"/>
                  <a:pt x="215" y="221"/>
                  <a:pt x="215" y="221"/>
                </a:cubicBezTo>
                <a:cubicBezTo>
                  <a:pt x="216" y="220"/>
                  <a:pt x="216" y="219"/>
                  <a:pt x="217" y="218"/>
                </a:cubicBezTo>
                <a:cubicBezTo>
                  <a:pt x="218" y="218"/>
                  <a:pt x="218" y="219"/>
                  <a:pt x="219" y="218"/>
                </a:cubicBezTo>
                <a:cubicBezTo>
                  <a:pt x="220" y="216"/>
                  <a:pt x="222" y="215"/>
                  <a:pt x="224" y="213"/>
                </a:cubicBezTo>
                <a:cubicBezTo>
                  <a:pt x="225" y="212"/>
                  <a:pt x="226" y="209"/>
                  <a:pt x="229" y="210"/>
                </a:cubicBezTo>
                <a:cubicBezTo>
                  <a:pt x="229" y="210"/>
                  <a:pt x="229" y="209"/>
                  <a:pt x="229" y="209"/>
                </a:cubicBezTo>
                <a:cubicBezTo>
                  <a:pt x="230" y="208"/>
                  <a:pt x="230" y="208"/>
                  <a:pt x="231" y="208"/>
                </a:cubicBezTo>
                <a:cubicBezTo>
                  <a:pt x="232" y="208"/>
                  <a:pt x="233" y="207"/>
                  <a:pt x="234" y="206"/>
                </a:cubicBezTo>
                <a:cubicBezTo>
                  <a:pt x="235" y="206"/>
                  <a:pt x="235" y="205"/>
                  <a:pt x="236" y="205"/>
                </a:cubicBezTo>
                <a:cubicBezTo>
                  <a:pt x="236" y="204"/>
                  <a:pt x="237" y="203"/>
                  <a:pt x="238" y="203"/>
                </a:cubicBezTo>
                <a:cubicBezTo>
                  <a:pt x="238" y="203"/>
                  <a:pt x="239" y="202"/>
                  <a:pt x="238" y="202"/>
                </a:cubicBezTo>
                <a:cubicBezTo>
                  <a:pt x="238" y="201"/>
                  <a:pt x="237" y="201"/>
                  <a:pt x="237" y="202"/>
                </a:cubicBezTo>
                <a:cubicBezTo>
                  <a:pt x="236" y="203"/>
                  <a:pt x="235" y="204"/>
                  <a:pt x="234" y="204"/>
                </a:cubicBezTo>
                <a:cubicBezTo>
                  <a:pt x="236" y="203"/>
                  <a:pt x="236" y="202"/>
                  <a:pt x="236" y="202"/>
                </a:cubicBezTo>
                <a:cubicBezTo>
                  <a:pt x="236" y="201"/>
                  <a:pt x="237" y="201"/>
                  <a:pt x="237" y="201"/>
                </a:cubicBezTo>
                <a:cubicBezTo>
                  <a:pt x="237" y="201"/>
                  <a:pt x="237" y="202"/>
                  <a:pt x="238" y="201"/>
                </a:cubicBezTo>
                <a:cubicBezTo>
                  <a:pt x="239" y="200"/>
                  <a:pt x="240" y="199"/>
                  <a:pt x="241" y="198"/>
                </a:cubicBezTo>
                <a:cubicBezTo>
                  <a:pt x="241" y="198"/>
                  <a:pt x="242" y="198"/>
                  <a:pt x="242" y="198"/>
                </a:cubicBezTo>
                <a:cubicBezTo>
                  <a:pt x="241" y="199"/>
                  <a:pt x="240" y="200"/>
                  <a:pt x="238" y="201"/>
                </a:cubicBezTo>
                <a:cubicBezTo>
                  <a:pt x="240" y="201"/>
                  <a:pt x="241" y="200"/>
                  <a:pt x="242" y="200"/>
                </a:cubicBezTo>
                <a:cubicBezTo>
                  <a:pt x="242" y="199"/>
                  <a:pt x="243" y="199"/>
                  <a:pt x="243" y="199"/>
                </a:cubicBezTo>
                <a:cubicBezTo>
                  <a:pt x="244" y="198"/>
                  <a:pt x="244" y="198"/>
                  <a:pt x="245" y="198"/>
                </a:cubicBezTo>
                <a:cubicBezTo>
                  <a:pt x="245" y="199"/>
                  <a:pt x="244" y="199"/>
                  <a:pt x="244" y="199"/>
                </a:cubicBezTo>
                <a:cubicBezTo>
                  <a:pt x="245" y="199"/>
                  <a:pt x="247" y="199"/>
                  <a:pt x="248" y="198"/>
                </a:cubicBezTo>
                <a:cubicBezTo>
                  <a:pt x="249" y="197"/>
                  <a:pt x="250" y="197"/>
                  <a:pt x="250" y="197"/>
                </a:cubicBezTo>
                <a:cubicBezTo>
                  <a:pt x="250" y="198"/>
                  <a:pt x="250" y="198"/>
                  <a:pt x="251" y="197"/>
                </a:cubicBezTo>
                <a:cubicBezTo>
                  <a:pt x="252" y="197"/>
                  <a:pt x="253" y="196"/>
                  <a:pt x="253" y="197"/>
                </a:cubicBezTo>
                <a:cubicBezTo>
                  <a:pt x="253" y="197"/>
                  <a:pt x="253" y="197"/>
                  <a:pt x="254" y="197"/>
                </a:cubicBezTo>
                <a:cubicBezTo>
                  <a:pt x="254" y="196"/>
                  <a:pt x="254" y="196"/>
                  <a:pt x="255" y="196"/>
                </a:cubicBezTo>
                <a:cubicBezTo>
                  <a:pt x="255" y="197"/>
                  <a:pt x="255" y="197"/>
                  <a:pt x="256" y="196"/>
                </a:cubicBezTo>
                <a:cubicBezTo>
                  <a:pt x="258" y="194"/>
                  <a:pt x="260" y="194"/>
                  <a:pt x="263" y="192"/>
                </a:cubicBezTo>
                <a:cubicBezTo>
                  <a:pt x="263" y="192"/>
                  <a:pt x="263" y="192"/>
                  <a:pt x="264" y="192"/>
                </a:cubicBezTo>
                <a:cubicBezTo>
                  <a:pt x="264" y="192"/>
                  <a:pt x="263" y="193"/>
                  <a:pt x="264" y="193"/>
                </a:cubicBezTo>
                <a:cubicBezTo>
                  <a:pt x="264" y="193"/>
                  <a:pt x="265" y="193"/>
                  <a:pt x="265" y="193"/>
                </a:cubicBezTo>
                <a:cubicBezTo>
                  <a:pt x="266" y="193"/>
                  <a:pt x="266" y="193"/>
                  <a:pt x="267" y="193"/>
                </a:cubicBezTo>
                <a:cubicBezTo>
                  <a:pt x="267" y="193"/>
                  <a:pt x="268" y="193"/>
                  <a:pt x="269" y="193"/>
                </a:cubicBezTo>
                <a:cubicBezTo>
                  <a:pt x="271" y="193"/>
                  <a:pt x="272" y="192"/>
                  <a:pt x="273" y="193"/>
                </a:cubicBezTo>
                <a:cubicBezTo>
                  <a:pt x="276" y="193"/>
                  <a:pt x="279" y="193"/>
                  <a:pt x="282" y="194"/>
                </a:cubicBezTo>
                <a:cubicBezTo>
                  <a:pt x="284" y="194"/>
                  <a:pt x="285" y="194"/>
                  <a:pt x="288" y="193"/>
                </a:cubicBezTo>
                <a:cubicBezTo>
                  <a:pt x="288" y="194"/>
                  <a:pt x="288" y="195"/>
                  <a:pt x="289" y="195"/>
                </a:cubicBezTo>
                <a:cubicBezTo>
                  <a:pt x="289" y="196"/>
                  <a:pt x="291" y="196"/>
                  <a:pt x="292" y="196"/>
                </a:cubicBezTo>
                <a:cubicBezTo>
                  <a:pt x="293" y="197"/>
                  <a:pt x="295" y="197"/>
                  <a:pt x="296" y="197"/>
                </a:cubicBezTo>
                <a:cubicBezTo>
                  <a:pt x="297" y="197"/>
                  <a:pt x="298" y="198"/>
                  <a:pt x="299" y="198"/>
                </a:cubicBezTo>
                <a:cubicBezTo>
                  <a:pt x="299" y="198"/>
                  <a:pt x="300" y="198"/>
                  <a:pt x="300" y="199"/>
                </a:cubicBezTo>
                <a:cubicBezTo>
                  <a:pt x="299" y="199"/>
                  <a:pt x="299" y="198"/>
                  <a:pt x="298" y="199"/>
                </a:cubicBezTo>
                <a:cubicBezTo>
                  <a:pt x="301" y="199"/>
                  <a:pt x="303" y="200"/>
                  <a:pt x="305" y="201"/>
                </a:cubicBezTo>
                <a:cubicBezTo>
                  <a:pt x="308" y="202"/>
                  <a:pt x="309" y="203"/>
                  <a:pt x="313" y="204"/>
                </a:cubicBezTo>
                <a:cubicBezTo>
                  <a:pt x="312" y="203"/>
                  <a:pt x="313" y="202"/>
                  <a:pt x="311" y="201"/>
                </a:cubicBezTo>
                <a:cubicBezTo>
                  <a:pt x="309" y="201"/>
                  <a:pt x="308" y="199"/>
                  <a:pt x="307" y="199"/>
                </a:cubicBezTo>
                <a:cubicBezTo>
                  <a:pt x="306" y="198"/>
                  <a:pt x="305" y="198"/>
                  <a:pt x="304" y="197"/>
                </a:cubicBezTo>
                <a:cubicBezTo>
                  <a:pt x="303" y="197"/>
                  <a:pt x="302" y="196"/>
                  <a:pt x="301" y="196"/>
                </a:cubicBezTo>
                <a:cubicBezTo>
                  <a:pt x="299" y="195"/>
                  <a:pt x="297" y="194"/>
                  <a:pt x="295" y="193"/>
                </a:cubicBezTo>
                <a:cubicBezTo>
                  <a:pt x="293" y="192"/>
                  <a:pt x="291" y="192"/>
                  <a:pt x="289" y="191"/>
                </a:cubicBezTo>
                <a:cubicBezTo>
                  <a:pt x="288" y="191"/>
                  <a:pt x="286" y="191"/>
                  <a:pt x="286" y="191"/>
                </a:cubicBezTo>
                <a:cubicBezTo>
                  <a:pt x="285" y="189"/>
                  <a:pt x="280" y="190"/>
                  <a:pt x="279" y="189"/>
                </a:cubicBezTo>
                <a:cubicBezTo>
                  <a:pt x="278" y="188"/>
                  <a:pt x="277" y="189"/>
                  <a:pt x="277" y="189"/>
                </a:cubicBezTo>
                <a:cubicBezTo>
                  <a:pt x="276" y="188"/>
                  <a:pt x="275" y="188"/>
                  <a:pt x="274" y="188"/>
                </a:cubicBezTo>
                <a:cubicBezTo>
                  <a:pt x="276" y="187"/>
                  <a:pt x="276" y="187"/>
                  <a:pt x="276" y="187"/>
                </a:cubicBezTo>
                <a:cubicBezTo>
                  <a:pt x="278" y="187"/>
                  <a:pt x="280" y="187"/>
                  <a:pt x="281" y="188"/>
                </a:cubicBezTo>
                <a:cubicBezTo>
                  <a:pt x="282" y="189"/>
                  <a:pt x="284" y="189"/>
                  <a:pt x="285" y="189"/>
                </a:cubicBezTo>
                <a:cubicBezTo>
                  <a:pt x="287" y="189"/>
                  <a:pt x="289" y="190"/>
                  <a:pt x="290" y="190"/>
                </a:cubicBezTo>
                <a:cubicBezTo>
                  <a:pt x="292" y="191"/>
                  <a:pt x="293" y="191"/>
                  <a:pt x="295" y="192"/>
                </a:cubicBezTo>
                <a:cubicBezTo>
                  <a:pt x="295" y="192"/>
                  <a:pt x="296" y="192"/>
                  <a:pt x="297" y="193"/>
                </a:cubicBezTo>
                <a:cubicBezTo>
                  <a:pt x="298" y="193"/>
                  <a:pt x="299" y="193"/>
                  <a:pt x="299" y="194"/>
                </a:cubicBezTo>
                <a:cubicBezTo>
                  <a:pt x="301" y="194"/>
                  <a:pt x="302" y="195"/>
                  <a:pt x="303" y="195"/>
                </a:cubicBezTo>
                <a:cubicBezTo>
                  <a:pt x="304" y="196"/>
                  <a:pt x="304" y="196"/>
                  <a:pt x="304" y="196"/>
                </a:cubicBezTo>
                <a:cubicBezTo>
                  <a:pt x="305" y="196"/>
                  <a:pt x="305" y="197"/>
                  <a:pt x="306" y="197"/>
                </a:cubicBezTo>
                <a:cubicBezTo>
                  <a:pt x="308" y="198"/>
                  <a:pt x="309" y="199"/>
                  <a:pt x="311" y="199"/>
                </a:cubicBezTo>
                <a:cubicBezTo>
                  <a:pt x="312" y="199"/>
                  <a:pt x="312" y="200"/>
                  <a:pt x="312" y="200"/>
                </a:cubicBezTo>
                <a:cubicBezTo>
                  <a:pt x="313" y="202"/>
                  <a:pt x="314" y="202"/>
                  <a:pt x="316" y="203"/>
                </a:cubicBezTo>
                <a:cubicBezTo>
                  <a:pt x="317" y="203"/>
                  <a:pt x="318" y="203"/>
                  <a:pt x="319" y="204"/>
                </a:cubicBezTo>
                <a:cubicBezTo>
                  <a:pt x="320" y="204"/>
                  <a:pt x="321" y="204"/>
                  <a:pt x="322" y="205"/>
                </a:cubicBezTo>
                <a:cubicBezTo>
                  <a:pt x="322" y="205"/>
                  <a:pt x="323" y="205"/>
                  <a:pt x="323" y="205"/>
                </a:cubicBezTo>
                <a:cubicBezTo>
                  <a:pt x="321" y="206"/>
                  <a:pt x="322" y="207"/>
                  <a:pt x="323" y="208"/>
                </a:cubicBezTo>
                <a:cubicBezTo>
                  <a:pt x="324" y="208"/>
                  <a:pt x="325" y="208"/>
                  <a:pt x="326" y="208"/>
                </a:cubicBezTo>
                <a:cubicBezTo>
                  <a:pt x="326" y="209"/>
                  <a:pt x="327" y="209"/>
                  <a:pt x="327" y="210"/>
                </a:cubicBezTo>
                <a:cubicBezTo>
                  <a:pt x="326" y="210"/>
                  <a:pt x="327" y="210"/>
                  <a:pt x="326" y="209"/>
                </a:cubicBezTo>
                <a:cubicBezTo>
                  <a:pt x="325" y="209"/>
                  <a:pt x="325" y="208"/>
                  <a:pt x="324" y="209"/>
                </a:cubicBezTo>
                <a:cubicBezTo>
                  <a:pt x="324" y="209"/>
                  <a:pt x="323" y="209"/>
                  <a:pt x="324" y="209"/>
                </a:cubicBezTo>
                <a:cubicBezTo>
                  <a:pt x="324" y="210"/>
                  <a:pt x="324" y="210"/>
                  <a:pt x="325" y="210"/>
                </a:cubicBezTo>
                <a:cubicBezTo>
                  <a:pt x="326" y="211"/>
                  <a:pt x="326" y="211"/>
                  <a:pt x="327" y="212"/>
                </a:cubicBezTo>
                <a:cubicBezTo>
                  <a:pt x="327" y="212"/>
                  <a:pt x="326" y="212"/>
                  <a:pt x="327" y="213"/>
                </a:cubicBezTo>
                <a:cubicBezTo>
                  <a:pt x="327" y="214"/>
                  <a:pt x="328" y="214"/>
                  <a:pt x="329" y="215"/>
                </a:cubicBezTo>
                <a:cubicBezTo>
                  <a:pt x="329" y="216"/>
                  <a:pt x="329" y="217"/>
                  <a:pt x="330" y="217"/>
                </a:cubicBezTo>
                <a:cubicBezTo>
                  <a:pt x="330" y="218"/>
                  <a:pt x="330" y="218"/>
                  <a:pt x="330" y="218"/>
                </a:cubicBezTo>
                <a:cubicBezTo>
                  <a:pt x="330" y="218"/>
                  <a:pt x="330" y="218"/>
                  <a:pt x="330" y="218"/>
                </a:cubicBezTo>
                <a:cubicBezTo>
                  <a:pt x="329" y="218"/>
                  <a:pt x="329" y="217"/>
                  <a:pt x="329" y="217"/>
                </a:cubicBezTo>
                <a:cubicBezTo>
                  <a:pt x="329" y="217"/>
                  <a:pt x="329" y="217"/>
                  <a:pt x="328" y="217"/>
                </a:cubicBezTo>
                <a:cubicBezTo>
                  <a:pt x="327" y="216"/>
                  <a:pt x="325" y="214"/>
                  <a:pt x="323" y="213"/>
                </a:cubicBezTo>
                <a:cubicBezTo>
                  <a:pt x="323" y="213"/>
                  <a:pt x="323" y="212"/>
                  <a:pt x="323" y="212"/>
                </a:cubicBezTo>
                <a:cubicBezTo>
                  <a:pt x="322" y="212"/>
                  <a:pt x="322" y="211"/>
                  <a:pt x="322" y="211"/>
                </a:cubicBezTo>
                <a:cubicBezTo>
                  <a:pt x="321" y="211"/>
                  <a:pt x="320" y="210"/>
                  <a:pt x="319" y="210"/>
                </a:cubicBezTo>
                <a:cubicBezTo>
                  <a:pt x="319" y="209"/>
                  <a:pt x="318" y="209"/>
                  <a:pt x="317" y="209"/>
                </a:cubicBezTo>
                <a:cubicBezTo>
                  <a:pt x="317" y="209"/>
                  <a:pt x="316" y="208"/>
                  <a:pt x="316" y="208"/>
                </a:cubicBezTo>
                <a:cubicBezTo>
                  <a:pt x="315" y="208"/>
                  <a:pt x="315" y="208"/>
                  <a:pt x="314" y="208"/>
                </a:cubicBezTo>
                <a:cubicBezTo>
                  <a:pt x="315" y="208"/>
                  <a:pt x="316" y="208"/>
                  <a:pt x="315" y="208"/>
                </a:cubicBezTo>
                <a:cubicBezTo>
                  <a:pt x="315" y="207"/>
                  <a:pt x="313" y="206"/>
                  <a:pt x="311" y="206"/>
                </a:cubicBezTo>
                <a:cubicBezTo>
                  <a:pt x="312" y="207"/>
                  <a:pt x="313" y="207"/>
                  <a:pt x="313" y="208"/>
                </a:cubicBezTo>
                <a:cubicBezTo>
                  <a:pt x="313" y="209"/>
                  <a:pt x="314" y="209"/>
                  <a:pt x="315" y="209"/>
                </a:cubicBezTo>
                <a:cubicBezTo>
                  <a:pt x="315" y="209"/>
                  <a:pt x="316" y="210"/>
                  <a:pt x="316" y="210"/>
                </a:cubicBezTo>
                <a:cubicBezTo>
                  <a:pt x="316" y="210"/>
                  <a:pt x="318" y="210"/>
                  <a:pt x="317" y="210"/>
                </a:cubicBezTo>
                <a:cubicBezTo>
                  <a:pt x="316" y="212"/>
                  <a:pt x="318" y="212"/>
                  <a:pt x="318" y="213"/>
                </a:cubicBezTo>
                <a:cubicBezTo>
                  <a:pt x="319" y="214"/>
                  <a:pt x="319" y="212"/>
                  <a:pt x="320" y="213"/>
                </a:cubicBezTo>
                <a:cubicBezTo>
                  <a:pt x="321" y="213"/>
                  <a:pt x="320" y="213"/>
                  <a:pt x="319" y="214"/>
                </a:cubicBezTo>
                <a:cubicBezTo>
                  <a:pt x="319" y="214"/>
                  <a:pt x="319" y="215"/>
                  <a:pt x="320" y="215"/>
                </a:cubicBezTo>
                <a:cubicBezTo>
                  <a:pt x="322" y="215"/>
                  <a:pt x="322" y="217"/>
                  <a:pt x="323" y="218"/>
                </a:cubicBezTo>
                <a:cubicBezTo>
                  <a:pt x="323" y="217"/>
                  <a:pt x="323" y="217"/>
                  <a:pt x="323" y="217"/>
                </a:cubicBezTo>
                <a:cubicBezTo>
                  <a:pt x="324" y="217"/>
                  <a:pt x="325" y="217"/>
                  <a:pt x="324" y="218"/>
                </a:cubicBezTo>
                <a:cubicBezTo>
                  <a:pt x="324" y="219"/>
                  <a:pt x="324" y="219"/>
                  <a:pt x="326" y="220"/>
                </a:cubicBezTo>
                <a:cubicBezTo>
                  <a:pt x="327" y="220"/>
                  <a:pt x="328" y="221"/>
                  <a:pt x="328" y="222"/>
                </a:cubicBezTo>
                <a:cubicBezTo>
                  <a:pt x="328" y="223"/>
                  <a:pt x="329" y="223"/>
                  <a:pt x="330" y="224"/>
                </a:cubicBezTo>
                <a:cubicBezTo>
                  <a:pt x="330" y="225"/>
                  <a:pt x="331" y="226"/>
                  <a:pt x="332" y="227"/>
                </a:cubicBezTo>
                <a:cubicBezTo>
                  <a:pt x="333" y="227"/>
                  <a:pt x="334" y="229"/>
                  <a:pt x="336" y="229"/>
                </a:cubicBezTo>
                <a:cubicBezTo>
                  <a:pt x="336" y="229"/>
                  <a:pt x="336" y="229"/>
                  <a:pt x="336" y="229"/>
                </a:cubicBezTo>
                <a:cubicBezTo>
                  <a:pt x="335" y="229"/>
                  <a:pt x="335" y="229"/>
                  <a:pt x="334" y="230"/>
                </a:cubicBezTo>
                <a:cubicBezTo>
                  <a:pt x="335" y="230"/>
                  <a:pt x="335" y="230"/>
                  <a:pt x="335" y="230"/>
                </a:cubicBezTo>
                <a:cubicBezTo>
                  <a:pt x="335" y="231"/>
                  <a:pt x="336" y="231"/>
                  <a:pt x="337" y="232"/>
                </a:cubicBezTo>
                <a:cubicBezTo>
                  <a:pt x="337" y="232"/>
                  <a:pt x="338" y="232"/>
                  <a:pt x="338" y="232"/>
                </a:cubicBezTo>
                <a:cubicBezTo>
                  <a:pt x="338" y="232"/>
                  <a:pt x="338" y="232"/>
                  <a:pt x="338" y="232"/>
                </a:cubicBezTo>
                <a:cubicBezTo>
                  <a:pt x="337" y="232"/>
                  <a:pt x="337" y="232"/>
                  <a:pt x="336" y="233"/>
                </a:cubicBezTo>
                <a:cubicBezTo>
                  <a:pt x="336" y="234"/>
                  <a:pt x="336" y="235"/>
                  <a:pt x="339" y="237"/>
                </a:cubicBezTo>
                <a:cubicBezTo>
                  <a:pt x="339" y="237"/>
                  <a:pt x="339" y="238"/>
                  <a:pt x="339" y="238"/>
                </a:cubicBezTo>
                <a:cubicBezTo>
                  <a:pt x="339" y="238"/>
                  <a:pt x="338" y="237"/>
                  <a:pt x="337" y="236"/>
                </a:cubicBezTo>
                <a:cubicBezTo>
                  <a:pt x="338" y="237"/>
                  <a:pt x="338" y="238"/>
                  <a:pt x="338" y="239"/>
                </a:cubicBezTo>
                <a:cubicBezTo>
                  <a:pt x="338" y="240"/>
                  <a:pt x="338" y="241"/>
                  <a:pt x="339" y="242"/>
                </a:cubicBezTo>
                <a:cubicBezTo>
                  <a:pt x="339" y="243"/>
                  <a:pt x="339" y="244"/>
                  <a:pt x="339" y="245"/>
                </a:cubicBezTo>
                <a:cubicBezTo>
                  <a:pt x="340" y="245"/>
                  <a:pt x="340" y="245"/>
                  <a:pt x="340" y="246"/>
                </a:cubicBezTo>
                <a:cubicBezTo>
                  <a:pt x="340" y="247"/>
                  <a:pt x="340" y="247"/>
                  <a:pt x="340" y="247"/>
                </a:cubicBezTo>
                <a:cubicBezTo>
                  <a:pt x="341" y="249"/>
                  <a:pt x="341" y="250"/>
                  <a:pt x="341" y="252"/>
                </a:cubicBezTo>
                <a:cubicBezTo>
                  <a:pt x="342" y="254"/>
                  <a:pt x="342" y="256"/>
                  <a:pt x="343" y="259"/>
                </a:cubicBezTo>
                <a:cubicBezTo>
                  <a:pt x="343" y="259"/>
                  <a:pt x="343" y="259"/>
                  <a:pt x="343" y="260"/>
                </a:cubicBezTo>
                <a:cubicBezTo>
                  <a:pt x="343" y="260"/>
                  <a:pt x="342" y="260"/>
                  <a:pt x="342" y="261"/>
                </a:cubicBezTo>
                <a:cubicBezTo>
                  <a:pt x="342" y="259"/>
                  <a:pt x="342" y="259"/>
                  <a:pt x="342" y="258"/>
                </a:cubicBezTo>
                <a:cubicBezTo>
                  <a:pt x="342" y="257"/>
                  <a:pt x="341" y="256"/>
                  <a:pt x="341" y="254"/>
                </a:cubicBezTo>
                <a:cubicBezTo>
                  <a:pt x="341" y="254"/>
                  <a:pt x="340" y="254"/>
                  <a:pt x="341" y="254"/>
                </a:cubicBezTo>
                <a:cubicBezTo>
                  <a:pt x="341" y="254"/>
                  <a:pt x="342" y="253"/>
                  <a:pt x="341" y="253"/>
                </a:cubicBezTo>
                <a:cubicBezTo>
                  <a:pt x="341" y="252"/>
                  <a:pt x="341" y="252"/>
                  <a:pt x="341" y="251"/>
                </a:cubicBezTo>
                <a:cubicBezTo>
                  <a:pt x="341" y="251"/>
                  <a:pt x="340" y="251"/>
                  <a:pt x="339" y="251"/>
                </a:cubicBezTo>
                <a:cubicBezTo>
                  <a:pt x="339" y="251"/>
                  <a:pt x="339" y="251"/>
                  <a:pt x="339" y="251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339" y="249"/>
                  <a:pt x="339" y="248"/>
                  <a:pt x="339" y="247"/>
                </a:cubicBezTo>
                <a:cubicBezTo>
                  <a:pt x="339" y="247"/>
                  <a:pt x="339" y="247"/>
                  <a:pt x="339" y="246"/>
                </a:cubicBezTo>
                <a:cubicBezTo>
                  <a:pt x="339" y="246"/>
                  <a:pt x="338" y="245"/>
                  <a:pt x="338" y="245"/>
                </a:cubicBezTo>
                <a:cubicBezTo>
                  <a:pt x="338" y="243"/>
                  <a:pt x="337" y="242"/>
                  <a:pt x="337" y="240"/>
                </a:cubicBezTo>
                <a:cubicBezTo>
                  <a:pt x="336" y="239"/>
                  <a:pt x="335" y="239"/>
                  <a:pt x="335" y="238"/>
                </a:cubicBezTo>
                <a:cubicBezTo>
                  <a:pt x="336" y="238"/>
                  <a:pt x="336" y="237"/>
                  <a:pt x="334" y="236"/>
                </a:cubicBezTo>
                <a:cubicBezTo>
                  <a:pt x="334" y="235"/>
                  <a:pt x="334" y="235"/>
                  <a:pt x="333" y="235"/>
                </a:cubicBezTo>
                <a:cubicBezTo>
                  <a:pt x="332" y="235"/>
                  <a:pt x="333" y="236"/>
                  <a:pt x="333" y="236"/>
                </a:cubicBezTo>
                <a:cubicBezTo>
                  <a:pt x="331" y="236"/>
                  <a:pt x="331" y="236"/>
                  <a:pt x="331" y="238"/>
                </a:cubicBezTo>
                <a:cubicBezTo>
                  <a:pt x="331" y="238"/>
                  <a:pt x="332" y="239"/>
                  <a:pt x="332" y="239"/>
                </a:cubicBezTo>
                <a:cubicBezTo>
                  <a:pt x="333" y="240"/>
                  <a:pt x="333" y="241"/>
                  <a:pt x="334" y="241"/>
                </a:cubicBezTo>
                <a:cubicBezTo>
                  <a:pt x="334" y="242"/>
                  <a:pt x="334" y="243"/>
                  <a:pt x="334" y="243"/>
                </a:cubicBezTo>
                <a:cubicBezTo>
                  <a:pt x="334" y="244"/>
                  <a:pt x="334" y="245"/>
                  <a:pt x="335" y="246"/>
                </a:cubicBezTo>
                <a:cubicBezTo>
                  <a:pt x="335" y="247"/>
                  <a:pt x="335" y="247"/>
                  <a:pt x="335" y="247"/>
                </a:cubicBezTo>
                <a:cubicBezTo>
                  <a:pt x="335" y="248"/>
                  <a:pt x="336" y="248"/>
                  <a:pt x="336" y="249"/>
                </a:cubicBezTo>
                <a:cubicBezTo>
                  <a:pt x="336" y="250"/>
                  <a:pt x="336" y="251"/>
                  <a:pt x="337" y="252"/>
                </a:cubicBezTo>
                <a:cubicBezTo>
                  <a:pt x="337" y="253"/>
                  <a:pt x="337" y="254"/>
                  <a:pt x="337" y="255"/>
                </a:cubicBezTo>
                <a:cubicBezTo>
                  <a:pt x="337" y="255"/>
                  <a:pt x="338" y="256"/>
                  <a:pt x="338" y="256"/>
                </a:cubicBezTo>
                <a:cubicBezTo>
                  <a:pt x="338" y="256"/>
                  <a:pt x="338" y="256"/>
                  <a:pt x="338" y="256"/>
                </a:cubicBezTo>
                <a:cubicBezTo>
                  <a:pt x="338" y="256"/>
                  <a:pt x="338" y="256"/>
                  <a:pt x="338" y="257"/>
                </a:cubicBezTo>
                <a:cubicBezTo>
                  <a:pt x="338" y="256"/>
                  <a:pt x="338" y="256"/>
                  <a:pt x="338" y="256"/>
                </a:cubicBezTo>
                <a:cubicBezTo>
                  <a:pt x="337" y="257"/>
                  <a:pt x="338" y="258"/>
                  <a:pt x="338" y="258"/>
                </a:cubicBezTo>
                <a:cubicBezTo>
                  <a:pt x="338" y="259"/>
                  <a:pt x="339" y="259"/>
                  <a:pt x="339" y="259"/>
                </a:cubicBezTo>
                <a:cubicBezTo>
                  <a:pt x="339" y="259"/>
                  <a:pt x="339" y="259"/>
                  <a:pt x="339" y="259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39" y="261"/>
                  <a:pt x="339" y="262"/>
                  <a:pt x="339" y="262"/>
                </a:cubicBezTo>
                <a:cubicBezTo>
                  <a:pt x="340" y="263"/>
                  <a:pt x="339" y="264"/>
                  <a:pt x="339" y="264"/>
                </a:cubicBezTo>
                <a:cubicBezTo>
                  <a:pt x="339" y="265"/>
                  <a:pt x="339" y="266"/>
                  <a:pt x="339" y="267"/>
                </a:cubicBezTo>
                <a:cubicBezTo>
                  <a:pt x="339" y="267"/>
                  <a:pt x="339" y="268"/>
                  <a:pt x="339" y="268"/>
                </a:cubicBezTo>
                <a:cubicBezTo>
                  <a:pt x="338" y="268"/>
                  <a:pt x="339" y="269"/>
                  <a:pt x="339" y="270"/>
                </a:cubicBezTo>
                <a:cubicBezTo>
                  <a:pt x="339" y="271"/>
                  <a:pt x="340" y="271"/>
                  <a:pt x="339" y="271"/>
                </a:cubicBezTo>
                <a:cubicBezTo>
                  <a:pt x="338" y="271"/>
                  <a:pt x="339" y="272"/>
                  <a:pt x="339" y="272"/>
                </a:cubicBezTo>
                <a:cubicBezTo>
                  <a:pt x="340" y="274"/>
                  <a:pt x="339" y="275"/>
                  <a:pt x="339" y="276"/>
                </a:cubicBezTo>
                <a:cubicBezTo>
                  <a:pt x="337" y="276"/>
                  <a:pt x="339" y="279"/>
                  <a:pt x="339" y="280"/>
                </a:cubicBezTo>
                <a:cubicBezTo>
                  <a:pt x="340" y="279"/>
                  <a:pt x="341" y="278"/>
                  <a:pt x="341" y="276"/>
                </a:cubicBezTo>
                <a:cubicBezTo>
                  <a:pt x="341" y="275"/>
                  <a:pt x="341" y="275"/>
                  <a:pt x="341" y="274"/>
                </a:cubicBezTo>
                <a:cubicBezTo>
                  <a:pt x="341" y="273"/>
                  <a:pt x="341" y="273"/>
                  <a:pt x="341" y="272"/>
                </a:cubicBezTo>
                <a:cubicBezTo>
                  <a:pt x="342" y="272"/>
                  <a:pt x="342" y="273"/>
                  <a:pt x="343" y="273"/>
                </a:cubicBezTo>
                <a:cubicBezTo>
                  <a:pt x="343" y="273"/>
                  <a:pt x="343" y="274"/>
                  <a:pt x="342" y="274"/>
                </a:cubicBezTo>
                <a:cubicBezTo>
                  <a:pt x="342" y="276"/>
                  <a:pt x="341" y="278"/>
                  <a:pt x="341" y="280"/>
                </a:cubicBezTo>
                <a:cubicBezTo>
                  <a:pt x="341" y="282"/>
                  <a:pt x="340" y="284"/>
                  <a:pt x="340" y="286"/>
                </a:cubicBezTo>
                <a:cubicBezTo>
                  <a:pt x="339" y="288"/>
                  <a:pt x="338" y="289"/>
                  <a:pt x="338" y="291"/>
                </a:cubicBezTo>
                <a:cubicBezTo>
                  <a:pt x="338" y="291"/>
                  <a:pt x="338" y="293"/>
                  <a:pt x="338" y="293"/>
                </a:cubicBezTo>
                <a:cubicBezTo>
                  <a:pt x="336" y="293"/>
                  <a:pt x="337" y="297"/>
                  <a:pt x="336" y="297"/>
                </a:cubicBezTo>
                <a:cubicBezTo>
                  <a:pt x="335" y="297"/>
                  <a:pt x="335" y="298"/>
                  <a:pt x="335" y="298"/>
                </a:cubicBezTo>
                <a:cubicBezTo>
                  <a:pt x="335" y="299"/>
                  <a:pt x="335" y="300"/>
                  <a:pt x="335" y="300"/>
                </a:cubicBezTo>
                <a:cubicBezTo>
                  <a:pt x="335" y="301"/>
                  <a:pt x="335" y="301"/>
                  <a:pt x="335" y="301"/>
                </a:cubicBezTo>
                <a:cubicBezTo>
                  <a:pt x="334" y="301"/>
                  <a:pt x="335" y="300"/>
                  <a:pt x="334" y="300"/>
                </a:cubicBezTo>
                <a:cubicBezTo>
                  <a:pt x="334" y="300"/>
                  <a:pt x="334" y="301"/>
                  <a:pt x="333" y="302"/>
                </a:cubicBezTo>
                <a:cubicBezTo>
                  <a:pt x="333" y="302"/>
                  <a:pt x="333" y="303"/>
                  <a:pt x="333" y="304"/>
                </a:cubicBezTo>
                <a:cubicBezTo>
                  <a:pt x="332" y="305"/>
                  <a:pt x="332" y="306"/>
                  <a:pt x="331" y="306"/>
                </a:cubicBezTo>
                <a:cubicBezTo>
                  <a:pt x="331" y="305"/>
                  <a:pt x="332" y="305"/>
                  <a:pt x="332" y="305"/>
                </a:cubicBezTo>
                <a:cubicBezTo>
                  <a:pt x="333" y="303"/>
                  <a:pt x="331" y="304"/>
                  <a:pt x="331" y="304"/>
                </a:cubicBezTo>
                <a:cubicBezTo>
                  <a:pt x="332" y="303"/>
                  <a:pt x="332" y="303"/>
                  <a:pt x="331" y="301"/>
                </a:cubicBezTo>
                <a:cubicBezTo>
                  <a:pt x="331" y="302"/>
                  <a:pt x="330" y="302"/>
                  <a:pt x="330" y="303"/>
                </a:cubicBezTo>
                <a:cubicBezTo>
                  <a:pt x="329" y="304"/>
                  <a:pt x="329" y="305"/>
                  <a:pt x="328" y="306"/>
                </a:cubicBezTo>
                <a:cubicBezTo>
                  <a:pt x="328" y="306"/>
                  <a:pt x="328" y="307"/>
                  <a:pt x="327" y="308"/>
                </a:cubicBezTo>
                <a:cubicBezTo>
                  <a:pt x="327" y="309"/>
                  <a:pt x="326" y="309"/>
                  <a:pt x="325" y="310"/>
                </a:cubicBezTo>
                <a:cubicBezTo>
                  <a:pt x="326" y="310"/>
                  <a:pt x="326" y="310"/>
                  <a:pt x="327" y="311"/>
                </a:cubicBezTo>
                <a:cubicBezTo>
                  <a:pt x="327" y="312"/>
                  <a:pt x="327" y="311"/>
                  <a:pt x="327" y="311"/>
                </a:cubicBezTo>
                <a:cubicBezTo>
                  <a:pt x="328" y="311"/>
                  <a:pt x="328" y="311"/>
                  <a:pt x="328" y="310"/>
                </a:cubicBezTo>
                <a:cubicBezTo>
                  <a:pt x="328" y="311"/>
                  <a:pt x="328" y="311"/>
                  <a:pt x="328" y="311"/>
                </a:cubicBezTo>
                <a:cubicBezTo>
                  <a:pt x="329" y="309"/>
                  <a:pt x="329" y="312"/>
                  <a:pt x="329" y="311"/>
                </a:cubicBezTo>
                <a:cubicBezTo>
                  <a:pt x="329" y="312"/>
                  <a:pt x="329" y="312"/>
                  <a:pt x="329" y="313"/>
                </a:cubicBezTo>
                <a:cubicBezTo>
                  <a:pt x="327" y="315"/>
                  <a:pt x="327" y="315"/>
                  <a:pt x="327" y="315"/>
                </a:cubicBezTo>
                <a:cubicBezTo>
                  <a:pt x="327" y="314"/>
                  <a:pt x="327" y="313"/>
                  <a:pt x="327" y="313"/>
                </a:cubicBezTo>
                <a:cubicBezTo>
                  <a:pt x="327" y="314"/>
                  <a:pt x="327" y="315"/>
                  <a:pt x="326" y="317"/>
                </a:cubicBezTo>
                <a:cubicBezTo>
                  <a:pt x="325" y="317"/>
                  <a:pt x="324" y="318"/>
                  <a:pt x="323" y="319"/>
                </a:cubicBezTo>
                <a:cubicBezTo>
                  <a:pt x="323" y="320"/>
                  <a:pt x="322" y="322"/>
                  <a:pt x="321" y="322"/>
                </a:cubicBezTo>
                <a:cubicBezTo>
                  <a:pt x="318" y="325"/>
                  <a:pt x="318" y="325"/>
                  <a:pt x="318" y="325"/>
                </a:cubicBezTo>
                <a:cubicBezTo>
                  <a:pt x="317" y="325"/>
                  <a:pt x="317" y="326"/>
                  <a:pt x="316" y="327"/>
                </a:cubicBezTo>
                <a:cubicBezTo>
                  <a:pt x="314" y="328"/>
                  <a:pt x="313" y="328"/>
                  <a:pt x="312" y="330"/>
                </a:cubicBezTo>
                <a:cubicBezTo>
                  <a:pt x="311" y="330"/>
                  <a:pt x="309" y="332"/>
                  <a:pt x="307" y="333"/>
                </a:cubicBezTo>
                <a:cubicBezTo>
                  <a:pt x="307" y="333"/>
                  <a:pt x="306" y="334"/>
                  <a:pt x="306" y="334"/>
                </a:cubicBezTo>
                <a:cubicBezTo>
                  <a:pt x="306" y="334"/>
                  <a:pt x="306" y="335"/>
                  <a:pt x="306" y="335"/>
                </a:cubicBezTo>
                <a:cubicBezTo>
                  <a:pt x="306" y="335"/>
                  <a:pt x="306" y="335"/>
                  <a:pt x="306" y="335"/>
                </a:cubicBezTo>
                <a:cubicBezTo>
                  <a:pt x="307" y="333"/>
                  <a:pt x="307" y="335"/>
                  <a:pt x="308" y="335"/>
                </a:cubicBezTo>
                <a:cubicBezTo>
                  <a:pt x="309" y="335"/>
                  <a:pt x="311" y="334"/>
                  <a:pt x="312" y="334"/>
                </a:cubicBezTo>
                <a:cubicBezTo>
                  <a:pt x="314" y="334"/>
                  <a:pt x="315" y="332"/>
                  <a:pt x="317" y="331"/>
                </a:cubicBezTo>
                <a:cubicBezTo>
                  <a:pt x="317" y="333"/>
                  <a:pt x="317" y="332"/>
                  <a:pt x="318" y="332"/>
                </a:cubicBezTo>
                <a:cubicBezTo>
                  <a:pt x="319" y="331"/>
                  <a:pt x="320" y="330"/>
                  <a:pt x="320" y="330"/>
                </a:cubicBezTo>
                <a:cubicBezTo>
                  <a:pt x="322" y="332"/>
                  <a:pt x="323" y="329"/>
                  <a:pt x="325" y="328"/>
                </a:cubicBezTo>
                <a:cubicBezTo>
                  <a:pt x="325" y="328"/>
                  <a:pt x="326" y="328"/>
                  <a:pt x="327" y="327"/>
                </a:cubicBezTo>
                <a:cubicBezTo>
                  <a:pt x="328" y="327"/>
                  <a:pt x="328" y="326"/>
                  <a:pt x="329" y="326"/>
                </a:cubicBezTo>
                <a:cubicBezTo>
                  <a:pt x="329" y="326"/>
                  <a:pt x="329" y="326"/>
                  <a:pt x="329" y="326"/>
                </a:cubicBezTo>
                <a:cubicBezTo>
                  <a:pt x="329" y="326"/>
                  <a:pt x="330" y="327"/>
                  <a:pt x="330" y="327"/>
                </a:cubicBezTo>
                <a:cubicBezTo>
                  <a:pt x="328" y="328"/>
                  <a:pt x="327" y="329"/>
                  <a:pt x="326" y="332"/>
                </a:cubicBezTo>
                <a:cubicBezTo>
                  <a:pt x="326" y="333"/>
                  <a:pt x="325" y="333"/>
                  <a:pt x="325" y="333"/>
                </a:cubicBezTo>
                <a:cubicBezTo>
                  <a:pt x="324" y="334"/>
                  <a:pt x="324" y="332"/>
                  <a:pt x="324" y="332"/>
                </a:cubicBezTo>
                <a:cubicBezTo>
                  <a:pt x="322" y="333"/>
                  <a:pt x="321" y="335"/>
                  <a:pt x="320" y="336"/>
                </a:cubicBezTo>
                <a:cubicBezTo>
                  <a:pt x="319" y="336"/>
                  <a:pt x="319" y="337"/>
                  <a:pt x="318" y="337"/>
                </a:cubicBezTo>
                <a:cubicBezTo>
                  <a:pt x="318" y="337"/>
                  <a:pt x="317" y="338"/>
                  <a:pt x="318" y="338"/>
                </a:cubicBezTo>
                <a:cubicBezTo>
                  <a:pt x="318" y="338"/>
                  <a:pt x="318" y="339"/>
                  <a:pt x="318" y="339"/>
                </a:cubicBezTo>
                <a:cubicBezTo>
                  <a:pt x="317" y="340"/>
                  <a:pt x="317" y="339"/>
                  <a:pt x="317" y="339"/>
                </a:cubicBezTo>
                <a:cubicBezTo>
                  <a:pt x="317" y="339"/>
                  <a:pt x="316" y="339"/>
                  <a:pt x="316" y="339"/>
                </a:cubicBezTo>
                <a:cubicBezTo>
                  <a:pt x="316" y="339"/>
                  <a:pt x="317" y="338"/>
                  <a:pt x="317" y="337"/>
                </a:cubicBezTo>
                <a:cubicBezTo>
                  <a:pt x="316" y="338"/>
                  <a:pt x="315" y="339"/>
                  <a:pt x="314" y="339"/>
                </a:cubicBezTo>
                <a:cubicBezTo>
                  <a:pt x="313" y="340"/>
                  <a:pt x="312" y="340"/>
                  <a:pt x="311" y="341"/>
                </a:cubicBezTo>
                <a:cubicBezTo>
                  <a:pt x="311" y="341"/>
                  <a:pt x="309" y="341"/>
                  <a:pt x="310" y="343"/>
                </a:cubicBezTo>
                <a:cubicBezTo>
                  <a:pt x="310" y="343"/>
                  <a:pt x="310" y="344"/>
                  <a:pt x="309" y="344"/>
                </a:cubicBezTo>
                <a:cubicBezTo>
                  <a:pt x="308" y="344"/>
                  <a:pt x="308" y="345"/>
                  <a:pt x="307" y="346"/>
                </a:cubicBezTo>
                <a:cubicBezTo>
                  <a:pt x="308" y="345"/>
                  <a:pt x="308" y="345"/>
                  <a:pt x="309" y="345"/>
                </a:cubicBezTo>
                <a:cubicBezTo>
                  <a:pt x="309" y="345"/>
                  <a:pt x="310" y="345"/>
                  <a:pt x="311" y="344"/>
                </a:cubicBezTo>
                <a:cubicBezTo>
                  <a:pt x="312" y="344"/>
                  <a:pt x="313" y="344"/>
                  <a:pt x="313" y="343"/>
                </a:cubicBezTo>
                <a:cubicBezTo>
                  <a:pt x="315" y="342"/>
                  <a:pt x="316" y="342"/>
                  <a:pt x="318" y="340"/>
                </a:cubicBezTo>
                <a:cubicBezTo>
                  <a:pt x="318" y="340"/>
                  <a:pt x="319" y="339"/>
                  <a:pt x="319" y="340"/>
                </a:cubicBezTo>
                <a:cubicBezTo>
                  <a:pt x="320" y="340"/>
                  <a:pt x="320" y="339"/>
                  <a:pt x="321" y="338"/>
                </a:cubicBezTo>
                <a:cubicBezTo>
                  <a:pt x="322" y="337"/>
                  <a:pt x="323" y="336"/>
                  <a:pt x="324" y="336"/>
                </a:cubicBezTo>
                <a:cubicBezTo>
                  <a:pt x="325" y="337"/>
                  <a:pt x="326" y="334"/>
                  <a:pt x="327" y="334"/>
                </a:cubicBezTo>
                <a:cubicBezTo>
                  <a:pt x="328" y="334"/>
                  <a:pt x="329" y="331"/>
                  <a:pt x="330" y="333"/>
                </a:cubicBezTo>
                <a:cubicBezTo>
                  <a:pt x="330" y="333"/>
                  <a:pt x="330" y="332"/>
                  <a:pt x="330" y="332"/>
                </a:cubicBezTo>
                <a:cubicBezTo>
                  <a:pt x="332" y="331"/>
                  <a:pt x="333" y="330"/>
                  <a:pt x="334" y="329"/>
                </a:cubicBezTo>
                <a:cubicBezTo>
                  <a:pt x="335" y="328"/>
                  <a:pt x="336" y="327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9" y="324"/>
                  <a:pt x="340" y="323"/>
                  <a:pt x="341" y="322"/>
                </a:cubicBezTo>
                <a:cubicBezTo>
                  <a:pt x="342" y="321"/>
                  <a:pt x="343" y="319"/>
                  <a:pt x="344" y="317"/>
                </a:cubicBezTo>
                <a:cubicBezTo>
                  <a:pt x="344" y="317"/>
                  <a:pt x="344" y="316"/>
                  <a:pt x="344" y="316"/>
                </a:cubicBezTo>
                <a:cubicBezTo>
                  <a:pt x="345" y="316"/>
                  <a:pt x="344" y="317"/>
                  <a:pt x="344" y="317"/>
                </a:cubicBezTo>
                <a:cubicBezTo>
                  <a:pt x="345" y="317"/>
                  <a:pt x="346" y="315"/>
                  <a:pt x="347" y="314"/>
                </a:cubicBezTo>
                <a:cubicBezTo>
                  <a:pt x="347" y="314"/>
                  <a:pt x="347" y="313"/>
                  <a:pt x="348" y="312"/>
                </a:cubicBezTo>
                <a:cubicBezTo>
                  <a:pt x="348" y="312"/>
                  <a:pt x="348" y="311"/>
                  <a:pt x="349" y="311"/>
                </a:cubicBezTo>
                <a:cubicBezTo>
                  <a:pt x="349" y="310"/>
                  <a:pt x="350" y="309"/>
                  <a:pt x="350" y="307"/>
                </a:cubicBezTo>
                <a:cubicBezTo>
                  <a:pt x="351" y="308"/>
                  <a:pt x="350" y="305"/>
                  <a:pt x="351" y="305"/>
                </a:cubicBezTo>
                <a:cubicBezTo>
                  <a:pt x="352" y="305"/>
                  <a:pt x="352" y="306"/>
                  <a:pt x="353" y="303"/>
                </a:cubicBezTo>
                <a:cubicBezTo>
                  <a:pt x="353" y="302"/>
                  <a:pt x="354" y="301"/>
                  <a:pt x="354" y="300"/>
                </a:cubicBezTo>
                <a:cubicBezTo>
                  <a:pt x="355" y="299"/>
                  <a:pt x="355" y="298"/>
                  <a:pt x="356" y="296"/>
                </a:cubicBezTo>
                <a:cubicBezTo>
                  <a:pt x="356" y="295"/>
                  <a:pt x="357" y="294"/>
                  <a:pt x="356" y="292"/>
                </a:cubicBezTo>
                <a:cubicBezTo>
                  <a:pt x="356" y="292"/>
                  <a:pt x="356" y="291"/>
                  <a:pt x="356" y="290"/>
                </a:cubicBezTo>
                <a:cubicBezTo>
                  <a:pt x="357" y="290"/>
                  <a:pt x="357" y="291"/>
                  <a:pt x="357" y="291"/>
                </a:cubicBezTo>
                <a:cubicBezTo>
                  <a:pt x="358" y="289"/>
                  <a:pt x="357" y="288"/>
                  <a:pt x="358" y="288"/>
                </a:cubicBezTo>
                <a:cubicBezTo>
                  <a:pt x="358" y="287"/>
                  <a:pt x="358" y="287"/>
                  <a:pt x="358" y="287"/>
                </a:cubicBezTo>
                <a:cubicBezTo>
                  <a:pt x="359" y="285"/>
                  <a:pt x="359" y="284"/>
                  <a:pt x="359" y="282"/>
                </a:cubicBezTo>
                <a:cubicBezTo>
                  <a:pt x="359" y="281"/>
                  <a:pt x="360" y="281"/>
                  <a:pt x="359" y="280"/>
                </a:cubicBezTo>
                <a:cubicBezTo>
                  <a:pt x="359" y="279"/>
                  <a:pt x="359" y="279"/>
                  <a:pt x="359" y="278"/>
                </a:cubicBezTo>
                <a:cubicBezTo>
                  <a:pt x="359" y="278"/>
                  <a:pt x="359" y="277"/>
                  <a:pt x="359" y="276"/>
                </a:cubicBezTo>
                <a:cubicBezTo>
                  <a:pt x="360" y="277"/>
                  <a:pt x="359" y="278"/>
                  <a:pt x="360" y="279"/>
                </a:cubicBezTo>
                <a:cubicBezTo>
                  <a:pt x="360" y="278"/>
                  <a:pt x="360" y="278"/>
                  <a:pt x="360" y="277"/>
                </a:cubicBezTo>
                <a:cubicBezTo>
                  <a:pt x="360" y="277"/>
                  <a:pt x="360" y="276"/>
                  <a:pt x="360" y="275"/>
                </a:cubicBezTo>
                <a:cubicBezTo>
                  <a:pt x="360" y="275"/>
                  <a:pt x="360" y="275"/>
                  <a:pt x="360" y="274"/>
                </a:cubicBezTo>
                <a:cubicBezTo>
                  <a:pt x="360" y="274"/>
                  <a:pt x="360" y="275"/>
                  <a:pt x="360" y="274"/>
                </a:cubicBezTo>
                <a:cubicBezTo>
                  <a:pt x="360" y="274"/>
                  <a:pt x="361" y="273"/>
                  <a:pt x="361" y="273"/>
                </a:cubicBezTo>
                <a:cubicBezTo>
                  <a:pt x="362" y="273"/>
                  <a:pt x="360" y="271"/>
                  <a:pt x="360" y="270"/>
                </a:cubicBezTo>
                <a:cubicBezTo>
                  <a:pt x="361" y="270"/>
                  <a:pt x="360" y="269"/>
                  <a:pt x="361" y="269"/>
                </a:cubicBezTo>
                <a:cubicBezTo>
                  <a:pt x="361" y="269"/>
                  <a:pt x="362" y="269"/>
                  <a:pt x="361" y="267"/>
                </a:cubicBezTo>
                <a:cubicBezTo>
                  <a:pt x="361" y="267"/>
                  <a:pt x="361" y="266"/>
                  <a:pt x="361" y="266"/>
                </a:cubicBezTo>
                <a:cubicBezTo>
                  <a:pt x="362" y="265"/>
                  <a:pt x="362" y="264"/>
                  <a:pt x="361" y="263"/>
                </a:cubicBezTo>
                <a:cubicBezTo>
                  <a:pt x="361" y="262"/>
                  <a:pt x="360" y="259"/>
                  <a:pt x="361" y="258"/>
                </a:cubicBezTo>
                <a:cubicBezTo>
                  <a:pt x="361" y="258"/>
                  <a:pt x="360" y="258"/>
                  <a:pt x="360" y="258"/>
                </a:cubicBezTo>
                <a:cubicBezTo>
                  <a:pt x="360" y="257"/>
                  <a:pt x="360" y="257"/>
                  <a:pt x="360" y="257"/>
                </a:cubicBezTo>
                <a:cubicBezTo>
                  <a:pt x="360" y="257"/>
                  <a:pt x="360" y="257"/>
                  <a:pt x="360" y="257"/>
                </a:cubicBezTo>
                <a:cubicBezTo>
                  <a:pt x="360" y="257"/>
                  <a:pt x="360" y="257"/>
                  <a:pt x="360" y="256"/>
                </a:cubicBezTo>
                <a:cubicBezTo>
                  <a:pt x="360" y="256"/>
                  <a:pt x="360" y="256"/>
                  <a:pt x="360" y="255"/>
                </a:cubicBezTo>
                <a:cubicBezTo>
                  <a:pt x="360" y="255"/>
                  <a:pt x="360" y="255"/>
                  <a:pt x="360" y="255"/>
                </a:cubicBezTo>
                <a:cubicBezTo>
                  <a:pt x="360" y="256"/>
                  <a:pt x="361" y="256"/>
                  <a:pt x="361" y="255"/>
                </a:cubicBezTo>
                <a:cubicBezTo>
                  <a:pt x="360" y="253"/>
                  <a:pt x="361" y="251"/>
                  <a:pt x="359" y="249"/>
                </a:cubicBezTo>
                <a:cubicBezTo>
                  <a:pt x="359" y="249"/>
                  <a:pt x="359" y="248"/>
                  <a:pt x="359" y="248"/>
                </a:cubicBezTo>
                <a:cubicBezTo>
                  <a:pt x="360" y="248"/>
                  <a:pt x="359" y="246"/>
                  <a:pt x="359" y="245"/>
                </a:cubicBezTo>
                <a:cubicBezTo>
                  <a:pt x="358" y="243"/>
                  <a:pt x="358" y="243"/>
                  <a:pt x="357" y="243"/>
                </a:cubicBezTo>
                <a:cubicBezTo>
                  <a:pt x="357" y="242"/>
                  <a:pt x="356" y="241"/>
                  <a:pt x="356" y="241"/>
                </a:cubicBezTo>
                <a:cubicBezTo>
                  <a:pt x="357" y="241"/>
                  <a:pt x="357" y="241"/>
                  <a:pt x="357" y="240"/>
                </a:cubicBezTo>
                <a:cubicBezTo>
                  <a:pt x="357" y="239"/>
                  <a:pt x="357" y="239"/>
                  <a:pt x="357" y="238"/>
                </a:cubicBezTo>
                <a:cubicBezTo>
                  <a:pt x="356" y="238"/>
                  <a:pt x="356" y="238"/>
                  <a:pt x="356" y="238"/>
                </a:cubicBezTo>
                <a:cubicBezTo>
                  <a:pt x="356" y="238"/>
                  <a:pt x="355" y="237"/>
                  <a:pt x="355" y="237"/>
                </a:cubicBezTo>
                <a:cubicBezTo>
                  <a:pt x="356" y="237"/>
                  <a:pt x="356" y="237"/>
                  <a:pt x="357" y="238"/>
                </a:cubicBezTo>
                <a:cubicBezTo>
                  <a:pt x="356" y="236"/>
                  <a:pt x="354" y="234"/>
                  <a:pt x="354" y="232"/>
                </a:cubicBezTo>
                <a:cubicBezTo>
                  <a:pt x="354" y="232"/>
                  <a:pt x="354" y="231"/>
                  <a:pt x="354" y="230"/>
                </a:cubicBezTo>
                <a:cubicBezTo>
                  <a:pt x="353" y="230"/>
                  <a:pt x="353" y="229"/>
                  <a:pt x="352" y="229"/>
                </a:cubicBezTo>
                <a:cubicBezTo>
                  <a:pt x="352" y="228"/>
                  <a:pt x="351" y="227"/>
                  <a:pt x="351" y="227"/>
                </a:cubicBezTo>
                <a:cubicBezTo>
                  <a:pt x="351" y="225"/>
                  <a:pt x="350" y="223"/>
                  <a:pt x="349" y="222"/>
                </a:cubicBezTo>
                <a:cubicBezTo>
                  <a:pt x="348" y="220"/>
                  <a:pt x="346" y="219"/>
                  <a:pt x="345" y="219"/>
                </a:cubicBezTo>
                <a:cubicBezTo>
                  <a:pt x="345" y="220"/>
                  <a:pt x="346" y="221"/>
                  <a:pt x="348" y="221"/>
                </a:cubicBezTo>
                <a:cubicBezTo>
                  <a:pt x="347" y="221"/>
                  <a:pt x="347" y="221"/>
                  <a:pt x="347" y="222"/>
                </a:cubicBezTo>
                <a:cubicBezTo>
                  <a:pt x="348" y="223"/>
                  <a:pt x="348" y="225"/>
                  <a:pt x="349" y="226"/>
                </a:cubicBezTo>
                <a:cubicBezTo>
                  <a:pt x="349" y="226"/>
                  <a:pt x="349" y="226"/>
                  <a:pt x="349" y="226"/>
                </a:cubicBezTo>
                <a:cubicBezTo>
                  <a:pt x="349" y="226"/>
                  <a:pt x="348" y="226"/>
                  <a:pt x="348" y="226"/>
                </a:cubicBezTo>
                <a:cubicBezTo>
                  <a:pt x="348" y="226"/>
                  <a:pt x="348" y="226"/>
                  <a:pt x="348" y="226"/>
                </a:cubicBezTo>
                <a:cubicBezTo>
                  <a:pt x="348" y="225"/>
                  <a:pt x="347" y="225"/>
                  <a:pt x="347" y="224"/>
                </a:cubicBezTo>
                <a:cubicBezTo>
                  <a:pt x="347" y="224"/>
                  <a:pt x="346" y="223"/>
                  <a:pt x="346" y="222"/>
                </a:cubicBezTo>
                <a:cubicBezTo>
                  <a:pt x="345" y="221"/>
                  <a:pt x="344" y="220"/>
                  <a:pt x="343" y="219"/>
                </a:cubicBezTo>
                <a:cubicBezTo>
                  <a:pt x="343" y="218"/>
                  <a:pt x="343" y="217"/>
                  <a:pt x="342" y="217"/>
                </a:cubicBezTo>
                <a:cubicBezTo>
                  <a:pt x="342" y="216"/>
                  <a:pt x="341" y="215"/>
                  <a:pt x="340" y="215"/>
                </a:cubicBezTo>
                <a:cubicBezTo>
                  <a:pt x="340" y="214"/>
                  <a:pt x="338" y="213"/>
                  <a:pt x="338" y="213"/>
                </a:cubicBezTo>
                <a:cubicBezTo>
                  <a:pt x="339" y="212"/>
                  <a:pt x="339" y="212"/>
                  <a:pt x="338" y="211"/>
                </a:cubicBezTo>
                <a:cubicBezTo>
                  <a:pt x="339" y="211"/>
                  <a:pt x="339" y="210"/>
                  <a:pt x="339" y="210"/>
                </a:cubicBezTo>
                <a:cubicBezTo>
                  <a:pt x="338" y="209"/>
                  <a:pt x="337" y="209"/>
                  <a:pt x="336" y="208"/>
                </a:cubicBezTo>
                <a:cubicBezTo>
                  <a:pt x="334" y="207"/>
                  <a:pt x="333" y="206"/>
                  <a:pt x="332" y="205"/>
                </a:cubicBezTo>
                <a:cubicBezTo>
                  <a:pt x="334" y="206"/>
                  <a:pt x="335" y="207"/>
                  <a:pt x="337" y="208"/>
                </a:cubicBezTo>
                <a:cubicBezTo>
                  <a:pt x="335" y="206"/>
                  <a:pt x="332" y="204"/>
                  <a:pt x="331" y="204"/>
                </a:cubicBezTo>
                <a:cubicBezTo>
                  <a:pt x="330" y="205"/>
                  <a:pt x="327" y="204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30" y="208"/>
                  <a:pt x="333" y="208"/>
                  <a:pt x="334" y="209"/>
                </a:cubicBezTo>
                <a:cubicBezTo>
                  <a:pt x="333" y="210"/>
                  <a:pt x="332" y="209"/>
                  <a:pt x="332" y="210"/>
                </a:cubicBezTo>
                <a:cubicBezTo>
                  <a:pt x="332" y="210"/>
                  <a:pt x="334" y="210"/>
                  <a:pt x="334" y="210"/>
                </a:cubicBezTo>
                <a:cubicBezTo>
                  <a:pt x="334" y="211"/>
                  <a:pt x="334" y="211"/>
                  <a:pt x="335" y="212"/>
                </a:cubicBezTo>
                <a:cubicBezTo>
                  <a:pt x="335" y="212"/>
                  <a:pt x="335" y="213"/>
                  <a:pt x="336" y="213"/>
                </a:cubicBezTo>
                <a:cubicBezTo>
                  <a:pt x="336" y="214"/>
                  <a:pt x="338" y="216"/>
                  <a:pt x="339" y="217"/>
                </a:cubicBezTo>
                <a:cubicBezTo>
                  <a:pt x="339" y="218"/>
                  <a:pt x="340" y="218"/>
                  <a:pt x="340" y="218"/>
                </a:cubicBezTo>
                <a:cubicBezTo>
                  <a:pt x="340" y="219"/>
                  <a:pt x="341" y="219"/>
                  <a:pt x="341" y="220"/>
                </a:cubicBezTo>
                <a:cubicBezTo>
                  <a:pt x="341" y="221"/>
                  <a:pt x="342" y="222"/>
                  <a:pt x="344" y="223"/>
                </a:cubicBezTo>
                <a:cubicBezTo>
                  <a:pt x="344" y="223"/>
                  <a:pt x="344" y="223"/>
                  <a:pt x="344" y="223"/>
                </a:cubicBezTo>
                <a:cubicBezTo>
                  <a:pt x="343" y="223"/>
                  <a:pt x="344" y="224"/>
                  <a:pt x="344" y="225"/>
                </a:cubicBezTo>
                <a:cubicBezTo>
                  <a:pt x="345" y="225"/>
                  <a:pt x="346" y="227"/>
                  <a:pt x="346" y="227"/>
                </a:cubicBezTo>
                <a:cubicBezTo>
                  <a:pt x="346" y="229"/>
                  <a:pt x="347" y="230"/>
                  <a:pt x="348" y="231"/>
                </a:cubicBezTo>
                <a:cubicBezTo>
                  <a:pt x="348" y="232"/>
                  <a:pt x="348" y="232"/>
                  <a:pt x="348" y="233"/>
                </a:cubicBezTo>
                <a:cubicBezTo>
                  <a:pt x="351" y="237"/>
                  <a:pt x="352" y="241"/>
                  <a:pt x="355" y="246"/>
                </a:cubicBezTo>
                <a:cubicBezTo>
                  <a:pt x="355" y="246"/>
                  <a:pt x="355" y="246"/>
                  <a:pt x="355" y="246"/>
                </a:cubicBezTo>
                <a:cubicBezTo>
                  <a:pt x="355" y="246"/>
                  <a:pt x="355" y="246"/>
                  <a:pt x="355" y="246"/>
                </a:cubicBezTo>
                <a:cubicBezTo>
                  <a:pt x="355" y="246"/>
                  <a:pt x="355" y="246"/>
                  <a:pt x="355" y="246"/>
                </a:cubicBezTo>
                <a:cubicBezTo>
                  <a:pt x="354" y="246"/>
                  <a:pt x="353" y="246"/>
                  <a:pt x="354" y="247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354" y="247"/>
                  <a:pt x="354" y="248"/>
                  <a:pt x="354" y="248"/>
                </a:cubicBezTo>
                <a:cubicBezTo>
                  <a:pt x="355" y="250"/>
                  <a:pt x="355" y="252"/>
                  <a:pt x="356" y="255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7" y="258"/>
                  <a:pt x="359" y="261"/>
                  <a:pt x="357" y="263"/>
                </a:cubicBezTo>
                <a:cubicBezTo>
                  <a:pt x="357" y="263"/>
                  <a:pt x="357" y="263"/>
                  <a:pt x="357" y="263"/>
                </a:cubicBezTo>
                <a:cubicBezTo>
                  <a:pt x="357" y="264"/>
                  <a:pt x="358" y="264"/>
                  <a:pt x="358" y="265"/>
                </a:cubicBezTo>
                <a:cubicBezTo>
                  <a:pt x="358" y="267"/>
                  <a:pt x="358" y="267"/>
                  <a:pt x="358" y="267"/>
                </a:cubicBezTo>
                <a:cubicBezTo>
                  <a:pt x="358" y="268"/>
                  <a:pt x="358" y="269"/>
                  <a:pt x="358" y="270"/>
                </a:cubicBezTo>
                <a:cubicBezTo>
                  <a:pt x="358" y="273"/>
                  <a:pt x="357" y="275"/>
                  <a:pt x="357" y="278"/>
                </a:cubicBezTo>
                <a:cubicBezTo>
                  <a:pt x="357" y="281"/>
                  <a:pt x="356" y="284"/>
                  <a:pt x="357" y="287"/>
                </a:cubicBezTo>
                <a:cubicBezTo>
                  <a:pt x="357" y="287"/>
                  <a:pt x="357" y="287"/>
                  <a:pt x="357" y="287"/>
                </a:cubicBezTo>
                <a:cubicBezTo>
                  <a:pt x="355" y="287"/>
                  <a:pt x="356" y="289"/>
                  <a:pt x="356" y="290"/>
                </a:cubicBezTo>
                <a:cubicBezTo>
                  <a:pt x="356" y="291"/>
                  <a:pt x="354" y="292"/>
                  <a:pt x="355" y="294"/>
                </a:cubicBezTo>
                <a:cubicBezTo>
                  <a:pt x="355" y="294"/>
                  <a:pt x="355" y="294"/>
                  <a:pt x="355" y="294"/>
                </a:cubicBezTo>
                <a:cubicBezTo>
                  <a:pt x="355" y="295"/>
                  <a:pt x="352" y="293"/>
                  <a:pt x="354" y="296"/>
                </a:cubicBezTo>
                <a:cubicBezTo>
                  <a:pt x="354" y="296"/>
                  <a:pt x="354" y="297"/>
                  <a:pt x="354" y="297"/>
                </a:cubicBezTo>
                <a:cubicBezTo>
                  <a:pt x="352" y="297"/>
                  <a:pt x="351" y="299"/>
                  <a:pt x="352" y="301"/>
                </a:cubicBezTo>
                <a:cubicBezTo>
                  <a:pt x="352" y="302"/>
                  <a:pt x="352" y="303"/>
                  <a:pt x="351" y="303"/>
                </a:cubicBezTo>
                <a:cubicBezTo>
                  <a:pt x="351" y="302"/>
                  <a:pt x="352" y="302"/>
                  <a:pt x="351" y="301"/>
                </a:cubicBezTo>
                <a:cubicBezTo>
                  <a:pt x="350" y="303"/>
                  <a:pt x="350" y="304"/>
                  <a:pt x="349" y="305"/>
                </a:cubicBezTo>
                <a:cubicBezTo>
                  <a:pt x="348" y="306"/>
                  <a:pt x="349" y="307"/>
                  <a:pt x="349" y="307"/>
                </a:cubicBezTo>
                <a:cubicBezTo>
                  <a:pt x="347" y="307"/>
                  <a:pt x="347" y="307"/>
                  <a:pt x="347" y="309"/>
                </a:cubicBezTo>
                <a:cubicBezTo>
                  <a:pt x="348" y="309"/>
                  <a:pt x="347" y="310"/>
                  <a:pt x="347" y="310"/>
                </a:cubicBezTo>
                <a:cubicBezTo>
                  <a:pt x="346" y="309"/>
                  <a:pt x="346" y="310"/>
                  <a:pt x="346" y="311"/>
                </a:cubicBezTo>
                <a:cubicBezTo>
                  <a:pt x="344" y="313"/>
                  <a:pt x="343" y="314"/>
                  <a:pt x="341" y="316"/>
                </a:cubicBezTo>
                <a:cubicBezTo>
                  <a:pt x="341" y="317"/>
                  <a:pt x="340" y="318"/>
                  <a:pt x="339" y="319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36" y="322"/>
                  <a:pt x="335" y="323"/>
                  <a:pt x="334" y="323"/>
                </a:cubicBezTo>
                <a:cubicBezTo>
                  <a:pt x="333" y="324"/>
                  <a:pt x="333" y="325"/>
                  <a:pt x="332" y="325"/>
                </a:cubicBezTo>
                <a:cubicBezTo>
                  <a:pt x="331" y="325"/>
                  <a:pt x="331" y="326"/>
                  <a:pt x="331" y="326"/>
                </a:cubicBezTo>
                <a:cubicBezTo>
                  <a:pt x="331" y="326"/>
                  <a:pt x="331" y="326"/>
                  <a:pt x="331" y="326"/>
                </a:cubicBezTo>
                <a:cubicBezTo>
                  <a:pt x="331" y="324"/>
                  <a:pt x="332" y="324"/>
                  <a:pt x="333" y="324"/>
                </a:cubicBezTo>
                <a:cubicBezTo>
                  <a:pt x="333" y="324"/>
                  <a:pt x="334" y="323"/>
                  <a:pt x="335" y="323"/>
                </a:cubicBezTo>
                <a:cubicBezTo>
                  <a:pt x="335" y="322"/>
                  <a:pt x="335" y="321"/>
                  <a:pt x="335" y="321"/>
                </a:cubicBezTo>
                <a:cubicBezTo>
                  <a:pt x="335" y="321"/>
                  <a:pt x="336" y="321"/>
                  <a:pt x="336" y="320"/>
                </a:cubicBezTo>
                <a:cubicBezTo>
                  <a:pt x="336" y="320"/>
                  <a:pt x="336" y="320"/>
                  <a:pt x="336" y="320"/>
                </a:cubicBezTo>
                <a:cubicBezTo>
                  <a:pt x="337" y="319"/>
                  <a:pt x="338" y="318"/>
                  <a:pt x="339" y="317"/>
                </a:cubicBezTo>
                <a:cubicBezTo>
                  <a:pt x="339" y="317"/>
                  <a:pt x="340" y="317"/>
                  <a:pt x="340" y="316"/>
                </a:cubicBezTo>
                <a:cubicBezTo>
                  <a:pt x="340" y="316"/>
                  <a:pt x="340" y="315"/>
                  <a:pt x="340" y="315"/>
                </a:cubicBezTo>
                <a:cubicBezTo>
                  <a:pt x="341" y="314"/>
                  <a:pt x="341" y="314"/>
                  <a:pt x="341" y="314"/>
                </a:cubicBezTo>
                <a:cubicBezTo>
                  <a:pt x="341" y="315"/>
                  <a:pt x="341" y="314"/>
                  <a:pt x="341" y="314"/>
                </a:cubicBezTo>
                <a:cubicBezTo>
                  <a:pt x="342" y="313"/>
                  <a:pt x="343" y="312"/>
                  <a:pt x="344" y="311"/>
                </a:cubicBezTo>
                <a:cubicBezTo>
                  <a:pt x="345" y="310"/>
                  <a:pt x="345" y="308"/>
                  <a:pt x="346" y="307"/>
                </a:cubicBezTo>
                <a:cubicBezTo>
                  <a:pt x="347" y="306"/>
                  <a:pt x="348" y="305"/>
                  <a:pt x="348" y="303"/>
                </a:cubicBezTo>
                <a:cubicBezTo>
                  <a:pt x="349" y="302"/>
                  <a:pt x="350" y="301"/>
                  <a:pt x="350" y="299"/>
                </a:cubicBezTo>
                <a:cubicBezTo>
                  <a:pt x="351" y="298"/>
                  <a:pt x="351" y="298"/>
                  <a:pt x="351" y="297"/>
                </a:cubicBezTo>
                <a:cubicBezTo>
                  <a:pt x="352" y="296"/>
                  <a:pt x="352" y="295"/>
                  <a:pt x="352" y="294"/>
                </a:cubicBezTo>
                <a:cubicBezTo>
                  <a:pt x="353" y="293"/>
                  <a:pt x="352" y="291"/>
                  <a:pt x="353" y="291"/>
                </a:cubicBezTo>
                <a:cubicBezTo>
                  <a:pt x="354" y="291"/>
                  <a:pt x="354" y="290"/>
                  <a:pt x="354" y="289"/>
                </a:cubicBezTo>
                <a:cubicBezTo>
                  <a:pt x="355" y="287"/>
                  <a:pt x="355" y="286"/>
                  <a:pt x="355" y="284"/>
                </a:cubicBezTo>
                <a:cubicBezTo>
                  <a:pt x="355" y="283"/>
                  <a:pt x="356" y="281"/>
                  <a:pt x="356" y="280"/>
                </a:cubicBezTo>
                <a:cubicBezTo>
                  <a:pt x="356" y="277"/>
                  <a:pt x="357" y="275"/>
                  <a:pt x="357" y="272"/>
                </a:cubicBezTo>
                <a:cubicBezTo>
                  <a:pt x="357" y="270"/>
                  <a:pt x="357" y="268"/>
                  <a:pt x="356" y="266"/>
                </a:cubicBezTo>
                <a:cubicBezTo>
                  <a:pt x="356" y="265"/>
                  <a:pt x="356" y="264"/>
                  <a:pt x="356" y="263"/>
                </a:cubicBezTo>
                <a:cubicBezTo>
                  <a:pt x="356" y="262"/>
                  <a:pt x="356" y="261"/>
                  <a:pt x="356" y="260"/>
                </a:cubicBezTo>
                <a:cubicBezTo>
                  <a:pt x="356" y="259"/>
                  <a:pt x="356" y="258"/>
                  <a:pt x="355" y="257"/>
                </a:cubicBezTo>
                <a:cubicBezTo>
                  <a:pt x="355" y="255"/>
                  <a:pt x="355" y="254"/>
                  <a:pt x="354" y="253"/>
                </a:cubicBezTo>
                <a:cubicBezTo>
                  <a:pt x="354" y="252"/>
                  <a:pt x="354" y="251"/>
                  <a:pt x="354" y="249"/>
                </a:cubicBezTo>
                <a:cubicBezTo>
                  <a:pt x="353" y="248"/>
                  <a:pt x="353" y="247"/>
                  <a:pt x="352" y="246"/>
                </a:cubicBezTo>
                <a:cubicBezTo>
                  <a:pt x="352" y="245"/>
                  <a:pt x="352" y="243"/>
                  <a:pt x="351" y="242"/>
                </a:cubicBezTo>
                <a:cubicBezTo>
                  <a:pt x="351" y="241"/>
                  <a:pt x="350" y="240"/>
                  <a:pt x="350" y="239"/>
                </a:cubicBezTo>
                <a:cubicBezTo>
                  <a:pt x="349" y="238"/>
                  <a:pt x="349" y="237"/>
                  <a:pt x="348" y="236"/>
                </a:cubicBezTo>
                <a:cubicBezTo>
                  <a:pt x="348" y="236"/>
                  <a:pt x="348" y="235"/>
                  <a:pt x="348" y="235"/>
                </a:cubicBezTo>
                <a:cubicBezTo>
                  <a:pt x="348" y="235"/>
                  <a:pt x="348" y="235"/>
                  <a:pt x="348" y="235"/>
                </a:cubicBezTo>
                <a:cubicBezTo>
                  <a:pt x="348" y="235"/>
                  <a:pt x="348" y="234"/>
                  <a:pt x="348" y="234"/>
                </a:cubicBezTo>
                <a:cubicBezTo>
                  <a:pt x="347" y="234"/>
                  <a:pt x="347" y="234"/>
                  <a:pt x="346" y="234"/>
                </a:cubicBezTo>
                <a:cubicBezTo>
                  <a:pt x="345" y="233"/>
                  <a:pt x="344" y="232"/>
                  <a:pt x="343" y="231"/>
                </a:cubicBezTo>
                <a:cubicBezTo>
                  <a:pt x="344" y="231"/>
                  <a:pt x="342" y="229"/>
                  <a:pt x="344" y="230"/>
                </a:cubicBezTo>
                <a:cubicBezTo>
                  <a:pt x="345" y="231"/>
                  <a:pt x="346" y="231"/>
                  <a:pt x="347" y="231"/>
                </a:cubicBezTo>
                <a:cubicBezTo>
                  <a:pt x="345" y="229"/>
                  <a:pt x="344" y="226"/>
                  <a:pt x="342" y="224"/>
                </a:cubicBezTo>
                <a:cubicBezTo>
                  <a:pt x="341" y="223"/>
                  <a:pt x="341" y="221"/>
                  <a:pt x="339" y="221"/>
                </a:cubicBezTo>
                <a:cubicBezTo>
                  <a:pt x="339" y="221"/>
                  <a:pt x="339" y="220"/>
                  <a:pt x="339" y="220"/>
                </a:cubicBezTo>
                <a:cubicBezTo>
                  <a:pt x="341" y="220"/>
                  <a:pt x="338" y="219"/>
                  <a:pt x="338" y="218"/>
                </a:cubicBezTo>
                <a:cubicBezTo>
                  <a:pt x="338" y="217"/>
                  <a:pt x="336" y="217"/>
                  <a:pt x="336" y="216"/>
                </a:cubicBezTo>
                <a:cubicBezTo>
                  <a:pt x="335" y="215"/>
                  <a:pt x="334" y="214"/>
                  <a:pt x="334" y="213"/>
                </a:cubicBezTo>
                <a:cubicBezTo>
                  <a:pt x="333" y="212"/>
                  <a:pt x="332" y="211"/>
                  <a:pt x="331" y="211"/>
                </a:cubicBezTo>
                <a:cubicBezTo>
                  <a:pt x="330" y="209"/>
                  <a:pt x="328" y="207"/>
                  <a:pt x="327" y="206"/>
                </a:cubicBezTo>
                <a:cubicBezTo>
                  <a:pt x="326" y="206"/>
                  <a:pt x="327" y="207"/>
                  <a:pt x="327" y="207"/>
                </a:cubicBezTo>
                <a:cubicBezTo>
                  <a:pt x="326" y="207"/>
                  <a:pt x="325" y="206"/>
                  <a:pt x="324" y="206"/>
                </a:cubicBezTo>
                <a:cubicBezTo>
                  <a:pt x="323" y="206"/>
                  <a:pt x="323" y="205"/>
                  <a:pt x="323" y="205"/>
                </a:cubicBezTo>
                <a:cubicBezTo>
                  <a:pt x="326" y="205"/>
                  <a:pt x="324" y="204"/>
                  <a:pt x="323" y="203"/>
                </a:cubicBezTo>
                <a:cubicBezTo>
                  <a:pt x="323" y="203"/>
                  <a:pt x="321" y="202"/>
                  <a:pt x="320" y="201"/>
                </a:cubicBezTo>
                <a:cubicBezTo>
                  <a:pt x="319" y="201"/>
                  <a:pt x="318" y="200"/>
                  <a:pt x="318" y="199"/>
                </a:cubicBezTo>
                <a:cubicBezTo>
                  <a:pt x="318" y="199"/>
                  <a:pt x="317" y="199"/>
                  <a:pt x="317" y="199"/>
                </a:cubicBezTo>
                <a:cubicBezTo>
                  <a:pt x="315" y="198"/>
                  <a:pt x="314" y="197"/>
                  <a:pt x="313" y="196"/>
                </a:cubicBezTo>
                <a:cubicBezTo>
                  <a:pt x="311" y="195"/>
                  <a:pt x="310" y="194"/>
                  <a:pt x="309" y="194"/>
                </a:cubicBezTo>
                <a:cubicBezTo>
                  <a:pt x="307" y="193"/>
                  <a:pt x="307" y="193"/>
                  <a:pt x="305" y="192"/>
                </a:cubicBezTo>
                <a:cubicBezTo>
                  <a:pt x="304" y="192"/>
                  <a:pt x="303" y="191"/>
                  <a:pt x="301" y="191"/>
                </a:cubicBezTo>
                <a:cubicBezTo>
                  <a:pt x="301" y="192"/>
                  <a:pt x="300" y="191"/>
                  <a:pt x="300" y="191"/>
                </a:cubicBezTo>
                <a:cubicBezTo>
                  <a:pt x="299" y="188"/>
                  <a:pt x="294" y="188"/>
                  <a:pt x="291" y="187"/>
                </a:cubicBezTo>
                <a:cubicBezTo>
                  <a:pt x="291" y="187"/>
                  <a:pt x="290" y="187"/>
                  <a:pt x="290" y="187"/>
                </a:cubicBezTo>
                <a:cubicBezTo>
                  <a:pt x="289" y="185"/>
                  <a:pt x="285" y="186"/>
                  <a:pt x="282" y="186"/>
                </a:cubicBezTo>
                <a:cubicBezTo>
                  <a:pt x="283" y="186"/>
                  <a:pt x="285" y="186"/>
                  <a:pt x="283" y="185"/>
                </a:cubicBezTo>
                <a:cubicBezTo>
                  <a:pt x="283" y="185"/>
                  <a:pt x="282" y="185"/>
                  <a:pt x="282" y="185"/>
                </a:cubicBezTo>
                <a:cubicBezTo>
                  <a:pt x="283" y="184"/>
                  <a:pt x="283" y="184"/>
                  <a:pt x="285" y="184"/>
                </a:cubicBezTo>
                <a:cubicBezTo>
                  <a:pt x="286" y="185"/>
                  <a:pt x="288" y="185"/>
                  <a:pt x="289" y="185"/>
                </a:cubicBezTo>
                <a:cubicBezTo>
                  <a:pt x="291" y="186"/>
                  <a:pt x="292" y="186"/>
                  <a:pt x="294" y="187"/>
                </a:cubicBezTo>
                <a:cubicBezTo>
                  <a:pt x="294" y="187"/>
                  <a:pt x="295" y="187"/>
                  <a:pt x="295" y="187"/>
                </a:cubicBezTo>
                <a:cubicBezTo>
                  <a:pt x="295" y="186"/>
                  <a:pt x="297" y="185"/>
                  <a:pt x="298" y="185"/>
                </a:cubicBezTo>
                <a:cubicBezTo>
                  <a:pt x="298" y="184"/>
                  <a:pt x="298" y="184"/>
                  <a:pt x="298" y="184"/>
                </a:cubicBezTo>
                <a:cubicBezTo>
                  <a:pt x="296" y="184"/>
                  <a:pt x="295" y="183"/>
                  <a:pt x="294" y="183"/>
                </a:cubicBezTo>
                <a:cubicBezTo>
                  <a:pt x="293" y="183"/>
                  <a:pt x="293" y="184"/>
                  <a:pt x="292" y="183"/>
                </a:cubicBezTo>
                <a:cubicBezTo>
                  <a:pt x="292" y="183"/>
                  <a:pt x="291" y="183"/>
                  <a:pt x="291" y="183"/>
                </a:cubicBezTo>
                <a:cubicBezTo>
                  <a:pt x="292" y="183"/>
                  <a:pt x="292" y="183"/>
                  <a:pt x="293" y="182"/>
                </a:cubicBezTo>
                <a:cubicBezTo>
                  <a:pt x="295" y="182"/>
                  <a:pt x="297" y="181"/>
                  <a:pt x="300" y="181"/>
                </a:cubicBezTo>
                <a:cubicBezTo>
                  <a:pt x="300" y="181"/>
                  <a:pt x="300" y="181"/>
                  <a:pt x="300" y="181"/>
                </a:cubicBezTo>
                <a:cubicBezTo>
                  <a:pt x="301" y="181"/>
                  <a:pt x="302" y="181"/>
                  <a:pt x="303" y="182"/>
                </a:cubicBezTo>
                <a:cubicBezTo>
                  <a:pt x="304" y="182"/>
                  <a:pt x="305" y="182"/>
                  <a:pt x="306" y="181"/>
                </a:cubicBezTo>
                <a:cubicBezTo>
                  <a:pt x="305" y="183"/>
                  <a:pt x="306" y="184"/>
                  <a:pt x="309" y="184"/>
                </a:cubicBezTo>
                <a:cubicBezTo>
                  <a:pt x="311" y="185"/>
                  <a:pt x="310" y="185"/>
                  <a:pt x="311" y="185"/>
                </a:cubicBezTo>
                <a:cubicBezTo>
                  <a:pt x="311" y="186"/>
                  <a:pt x="311" y="186"/>
                  <a:pt x="312" y="186"/>
                </a:cubicBezTo>
                <a:cubicBezTo>
                  <a:pt x="313" y="187"/>
                  <a:pt x="316" y="187"/>
                  <a:pt x="317" y="189"/>
                </a:cubicBezTo>
                <a:cubicBezTo>
                  <a:pt x="318" y="190"/>
                  <a:pt x="319" y="191"/>
                  <a:pt x="322" y="191"/>
                </a:cubicBezTo>
                <a:cubicBezTo>
                  <a:pt x="322" y="192"/>
                  <a:pt x="323" y="193"/>
                  <a:pt x="324" y="193"/>
                </a:cubicBezTo>
                <a:cubicBezTo>
                  <a:pt x="325" y="195"/>
                  <a:pt x="327" y="196"/>
                  <a:pt x="329" y="197"/>
                </a:cubicBezTo>
                <a:cubicBezTo>
                  <a:pt x="330" y="197"/>
                  <a:pt x="330" y="198"/>
                  <a:pt x="330" y="198"/>
                </a:cubicBezTo>
                <a:cubicBezTo>
                  <a:pt x="331" y="199"/>
                  <a:pt x="331" y="199"/>
                  <a:pt x="332" y="200"/>
                </a:cubicBezTo>
                <a:cubicBezTo>
                  <a:pt x="333" y="201"/>
                  <a:pt x="334" y="201"/>
                  <a:pt x="334" y="202"/>
                </a:cubicBezTo>
                <a:cubicBezTo>
                  <a:pt x="334" y="202"/>
                  <a:pt x="335" y="203"/>
                  <a:pt x="335" y="202"/>
                </a:cubicBezTo>
                <a:cubicBezTo>
                  <a:pt x="337" y="202"/>
                  <a:pt x="339" y="204"/>
                  <a:pt x="340" y="202"/>
                </a:cubicBezTo>
                <a:cubicBezTo>
                  <a:pt x="341" y="203"/>
                  <a:pt x="342" y="203"/>
                  <a:pt x="343" y="204"/>
                </a:cubicBezTo>
                <a:cubicBezTo>
                  <a:pt x="344" y="204"/>
                  <a:pt x="345" y="204"/>
                  <a:pt x="345" y="205"/>
                </a:cubicBezTo>
                <a:cubicBezTo>
                  <a:pt x="347" y="205"/>
                  <a:pt x="347" y="205"/>
                  <a:pt x="348" y="205"/>
                </a:cubicBezTo>
                <a:cubicBezTo>
                  <a:pt x="348" y="204"/>
                  <a:pt x="347" y="203"/>
                  <a:pt x="346" y="204"/>
                </a:cubicBezTo>
                <a:cubicBezTo>
                  <a:pt x="346" y="204"/>
                  <a:pt x="346" y="204"/>
                  <a:pt x="345" y="204"/>
                </a:cubicBezTo>
                <a:cubicBezTo>
                  <a:pt x="345" y="203"/>
                  <a:pt x="345" y="202"/>
                  <a:pt x="346" y="201"/>
                </a:cubicBezTo>
                <a:cubicBezTo>
                  <a:pt x="346" y="201"/>
                  <a:pt x="347" y="201"/>
                  <a:pt x="348" y="202"/>
                </a:cubicBezTo>
                <a:cubicBezTo>
                  <a:pt x="348" y="203"/>
                  <a:pt x="349" y="203"/>
                  <a:pt x="350" y="204"/>
                </a:cubicBezTo>
                <a:cubicBezTo>
                  <a:pt x="351" y="204"/>
                  <a:pt x="351" y="205"/>
                  <a:pt x="351" y="205"/>
                </a:cubicBezTo>
                <a:cubicBezTo>
                  <a:pt x="351" y="206"/>
                  <a:pt x="349" y="206"/>
                  <a:pt x="351" y="207"/>
                </a:cubicBezTo>
                <a:cubicBezTo>
                  <a:pt x="352" y="207"/>
                  <a:pt x="352" y="208"/>
                  <a:pt x="353" y="208"/>
                </a:cubicBezTo>
                <a:cubicBezTo>
                  <a:pt x="353" y="208"/>
                  <a:pt x="354" y="209"/>
                  <a:pt x="355" y="209"/>
                </a:cubicBezTo>
                <a:cubicBezTo>
                  <a:pt x="354" y="209"/>
                  <a:pt x="354" y="210"/>
                  <a:pt x="354" y="210"/>
                </a:cubicBezTo>
                <a:cubicBezTo>
                  <a:pt x="353" y="209"/>
                  <a:pt x="352" y="209"/>
                  <a:pt x="351" y="210"/>
                </a:cubicBezTo>
                <a:cubicBezTo>
                  <a:pt x="353" y="209"/>
                  <a:pt x="352" y="208"/>
                  <a:pt x="350" y="208"/>
                </a:cubicBezTo>
                <a:cubicBezTo>
                  <a:pt x="348" y="207"/>
                  <a:pt x="346" y="206"/>
                  <a:pt x="345" y="206"/>
                </a:cubicBezTo>
                <a:cubicBezTo>
                  <a:pt x="343" y="205"/>
                  <a:pt x="341" y="204"/>
                  <a:pt x="340" y="204"/>
                </a:cubicBezTo>
                <a:cubicBezTo>
                  <a:pt x="339" y="204"/>
                  <a:pt x="337" y="203"/>
                  <a:pt x="336" y="204"/>
                </a:cubicBezTo>
                <a:cubicBezTo>
                  <a:pt x="336" y="205"/>
                  <a:pt x="337" y="206"/>
                  <a:pt x="338" y="206"/>
                </a:cubicBezTo>
                <a:cubicBezTo>
                  <a:pt x="339" y="207"/>
                  <a:pt x="340" y="208"/>
                  <a:pt x="341" y="209"/>
                </a:cubicBezTo>
                <a:cubicBezTo>
                  <a:pt x="342" y="211"/>
                  <a:pt x="343" y="212"/>
                  <a:pt x="344" y="213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15"/>
                  <a:pt x="346" y="217"/>
                  <a:pt x="348" y="218"/>
                </a:cubicBezTo>
                <a:cubicBezTo>
                  <a:pt x="349" y="219"/>
                  <a:pt x="349" y="219"/>
                  <a:pt x="349" y="219"/>
                </a:cubicBezTo>
                <a:cubicBezTo>
                  <a:pt x="349" y="219"/>
                  <a:pt x="349" y="220"/>
                  <a:pt x="349" y="220"/>
                </a:cubicBezTo>
                <a:cubicBezTo>
                  <a:pt x="349" y="220"/>
                  <a:pt x="349" y="220"/>
                  <a:pt x="348" y="219"/>
                </a:cubicBezTo>
                <a:cubicBezTo>
                  <a:pt x="350" y="221"/>
                  <a:pt x="350" y="222"/>
                  <a:pt x="351" y="224"/>
                </a:cubicBezTo>
                <a:cubicBezTo>
                  <a:pt x="351" y="224"/>
                  <a:pt x="352" y="224"/>
                  <a:pt x="352" y="224"/>
                </a:cubicBezTo>
                <a:cubicBezTo>
                  <a:pt x="352" y="225"/>
                  <a:pt x="353" y="225"/>
                  <a:pt x="354" y="226"/>
                </a:cubicBezTo>
                <a:cubicBezTo>
                  <a:pt x="355" y="226"/>
                  <a:pt x="355" y="227"/>
                  <a:pt x="355" y="227"/>
                </a:cubicBezTo>
                <a:cubicBezTo>
                  <a:pt x="354" y="227"/>
                  <a:pt x="354" y="227"/>
                  <a:pt x="353" y="227"/>
                </a:cubicBezTo>
                <a:cubicBezTo>
                  <a:pt x="353" y="226"/>
                  <a:pt x="353" y="225"/>
                  <a:pt x="352" y="226"/>
                </a:cubicBezTo>
                <a:cubicBezTo>
                  <a:pt x="353" y="227"/>
                  <a:pt x="353" y="228"/>
                  <a:pt x="354" y="229"/>
                </a:cubicBezTo>
                <a:cubicBezTo>
                  <a:pt x="355" y="230"/>
                  <a:pt x="356" y="232"/>
                  <a:pt x="356" y="233"/>
                </a:cubicBezTo>
                <a:cubicBezTo>
                  <a:pt x="356" y="234"/>
                  <a:pt x="357" y="235"/>
                  <a:pt x="358" y="236"/>
                </a:cubicBezTo>
                <a:cubicBezTo>
                  <a:pt x="358" y="237"/>
                  <a:pt x="358" y="238"/>
                  <a:pt x="359" y="238"/>
                </a:cubicBezTo>
                <a:cubicBezTo>
                  <a:pt x="359" y="239"/>
                  <a:pt x="359" y="239"/>
                  <a:pt x="359" y="240"/>
                </a:cubicBezTo>
                <a:cubicBezTo>
                  <a:pt x="359" y="240"/>
                  <a:pt x="360" y="241"/>
                  <a:pt x="360" y="241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60" y="241"/>
                  <a:pt x="361" y="242"/>
                </a:cubicBezTo>
                <a:cubicBezTo>
                  <a:pt x="358" y="241"/>
                  <a:pt x="361" y="244"/>
                  <a:pt x="360" y="245"/>
                </a:cubicBezTo>
                <a:cubicBezTo>
                  <a:pt x="361" y="245"/>
                  <a:pt x="361" y="245"/>
                  <a:pt x="361" y="246"/>
                </a:cubicBezTo>
                <a:cubicBezTo>
                  <a:pt x="361" y="248"/>
                  <a:pt x="361" y="249"/>
                  <a:pt x="362" y="251"/>
                </a:cubicBezTo>
                <a:cubicBezTo>
                  <a:pt x="362" y="251"/>
                  <a:pt x="362" y="252"/>
                  <a:pt x="362" y="252"/>
                </a:cubicBezTo>
                <a:cubicBezTo>
                  <a:pt x="362" y="252"/>
                  <a:pt x="362" y="252"/>
                  <a:pt x="362" y="252"/>
                </a:cubicBezTo>
                <a:cubicBezTo>
                  <a:pt x="362" y="253"/>
                  <a:pt x="362" y="254"/>
                  <a:pt x="363" y="254"/>
                </a:cubicBezTo>
                <a:cubicBezTo>
                  <a:pt x="363" y="255"/>
                  <a:pt x="363" y="256"/>
                  <a:pt x="363" y="257"/>
                </a:cubicBezTo>
                <a:cubicBezTo>
                  <a:pt x="363" y="258"/>
                  <a:pt x="363" y="259"/>
                  <a:pt x="364" y="260"/>
                </a:cubicBezTo>
                <a:cubicBezTo>
                  <a:pt x="364" y="261"/>
                  <a:pt x="364" y="262"/>
                  <a:pt x="364" y="263"/>
                </a:cubicBezTo>
                <a:cubicBezTo>
                  <a:pt x="364" y="263"/>
                  <a:pt x="364" y="264"/>
                  <a:pt x="364" y="264"/>
                </a:cubicBezTo>
                <a:cubicBezTo>
                  <a:pt x="364" y="265"/>
                  <a:pt x="364" y="265"/>
                  <a:pt x="365" y="266"/>
                </a:cubicBezTo>
                <a:cubicBezTo>
                  <a:pt x="365" y="266"/>
                  <a:pt x="365" y="267"/>
                  <a:pt x="364" y="267"/>
                </a:cubicBezTo>
                <a:cubicBezTo>
                  <a:pt x="363" y="267"/>
                  <a:pt x="364" y="269"/>
                  <a:pt x="364" y="270"/>
                </a:cubicBezTo>
                <a:cubicBezTo>
                  <a:pt x="364" y="271"/>
                  <a:pt x="364" y="273"/>
                  <a:pt x="364" y="275"/>
                </a:cubicBezTo>
                <a:cubicBezTo>
                  <a:pt x="364" y="275"/>
                  <a:pt x="364" y="276"/>
                  <a:pt x="363" y="276"/>
                </a:cubicBezTo>
                <a:cubicBezTo>
                  <a:pt x="364" y="275"/>
                  <a:pt x="364" y="274"/>
                  <a:pt x="363" y="273"/>
                </a:cubicBezTo>
                <a:cubicBezTo>
                  <a:pt x="363" y="272"/>
                  <a:pt x="363" y="271"/>
                  <a:pt x="362" y="269"/>
                </a:cubicBezTo>
                <a:cubicBezTo>
                  <a:pt x="362" y="271"/>
                  <a:pt x="362" y="272"/>
                  <a:pt x="362" y="274"/>
                </a:cubicBezTo>
                <a:cubicBezTo>
                  <a:pt x="362" y="275"/>
                  <a:pt x="362" y="276"/>
                  <a:pt x="361" y="278"/>
                </a:cubicBezTo>
                <a:cubicBezTo>
                  <a:pt x="361" y="280"/>
                  <a:pt x="362" y="281"/>
                  <a:pt x="363" y="282"/>
                </a:cubicBezTo>
                <a:cubicBezTo>
                  <a:pt x="363" y="283"/>
                  <a:pt x="362" y="283"/>
                  <a:pt x="362" y="283"/>
                </a:cubicBezTo>
                <a:cubicBezTo>
                  <a:pt x="362" y="283"/>
                  <a:pt x="362" y="282"/>
                  <a:pt x="361" y="281"/>
                </a:cubicBezTo>
                <a:cubicBezTo>
                  <a:pt x="361" y="282"/>
                  <a:pt x="361" y="282"/>
                  <a:pt x="361" y="282"/>
                </a:cubicBezTo>
                <a:cubicBezTo>
                  <a:pt x="361" y="285"/>
                  <a:pt x="360" y="287"/>
                  <a:pt x="359" y="289"/>
                </a:cubicBezTo>
                <a:cubicBezTo>
                  <a:pt x="359" y="289"/>
                  <a:pt x="360" y="292"/>
                  <a:pt x="359" y="292"/>
                </a:cubicBezTo>
                <a:cubicBezTo>
                  <a:pt x="359" y="292"/>
                  <a:pt x="359" y="292"/>
                  <a:pt x="359" y="292"/>
                </a:cubicBezTo>
                <a:cubicBezTo>
                  <a:pt x="360" y="293"/>
                  <a:pt x="359" y="294"/>
                  <a:pt x="359" y="295"/>
                </a:cubicBezTo>
                <a:cubicBezTo>
                  <a:pt x="359" y="296"/>
                  <a:pt x="359" y="296"/>
                  <a:pt x="359" y="296"/>
                </a:cubicBezTo>
                <a:cubicBezTo>
                  <a:pt x="359" y="296"/>
                  <a:pt x="359" y="296"/>
                  <a:pt x="359" y="297"/>
                </a:cubicBezTo>
                <a:cubicBezTo>
                  <a:pt x="359" y="297"/>
                  <a:pt x="358" y="298"/>
                  <a:pt x="358" y="298"/>
                </a:cubicBezTo>
                <a:cubicBezTo>
                  <a:pt x="358" y="299"/>
                  <a:pt x="358" y="299"/>
                  <a:pt x="357" y="300"/>
                </a:cubicBezTo>
                <a:cubicBezTo>
                  <a:pt x="357" y="301"/>
                  <a:pt x="357" y="302"/>
                  <a:pt x="357" y="303"/>
                </a:cubicBezTo>
                <a:cubicBezTo>
                  <a:pt x="357" y="303"/>
                  <a:pt x="356" y="304"/>
                  <a:pt x="356" y="304"/>
                </a:cubicBezTo>
                <a:cubicBezTo>
                  <a:pt x="355" y="305"/>
                  <a:pt x="355" y="306"/>
                  <a:pt x="354" y="307"/>
                </a:cubicBezTo>
                <a:cubicBezTo>
                  <a:pt x="354" y="308"/>
                  <a:pt x="354" y="310"/>
                  <a:pt x="353" y="311"/>
                </a:cubicBezTo>
                <a:cubicBezTo>
                  <a:pt x="353" y="312"/>
                  <a:pt x="351" y="312"/>
                  <a:pt x="351" y="315"/>
                </a:cubicBezTo>
                <a:cubicBezTo>
                  <a:pt x="351" y="315"/>
                  <a:pt x="350" y="315"/>
                  <a:pt x="350" y="315"/>
                </a:cubicBezTo>
                <a:cubicBezTo>
                  <a:pt x="348" y="317"/>
                  <a:pt x="347" y="319"/>
                  <a:pt x="346" y="321"/>
                </a:cubicBezTo>
                <a:cubicBezTo>
                  <a:pt x="346" y="321"/>
                  <a:pt x="345" y="321"/>
                  <a:pt x="345" y="321"/>
                </a:cubicBezTo>
                <a:cubicBezTo>
                  <a:pt x="346" y="320"/>
                  <a:pt x="346" y="319"/>
                  <a:pt x="347" y="318"/>
                </a:cubicBezTo>
                <a:cubicBezTo>
                  <a:pt x="347" y="317"/>
                  <a:pt x="347" y="317"/>
                  <a:pt x="347" y="316"/>
                </a:cubicBezTo>
                <a:cubicBezTo>
                  <a:pt x="347" y="316"/>
                  <a:pt x="347" y="316"/>
                  <a:pt x="347" y="316"/>
                </a:cubicBezTo>
                <a:cubicBezTo>
                  <a:pt x="346" y="317"/>
                  <a:pt x="345" y="319"/>
                  <a:pt x="344" y="320"/>
                </a:cubicBezTo>
                <a:cubicBezTo>
                  <a:pt x="344" y="320"/>
                  <a:pt x="344" y="320"/>
                  <a:pt x="344" y="320"/>
                </a:cubicBezTo>
                <a:cubicBezTo>
                  <a:pt x="344" y="321"/>
                  <a:pt x="344" y="321"/>
                  <a:pt x="344" y="322"/>
                </a:cubicBezTo>
                <a:cubicBezTo>
                  <a:pt x="343" y="322"/>
                  <a:pt x="343" y="322"/>
                  <a:pt x="342" y="322"/>
                </a:cubicBezTo>
                <a:cubicBezTo>
                  <a:pt x="341" y="324"/>
                  <a:pt x="340" y="325"/>
                  <a:pt x="339" y="326"/>
                </a:cubicBezTo>
                <a:cubicBezTo>
                  <a:pt x="338" y="327"/>
                  <a:pt x="337" y="327"/>
                  <a:pt x="337" y="328"/>
                </a:cubicBezTo>
                <a:cubicBezTo>
                  <a:pt x="338" y="328"/>
                  <a:pt x="339" y="328"/>
                  <a:pt x="339" y="328"/>
                </a:cubicBezTo>
                <a:cubicBezTo>
                  <a:pt x="340" y="327"/>
                  <a:pt x="341" y="325"/>
                  <a:pt x="342" y="324"/>
                </a:cubicBezTo>
                <a:cubicBezTo>
                  <a:pt x="342" y="324"/>
                  <a:pt x="342" y="325"/>
                  <a:pt x="342" y="325"/>
                </a:cubicBezTo>
                <a:cubicBezTo>
                  <a:pt x="342" y="326"/>
                  <a:pt x="342" y="326"/>
                  <a:pt x="342" y="327"/>
                </a:cubicBezTo>
                <a:cubicBezTo>
                  <a:pt x="342" y="327"/>
                  <a:pt x="342" y="327"/>
                  <a:pt x="341" y="327"/>
                </a:cubicBezTo>
                <a:cubicBezTo>
                  <a:pt x="341" y="328"/>
                  <a:pt x="341" y="328"/>
                  <a:pt x="340" y="329"/>
                </a:cubicBezTo>
                <a:cubicBezTo>
                  <a:pt x="339" y="329"/>
                  <a:pt x="339" y="329"/>
                  <a:pt x="338" y="330"/>
                </a:cubicBezTo>
                <a:cubicBezTo>
                  <a:pt x="338" y="331"/>
                  <a:pt x="338" y="331"/>
                  <a:pt x="337" y="331"/>
                </a:cubicBezTo>
                <a:cubicBezTo>
                  <a:pt x="337" y="331"/>
                  <a:pt x="338" y="330"/>
                  <a:pt x="337" y="330"/>
                </a:cubicBezTo>
                <a:cubicBezTo>
                  <a:pt x="337" y="330"/>
                  <a:pt x="337" y="331"/>
                  <a:pt x="336" y="331"/>
                </a:cubicBezTo>
                <a:cubicBezTo>
                  <a:pt x="336" y="331"/>
                  <a:pt x="336" y="332"/>
                  <a:pt x="336" y="332"/>
                </a:cubicBezTo>
                <a:cubicBezTo>
                  <a:pt x="334" y="334"/>
                  <a:pt x="332" y="335"/>
                  <a:pt x="330" y="338"/>
                </a:cubicBezTo>
                <a:cubicBezTo>
                  <a:pt x="330" y="339"/>
                  <a:pt x="329" y="339"/>
                  <a:pt x="330" y="338"/>
                </a:cubicBezTo>
                <a:cubicBezTo>
                  <a:pt x="330" y="337"/>
                  <a:pt x="329" y="338"/>
                  <a:pt x="329" y="338"/>
                </a:cubicBezTo>
                <a:cubicBezTo>
                  <a:pt x="327" y="339"/>
                  <a:pt x="326" y="340"/>
                  <a:pt x="324" y="341"/>
                </a:cubicBezTo>
                <a:cubicBezTo>
                  <a:pt x="322" y="343"/>
                  <a:pt x="322" y="343"/>
                  <a:pt x="322" y="343"/>
                </a:cubicBezTo>
                <a:cubicBezTo>
                  <a:pt x="321" y="344"/>
                  <a:pt x="320" y="344"/>
                  <a:pt x="319" y="344"/>
                </a:cubicBezTo>
                <a:cubicBezTo>
                  <a:pt x="317" y="345"/>
                  <a:pt x="316" y="346"/>
                  <a:pt x="314" y="347"/>
                </a:cubicBezTo>
                <a:cubicBezTo>
                  <a:pt x="313" y="348"/>
                  <a:pt x="313" y="348"/>
                  <a:pt x="313" y="348"/>
                </a:cubicBezTo>
                <a:cubicBezTo>
                  <a:pt x="311" y="349"/>
                  <a:pt x="311" y="349"/>
                  <a:pt x="311" y="349"/>
                </a:cubicBezTo>
                <a:cubicBezTo>
                  <a:pt x="310" y="349"/>
                  <a:pt x="309" y="349"/>
                  <a:pt x="308" y="350"/>
                </a:cubicBezTo>
                <a:cubicBezTo>
                  <a:pt x="308" y="350"/>
                  <a:pt x="308" y="350"/>
                  <a:pt x="308" y="350"/>
                </a:cubicBezTo>
                <a:cubicBezTo>
                  <a:pt x="307" y="350"/>
                  <a:pt x="306" y="350"/>
                  <a:pt x="305" y="351"/>
                </a:cubicBezTo>
                <a:cubicBezTo>
                  <a:pt x="304" y="351"/>
                  <a:pt x="303" y="351"/>
                  <a:pt x="302" y="351"/>
                </a:cubicBezTo>
                <a:cubicBezTo>
                  <a:pt x="302" y="351"/>
                  <a:pt x="301" y="352"/>
                  <a:pt x="301" y="353"/>
                </a:cubicBezTo>
                <a:cubicBezTo>
                  <a:pt x="301" y="353"/>
                  <a:pt x="300" y="354"/>
                  <a:pt x="300" y="354"/>
                </a:cubicBezTo>
                <a:cubicBezTo>
                  <a:pt x="300" y="354"/>
                  <a:pt x="300" y="353"/>
                  <a:pt x="300" y="353"/>
                </a:cubicBezTo>
                <a:cubicBezTo>
                  <a:pt x="301" y="352"/>
                  <a:pt x="300" y="352"/>
                  <a:pt x="299" y="352"/>
                </a:cubicBezTo>
                <a:cubicBezTo>
                  <a:pt x="299" y="352"/>
                  <a:pt x="298" y="353"/>
                  <a:pt x="297" y="353"/>
                </a:cubicBezTo>
                <a:cubicBezTo>
                  <a:pt x="296" y="353"/>
                  <a:pt x="295" y="353"/>
                  <a:pt x="295" y="353"/>
                </a:cubicBezTo>
                <a:cubicBezTo>
                  <a:pt x="293" y="354"/>
                  <a:pt x="291" y="354"/>
                  <a:pt x="290" y="354"/>
                </a:cubicBezTo>
                <a:cubicBezTo>
                  <a:pt x="288" y="354"/>
                  <a:pt x="287" y="353"/>
                  <a:pt x="285" y="355"/>
                </a:cubicBezTo>
                <a:cubicBezTo>
                  <a:pt x="284" y="354"/>
                  <a:pt x="283" y="354"/>
                  <a:pt x="282" y="355"/>
                </a:cubicBezTo>
                <a:cubicBezTo>
                  <a:pt x="280" y="355"/>
                  <a:pt x="279" y="356"/>
                  <a:pt x="278" y="356"/>
                </a:cubicBezTo>
                <a:cubicBezTo>
                  <a:pt x="278" y="355"/>
                  <a:pt x="279" y="355"/>
                  <a:pt x="280" y="355"/>
                </a:cubicBezTo>
                <a:cubicBezTo>
                  <a:pt x="278" y="355"/>
                  <a:pt x="276" y="354"/>
                  <a:pt x="274" y="355"/>
                </a:cubicBezTo>
                <a:cubicBezTo>
                  <a:pt x="273" y="356"/>
                  <a:pt x="272" y="355"/>
                  <a:pt x="272" y="355"/>
                </a:cubicBezTo>
                <a:cubicBezTo>
                  <a:pt x="271" y="353"/>
                  <a:pt x="269" y="355"/>
                  <a:pt x="267" y="354"/>
                </a:cubicBezTo>
                <a:cubicBezTo>
                  <a:pt x="267" y="354"/>
                  <a:pt x="266" y="355"/>
                  <a:pt x="266" y="354"/>
                </a:cubicBezTo>
                <a:cubicBezTo>
                  <a:pt x="267" y="353"/>
                  <a:pt x="266" y="353"/>
                  <a:pt x="265" y="353"/>
                </a:cubicBezTo>
                <a:cubicBezTo>
                  <a:pt x="264" y="353"/>
                  <a:pt x="262" y="354"/>
                  <a:pt x="261" y="352"/>
                </a:cubicBezTo>
                <a:cubicBezTo>
                  <a:pt x="261" y="352"/>
                  <a:pt x="260" y="352"/>
                  <a:pt x="260" y="352"/>
                </a:cubicBezTo>
                <a:cubicBezTo>
                  <a:pt x="259" y="352"/>
                  <a:pt x="258" y="352"/>
                  <a:pt x="258" y="352"/>
                </a:cubicBezTo>
                <a:cubicBezTo>
                  <a:pt x="257" y="352"/>
                  <a:pt x="256" y="351"/>
                  <a:pt x="256" y="351"/>
                </a:cubicBezTo>
                <a:cubicBezTo>
                  <a:pt x="255" y="351"/>
                  <a:pt x="255" y="350"/>
                  <a:pt x="254" y="350"/>
                </a:cubicBezTo>
                <a:cubicBezTo>
                  <a:pt x="253" y="351"/>
                  <a:pt x="253" y="351"/>
                  <a:pt x="252" y="350"/>
                </a:cubicBezTo>
                <a:cubicBezTo>
                  <a:pt x="251" y="350"/>
                  <a:pt x="250" y="350"/>
                  <a:pt x="250" y="351"/>
                </a:cubicBezTo>
                <a:cubicBezTo>
                  <a:pt x="249" y="351"/>
                  <a:pt x="250" y="352"/>
                  <a:pt x="250" y="352"/>
                </a:cubicBezTo>
                <a:cubicBezTo>
                  <a:pt x="251" y="353"/>
                  <a:pt x="253" y="353"/>
                  <a:pt x="254" y="354"/>
                </a:cubicBezTo>
                <a:cubicBezTo>
                  <a:pt x="257" y="355"/>
                  <a:pt x="260" y="356"/>
                  <a:pt x="262" y="357"/>
                </a:cubicBezTo>
                <a:cubicBezTo>
                  <a:pt x="263" y="357"/>
                  <a:pt x="264" y="358"/>
                  <a:pt x="265" y="358"/>
                </a:cubicBezTo>
                <a:cubicBezTo>
                  <a:pt x="265" y="358"/>
                  <a:pt x="266" y="359"/>
                  <a:pt x="267" y="359"/>
                </a:cubicBezTo>
                <a:cubicBezTo>
                  <a:pt x="268" y="359"/>
                  <a:pt x="270" y="359"/>
                  <a:pt x="271" y="360"/>
                </a:cubicBezTo>
                <a:cubicBezTo>
                  <a:pt x="273" y="361"/>
                  <a:pt x="275" y="361"/>
                  <a:pt x="277" y="361"/>
                </a:cubicBezTo>
                <a:cubicBezTo>
                  <a:pt x="278" y="362"/>
                  <a:pt x="278" y="361"/>
                  <a:pt x="279" y="360"/>
                </a:cubicBezTo>
                <a:cubicBezTo>
                  <a:pt x="278" y="362"/>
                  <a:pt x="280" y="362"/>
                  <a:pt x="281" y="362"/>
                </a:cubicBezTo>
                <a:cubicBezTo>
                  <a:pt x="283" y="362"/>
                  <a:pt x="284" y="363"/>
                  <a:pt x="286" y="362"/>
                </a:cubicBezTo>
                <a:cubicBezTo>
                  <a:pt x="286" y="364"/>
                  <a:pt x="289" y="362"/>
                  <a:pt x="290" y="362"/>
                </a:cubicBezTo>
                <a:cubicBezTo>
                  <a:pt x="291" y="364"/>
                  <a:pt x="293" y="363"/>
                  <a:pt x="295" y="363"/>
                </a:cubicBezTo>
                <a:cubicBezTo>
                  <a:pt x="297" y="363"/>
                  <a:pt x="298" y="363"/>
                  <a:pt x="300" y="362"/>
                </a:cubicBezTo>
                <a:cubicBezTo>
                  <a:pt x="302" y="362"/>
                  <a:pt x="303" y="361"/>
                  <a:pt x="305" y="361"/>
                </a:cubicBezTo>
                <a:cubicBezTo>
                  <a:pt x="306" y="360"/>
                  <a:pt x="308" y="359"/>
                  <a:pt x="309" y="358"/>
                </a:cubicBezTo>
                <a:cubicBezTo>
                  <a:pt x="311" y="358"/>
                  <a:pt x="313" y="357"/>
                  <a:pt x="314" y="356"/>
                </a:cubicBezTo>
                <a:cubicBezTo>
                  <a:pt x="315" y="356"/>
                  <a:pt x="316" y="355"/>
                  <a:pt x="317" y="355"/>
                </a:cubicBezTo>
                <a:cubicBezTo>
                  <a:pt x="317" y="355"/>
                  <a:pt x="318" y="354"/>
                  <a:pt x="319" y="354"/>
                </a:cubicBezTo>
                <a:cubicBezTo>
                  <a:pt x="321" y="352"/>
                  <a:pt x="324" y="351"/>
                  <a:pt x="326" y="349"/>
                </a:cubicBezTo>
                <a:cubicBezTo>
                  <a:pt x="329" y="348"/>
                  <a:pt x="331" y="347"/>
                  <a:pt x="333" y="346"/>
                </a:cubicBezTo>
                <a:cubicBezTo>
                  <a:pt x="334" y="346"/>
                  <a:pt x="334" y="344"/>
                  <a:pt x="334" y="345"/>
                </a:cubicBezTo>
                <a:cubicBezTo>
                  <a:pt x="335" y="345"/>
                  <a:pt x="335" y="345"/>
                  <a:pt x="336" y="345"/>
                </a:cubicBezTo>
                <a:cubicBezTo>
                  <a:pt x="336" y="345"/>
                  <a:pt x="337" y="345"/>
                  <a:pt x="338" y="345"/>
                </a:cubicBezTo>
                <a:cubicBezTo>
                  <a:pt x="337" y="346"/>
                  <a:pt x="336" y="346"/>
                  <a:pt x="334" y="347"/>
                </a:cubicBezTo>
                <a:cubicBezTo>
                  <a:pt x="333" y="348"/>
                  <a:pt x="332" y="348"/>
                  <a:pt x="331" y="349"/>
                </a:cubicBezTo>
                <a:cubicBezTo>
                  <a:pt x="329" y="349"/>
                  <a:pt x="328" y="350"/>
                  <a:pt x="327" y="351"/>
                </a:cubicBezTo>
                <a:cubicBezTo>
                  <a:pt x="326" y="351"/>
                  <a:pt x="326" y="352"/>
                  <a:pt x="325" y="352"/>
                </a:cubicBezTo>
                <a:cubicBezTo>
                  <a:pt x="324" y="352"/>
                  <a:pt x="323" y="353"/>
                  <a:pt x="322" y="353"/>
                </a:cubicBezTo>
                <a:cubicBezTo>
                  <a:pt x="321" y="354"/>
                  <a:pt x="319" y="355"/>
                  <a:pt x="318" y="356"/>
                </a:cubicBezTo>
                <a:cubicBezTo>
                  <a:pt x="315" y="357"/>
                  <a:pt x="313" y="358"/>
                  <a:pt x="310" y="360"/>
                </a:cubicBezTo>
                <a:cubicBezTo>
                  <a:pt x="310" y="360"/>
                  <a:pt x="309" y="360"/>
                  <a:pt x="309" y="361"/>
                </a:cubicBezTo>
                <a:cubicBezTo>
                  <a:pt x="308" y="361"/>
                  <a:pt x="307" y="361"/>
                  <a:pt x="307" y="361"/>
                </a:cubicBezTo>
                <a:cubicBezTo>
                  <a:pt x="305" y="362"/>
                  <a:pt x="304" y="362"/>
                  <a:pt x="303" y="363"/>
                </a:cubicBezTo>
                <a:cubicBezTo>
                  <a:pt x="302" y="363"/>
                  <a:pt x="301" y="364"/>
                  <a:pt x="300" y="364"/>
                </a:cubicBezTo>
                <a:cubicBezTo>
                  <a:pt x="299" y="364"/>
                  <a:pt x="298" y="365"/>
                  <a:pt x="297" y="365"/>
                </a:cubicBezTo>
                <a:cubicBezTo>
                  <a:pt x="295" y="365"/>
                  <a:pt x="294" y="365"/>
                  <a:pt x="292" y="364"/>
                </a:cubicBezTo>
                <a:cubicBezTo>
                  <a:pt x="290" y="364"/>
                  <a:pt x="288" y="364"/>
                  <a:pt x="286" y="364"/>
                </a:cubicBezTo>
                <a:cubicBezTo>
                  <a:pt x="285" y="364"/>
                  <a:pt x="284" y="364"/>
                  <a:pt x="282" y="364"/>
                </a:cubicBezTo>
                <a:cubicBezTo>
                  <a:pt x="281" y="363"/>
                  <a:pt x="280" y="363"/>
                  <a:pt x="278" y="363"/>
                </a:cubicBezTo>
                <a:cubicBezTo>
                  <a:pt x="275" y="362"/>
                  <a:pt x="273" y="362"/>
                  <a:pt x="270" y="361"/>
                </a:cubicBezTo>
                <a:cubicBezTo>
                  <a:pt x="268" y="360"/>
                  <a:pt x="266" y="360"/>
                  <a:pt x="264" y="359"/>
                </a:cubicBezTo>
                <a:cubicBezTo>
                  <a:pt x="262" y="359"/>
                  <a:pt x="260" y="358"/>
                  <a:pt x="258" y="357"/>
                </a:cubicBezTo>
                <a:cubicBezTo>
                  <a:pt x="256" y="356"/>
                  <a:pt x="254" y="355"/>
                  <a:pt x="252" y="354"/>
                </a:cubicBezTo>
                <a:cubicBezTo>
                  <a:pt x="251" y="354"/>
                  <a:pt x="250" y="353"/>
                  <a:pt x="249" y="353"/>
                </a:cubicBezTo>
                <a:cubicBezTo>
                  <a:pt x="248" y="352"/>
                  <a:pt x="248" y="352"/>
                  <a:pt x="247" y="351"/>
                </a:cubicBezTo>
                <a:cubicBezTo>
                  <a:pt x="245" y="350"/>
                  <a:pt x="245" y="349"/>
                  <a:pt x="242" y="350"/>
                </a:cubicBezTo>
                <a:cubicBezTo>
                  <a:pt x="242" y="350"/>
                  <a:pt x="241" y="349"/>
                  <a:pt x="241" y="349"/>
                </a:cubicBezTo>
                <a:cubicBezTo>
                  <a:pt x="244" y="349"/>
                  <a:pt x="241" y="348"/>
                  <a:pt x="241" y="348"/>
                </a:cubicBezTo>
                <a:cubicBezTo>
                  <a:pt x="242" y="347"/>
                  <a:pt x="240" y="348"/>
                  <a:pt x="239" y="347"/>
                </a:cubicBezTo>
                <a:cubicBezTo>
                  <a:pt x="239" y="346"/>
                  <a:pt x="237" y="346"/>
                  <a:pt x="236" y="345"/>
                </a:cubicBezTo>
                <a:cubicBezTo>
                  <a:pt x="236" y="345"/>
                  <a:pt x="236" y="345"/>
                  <a:pt x="235" y="345"/>
                </a:cubicBezTo>
                <a:cubicBezTo>
                  <a:pt x="236" y="345"/>
                  <a:pt x="237" y="345"/>
                  <a:pt x="238" y="345"/>
                </a:cubicBezTo>
                <a:cubicBezTo>
                  <a:pt x="237" y="345"/>
                  <a:pt x="236" y="344"/>
                  <a:pt x="236" y="344"/>
                </a:cubicBezTo>
                <a:cubicBezTo>
                  <a:pt x="235" y="344"/>
                  <a:pt x="235" y="343"/>
                  <a:pt x="234" y="343"/>
                </a:cubicBezTo>
                <a:cubicBezTo>
                  <a:pt x="233" y="343"/>
                  <a:pt x="231" y="342"/>
                  <a:pt x="229" y="342"/>
                </a:cubicBezTo>
                <a:cubicBezTo>
                  <a:pt x="231" y="342"/>
                  <a:pt x="230" y="341"/>
                  <a:pt x="229" y="341"/>
                </a:cubicBezTo>
                <a:cubicBezTo>
                  <a:pt x="228" y="340"/>
                  <a:pt x="227" y="340"/>
                  <a:pt x="226" y="339"/>
                </a:cubicBezTo>
                <a:cubicBezTo>
                  <a:pt x="225" y="338"/>
                  <a:pt x="223" y="337"/>
                  <a:pt x="221" y="336"/>
                </a:cubicBezTo>
                <a:cubicBezTo>
                  <a:pt x="219" y="335"/>
                  <a:pt x="217" y="334"/>
                  <a:pt x="215" y="333"/>
                </a:cubicBezTo>
                <a:cubicBezTo>
                  <a:pt x="214" y="333"/>
                  <a:pt x="213" y="333"/>
                  <a:pt x="213" y="333"/>
                </a:cubicBezTo>
                <a:cubicBezTo>
                  <a:pt x="212" y="333"/>
                  <a:pt x="213" y="334"/>
                  <a:pt x="214" y="334"/>
                </a:cubicBezTo>
                <a:cubicBezTo>
                  <a:pt x="215" y="335"/>
                  <a:pt x="215" y="335"/>
                  <a:pt x="215" y="336"/>
                </a:cubicBezTo>
                <a:cubicBezTo>
                  <a:pt x="214" y="336"/>
                  <a:pt x="215" y="335"/>
                  <a:pt x="213" y="335"/>
                </a:cubicBezTo>
                <a:cubicBezTo>
                  <a:pt x="215" y="338"/>
                  <a:pt x="218" y="341"/>
                  <a:pt x="220" y="343"/>
                </a:cubicBezTo>
                <a:cubicBezTo>
                  <a:pt x="220" y="344"/>
                  <a:pt x="221" y="344"/>
                  <a:pt x="222" y="344"/>
                </a:cubicBezTo>
                <a:cubicBezTo>
                  <a:pt x="222" y="345"/>
                  <a:pt x="222" y="345"/>
                  <a:pt x="223" y="345"/>
                </a:cubicBezTo>
                <a:cubicBezTo>
                  <a:pt x="223" y="346"/>
                  <a:pt x="224" y="346"/>
                  <a:pt x="224" y="347"/>
                </a:cubicBezTo>
                <a:cubicBezTo>
                  <a:pt x="225" y="348"/>
                  <a:pt x="225" y="349"/>
                  <a:pt x="226" y="349"/>
                </a:cubicBezTo>
                <a:cubicBezTo>
                  <a:pt x="226" y="350"/>
                  <a:pt x="227" y="349"/>
                  <a:pt x="227" y="349"/>
                </a:cubicBezTo>
                <a:cubicBezTo>
                  <a:pt x="227" y="349"/>
                  <a:pt x="228" y="349"/>
                  <a:pt x="228" y="350"/>
                </a:cubicBezTo>
                <a:cubicBezTo>
                  <a:pt x="228" y="351"/>
                  <a:pt x="229" y="352"/>
                  <a:pt x="230" y="352"/>
                </a:cubicBezTo>
                <a:cubicBezTo>
                  <a:pt x="231" y="353"/>
                  <a:pt x="232" y="354"/>
                  <a:pt x="233" y="354"/>
                </a:cubicBezTo>
                <a:cubicBezTo>
                  <a:pt x="234" y="355"/>
                  <a:pt x="235" y="355"/>
                  <a:pt x="235" y="356"/>
                </a:cubicBezTo>
                <a:cubicBezTo>
                  <a:pt x="236" y="357"/>
                  <a:pt x="238" y="358"/>
                  <a:pt x="239" y="358"/>
                </a:cubicBezTo>
                <a:cubicBezTo>
                  <a:pt x="240" y="358"/>
                  <a:pt x="241" y="358"/>
                  <a:pt x="241" y="358"/>
                </a:cubicBezTo>
                <a:cubicBezTo>
                  <a:pt x="241" y="359"/>
                  <a:pt x="238" y="359"/>
                  <a:pt x="241" y="359"/>
                </a:cubicBezTo>
                <a:cubicBezTo>
                  <a:pt x="242" y="360"/>
                  <a:pt x="242" y="361"/>
                  <a:pt x="244" y="361"/>
                </a:cubicBezTo>
                <a:cubicBezTo>
                  <a:pt x="244" y="362"/>
                  <a:pt x="245" y="362"/>
                  <a:pt x="247" y="362"/>
                </a:cubicBezTo>
                <a:cubicBezTo>
                  <a:pt x="248" y="363"/>
                  <a:pt x="249" y="363"/>
                  <a:pt x="250" y="364"/>
                </a:cubicBezTo>
                <a:cubicBezTo>
                  <a:pt x="250" y="364"/>
                  <a:pt x="251" y="365"/>
                  <a:pt x="253" y="364"/>
                </a:cubicBezTo>
                <a:cubicBezTo>
                  <a:pt x="254" y="364"/>
                  <a:pt x="255" y="364"/>
                  <a:pt x="255" y="365"/>
                </a:cubicBezTo>
                <a:cubicBezTo>
                  <a:pt x="254" y="366"/>
                  <a:pt x="255" y="364"/>
                  <a:pt x="254" y="365"/>
                </a:cubicBezTo>
                <a:cubicBezTo>
                  <a:pt x="253" y="365"/>
                  <a:pt x="254" y="365"/>
                  <a:pt x="255" y="366"/>
                </a:cubicBezTo>
                <a:cubicBezTo>
                  <a:pt x="256" y="366"/>
                  <a:pt x="258" y="367"/>
                  <a:pt x="261" y="366"/>
                </a:cubicBezTo>
                <a:cubicBezTo>
                  <a:pt x="261" y="366"/>
                  <a:pt x="262" y="366"/>
                  <a:pt x="261" y="366"/>
                </a:cubicBezTo>
                <a:cubicBezTo>
                  <a:pt x="259" y="367"/>
                  <a:pt x="261" y="367"/>
                  <a:pt x="262" y="367"/>
                </a:cubicBezTo>
                <a:cubicBezTo>
                  <a:pt x="264" y="367"/>
                  <a:pt x="266" y="368"/>
                  <a:pt x="269" y="368"/>
                </a:cubicBezTo>
                <a:cubicBezTo>
                  <a:pt x="271" y="368"/>
                  <a:pt x="273" y="369"/>
                  <a:pt x="276" y="368"/>
                </a:cubicBezTo>
                <a:cubicBezTo>
                  <a:pt x="278" y="368"/>
                  <a:pt x="280" y="369"/>
                  <a:pt x="283" y="367"/>
                </a:cubicBezTo>
                <a:cubicBezTo>
                  <a:pt x="283" y="368"/>
                  <a:pt x="281" y="369"/>
                  <a:pt x="283" y="369"/>
                </a:cubicBezTo>
                <a:cubicBezTo>
                  <a:pt x="284" y="368"/>
                  <a:pt x="286" y="367"/>
                  <a:pt x="287" y="368"/>
                </a:cubicBezTo>
                <a:cubicBezTo>
                  <a:pt x="287" y="368"/>
                  <a:pt x="289" y="367"/>
                  <a:pt x="289" y="367"/>
                </a:cubicBezTo>
                <a:cubicBezTo>
                  <a:pt x="290" y="368"/>
                  <a:pt x="291" y="368"/>
                  <a:pt x="292" y="368"/>
                </a:cubicBezTo>
                <a:cubicBezTo>
                  <a:pt x="293" y="367"/>
                  <a:pt x="293" y="367"/>
                  <a:pt x="294" y="367"/>
                </a:cubicBezTo>
                <a:cubicBezTo>
                  <a:pt x="296" y="367"/>
                  <a:pt x="298" y="366"/>
                  <a:pt x="299" y="366"/>
                </a:cubicBezTo>
                <a:cubicBezTo>
                  <a:pt x="300" y="366"/>
                  <a:pt x="300" y="366"/>
                  <a:pt x="301" y="366"/>
                </a:cubicBezTo>
                <a:cubicBezTo>
                  <a:pt x="303" y="365"/>
                  <a:pt x="304" y="364"/>
                  <a:pt x="306" y="364"/>
                </a:cubicBezTo>
                <a:cubicBezTo>
                  <a:pt x="307" y="364"/>
                  <a:pt x="308" y="364"/>
                  <a:pt x="308" y="363"/>
                </a:cubicBezTo>
                <a:cubicBezTo>
                  <a:pt x="309" y="363"/>
                  <a:pt x="310" y="363"/>
                  <a:pt x="311" y="362"/>
                </a:cubicBezTo>
                <a:cubicBezTo>
                  <a:pt x="313" y="361"/>
                  <a:pt x="316" y="361"/>
                  <a:pt x="319" y="360"/>
                </a:cubicBezTo>
                <a:cubicBezTo>
                  <a:pt x="321" y="359"/>
                  <a:pt x="323" y="357"/>
                  <a:pt x="326" y="356"/>
                </a:cubicBezTo>
                <a:cubicBezTo>
                  <a:pt x="327" y="355"/>
                  <a:pt x="327" y="355"/>
                  <a:pt x="327" y="355"/>
                </a:cubicBezTo>
                <a:cubicBezTo>
                  <a:pt x="328" y="355"/>
                  <a:pt x="328" y="355"/>
                  <a:pt x="329" y="354"/>
                </a:cubicBezTo>
                <a:cubicBezTo>
                  <a:pt x="330" y="354"/>
                  <a:pt x="331" y="353"/>
                  <a:pt x="332" y="352"/>
                </a:cubicBezTo>
                <a:cubicBezTo>
                  <a:pt x="333" y="352"/>
                  <a:pt x="334" y="351"/>
                  <a:pt x="335" y="350"/>
                </a:cubicBezTo>
                <a:cubicBezTo>
                  <a:pt x="336" y="350"/>
                  <a:pt x="337" y="349"/>
                  <a:pt x="338" y="348"/>
                </a:cubicBezTo>
                <a:cubicBezTo>
                  <a:pt x="339" y="346"/>
                  <a:pt x="340" y="345"/>
                  <a:pt x="342" y="344"/>
                </a:cubicBezTo>
                <a:cubicBezTo>
                  <a:pt x="342" y="344"/>
                  <a:pt x="342" y="344"/>
                  <a:pt x="342" y="344"/>
                </a:cubicBezTo>
                <a:cubicBezTo>
                  <a:pt x="340" y="344"/>
                  <a:pt x="339" y="344"/>
                  <a:pt x="338" y="345"/>
                </a:cubicBezTo>
                <a:cubicBezTo>
                  <a:pt x="338" y="345"/>
                  <a:pt x="338" y="344"/>
                  <a:pt x="338" y="344"/>
                </a:cubicBezTo>
                <a:cubicBezTo>
                  <a:pt x="339" y="344"/>
                  <a:pt x="339" y="343"/>
                  <a:pt x="340" y="343"/>
                </a:cubicBezTo>
                <a:cubicBezTo>
                  <a:pt x="341" y="343"/>
                  <a:pt x="343" y="342"/>
                  <a:pt x="342" y="345"/>
                </a:cubicBezTo>
                <a:cubicBezTo>
                  <a:pt x="342" y="346"/>
                  <a:pt x="342" y="346"/>
                  <a:pt x="342" y="346"/>
                </a:cubicBezTo>
                <a:cubicBezTo>
                  <a:pt x="341" y="347"/>
                  <a:pt x="340" y="348"/>
                  <a:pt x="338" y="349"/>
                </a:cubicBezTo>
                <a:cubicBezTo>
                  <a:pt x="338" y="350"/>
                  <a:pt x="337" y="350"/>
                  <a:pt x="336" y="351"/>
                </a:cubicBezTo>
                <a:cubicBezTo>
                  <a:pt x="336" y="351"/>
                  <a:pt x="335" y="351"/>
                  <a:pt x="334" y="352"/>
                </a:cubicBezTo>
                <a:cubicBezTo>
                  <a:pt x="333" y="353"/>
                  <a:pt x="331" y="355"/>
                  <a:pt x="329" y="356"/>
                </a:cubicBezTo>
                <a:cubicBezTo>
                  <a:pt x="327" y="357"/>
                  <a:pt x="325" y="358"/>
                  <a:pt x="323" y="359"/>
                </a:cubicBezTo>
                <a:cubicBezTo>
                  <a:pt x="321" y="360"/>
                  <a:pt x="319" y="361"/>
                  <a:pt x="318" y="362"/>
                </a:cubicBezTo>
                <a:cubicBezTo>
                  <a:pt x="315" y="362"/>
                  <a:pt x="313" y="364"/>
                  <a:pt x="309" y="365"/>
                </a:cubicBezTo>
                <a:cubicBezTo>
                  <a:pt x="308" y="366"/>
                  <a:pt x="306" y="366"/>
                  <a:pt x="306" y="366"/>
                </a:cubicBezTo>
                <a:cubicBezTo>
                  <a:pt x="304" y="366"/>
                  <a:pt x="303" y="366"/>
                  <a:pt x="302" y="367"/>
                </a:cubicBezTo>
                <a:cubicBezTo>
                  <a:pt x="300" y="368"/>
                  <a:pt x="299" y="368"/>
                  <a:pt x="298" y="369"/>
                </a:cubicBezTo>
                <a:cubicBezTo>
                  <a:pt x="297" y="369"/>
                  <a:pt x="296" y="370"/>
                  <a:pt x="296" y="369"/>
                </a:cubicBezTo>
                <a:cubicBezTo>
                  <a:pt x="296" y="369"/>
                  <a:pt x="297" y="369"/>
                  <a:pt x="297" y="368"/>
                </a:cubicBezTo>
                <a:cubicBezTo>
                  <a:pt x="298" y="368"/>
                  <a:pt x="297" y="368"/>
                  <a:pt x="296" y="368"/>
                </a:cubicBezTo>
                <a:cubicBezTo>
                  <a:pt x="296" y="368"/>
                  <a:pt x="295" y="368"/>
                  <a:pt x="294" y="369"/>
                </a:cubicBezTo>
                <a:cubicBezTo>
                  <a:pt x="293" y="369"/>
                  <a:pt x="293" y="369"/>
                  <a:pt x="293" y="369"/>
                </a:cubicBezTo>
                <a:cubicBezTo>
                  <a:pt x="293" y="370"/>
                  <a:pt x="291" y="372"/>
                  <a:pt x="293" y="371"/>
                </a:cubicBezTo>
                <a:cubicBezTo>
                  <a:pt x="297" y="370"/>
                  <a:pt x="299" y="371"/>
                  <a:pt x="303" y="370"/>
                </a:cubicBezTo>
                <a:cubicBezTo>
                  <a:pt x="303" y="369"/>
                  <a:pt x="305" y="370"/>
                  <a:pt x="304" y="368"/>
                </a:cubicBezTo>
                <a:cubicBezTo>
                  <a:pt x="304" y="368"/>
                  <a:pt x="305" y="368"/>
                  <a:pt x="305" y="367"/>
                </a:cubicBezTo>
                <a:cubicBezTo>
                  <a:pt x="306" y="367"/>
                  <a:pt x="305" y="368"/>
                  <a:pt x="305" y="368"/>
                </a:cubicBezTo>
                <a:cubicBezTo>
                  <a:pt x="305" y="369"/>
                  <a:pt x="306" y="368"/>
                  <a:pt x="307" y="368"/>
                </a:cubicBezTo>
                <a:cubicBezTo>
                  <a:pt x="308" y="369"/>
                  <a:pt x="309" y="367"/>
                  <a:pt x="310" y="367"/>
                </a:cubicBezTo>
                <a:cubicBezTo>
                  <a:pt x="311" y="368"/>
                  <a:pt x="313" y="367"/>
                  <a:pt x="315" y="367"/>
                </a:cubicBezTo>
                <a:cubicBezTo>
                  <a:pt x="316" y="366"/>
                  <a:pt x="318" y="365"/>
                  <a:pt x="319" y="365"/>
                </a:cubicBezTo>
                <a:cubicBezTo>
                  <a:pt x="321" y="365"/>
                  <a:pt x="323" y="363"/>
                  <a:pt x="325" y="362"/>
                </a:cubicBezTo>
                <a:cubicBezTo>
                  <a:pt x="326" y="362"/>
                  <a:pt x="328" y="361"/>
                  <a:pt x="329" y="360"/>
                </a:cubicBezTo>
                <a:cubicBezTo>
                  <a:pt x="331" y="359"/>
                  <a:pt x="333" y="358"/>
                  <a:pt x="334" y="358"/>
                </a:cubicBezTo>
                <a:cubicBezTo>
                  <a:pt x="336" y="357"/>
                  <a:pt x="339" y="354"/>
                  <a:pt x="342" y="353"/>
                </a:cubicBezTo>
                <a:cubicBezTo>
                  <a:pt x="343" y="352"/>
                  <a:pt x="343" y="351"/>
                  <a:pt x="344" y="351"/>
                </a:cubicBezTo>
                <a:cubicBezTo>
                  <a:pt x="344" y="350"/>
                  <a:pt x="344" y="350"/>
                  <a:pt x="345" y="350"/>
                </a:cubicBezTo>
                <a:cubicBezTo>
                  <a:pt x="346" y="350"/>
                  <a:pt x="347" y="349"/>
                  <a:pt x="347" y="348"/>
                </a:cubicBezTo>
                <a:cubicBezTo>
                  <a:pt x="347" y="346"/>
                  <a:pt x="349" y="346"/>
                  <a:pt x="349" y="344"/>
                </a:cubicBezTo>
                <a:cubicBezTo>
                  <a:pt x="349" y="344"/>
                  <a:pt x="349" y="344"/>
                  <a:pt x="349" y="344"/>
                </a:cubicBezTo>
                <a:cubicBezTo>
                  <a:pt x="348" y="344"/>
                  <a:pt x="348" y="343"/>
                  <a:pt x="347" y="343"/>
                </a:cubicBezTo>
                <a:cubicBezTo>
                  <a:pt x="347" y="343"/>
                  <a:pt x="347" y="343"/>
                  <a:pt x="347" y="343"/>
                </a:cubicBezTo>
                <a:cubicBezTo>
                  <a:pt x="347" y="343"/>
                  <a:pt x="347" y="342"/>
                  <a:pt x="347" y="342"/>
                </a:cubicBezTo>
                <a:cubicBezTo>
                  <a:pt x="349" y="342"/>
                  <a:pt x="350" y="342"/>
                  <a:pt x="351" y="342"/>
                </a:cubicBezTo>
                <a:cubicBezTo>
                  <a:pt x="353" y="343"/>
                  <a:pt x="355" y="340"/>
                  <a:pt x="355" y="339"/>
                </a:cubicBezTo>
                <a:cubicBezTo>
                  <a:pt x="356" y="336"/>
                  <a:pt x="357" y="335"/>
                  <a:pt x="358" y="335"/>
                </a:cubicBezTo>
                <a:cubicBezTo>
                  <a:pt x="359" y="334"/>
                  <a:pt x="359" y="332"/>
                  <a:pt x="360" y="331"/>
                </a:cubicBezTo>
                <a:cubicBezTo>
                  <a:pt x="361" y="330"/>
                  <a:pt x="362" y="327"/>
                  <a:pt x="363" y="326"/>
                </a:cubicBezTo>
                <a:cubicBezTo>
                  <a:pt x="363" y="326"/>
                  <a:pt x="364" y="325"/>
                  <a:pt x="364" y="324"/>
                </a:cubicBezTo>
                <a:cubicBezTo>
                  <a:pt x="365" y="323"/>
                  <a:pt x="366" y="322"/>
                  <a:pt x="366" y="320"/>
                </a:cubicBezTo>
                <a:cubicBezTo>
                  <a:pt x="366" y="320"/>
                  <a:pt x="366" y="320"/>
                  <a:pt x="366" y="320"/>
                </a:cubicBezTo>
                <a:cubicBezTo>
                  <a:pt x="367" y="319"/>
                  <a:pt x="368" y="317"/>
                  <a:pt x="368" y="315"/>
                </a:cubicBezTo>
                <a:cubicBezTo>
                  <a:pt x="368" y="315"/>
                  <a:pt x="368" y="315"/>
                  <a:pt x="369" y="315"/>
                </a:cubicBezTo>
                <a:cubicBezTo>
                  <a:pt x="369" y="314"/>
                  <a:pt x="370" y="314"/>
                  <a:pt x="370" y="313"/>
                </a:cubicBezTo>
                <a:cubicBezTo>
                  <a:pt x="370" y="313"/>
                  <a:pt x="370" y="313"/>
                  <a:pt x="370" y="313"/>
                </a:cubicBezTo>
                <a:cubicBezTo>
                  <a:pt x="369" y="315"/>
                  <a:pt x="368" y="318"/>
                  <a:pt x="367" y="320"/>
                </a:cubicBezTo>
                <a:cubicBezTo>
                  <a:pt x="367" y="321"/>
                  <a:pt x="367" y="321"/>
                  <a:pt x="367" y="321"/>
                </a:cubicBezTo>
                <a:cubicBezTo>
                  <a:pt x="368" y="324"/>
                  <a:pt x="366" y="323"/>
                  <a:pt x="366" y="324"/>
                </a:cubicBezTo>
                <a:cubicBezTo>
                  <a:pt x="365" y="325"/>
                  <a:pt x="365" y="326"/>
                  <a:pt x="364" y="327"/>
                </a:cubicBezTo>
                <a:cubicBezTo>
                  <a:pt x="364" y="328"/>
                  <a:pt x="363" y="329"/>
                  <a:pt x="362" y="331"/>
                </a:cubicBezTo>
                <a:cubicBezTo>
                  <a:pt x="362" y="332"/>
                  <a:pt x="361" y="333"/>
                  <a:pt x="360" y="334"/>
                </a:cubicBezTo>
                <a:cubicBezTo>
                  <a:pt x="359" y="335"/>
                  <a:pt x="358" y="337"/>
                  <a:pt x="357" y="339"/>
                </a:cubicBezTo>
                <a:cubicBezTo>
                  <a:pt x="358" y="339"/>
                  <a:pt x="358" y="339"/>
                  <a:pt x="358" y="339"/>
                </a:cubicBezTo>
                <a:cubicBezTo>
                  <a:pt x="360" y="337"/>
                  <a:pt x="361" y="335"/>
                  <a:pt x="363" y="333"/>
                </a:cubicBezTo>
                <a:cubicBezTo>
                  <a:pt x="365" y="331"/>
                  <a:pt x="366" y="329"/>
                  <a:pt x="368" y="326"/>
                </a:cubicBezTo>
                <a:cubicBezTo>
                  <a:pt x="368" y="326"/>
                  <a:pt x="369" y="326"/>
                  <a:pt x="369" y="325"/>
                </a:cubicBezTo>
                <a:cubicBezTo>
                  <a:pt x="370" y="324"/>
                  <a:pt x="370" y="324"/>
                  <a:pt x="371" y="323"/>
                </a:cubicBezTo>
                <a:cubicBezTo>
                  <a:pt x="371" y="323"/>
                  <a:pt x="372" y="322"/>
                  <a:pt x="372" y="321"/>
                </a:cubicBezTo>
                <a:cubicBezTo>
                  <a:pt x="373" y="320"/>
                  <a:pt x="373" y="318"/>
                  <a:pt x="374" y="318"/>
                </a:cubicBezTo>
                <a:cubicBezTo>
                  <a:pt x="371" y="324"/>
                  <a:pt x="371" y="324"/>
                  <a:pt x="371" y="324"/>
                </a:cubicBezTo>
                <a:cubicBezTo>
                  <a:pt x="370" y="326"/>
                  <a:pt x="368" y="328"/>
                  <a:pt x="367" y="330"/>
                </a:cubicBezTo>
                <a:cubicBezTo>
                  <a:pt x="367" y="330"/>
                  <a:pt x="367" y="330"/>
                  <a:pt x="367" y="330"/>
                </a:cubicBezTo>
                <a:cubicBezTo>
                  <a:pt x="367" y="330"/>
                  <a:pt x="366" y="330"/>
                  <a:pt x="366" y="331"/>
                </a:cubicBezTo>
                <a:cubicBezTo>
                  <a:pt x="366" y="331"/>
                  <a:pt x="366" y="331"/>
                  <a:pt x="365" y="332"/>
                </a:cubicBezTo>
                <a:cubicBezTo>
                  <a:pt x="365" y="332"/>
                  <a:pt x="365" y="333"/>
                  <a:pt x="365" y="333"/>
                </a:cubicBezTo>
                <a:cubicBezTo>
                  <a:pt x="364" y="333"/>
                  <a:pt x="364" y="334"/>
                  <a:pt x="363" y="334"/>
                </a:cubicBezTo>
                <a:cubicBezTo>
                  <a:pt x="364" y="334"/>
                  <a:pt x="364" y="334"/>
                  <a:pt x="364" y="334"/>
                </a:cubicBezTo>
                <a:cubicBezTo>
                  <a:pt x="363" y="334"/>
                  <a:pt x="363" y="335"/>
                  <a:pt x="362" y="336"/>
                </a:cubicBezTo>
                <a:cubicBezTo>
                  <a:pt x="361" y="337"/>
                  <a:pt x="361" y="338"/>
                  <a:pt x="360" y="338"/>
                </a:cubicBezTo>
                <a:cubicBezTo>
                  <a:pt x="359" y="339"/>
                  <a:pt x="358" y="340"/>
                  <a:pt x="358" y="341"/>
                </a:cubicBezTo>
                <a:cubicBezTo>
                  <a:pt x="357" y="342"/>
                  <a:pt x="356" y="343"/>
                  <a:pt x="355" y="343"/>
                </a:cubicBezTo>
                <a:cubicBezTo>
                  <a:pt x="355" y="343"/>
                  <a:pt x="354" y="344"/>
                  <a:pt x="354" y="344"/>
                </a:cubicBezTo>
                <a:cubicBezTo>
                  <a:pt x="354" y="345"/>
                  <a:pt x="354" y="345"/>
                  <a:pt x="354" y="345"/>
                </a:cubicBezTo>
                <a:cubicBezTo>
                  <a:pt x="355" y="346"/>
                  <a:pt x="356" y="346"/>
                  <a:pt x="356" y="347"/>
                </a:cubicBezTo>
                <a:cubicBezTo>
                  <a:pt x="356" y="348"/>
                  <a:pt x="355" y="349"/>
                  <a:pt x="355" y="350"/>
                </a:cubicBezTo>
                <a:cubicBezTo>
                  <a:pt x="355" y="347"/>
                  <a:pt x="352" y="348"/>
                  <a:pt x="352" y="346"/>
                </a:cubicBezTo>
                <a:cubicBezTo>
                  <a:pt x="352" y="346"/>
                  <a:pt x="351" y="347"/>
                  <a:pt x="351" y="347"/>
                </a:cubicBezTo>
                <a:cubicBezTo>
                  <a:pt x="350" y="348"/>
                  <a:pt x="350" y="348"/>
                  <a:pt x="349" y="349"/>
                </a:cubicBezTo>
                <a:cubicBezTo>
                  <a:pt x="348" y="349"/>
                  <a:pt x="348" y="350"/>
                  <a:pt x="347" y="350"/>
                </a:cubicBezTo>
                <a:cubicBezTo>
                  <a:pt x="346" y="351"/>
                  <a:pt x="344" y="353"/>
                  <a:pt x="343" y="354"/>
                </a:cubicBezTo>
                <a:cubicBezTo>
                  <a:pt x="342" y="355"/>
                  <a:pt x="342" y="356"/>
                  <a:pt x="341" y="356"/>
                </a:cubicBezTo>
                <a:cubicBezTo>
                  <a:pt x="340" y="357"/>
                  <a:pt x="339" y="358"/>
                  <a:pt x="338" y="359"/>
                </a:cubicBezTo>
                <a:cubicBezTo>
                  <a:pt x="337" y="360"/>
                  <a:pt x="335" y="360"/>
                  <a:pt x="334" y="363"/>
                </a:cubicBezTo>
                <a:cubicBezTo>
                  <a:pt x="334" y="363"/>
                  <a:pt x="333" y="363"/>
                  <a:pt x="333" y="364"/>
                </a:cubicBezTo>
                <a:cubicBezTo>
                  <a:pt x="332" y="364"/>
                  <a:pt x="332" y="364"/>
                  <a:pt x="332" y="364"/>
                </a:cubicBezTo>
                <a:cubicBezTo>
                  <a:pt x="332" y="363"/>
                  <a:pt x="332" y="363"/>
                  <a:pt x="331" y="364"/>
                </a:cubicBezTo>
                <a:cubicBezTo>
                  <a:pt x="330" y="365"/>
                  <a:pt x="328" y="366"/>
                  <a:pt x="326" y="367"/>
                </a:cubicBezTo>
                <a:cubicBezTo>
                  <a:pt x="328" y="367"/>
                  <a:pt x="330" y="366"/>
                  <a:pt x="331" y="365"/>
                </a:cubicBezTo>
                <a:cubicBezTo>
                  <a:pt x="332" y="365"/>
                  <a:pt x="333" y="365"/>
                  <a:pt x="334" y="365"/>
                </a:cubicBezTo>
                <a:cubicBezTo>
                  <a:pt x="334" y="364"/>
                  <a:pt x="335" y="364"/>
                  <a:pt x="336" y="364"/>
                </a:cubicBezTo>
                <a:cubicBezTo>
                  <a:pt x="337" y="363"/>
                  <a:pt x="339" y="363"/>
                  <a:pt x="341" y="362"/>
                </a:cubicBezTo>
                <a:cubicBezTo>
                  <a:pt x="342" y="361"/>
                  <a:pt x="344" y="360"/>
                  <a:pt x="344" y="360"/>
                </a:cubicBezTo>
                <a:cubicBezTo>
                  <a:pt x="346" y="360"/>
                  <a:pt x="349" y="357"/>
                  <a:pt x="352" y="355"/>
                </a:cubicBezTo>
                <a:cubicBezTo>
                  <a:pt x="352" y="355"/>
                  <a:pt x="353" y="354"/>
                  <a:pt x="353" y="354"/>
                </a:cubicBezTo>
                <a:cubicBezTo>
                  <a:pt x="354" y="353"/>
                  <a:pt x="355" y="352"/>
                  <a:pt x="355" y="352"/>
                </a:cubicBezTo>
                <a:cubicBezTo>
                  <a:pt x="355" y="352"/>
                  <a:pt x="355" y="352"/>
                  <a:pt x="355" y="352"/>
                </a:cubicBezTo>
                <a:cubicBezTo>
                  <a:pt x="356" y="351"/>
                  <a:pt x="357" y="351"/>
                  <a:pt x="357" y="350"/>
                </a:cubicBezTo>
                <a:cubicBezTo>
                  <a:pt x="357" y="351"/>
                  <a:pt x="357" y="352"/>
                  <a:pt x="356" y="353"/>
                </a:cubicBezTo>
                <a:cubicBezTo>
                  <a:pt x="355" y="353"/>
                  <a:pt x="355" y="354"/>
                  <a:pt x="355" y="355"/>
                </a:cubicBezTo>
                <a:cubicBezTo>
                  <a:pt x="355" y="356"/>
                  <a:pt x="356" y="355"/>
                  <a:pt x="356" y="355"/>
                </a:cubicBezTo>
                <a:cubicBezTo>
                  <a:pt x="357" y="354"/>
                  <a:pt x="358" y="353"/>
                  <a:pt x="359" y="352"/>
                </a:cubicBezTo>
                <a:cubicBezTo>
                  <a:pt x="359" y="351"/>
                  <a:pt x="359" y="351"/>
                  <a:pt x="360" y="351"/>
                </a:cubicBezTo>
                <a:cubicBezTo>
                  <a:pt x="359" y="351"/>
                  <a:pt x="358" y="352"/>
                  <a:pt x="359" y="353"/>
                </a:cubicBezTo>
                <a:cubicBezTo>
                  <a:pt x="360" y="351"/>
                  <a:pt x="363" y="351"/>
                  <a:pt x="362" y="348"/>
                </a:cubicBezTo>
                <a:cubicBezTo>
                  <a:pt x="362" y="348"/>
                  <a:pt x="362" y="348"/>
                  <a:pt x="363" y="347"/>
                </a:cubicBezTo>
                <a:cubicBezTo>
                  <a:pt x="363" y="347"/>
                  <a:pt x="363" y="348"/>
                  <a:pt x="364" y="347"/>
                </a:cubicBezTo>
                <a:cubicBezTo>
                  <a:pt x="366" y="346"/>
                  <a:pt x="368" y="343"/>
                  <a:pt x="370" y="340"/>
                </a:cubicBezTo>
                <a:cubicBezTo>
                  <a:pt x="370" y="340"/>
                  <a:pt x="370" y="340"/>
                  <a:pt x="370" y="340"/>
                </a:cubicBezTo>
                <a:cubicBezTo>
                  <a:pt x="370" y="341"/>
                  <a:pt x="370" y="341"/>
                  <a:pt x="370" y="340"/>
                </a:cubicBezTo>
                <a:cubicBezTo>
                  <a:pt x="372" y="338"/>
                  <a:pt x="374" y="335"/>
                  <a:pt x="376" y="333"/>
                </a:cubicBezTo>
                <a:cubicBezTo>
                  <a:pt x="377" y="332"/>
                  <a:pt x="376" y="331"/>
                  <a:pt x="376" y="330"/>
                </a:cubicBezTo>
                <a:cubicBezTo>
                  <a:pt x="377" y="330"/>
                  <a:pt x="377" y="329"/>
                  <a:pt x="377" y="329"/>
                </a:cubicBezTo>
                <a:cubicBezTo>
                  <a:pt x="377" y="329"/>
                  <a:pt x="377" y="329"/>
                  <a:pt x="378" y="330"/>
                </a:cubicBezTo>
                <a:cubicBezTo>
                  <a:pt x="378" y="331"/>
                  <a:pt x="378" y="329"/>
                  <a:pt x="379" y="329"/>
                </a:cubicBezTo>
                <a:cubicBezTo>
                  <a:pt x="379" y="327"/>
                  <a:pt x="380" y="324"/>
                  <a:pt x="381" y="324"/>
                </a:cubicBezTo>
                <a:cubicBezTo>
                  <a:pt x="381" y="324"/>
                  <a:pt x="382" y="322"/>
                  <a:pt x="381" y="321"/>
                </a:cubicBezTo>
                <a:cubicBezTo>
                  <a:pt x="382" y="320"/>
                  <a:pt x="382" y="320"/>
                  <a:pt x="383" y="319"/>
                </a:cubicBezTo>
                <a:cubicBezTo>
                  <a:pt x="384" y="317"/>
                  <a:pt x="383" y="315"/>
                  <a:pt x="384" y="314"/>
                </a:cubicBezTo>
                <a:cubicBezTo>
                  <a:pt x="385" y="313"/>
                  <a:pt x="386" y="312"/>
                  <a:pt x="386" y="310"/>
                </a:cubicBezTo>
                <a:cubicBezTo>
                  <a:pt x="386" y="308"/>
                  <a:pt x="387" y="307"/>
                  <a:pt x="387" y="305"/>
                </a:cubicBezTo>
                <a:close/>
                <a:moveTo>
                  <a:pt x="234" y="172"/>
                </a:moveTo>
                <a:cubicBezTo>
                  <a:pt x="234" y="172"/>
                  <a:pt x="234" y="172"/>
                  <a:pt x="234" y="172"/>
                </a:cubicBezTo>
                <a:cubicBezTo>
                  <a:pt x="234" y="172"/>
                  <a:pt x="234" y="172"/>
                  <a:pt x="233" y="172"/>
                </a:cubicBezTo>
                <a:cubicBezTo>
                  <a:pt x="232" y="172"/>
                  <a:pt x="232" y="172"/>
                  <a:pt x="232" y="172"/>
                </a:cubicBezTo>
                <a:cubicBezTo>
                  <a:pt x="233" y="172"/>
                  <a:pt x="234" y="171"/>
                  <a:pt x="235" y="171"/>
                </a:cubicBezTo>
                <a:cubicBezTo>
                  <a:pt x="235" y="171"/>
                  <a:pt x="234" y="171"/>
                  <a:pt x="234" y="172"/>
                </a:cubicBezTo>
                <a:close/>
                <a:moveTo>
                  <a:pt x="241" y="169"/>
                </a:moveTo>
                <a:cubicBezTo>
                  <a:pt x="241" y="169"/>
                  <a:pt x="241" y="169"/>
                  <a:pt x="241" y="169"/>
                </a:cubicBezTo>
                <a:cubicBezTo>
                  <a:pt x="240" y="170"/>
                  <a:pt x="239" y="171"/>
                  <a:pt x="238" y="171"/>
                </a:cubicBezTo>
                <a:cubicBezTo>
                  <a:pt x="238" y="171"/>
                  <a:pt x="239" y="170"/>
                  <a:pt x="239" y="170"/>
                </a:cubicBezTo>
                <a:cubicBezTo>
                  <a:pt x="240" y="169"/>
                  <a:pt x="241" y="169"/>
                  <a:pt x="241" y="169"/>
                </a:cubicBezTo>
                <a:close/>
                <a:moveTo>
                  <a:pt x="243" y="169"/>
                </a:moveTo>
                <a:cubicBezTo>
                  <a:pt x="243" y="169"/>
                  <a:pt x="243" y="168"/>
                  <a:pt x="243" y="168"/>
                </a:cubicBezTo>
                <a:cubicBezTo>
                  <a:pt x="243" y="168"/>
                  <a:pt x="243" y="169"/>
                  <a:pt x="243" y="169"/>
                </a:cubicBezTo>
                <a:cubicBezTo>
                  <a:pt x="243" y="169"/>
                  <a:pt x="243" y="169"/>
                  <a:pt x="243" y="169"/>
                </a:cubicBezTo>
                <a:close/>
                <a:moveTo>
                  <a:pt x="185" y="343"/>
                </a:moveTo>
                <a:cubicBezTo>
                  <a:pt x="185" y="343"/>
                  <a:pt x="185" y="344"/>
                  <a:pt x="185" y="344"/>
                </a:cubicBezTo>
                <a:cubicBezTo>
                  <a:pt x="185" y="344"/>
                  <a:pt x="185" y="345"/>
                  <a:pt x="183" y="344"/>
                </a:cubicBezTo>
                <a:cubicBezTo>
                  <a:pt x="184" y="344"/>
                  <a:pt x="185" y="344"/>
                  <a:pt x="185" y="343"/>
                </a:cubicBezTo>
                <a:close/>
                <a:moveTo>
                  <a:pt x="183" y="341"/>
                </a:moveTo>
                <a:cubicBezTo>
                  <a:pt x="181" y="340"/>
                  <a:pt x="179" y="338"/>
                  <a:pt x="177" y="338"/>
                </a:cubicBezTo>
                <a:cubicBezTo>
                  <a:pt x="177" y="337"/>
                  <a:pt x="178" y="337"/>
                  <a:pt x="178" y="337"/>
                </a:cubicBezTo>
                <a:cubicBezTo>
                  <a:pt x="179" y="338"/>
                  <a:pt x="180" y="339"/>
                  <a:pt x="182" y="339"/>
                </a:cubicBezTo>
                <a:cubicBezTo>
                  <a:pt x="182" y="340"/>
                  <a:pt x="182" y="340"/>
                  <a:pt x="183" y="340"/>
                </a:cubicBezTo>
                <a:cubicBezTo>
                  <a:pt x="183" y="340"/>
                  <a:pt x="183" y="340"/>
                  <a:pt x="183" y="341"/>
                </a:cubicBezTo>
                <a:cubicBezTo>
                  <a:pt x="183" y="341"/>
                  <a:pt x="183" y="341"/>
                  <a:pt x="183" y="341"/>
                </a:cubicBezTo>
                <a:close/>
                <a:moveTo>
                  <a:pt x="173" y="262"/>
                </a:moveTo>
                <a:cubicBezTo>
                  <a:pt x="173" y="262"/>
                  <a:pt x="174" y="261"/>
                  <a:pt x="174" y="261"/>
                </a:cubicBezTo>
                <a:cubicBezTo>
                  <a:pt x="174" y="261"/>
                  <a:pt x="174" y="261"/>
                  <a:pt x="174" y="261"/>
                </a:cubicBezTo>
                <a:cubicBezTo>
                  <a:pt x="174" y="261"/>
                  <a:pt x="174" y="262"/>
                  <a:pt x="174" y="263"/>
                </a:cubicBezTo>
                <a:cubicBezTo>
                  <a:pt x="174" y="262"/>
                  <a:pt x="174" y="262"/>
                  <a:pt x="173" y="262"/>
                </a:cubicBezTo>
                <a:close/>
                <a:moveTo>
                  <a:pt x="194" y="226"/>
                </a:moveTo>
                <a:cubicBezTo>
                  <a:pt x="194" y="226"/>
                  <a:pt x="194" y="227"/>
                  <a:pt x="194" y="227"/>
                </a:cubicBezTo>
                <a:cubicBezTo>
                  <a:pt x="194" y="228"/>
                  <a:pt x="193" y="229"/>
                  <a:pt x="193" y="228"/>
                </a:cubicBezTo>
                <a:cubicBezTo>
                  <a:pt x="192" y="227"/>
                  <a:pt x="194" y="226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4" y="224"/>
                  <a:pt x="194" y="224"/>
                  <a:pt x="194" y="224"/>
                </a:cubicBezTo>
                <a:cubicBezTo>
                  <a:pt x="195" y="223"/>
                  <a:pt x="195" y="223"/>
                  <a:pt x="196" y="222"/>
                </a:cubicBezTo>
                <a:cubicBezTo>
                  <a:pt x="195" y="223"/>
                  <a:pt x="195" y="225"/>
                  <a:pt x="194" y="226"/>
                </a:cubicBezTo>
                <a:close/>
                <a:moveTo>
                  <a:pt x="198" y="219"/>
                </a:moveTo>
                <a:cubicBezTo>
                  <a:pt x="198" y="220"/>
                  <a:pt x="199" y="218"/>
                  <a:pt x="198" y="218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199" y="217"/>
                  <a:pt x="199" y="216"/>
                  <a:pt x="199" y="217"/>
                </a:cubicBezTo>
                <a:cubicBezTo>
                  <a:pt x="199" y="218"/>
                  <a:pt x="199" y="218"/>
                  <a:pt x="198" y="219"/>
                </a:cubicBezTo>
                <a:close/>
                <a:moveTo>
                  <a:pt x="329" y="309"/>
                </a:moveTo>
                <a:cubicBezTo>
                  <a:pt x="329" y="309"/>
                  <a:pt x="329" y="308"/>
                  <a:pt x="330" y="308"/>
                </a:cubicBezTo>
                <a:cubicBezTo>
                  <a:pt x="330" y="308"/>
                  <a:pt x="330" y="308"/>
                  <a:pt x="330" y="309"/>
                </a:cubicBezTo>
                <a:cubicBezTo>
                  <a:pt x="329" y="309"/>
                  <a:pt x="329" y="310"/>
                  <a:pt x="329" y="309"/>
                </a:cubicBezTo>
                <a:close/>
                <a:moveTo>
                  <a:pt x="360" y="270"/>
                </a:moveTo>
                <a:cubicBezTo>
                  <a:pt x="360" y="270"/>
                  <a:pt x="360" y="271"/>
                  <a:pt x="360" y="271"/>
                </a:cubicBezTo>
                <a:cubicBezTo>
                  <a:pt x="360" y="270"/>
                  <a:pt x="360" y="270"/>
                  <a:pt x="359" y="270"/>
                </a:cubicBezTo>
                <a:cubicBezTo>
                  <a:pt x="360" y="270"/>
                  <a:pt x="360" y="270"/>
                  <a:pt x="360" y="270"/>
                </a:cubicBezTo>
                <a:close/>
                <a:moveTo>
                  <a:pt x="329" y="206"/>
                </a:moveTo>
                <a:cubicBezTo>
                  <a:pt x="330" y="206"/>
                  <a:pt x="330" y="205"/>
                  <a:pt x="331" y="206"/>
                </a:cubicBezTo>
                <a:cubicBezTo>
                  <a:pt x="331" y="206"/>
                  <a:pt x="331" y="207"/>
                  <a:pt x="332" y="207"/>
                </a:cubicBezTo>
                <a:cubicBezTo>
                  <a:pt x="331" y="207"/>
                  <a:pt x="330" y="206"/>
                  <a:pt x="329" y="206"/>
                </a:cubicBezTo>
                <a:close/>
                <a:moveTo>
                  <a:pt x="336" y="211"/>
                </a:moveTo>
                <a:cubicBezTo>
                  <a:pt x="336" y="211"/>
                  <a:pt x="335" y="210"/>
                  <a:pt x="335" y="210"/>
                </a:cubicBezTo>
                <a:cubicBezTo>
                  <a:pt x="336" y="210"/>
                  <a:pt x="336" y="210"/>
                  <a:pt x="336" y="210"/>
                </a:cubicBezTo>
                <a:cubicBezTo>
                  <a:pt x="336" y="210"/>
                  <a:pt x="337" y="211"/>
                  <a:pt x="336" y="211"/>
                </a:cubicBezTo>
                <a:close/>
                <a:moveTo>
                  <a:pt x="349" y="229"/>
                </a:moveTo>
                <a:cubicBezTo>
                  <a:pt x="349" y="228"/>
                  <a:pt x="349" y="228"/>
                  <a:pt x="349" y="228"/>
                </a:cubicBezTo>
                <a:cubicBezTo>
                  <a:pt x="349" y="228"/>
                  <a:pt x="350" y="228"/>
                  <a:pt x="350" y="227"/>
                </a:cubicBezTo>
                <a:cubicBezTo>
                  <a:pt x="351" y="228"/>
                  <a:pt x="351" y="228"/>
                  <a:pt x="351" y="228"/>
                </a:cubicBezTo>
                <a:cubicBezTo>
                  <a:pt x="350" y="228"/>
                  <a:pt x="350" y="229"/>
                  <a:pt x="349" y="229"/>
                </a:cubicBezTo>
                <a:close/>
                <a:moveTo>
                  <a:pt x="357" y="244"/>
                </a:moveTo>
                <a:cubicBezTo>
                  <a:pt x="357" y="243"/>
                  <a:pt x="357" y="243"/>
                  <a:pt x="356" y="243"/>
                </a:cubicBezTo>
                <a:cubicBezTo>
                  <a:pt x="357" y="243"/>
                  <a:pt x="357" y="243"/>
                  <a:pt x="357" y="243"/>
                </a:cubicBezTo>
                <a:cubicBezTo>
                  <a:pt x="357" y="243"/>
                  <a:pt x="357" y="244"/>
                  <a:pt x="357" y="244"/>
                </a:cubicBezTo>
                <a:close/>
                <a:moveTo>
                  <a:pt x="339" y="232"/>
                </a:moveTo>
                <a:cubicBezTo>
                  <a:pt x="339" y="232"/>
                  <a:pt x="339" y="232"/>
                  <a:pt x="338" y="232"/>
                </a:cubicBezTo>
                <a:cubicBezTo>
                  <a:pt x="338" y="232"/>
                  <a:pt x="338" y="231"/>
                  <a:pt x="338" y="231"/>
                </a:cubicBezTo>
                <a:cubicBezTo>
                  <a:pt x="338" y="231"/>
                  <a:pt x="339" y="231"/>
                  <a:pt x="339" y="232"/>
                </a:cubicBezTo>
                <a:cubicBezTo>
                  <a:pt x="339" y="232"/>
                  <a:pt x="339" y="232"/>
                  <a:pt x="339" y="232"/>
                </a:cubicBezTo>
                <a:close/>
                <a:moveTo>
                  <a:pt x="343" y="265"/>
                </a:moveTo>
                <a:cubicBezTo>
                  <a:pt x="343" y="265"/>
                  <a:pt x="343" y="265"/>
                  <a:pt x="343" y="266"/>
                </a:cubicBezTo>
                <a:cubicBezTo>
                  <a:pt x="343" y="265"/>
                  <a:pt x="342" y="265"/>
                  <a:pt x="342" y="264"/>
                </a:cubicBezTo>
                <a:cubicBezTo>
                  <a:pt x="342" y="264"/>
                  <a:pt x="341" y="263"/>
                  <a:pt x="342" y="263"/>
                </a:cubicBezTo>
                <a:cubicBezTo>
                  <a:pt x="343" y="264"/>
                  <a:pt x="343" y="264"/>
                  <a:pt x="343" y="264"/>
                </a:cubicBezTo>
                <a:cubicBezTo>
                  <a:pt x="343" y="264"/>
                  <a:pt x="343" y="264"/>
                  <a:pt x="343" y="264"/>
                </a:cubicBezTo>
                <a:cubicBezTo>
                  <a:pt x="343" y="264"/>
                  <a:pt x="344" y="265"/>
                  <a:pt x="343" y="265"/>
                </a:cubicBezTo>
                <a:close/>
                <a:moveTo>
                  <a:pt x="335" y="224"/>
                </a:moveTo>
                <a:cubicBezTo>
                  <a:pt x="336" y="223"/>
                  <a:pt x="336" y="223"/>
                  <a:pt x="336" y="222"/>
                </a:cubicBezTo>
                <a:cubicBezTo>
                  <a:pt x="336" y="222"/>
                  <a:pt x="336" y="222"/>
                  <a:pt x="336" y="222"/>
                </a:cubicBezTo>
                <a:cubicBezTo>
                  <a:pt x="336" y="222"/>
                  <a:pt x="337" y="223"/>
                  <a:pt x="337" y="223"/>
                </a:cubicBezTo>
                <a:cubicBezTo>
                  <a:pt x="337" y="224"/>
                  <a:pt x="337" y="223"/>
                  <a:pt x="336" y="223"/>
                </a:cubicBezTo>
                <a:cubicBezTo>
                  <a:pt x="336" y="223"/>
                  <a:pt x="336" y="224"/>
                  <a:pt x="336" y="224"/>
                </a:cubicBezTo>
                <a:cubicBezTo>
                  <a:pt x="338" y="226"/>
                  <a:pt x="339" y="227"/>
                  <a:pt x="340" y="229"/>
                </a:cubicBezTo>
                <a:cubicBezTo>
                  <a:pt x="341" y="230"/>
                  <a:pt x="343" y="231"/>
                  <a:pt x="344" y="233"/>
                </a:cubicBezTo>
                <a:cubicBezTo>
                  <a:pt x="343" y="233"/>
                  <a:pt x="342" y="232"/>
                  <a:pt x="342" y="233"/>
                </a:cubicBezTo>
                <a:cubicBezTo>
                  <a:pt x="342" y="233"/>
                  <a:pt x="343" y="234"/>
                  <a:pt x="344" y="234"/>
                </a:cubicBezTo>
                <a:cubicBezTo>
                  <a:pt x="344" y="234"/>
                  <a:pt x="345" y="234"/>
                  <a:pt x="345" y="235"/>
                </a:cubicBezTo>
                <a:cubicBezTo>
                  <a:pt x="345" y="235"/>
                  <a:pt x="346" y="235"/>
                  <a:pt x="346" y="236"/>
                </a:cubicBezTo>
                <a:cubicBezTo>
                  <a:pt x="346" y="237"/>
                  <a:pt x="347" y="237"/>
                  <a:pt x="348" y="238"/>
                </a:cubicBezTo>
                <a:cubicBezTo>
                  <a:pt x="347" y="238"/>
                  <a:pt x="346" y="238"/>
                  <a:pt x="347" y="240"/>
                </a:cubicBezTo>
                <a:cubicBezTo>
                  <a:pt x="347" y="241"/>
                  <a:pt x="348" y="241"/>
                  <a:pt x="349" y="242"/>
                </a:cubicBezTo>
                <a:cubicBezTo>
                  <a:pt x="348" y="242"/>
                  <a:pt x="348" y="242"/>
                  <a:pt x="348" y="243"/>
                </a:cubicBezTo>
                <a:cubicBezTo>
                  <a:pt x="348" y="243"/>
                  <a:pt x="349" y="244"/>
                  <a:pt x="349" y="244"/>
                </a:cubicBezTo>
                <a:cubicBezTo>
                  <a:pt x="348" y="245"/>
                  <a:pt x="349" y="247"/>
                  <a:pt x="349" y="248"/>
                </a:cubicBezTo>
                <a:cubicBezTo>
                  <a:pt x="349" y="249"/>
                  <a:pt x="349" y="250"/>
                  <a:pt x="349" y="250"/>
                </a:cubicBezTo>
                <a:cubicBezTo>
                  <a:pt x="349" y="251"/>
                  <a:pt x="349" y="252"/>
                  <a:pt x="349" y="252"/>
                </a:cubicBezTo>
                <a:cubicBezTo>
                  <a:pt x="349" y="253"/>
                  <a:pt x="349" y="253"/>
                  <a:pt x="349" y="253"/>
                </a:cubicBezTo>
                <a:cubicBezTo>
                  <a:pt x="348" y="253"/>
                  <a:pt x="348" y="252"/>
                  <a:pt x="348" y="252"/>
                </a:cubicBezTo>
                <a:cubicBezTo>
                  <a:pt x="348" y="250"/>
                  <a:pt x="347" y="248"/>
                  <a:pt x="347" y="246"/>
                </a:cubicBezTo>
                <a:cubicBezTo>
                  <a:pt x="346" y="245"/>
                  <a:pt x="345" y="243"/>
                  <a:pt x="345" y="243"/>
                </a:cubicBezTo>
                <a:cubicBezTo>
                  <a:pt x="345" y="241"/>
                  <a:pt x="345" y="240"/>
                  <a:pt x="344" y="238"/>
                </a:cubicBezTo>
                <a:cubicBezTo>
                  <a:pt x="343" y="237"/>
                  <a:pt x="343" y="237"/>
                  <a:pt x="343" y="236"/>
                </a:cubicBezTo>
                <a:cubicBezTo>
                  <a:pt x="342" y="235"/>
                  <a:pt x="342" y="235"/>
                  <a:pt x="342" y="234"/>
                </a:cubicBezTo>
                <a:cubicBezTo>
                  <a:pt x="341" y="233"/>
                  <a:pt x="341" y="234"/>
                  <a:pt x="341" y="234"/>
                </a:cubicBezTo>
                <a:cubicBezTo>
                  <a:pt x="340" y="234"/>
                  <a:pt x="340" y="233"/>
                  <a:pt x="340" y="233"/>
                </a:cubicBezTo>
                <a:cubicBezTo>
                  <a:pt x="340" y="233"/>
                  <a:pt x="340" y="232"/>
                  <a:pt x="340" y="233"/>
                </a:cubicBezTo>
                <a:cubicBezTo>
                  <a:pt x="341" y="233"/>
                  <a:pt x="341" y="233"/>
                  <a:pt x="341" y="233"/>
                </a:cubicBezTo>
                <a:cubicBezTo>
                  <a:pt x="342" y="232"/>
                  <a:pt x="341" y="232"/>
                  <a:pt x="340" y="232"/>
                </a:cubicBezTo>
                <a:cubicBezTo>
                  <a:pt x="339" y="231"/>
                  <a:pt x="339" y="231"/>
                  <a:pt x="338" y="230"/>
                </a:cubicBezTo>
                <a:cubicBezTo>
                  <a:pt x="338" y="229"/>
                  <a:pt x="337" y="229"/>
                  <a:pt x="336" y="228"/>
                </a:cubicBezTo>
                <a:cubicBezTo>
                  <a:pt x="335" y="228"/>
                  <a:pt x="336" y="228"/>
                  <a:pt x="336" y="228"/>
                </a:cubicBezTo>
                <a:cubicBezTo>
                  <a:pt x="336" y="227"/>
                  <a:pt x="336" y="227"/>
                  <a:pt x="336" y="227"/>
                </a:cubicBezTo>
                <a:cubicBezTo>
                  <a:pt x="335" y="225"/>
                  <a:pt x="335" y="225"/>
                  <a:pt x="335" y="225"/>
                </a:cubicBezTo>
                <a:cubicBezTo>
                  <a:pt x="335" y="225"/>
                  <a:pt x="335" y="225"/>
                  <a:pt x="336" y="225"/>
                </a:cubicBezTo>
                <a:cubicBezTo>
                  <a:pt x="336" y="225"/>
                  <a:pt x="336" y="225"/>
                  <a:pt x="335" y="225"/>
                </a:cubicBezTo>
                <a:cubicBezTo>
                  <a:pt x="334" y="224"/>
                  <a:pt x="335" y="224"/>
                  <a:pt x="335" y="224"/>
                </a:cubicBezTo>
                <a:close/>
                <a:moveTo>
                  <a:pt x="333" y="220"/>
                </a:moveTo>
                <a:cubicBezTo>
                  <a:pt x="333" y="220"/>
                  <a:pt x="333" y="220"/>
                  <a:pt x="333" y="220"/>
                </a:cubicBezTo>
                <a:cubicBezTo>
                  <a:pt x="334" y="221"/>
                  <a:pt x="334" y="221"/>
                  <a:pt x="335" y="222"/>
                </a:cubicBezTo>
                <a:cubicBezTo>
                  <a:pt x="334" y="221"/>
                  <a:pt x="334" y="221"/>
                  <a:pt x="334" y="221"/>
                </a:cubicBezTo>
                <a:cubicBezTo>
                  <a:pt x="333" y="221"/>
                  <a:pt x="333" y="221"/>
                  <a:pt x="333" y="220"/>
                </a:cubicBezTo>
                <a:close/>
                <a:moveTo>
                  <a:pt x="333" y="222"/>
                </a:moveTo>
                <a:cubicBezTo>
                  <a:pt x="334" y="222"/>
                  <a:pt x="334" y="222"/>
                  <a:pt x="334" y="223"/>
                </a:cubicBezTo>
                <a:cubicBezTo>
                  <a:pt x="333" y="222"/>
                  <a:pt x="333" y="222"/>
                  <a:pt x="333" y="222"/>
                </a:cubicBezTo>
                <a:cubicBezTo>
                  <a:pt x="333" y="222"/>
                  <a:pt x="333" y="222"/>
                  <a:pt x="332" y="222"/>
                </a:cubicBezTo>
                <a:cubicBezTo>
                  <a:pt x="333" y="222"/>
                  <a:pt x="333" y="222"/>
                  <a:pt x="333" y="222"/>
                </a:cubicBezTo>
                <a:close/>
                <a:moveTo>
                  <a:pt x="330" y="216"/>
                </a:moveTo>
                <a:cubicBezTo>
                  <a:pt x="330" y="216"/>
                  <a:pt x="330" y="216"/>
                  <a:pt x="330" y="217"/>
                </a:cubicBezTo>
                <a:cubicBezTo>
                  <a:pt x="330" y="216"/>
                  <a:pt x="330" y="216"/>
                  <a:pt x="330" y="216"/>
                </a:cubicBezTo>
                <a:close/>
                <a:moveTo>
                  <a:pt x="263" y="158"/>
                </a:moveTo>
                <a:cubicBezTo>
                  <a:pt x="263" y="158"/>
                  <a:pt x="264" y="158"/>
                  <a:pt x="264" y="158"/>
                </a:cubicBezTo>
                <a:cubicBezTo>
                  <a:pt x="263" y="158"/>
                  <a:pt x="263" y="158"/>
                  <a:pt x="262" y="158"/>
                </a:cubicBezTo>
                <a:cubicBezTo>
                  <a:pt x="261" y="158"/>
                  <a:pt x="261" y="158"/>
                  <a:pt x="260" y="158"/>
                </a:cubicBezTo>
                <a:cubicBezTo>
                  <a:pt x="261" y="158"/>
                  <a:pt x="262" y="158"/>
                  <a:pt x="263" y="158"/>
                </a:cubicBezTo>
                <a:close/>
                <a:moveTo>
                  <a:pt x="255" y="159"/>
                </a:moveTo>
                <a:cubicBezTo>
                  <a:pt x="255" y="159"/>
                  <a:pt x="256" y="159"/>
                  <a:pt x="257" y="159"/>
                </a:cubicBezTo>
                <a:cubicBezTo>
                  <a:pt x="256" y="159"/>
                  <a:pt x="255" y="160"/>
                  <a:pt x="253" y="160"/>
                </a:cubicBezTo>
                <a:cubicBezTo>
                  <a:pt x="253" y="160"/>
                  <a:pt x="254" y="159"/>
                  <a:pt x="255" y="159"/>
                </a:cubicBezTo>
                <a:close/>
                <a:moveTo>
                  <a:pt x="259" y="173"/>
                </a:moveTo>
                <a:cubicBezTo>
                  <a:pt x="259" y="173"/>
                  <a:pt x="259" y="173"/>
                  <a:pt x="259" y="173"/>
                </a:cubicBezTo>
                <a:cubicBezTo>
                  <a:pt x="259" y="173"/>
                  <a:pt x="259" y="173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62" y="173"/>
                  <a:pt x="262" y="174"/>
                  <a:pt x="262" y="175"/>
                </a:cubicBezTo>
                <a:cubicBezTo>
                  <a:pt x="261" y="175"/>
                  <a:pt x="259" y="175"/>
                  <a:pt x="258" y="175"/>
                </a:cubicBezTo>
                <a:cubicBezTo>
                  <a:pt x="258" y="174"/>
                  <a:pt x="259" y="174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59" y="173"/>
                  <a:pt x="259" y="173"/>
                  <a:pt x="259" y="173"/>
                </a:cubicBezTo>
                <a:close/>
                <a:moveTo>
                  <a:pt x="262" y="176"/>
                </a:moveTo>
                <a:cubicBezTo>
                  <a:pt x="262" y="177"/>
                  <a:pt x="261" y="178"/>
                  <a:pt x="259" y="179"/>
                </a:cubicBezTo>
                <a:cubicBezTo>
                  <a:pt x="259" y="178"/>
                  <a:pt x="258" y="177"/>
                  <a:pt x="258" y="176"/>
                </a:cubicBezTo>
                <a:cubicBezTo>
                  <a:pt x="259" y="176"/>
                  <a:pt x="259" y="176"/>
                  <a:pt x="260" y="176"/>
                </a:cubicBezTo>
                <a:cubicBezTo>
                  <a:pt x="261" y="175"/>
                  <a:pt x="261" y="175"/>
                  <a:pt x="262" y="176"/>
                </a:cubicBezTo>
                <a:cubicBezTo>
                  <a:pt x="262" y="176"/>
                  <a:pt x="262" y="176"/>
                  <a:pt x="262" y="176"/>
                </a:cubicBezTo>
                <a:close/>
                <a:moveTo>
                  <a:pt x="257" y="170"/>
                </a:moveTo>
                <a:cubicBezTo>
                  <a:pt x="257" y="170"/>
                  <a:pt x="257" y="170"/>
                  <a:pt x="257" y="170"/>
                </a:cubicBezTo>
                <a:cubicBezTo>
                  <a:pt x="256" y="170"/>
                  <a:pt x="256" y="170"/>
                  <a:pt x="256" y="170"/>
                </a:cubicBezTo>
                <a:cubicBezTo>
                  <a:pt x="257" y="170"/>
                  <a:pt x="257" y="169"/>
                  <a:pt x="258" y="169"/>
                </a:cubicBezTo>
                <a:cubicBezTo>
                  <a:pt x="258" y="169"/>
                  <a:pt x="258" y="169"/>
                  <a:pt x="258" y="169"/>
                </a:cubicBezTo>
                <a:cubicBezTo>
                  <a:pt x="258" y="169"/>
                  <a:pt x="257" y="170"/>
                  <a:pt x="257" y="170"/>
                </a:cubicBezTo>
                <a:close/>
                <a:moveTo>
                  <a:pt x="255" y="167"/>
                </a:moveTo>
                <a:cubicBezTo>
                  <a:pt x="255" y="167"/>
                  <a:pt x="254" y="167"/>
                  <a:pt x="254" y="167"/>
                </a:cubicBezTo>
                <a:cubicBezTo>
                  <a:pt x="255" y="167"/>
                  <a:pt x="256" y="167"/>
                  <a:pt x="256" y="166"/>
                </a:cubicBezTo>
                <a:cubicBezTo>
                  <a:pt x="256" y="166"/>
                  <a:pt x="256" y="167"/>
                  <a:pt x="255" y="167"/>
                </a:cubicBezTo>
                <a:cubicBezTo>
                  <a:pt x="255" y="167"/>
                  <a:pt x="255" y="167"/>
                  <a:pt x="255" y="167"/>
                </a:cubicBezTo>
                <a:close/>
                <a:moveTo>
                  <a:pt x="255" y="173"/>
                </a:moveTo>
                <a:cubicBezTo>
                  <a:pt x="254" y="173"/>
                  <a:pt x="254" y="174"/>
                  <a:pt x="254" y="173"/>
                </a:cubicBezTo>
                <a:cubicBezTo>
                  <a:pt x="253" y="173"/>
                  <a:pt x="253" y="173"/>
                  <a:pt x="253" y="173"/>
                </a:cubicBezTo>
                <a:cubicBezTo>
                  <a:pt x="253" y="173"/>
                  <a:pt x="254" y="173"/>
                  <a:pt x="254" y="173"/>
                </a:cubicBezTo>
                <a:cubicBezTo>
                  <a:pt x="254" y="173"/>
                  <a:pt x="254" y="173"/>
                  <a:pt x="255" y="173"/>
                </a:cubicBezTo>
                <a:close/>
                <a:moveTo>
                  <a:pt x="258" y="173"/>
                </a:moveTo>
                <a:cubicBezTo>
                  <a:pt x="257" y="173"/>
                  <a:pt x="256" y="173"/>
                  <a:pt x="256" y="173"/>
                </a:cubicBezTo>
                <a:cubicBezTo>
                  <a:pt x="257" y="173"/>
                  <a:pt x="257" y="172"/>
                  <a:pt x="258" y="173"/>
                </a:cubicBezTo>
                <a:close/>
                <a:moveTo>
                  <a:pt x="247" y="161"/>
                </a:moveTo>
                <a:cubicBezTo>
                  <a:pt x="247" y="160"/>
                  <a:pt x="248" y="160"/>
                  <a:pt x="249" y="160"/>
                </a:cubicBezTo>
                <a:cubicBezTo>
                  <a:pt x="249" y="160"/>
                  <a:pt x="250" y="159"/>
                  <a:pt x="251" y="159"/>
                </a:cubicBezTo>
                <a:cubicBezTo>
                  <a:pt x="252" y="159"/>
                  <a:pt x="252" y="159"/>
                  <a:pt x="253" y="159"/>
                </a:cubicBezTo>
                <a:cubicBezTo>
                  <a:pt x="251" y="160"/>
                  <a:pt x="249" y="159"/>
                  <a:pt x="247" y="161"/>
                </a:cubicBezTo>
                <a:close/>
                <a:moveTo>
                  <a:pt x="251" y="167"/>
                </a:moveTo>
                <a:cubicBezTo>
                  <a:pt x="251" y="167"/>
                  <a:pt x="251" y="167"/>
                  <a:pt x="250" y="167"/>
                </a:cubicBezTo>
                <a:cubicBezTo>
                  <a:pt x="252" y="166"/>
                  <a:pt x="253" y="166"/>
                  <a:pt x="254" y="166"/>
                </a:cubicBezTo>
                <a:cubicBezTo>
                  <a:pt x="254" y="166"/>
                  <a:pt x="253" y="166"/>
                  <a:pt x="253" y="166"/>
                </a:cubicBezTo>
                <a:cubicBezTo>
                  <a:pt x="252" y="166"/>
                  <a:pt x="252" y="167"/>
                  <a:pt x="251" y="167"/>
                </a:cubicBezTo>
                <a:close/>
                <a:moveTo>
                  <a:pt x="262" y="183"/>
                </a:moveTo>
                <a:cubicBezTo>
                  <a:pt x="262" y="183"/>
                  <a:pt x="262" y="184"/>
                  <a:pt x="262" y="184"/>
                </a:cubicBezTo>
                <a:cubicBezTo>
                  <a:pt x="260" y="184"/>
                  <a:pt x="259" y="184"/>
                  <a:pt x="257" y="185"/>
                </a:cubicBezTo>
                <a:cubicBezTo>
                  <a:pt x="254" y="186"/>
                  <a:pt x="253" y="184"/>
                  <a:pt x="250" y="186"/>
                </a:cubicBezTo>
                <a:cubicBezTo>
                  <a:pt x="249" y="186"/>
                  <a:pt x="249" y="186"/>
                  <a:pt x="248" y="186"/>
                </a:cubicBezTo>
                <a:cubicBezTo>
                  <a:pt x="248" y="187"/>
                  <a:pt x="248" y="187"/>
                  <a:pt x="249" y="187"/>
                </a:cubicBezTo>
                <a:cubicBezTo>
                  <a:pt x="251" y="187"/>
                  <a:pt x="253" y="187"/>
                  <a:pt x="256" y="187"/>
                </a:cubicBezTo>
                <a:cubicBezTo>
                  <a:pt x="257" y="186"/>
                  <a:pt x="258" y="187"/>
                  <a:pt x="260" y="186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8"/>
                  <a:pt x="259" y="188"/>
                </a:cubicBezTo>
                <a:cubicBezTo>
                  <a:pt x="258" y="188"/>
                  <a:pt x="257" y="188"/>
                  <a:pt x="257" y="188"/>
                </a:cubicBezTo>
                <a:cubicBezTo>
                  <a:pt x="256" y="188"/>
                  <a:pt x="255" y="188"/>
                  <a:pt x="254" y="188"/>
                </a:cubicBezTo>
                <a:cubicBezTo>
                  <a:pt x="253" y="188"/>
                  <a:pt x="251" y="189"/>
                  <a:pt x="250" y="189"/>
                </a:cubicBezTo>
                <a:cubicBezTo>
                  <a:pt x="249" y="189"/>
                  <a:pt x="249" y="189"/>
                  <a:pt x="249" y="189"/>
                </a:cubicBezTo>
                <a:cubicBezTo>
                  <a:pt x="249" y="188"/>
                  <a:pt x="248" y="188"/>
                  <a:pt x="248" y="187"/>
                </a:cubicBezTo>
                <a:cubicBezTo>
                  <a:pt x="248" y="187"/>
                  <a:pt x="247" y="186"/>
                  <a:pt x="247" y="186"/>
                </a:cubicBezTo>
                <a:cubicBezTo>
                  <a:pt x="247" y="185"/>
                  <a:pt x="247" y="185"/>
                  <a:pt x="247" y="184"/>
                </a:cubicBezTo>
                <a:cubicBezTo>
                  <a:pt x="249" y="185"/>
                  <a:pt x="250" y="184"/>
                  <a:pt x="252" y="183"/>
                </a:cubicBezTo>
                <a:cubicBezTo>
                  <a:pt x="253" y="183"/>
                  <a:pt x="254" y="183"/>
                  <a:pt x="255" y="182"/>
                </a:cubicBezTo>
                <a:cubicBezTo>
                  <a:pt x="257" y="181"/>
                  <a:pt x="258" y="181"/>
                  <a:pt x="259" y="181"/>
                </a:cubicBezTo>
                <a:cubicBezTo>
                  <a:pt x="258" y="182"/>
                  <a:pt x="257" y="182"/>
                  <a:pt x="256" y="182"/>
                </a:cubicBezTo>
                <a:cubicBezTo>
                  <a:pt x="257" y="183"/>
                  <a:pt x="259" y="183"/>
                  <a:pt x="261" y="182"/>
                </a:cubicBezTo>
                <a:cubicBezTo>
                  <a:pt x="262" y="182"/>
                  <a:pt x="265" y="181"/>
                  <a:pt x="262" y="183"/>
                </a:cubicBezTo>
                <a:close/>
                <a:moveTo>
                  <a:pt x="264" y="172"/>
                </a:moveTo>
                <a:cubicBezTo>
                  <a:pt x="264" y="172"/>
                  <a:pt x="264" y="172"/>
                  <a:pt x="264" y="172"/>
                </a:cubicBezTo>
                <a:cubicBezTo>
                  <a:pt x="263" y="172"/>
                  <a:pt x="262" y="172"/>
                  <a:pt x="262" y="172"/>
                </a:cubicBezTo>
                <a:cubicBezTo>
                  <a:pt x="262" y="172"/>
                  <a:pt x="262" y="172"/>
                  <a:pt x="262" y="172"/>
                </a:cubicBezTo>
                <a:cubicBezTo>
                  <a:pt x="263" y="172"/>
                  <a:pt x="264" y="171"/>
                  <a:pt x="264" y="172"/>
                </a:cubicBezTo>
                <a:close/>
                <a:moveTo>
                  <a:pt x="277" y="173"/>
                </a:moveTo>
                <a:cubicBezTo>
                  <a:pt x="276" y="173"/>
                  <a:pt x="276" y="173"/>
                  <a:pt x="275" y="173"/>
                </a:cubicBezTo>
                <a:cubicBezTo>
                  <a:pt x="275" y="173"/>
                  <a:pt x="275" y="173"/>
                  <a:pt x="275" y="173"/>
                </a:cubicBezTo>
                <a:cubicBezTo>
                  <a:pt x="276" y="173"/>
                  <a:pt x="277" y="173"/>
                  <a:pt x="277" y="173"/>
                </a:cubicBezTo>
                <a:cubicBezTo>
                  <a:pt x="277" y="173"/>
                  <a:pt x="277" y="173"/>
                  <a:pt x="277" y="173"/>
                </a:cubicBezTo>
                <a:close/>
                <a:moveTo>
                  <a:pt x="283" y="172"/>
                </a:moveTo>
                <a:cubicBezTo>
                  <a:pt x="283" y="172"/>
                  <a:pt x="282" y="172"/>
                  <a:pt x="282" y="172"/>
                </a:cubicBezTo>
                <a:cubicBezTo>
                  <a:pt x="282" y="172"/>
                  <a:pt x="283" y="172"/>
                  <a:pt x="284" y="172"/>
                </a:cubicBezTo>
                <a:cubicBezTo>
                  <a:pt x="283" y="172"/>
                  <a:pt x="283" y="172"/>
                  <a:pt x="283" y="172"/>
                </a:cubicBezTo>
                <a:close/>
                <a:moveTo>
                  <a:pt x="286" y="174"/>
                </a:moveTo>
                <a:cubicBezTo>
                  <a:pt x="285" y="174"/>
                  <a:pt x="285" y="175"/>
                  <a:pt x="284" y="174"/>
                </a:cubicBezTo>
                <a:cubicBezTo>
                  <a:pt x="284" y="174"/>
                  <a:pt x="284" y="174"/>
                  <a:pt x="284" y="174"/>
                </a:cubicBezTo>
                <a:cubicBezTo>
                  <a:pt x="284" y="174"/>
                  <a:pt x="285" y="174"/>
                  <a:pt x="286" y="174"/>
                </a:cubicBezTo>
                <a:cubicBezTo>
                  <a:pt x="286" y="174"/>
                  <a:pt x="287" y="174"/>
                  <a:pt x="287" y="174"/>
                </a:cubicBezTo>
                <a:cubicBezTo>
                  <a:pt x="287" y="174"/>
                  <a:pt x="287" y="174"/>
                  <a:pt x="286" y="174"/>
                </a:cubicBezTo>
                <a:close/>
                <a:moveTo>
                  <a:pt x="291" y="182"/>
                </a:moveTo>
                <a:cubicBezTo>
                  <a:pt x="291" y="182"/>
                  <a:pt x="291" y="182"/>
                  <a:pt x="291" y="182"/>
                </a:cubicBezTo>
                <a:cubicBezTo>
                  <a:pt x="291" y="182"/>
                  <a:pt x="291" y="182"/>
                  <a:pt x="291" y="182"/>
                </a:cubicBezTo>
                <a:cubicBezTo>
                  <a:pt x="291" y="182"/>
                  <a:pt x="291" y="182"/>
                  <a:pt x="291" y="182"/>
                </a:cubicBezTo>
                <a:close/>
                <a:moveTo>
                  <a:pt x="311" y="173"/>
                </a:moveTo>
                <a:cubicBezTo>
                  <a:pt x="310" y="173"/>
                  <a:pt x="310" y="173"/>
                  <a:pt x="310" y="173"/>
                </a:cubicBezTo>
                <a:cubicBezTo>
                  <a:pt x="310" y="173"/>
                  <a:pt x="310" y="173"/>
                  <a:pt x="310" y="173"/>
                </a:cubicBezTo>
                <a:cubicBezTo>
                  <a:pt x="310" y="172"/>
                  <a:pt x="310" y="172"/>
                  <a:pt x="310" y="171"/>
                </a:cubicBezTo>
                <a:cubicBezTo>
                  <a:pt x="310" y="171"/>
                  <a:pt x="311" y="172"/>
                  <a:pt x="311" y="172"/>
                </a:cubicBezTo>
                <a:cubicBezTo>
                  <a:pt x="311" y="172"/>
                  <a:pt x="311" y="173"/>
                  <a:pt x="311" y="173"/>
                </a:cubicBezTo>
                <a:close/>
                <a:moveTo>
                  <a:pt x="313" y="169"/>
                </a:moveTo>
                <a:cubicBezTo>
                  <a:pt x="312" y="170"/>
                  <a:pt x="311" y="170"/>
                  <a:pt x="311" y="170"/>
                </a:cubicBezTo>
                <a:cubicBezTo>
                  <a:pt x="310" y="170"/>
                  <a:pt x="310" y="170"/>
                  <a:pt x="310" y="170"/>
                </a:cubicBezTo>
                <a:cubicBezTo>
                  <a:pt x="310" y="170"/>
                  <a:pt x="310" y="169"/>
                  <a:pt x="310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1" y="169"/>
                  <a:pt x="311" y="169"/>
                  <a:pt x="311" y="169"/>
                </a:cubicBezTo>
                <a:cubicBezTo>
                  <a:pt x="311" y="169"/>
                  <a:pt x="312" y="169"/>
                  <a:pt x="312" y="169"/>
                </a:cubicBezTo>
                <a:cubicBezTo>
                  <a:pt x="313" y="169"/>
                  <a:pt x="313" y="169"/>
                  <a:pt x="313" y="169"/>
                </a:cubicBezTo>
                <a:close/>
                <a:moveTo>
                  <a:pt x="319" y="166"/>
                </a:moveTo>
                <a:cubicBezTo>
                  <a:pt x="316" y="167"/>
                  <a:pt x="315" y="168"/>
                  <a:pt x="311" y="168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1" y="167"/>
                  <a:pt x="313" y="168"/>
                  <a:pt x="312" y="167"/>
                </a:cubicBezTo>
                <a:cubicBezTo>
                  <a:pt x="312" y="167"/>
                  <a:pt x="311" y="167"/>
                  <a:pt x="310" y="167"/>
                </a:cubicBezTo>
                <a:cubicBezTo>
                  <a:pt x="309" y="167"/>
                  <a:pt x="311" y="168"/>
                  <a:pt x="310" y="168"/>
                </a:cubicBezTo>
                <a:cubicBezTo>
                  <a:pt x="309" y="168"/>
                  <a:pt x="310" y="167"/>
                  <a:pt x="309" y="167"/>
                </a:cubicBezTo>
                <a:cubicBezTo>
                  <a:pt x="309" y="167"/>
                  <a:pt x="308" y="167"/>
                  <a:pt x="308" y="167"/>
                </a:cubicBezTo>
                <a:cubicBezTo>
                  <a:pt x="308" y="167"/>
                  <a:pt x="308" y="167"/>
                  <a:pt x="308" y="167"/>
                </a:cubicBezTo>
                <a:cubicBezTo>
                  <a:pt x="308" y="167"/>
                  <a:pt x="308" y="167"/>
                  <a:pt x="308" y="167"/>
                </a:cubicBezTo>
                <a:cubicBezTo>
                  <a:pt x="308" y="167"/>
                  <a:pt x="308" y="167"/>
                  <a:pt x="308" y="168"/>
                </a:cubicBezTo>
                <a:cubicBezTo>
                  <a:pt x="307" y="167"/>
                  <a:pt x="306" y="167"/>
                  <a:pt x="306" y="167"/>
                </a:cubicBezTo>
                <a:cubicBezTo>
                  <a:pt x="306" y="168"/>
                  <a:pt x="307" y="168"/>
                  <a:pt x="307" y="168"/>
                </a:cubicBezTo>
                <a:cubicBezTo>
                  <a:pt x="307" y="169"/>
                  <a:pt x="307" y="169"/>
                  <a:pt x="307" y="170"/>
                </a:cubicBezTo>
                <a:cubicBezTo>
                  <a:pt x="307" y="169"/>
                  <a:pt x="306" y="169"/>
                  <a:pt x="305" y="170"/>
                </a:cubicBezTo>
                <a:cubicBezTo>
                  <a:pt x="306" y="170"/>
                  <a:pt x="307" y="170"/>
                  <a:pt x="307" y="171"/>
                </a:cubicBezTo>
                <a:cubicBezTo>
                  <a:pt x="307" y="171"/>
                  <a:pt x="307" y="172"/>
                  <a:pt x="307" y="172"/>
                </a:cubicBezTo>
                <a:cubicBezTo>
                  <a:pt x="306" y="172"/>
                  <a:pt x="306" y="172"/>
                  <a:pt x="305" y="172"/>
                </a:cubicBezTo>
                <a:cubicBezTo>
                  <a:pt x="304" y="170"/>
                  <a:pt x="301" y="170"/>
                  <a:pt x="299" y="169"/>
                </a:cubicBezTo>
                <a:cubicBezTo>
                  <a:pt x="297" y="169"/>
                  <a:pt x="297" y="169"/>
                  <a:pt x="296" y="170"/>
                </a:cubicBezTo>
                <a:cubicBezTo>
                  <a:pt x="295" y="171"/>
                  <a:pt x="297" y="171"/>
                  <a:pt x="298" y="171"/>
                </a:cubicBezTo>
                <a:cubicBezTo>
                  <a:pt x="301" y="172"/>
                  <a:pt x="299" y="171"/>
                  <a:pt x="300" y="171"/>
                </a:cubicBezTo>
                <a:cubicBezTo>
                  <a:pt x="301" y="171"/>
                  <a:pt x="301" y="172"/>
                  <a:pt x="300" y="172"/>
                </a:cubicBezTo>
                <a:cubicBezTo>
                  <a:pt x="300" y="172"/>
                  <a:pt x="302" y="172"/>
                  <a:pt x="302" y="173"/>
                </a:cubicBezTo>
                <a:cubicBezTo>
                  <a:pt x="303" y="173"/>
                  <a:pt x="303" y="173"/>
                  <a:pt x="303" y="173"/>
                </a:cubicBezTo>
                <a:cubicBezTo>
                  <a:pt x="303" y="173"/>
                  <a:pt x="303" y="174"/>
                  <a:pt x="303" y="174"/>
                </a:cubicBezTo>
                <a:cubicBezTo>
                  <a:pt x="302" y="175"/>
                  <a:pt x="300" y="175"/>
                  <a:pt x="298" y="175"/>
                </a:cubicBezTo>
                <a:cubicBezTo>
                  <a:pt x="297" y="175"/>
                  <a:pt x="296" y="175"/>
                  <a:pt x="295" y="175"/>
                </a:cubicBezTo>
                <a:cubicBezTo>
                  <a:pt x="295" y="175"/>
                  <a:pt x="295" y="175"/>
                  <a:pt x="294" y="175"/>
                </a:cubicBezTo>
                <a:cubicBezTo>
                  <a:pt x="294" y="175"/>
                  <a:pt x="294" y="175"/>
                  <a:pt x="294" y="175"/>
                </a:cubicBezTo>
                <a:cubicBezTo>
                  <a:pt x="295" y="175"/>
                  <a:pt x="295" y="175"/>
                  <a:pt x="295" y="175"/>
                </a:cubicBezTo>
                <a:cubicBezTo>
                  <a:pt x="295" y="175"/>
                  <a:pt x="295" y="175"/>
                  <a:pt x="295" y="175"/>
                </a:cubicBezTo>
                <a:cubicBezTo>
                  <a:pt x="295" y="175"/>
                  <a:pt x="295" y="175"/>
                  <a:pt x="295" y="175"/>
                </a:cubicBezTo>
                <a:cubicBezTo>
                  <a:pt x="294" y="176"/>
                  <a:pt x="293" y="176"/>
                  <a:pt x="292" y="175"/>
                </a:cubicBezTo>
                <a:cubicBezTo>
                  <a:pt x="291" y="175"/>
                  <a:pt x="290" y="175"/>
                  <a:pt x="289" y="176"/>
                </a:cubicBezTo>
                <a:cubicBezTo>
                  <a:pt x="288" y="175"/>
                  <a:pt x="289" y="175"/>
                  <a:pt x="290" y="175"/>
                </a:cubicBezTo>
                <a:cubicBezTo>
                  <a:pt x="292" y="175"/>
                  <a:pt x="292" y="175"/>
                  <a:pt x="292" y="175"/>
                </a:cubicBezTo>
                <a:cubicBezTo>
                  <a:pt x="295" y="175"/>
                  <a:pt x="295" y="175"/>
                  <a:pt x="295" y="175"/>
                </a:cubicBezTo>
                <a:cubicBezTo>
                  <a:pt x="294" y="175"/>
                  <a:pt x="294" y="175"/>
                  <a:pt x="294" y="175"/>
                </a:cubicBezTo>
                <a:cubicBezTo>
                  <a:pt x="293" y="174"/>
                  <a:pt x="291" y="173"/>
                  <a:pt x="288" y="173"/>
                </a:cubicBezTo>
                <a:cubicBezTo>
                  <a:pt x="289" y="173"/>
                  <a:pt x="291" y="173"/>
                  <a:pt x="292" y="173"/>
                </a:cubicBezTo>
                <a:cubicBezTo>
                  <a:pt x="293" y="173"/>
                  <a:pt x="294" y="173"/>
                  <a:pt x="295" y="174"/>
                </a:cubicBezTo>
                <a:cubicBezTo>
                  <a:pt x="295" y="174"/>
                  <a:pt x="294" y="174"/>
                  <a:pt x="294" y="174"/>
                </a:cubicBezTo>
                <a:cubicBezTo>
                  <a:pt x="295" y="175"/>
                  <a:pt x="296" y="174"/>
                  <a:pt x="298" y="174"/>
                </a:cubicBezTo>
                <a:cubicBezTo>
                  <a:pt x="298" y="174"/>
                  <a:pt x="299" y="174"/>
                  <a:pt x="298" y="173"/>
                </a:cubicBezTo>
                <a:cubicBezTo>
                  <a:pt x="298" y="173"/>
                  <a:pt x="297" y="172"/>
                  <a:pt x="297" y="172"/>
                </a:cubicBezTo>
                <a:cubicBezTo>
                  <a:pt x="295" y="174"/>
                  <a:pt x="294" y="172"/>
                  <a:pt x="292" y="172"/>
                </a:cubicBezTo>
                <a:cubicBezTo>
                  <a:pt x="294" y="172"/>
                  <a:pt x="296" y="171"/>
                  <a:pt x="294" y="171"/>
                </a:cubicBezTo>
                <a:cubicBezTo>
                  <a:pt x="291" y="171"/>
                  <a:pt x="290" y="169"/>
                  <a:pt x="288" y="169"/>
                </a:cubicBezTo>
                <a:cubicBezTo>
                  <a:pt x="286" y="169"/>
                  <a:pt x="285" y="168"/>
                  <a:pt x="284" y="168"/>
                </a:cubicBezTo>
                <a:cubicBezTo>
                  <a:pt x="284" y="168"/>
                  <a:pt x="283" y="168"/>
                  <a:pt x="283" y="168"/>
                </a:cubicBezTo>
                <a:cubicBezTo>
                  <a:pt x="281" y="168"/>
                  <a:pt x="279" y="167"/>
                  <a:pt x="276" y="167"/>
                </a:cubicBezTo>
                <a:cubicBezTo>
                  <a:pt x="276" y="166"/>
                  <a:pt x="274" y="166"/>
                  <a:pt x="273" y="166"/>
                </a:cubicBezTo>
                <a:cubicBezTo>
                  <a:pt x="274" y="166"/>
                  <a:pt x="275" y="166"/>
                  <a:pt x="275" y="166"/>
                </a:cubicBezTo>
                <a:cubicBezTo>
                  <a:pt x="275" y="165"/>
                  <a:pt x="275" y="165"/>
                  <a:pt x="273" y="165"/>
                </a:cubicBezTo>
                <a:cubicBezTo>
                  <a:pt x="268" y="165"/>
                  <a:pt x="263" y="164"/>
                  <a:pt x="257" y="166"/>
                </a:cubicBezTo>
                <a:cubicBezTo>
                  <a:pt x="259" y="166"/>
                  <a:pt x="260" y="165"/>
                  <a:pt x="261" y="164"/>
                </a:cubicBezTo>
                <a:cubicBezTo>
                  <a:pt x="262" y="164"/>
                  <a:pt x="264" y="164"/>
                  <a:pt x="266" y="163"/>
                </a:cubicBezTo>
                <a:cubicBezTo>
                  <a:pt x="267" y="163"/>
                  <a:pt x="269" y="163"/>
                  <a:pt x="270" y="163"/>
                </a:cubicBezTo>
                <a:cubicBezTo>
                  <a:pt x="271" y="164"/>
                  <a:pt x="272" y="164"/>
                  <a:pt x="274" y="163"/>
                </a:cubicBezTo>
                <a:cubicBezTo>
                  <a:pt x="275" y="163"/>
                  <a:pt x="275" y="163"/>
                  <a:pt x="276" y="163"/>
                </a:cubicBezTo>
                <a:cubicBezTo>
                  <a:pt x="274" y="164"/>
                  <a:pt x="273" y="164"/>
                  <a:pt x="276" y="165"/>
                </a:cubicBezTo>
                <a:cubicBezTo>
                  <a:pt x="277" y="165"/>
                  <a:pt x="279" y="165"/>
                  <a:pt x="282" y="165"/>
                </a:cubicBezTo>
                <a:cubicBezTo>
                  <a:pt x="284" y="164"/>
                  <a:pt x="287" y="163"/>
                  <a:pt x="289" y="164"/>
                </a:cubicBezTo>
                <a:cubicBezTo>
                  <a:pt x="288" y="164"/>
                  <a:pt x="287" y="164"/>
                  <a:pt x="286" y="164"/>
                </a:cubicBezTo>
                <a:cubicBezTo>
                  <a:pt x="285" y="164"/>
                  <a:pt x="284" y="164"/>
                  <a:pt x="283" y="165"/>
                </a:cubicBezTo>
                <a:cubicBezTo>
                  <a:pt x="286" y="165"/>
                  <a:pt x="289" y="165"/>
                  <a:pt x="293" y="165"/>
                </a:cubicBezTo>
                <a:cubicBezTo>
                  <a:pt x="294" y="165"/>
                  <a:pt x="296" y="166"/>
                  <a:pt x="297" y="166"/>
                </a:cubicBezTo>
                <a:cubicBezTo>
                  <a:pt x="299" y="166"/>
                  <a:pt x="301" y="166"/>
                  <a:pt x="302" y="167"/>
                </a:cubicBezTo>
                <a:cubicBezTo>
                  <a:pt x="303" y="167"/>
                  <a:pt x="304" y="168"/>
                  <a:pt x="305" y="167"/>
                </a:cubicBezTo>
                <a:cubicBezTo>
                  <a:pt x="305" y="166"/>
                  <a:pt x="306" y="166"/>
                  <a:pt x="305" y="165"/>
                </a:cubicBezTo>
                <a:cubicBezTo>
                  <a:pt x="304" y="165"/>
                  <a:pt x="303" y="166"/>
                  <a:pt x="301" y="165"/>
                </a:cubicBezTo>
                <a:cubicBezTo>
                  <a:pt x="304" y="165"/>
                  <a:pt x="303" y="164"/>
                  <a:pt x="302" y="164"/>
                </a:cubicBezTo>
                <a:cubicBezTo>
                  <a:pt x="299" y="163"/>
                  <a:pt x="296" y="163"/>
                  <a:pt x="293" y="163"/>
                </a:cubicBezTo>
                <a:cubicBezTo>
                  <a:pt x="290" y="163"/>
                  <a:pt x="288" y="163"/>
                  <a:pt x="285" y="163"/>
                </a:cubicBezTo>
                <a:cubicBezTo>
                  <a:pt x="285" y="163"/>
                  <a:pt x="284" y="163"/>
                  <a:pt x="284" y="163"/>
                </a:cubicBezTo>
                <a:cubicBezTo>
                  <a:pt x="283" y="162"/>
                  <a:pt x="285" y="162"/>
                  <a:pt x="285" y="162"/>
                </a:cubicBezTo>
                <a:cubicBezTo>
                  <a:pt x="288" y="162"/>
                  <a:pt x="291" y="162"/>
                  <a:pt x="294" y="162"/>
                </a:cubicBezTo>
                <a:cubicBezTo>
                  <a:pt x="290" y="161"/>
                  <a:pt x="287" y="160"/>
                  <a:pt x="283" y="160"/>
                </a:cubicBezTo>
                <a:cubicBezTo>
                  <a:pt x="282" y="160"/>
                  <a:pt x="280" y="161"/>
                  <a:pt x="279" y="160"/>
                </a:cubicBezTo>
                <a:cubicBezTo>
                  <a:pt x="275" y="160"/>
                  <a:pt x="275" y="161"/>
                  <a:pt x="275" y="162"/>
                </a:cubicBezTo>
                <a:cubicBezTo>
                  <a:pt x="273" y="162"/>
                  <a:pt x="274" y="162"/>
                  <a:pt x="274" y="161"/>
                </a:cubicBezTo>
                <a:cubicBezTo>
                  <a:pt x="274" y="161"/>
                  <a:pt x="275" y="160"/>
                  <a:pt x="273" y="160"/>
                </a:cubicBezTo>
                <a:cubicBezTo>
                  <a:pt x="271" y="161"/>
                  <a:pt x="269" y="161"/>
                  <a:pt x="268" y="161"/>
                </a:cubicBezTo>
                <a:cubicBezTo>
                  <a:pt x="267" y="161"/>
                  <a:pt x="267" y="160"/>
                  <a:pt x="266" y="160"/>
                </a:cubicBezTo>
                <a:cubicBezTo>
                  <a:pt x="264" y="160"/>
                  <a:pt x="264" y="161"/>
                  <a:pt x="263" y="161"/>
                </a:cubicBezTo>
                <a:cubicBezTo>
                  <a:pt x="263" y="161"/>
                  <a:pt x="263" y="162"/>
                  <a:pt x="262" y="162"/>
                </a:cubicBezTo>
                <a:cubicBezTo>
                  <a:pt x="263" y="160"/>
                  <a:pt x="260" y="161"/>
                  <a:pt x="259" y="161"/>
                </a:cubicBezTo>
                <a:cubicBezTo>
                  <a:pt x="259" y="161"/>
                  <a:pt x="259" y="161"/>
                  <a:pt x="259" y="161"/>
                </a:cubicBezTo>
                <a:cubicBezTo>
                  <a:pt x="259" y="161"/>
                  <a:pt x="259" y="161"/>
                  <a:pt x="260" y="160"/>
                </a:cubicBezTo>
                <a:cubicBezTo>
                  <a:pt x="261" y="160"/>
                  <a:pt x="261" y="160"/>
                  <a:pt x="261" y="160"/>
                </a:cubicBezTo>
                <a:cubicBezTo>
                  <a:pt x="261" y="161"/>
                  <a:pt x="262" y="160"/>
                  <a:pt x="263" y="160"/>
                </a:cubicBezTo>
                <a:cubicBezTo>
                  <a:pt x="264" y="159"/>
                  <a:pt x="265" y="159"/>
                  <a:pt x="266" y="159"/>
                </a:cubicBezTo>
                <a:cubicBezTo>
                  <a:pt x="266" y="159"/>
                  <a:pt x="268" y="159"/>
                  <a:pt x="268" y="159"/>
                </a:cubicBezTo>
                <a:cubicBezTo>
                  <a:pt x="268" y="159"/>
                  <a:pt x="268" y="159"/>
                  <a:pt x="268" y="158"/>
                </a:cubicBezTo>
                <a:cubicBezTo>
                  <a:pt x="270" y="158"/>
                  <a:pt x="271" y="158"/>
                  <a:pt x="272" y="158"/>
                </a:cubicBezTo>
                <a:cubicBezTo>
                  <a:pt x="274" y="158"/>
                  <a:pt x="275" y="158"/>
                  <a:pt x="277" y="158"/>
                </a:cubicBezTo>
                <a:cubicBezTo>
                  <a:pt x="277" y="158"/>
                  <a:pt x="277" y="158"/>
                  <a:pt x="277" y="158"/>
                </a:cubicBezTo>
                <a:cubicBezTo>
                  <a:pt x="278" y="157"/>
                  <a:pt x="279" y="157"/>
                  <a:pt x="279" y="157"/>
                </a:cubicBezTo>
                <a:cubicBezTo>
                  <a:pt x="280" y="158"/>
                  <a:pt x="280" y="158"/>
                  <a:pt x="279" y="158"/>
                </a:cubicBezTo>
                <a:cubicBezTo>
                  <a:pt x="278" y="158"/>
                  <a:pt x="277" y="158"/>
                  <a:pt x="278" y="159"/>
                </a:cubicBezTo>
                <a:cubicBezTo>
                  <a:pt x="278" y="159"/>
                  <a:pt x="279" y="159"/>
                  <a:pt x="280" y="158"/>
                </a:cubicBezTo>
                <a:cubicBezTo>
                  <a:pt x="282" y="158"/>
                  <a:pt x="284" y="157"/>
                  <a:pt x="286" y="157"/>
                </a:cubicBezTo>
                <a:cubicBezTo>
                  <a:pt x="287" y="157"/>
                  <a:pt x="288" y="157"/>
                  <a:pt x="288" y="156"/>
                </a:cubicBezTo>
                <a:cubicBezTo>
                  <a:pt x="290" y="157"/>
                  <a:pt x="292" y="158"/>
                  <a:pt x="295" y="157"/>
                </a:cubicBezTo>
                <a:cubicBezTo>
                  <a:pt x="297" y="157"/>
                  <a:pt x="300" y="157"/>
                  <a:pt x="302" y="158"/>
                </a:cubicBezTo>
                <a:cubicBezTo>
                  <a:pt x="305" y="159"/>
                  <a:pt x="307" y="159"/>
                  <a:pt x="309" y="159"/>
                </a:cubicBezTo>
                <a:cubicBezTo>
                  <a:pt x="312" y="159"/>
                  <a:pt x="314" y="160"/>
                  <a:pt x="316" y="160"/>
                </a:cubicBezTo>
                <a:cubicBezTo>
                  <a:pt x="316" y="160"/>
                  <a:pt x="315" y="161"/>
                  <a:pt x="314" y="161"/>
                </a:cubicBezTo>
                <a:cubicBezTo>
                  <a:pt x="314" y="161"/>
                  <a:pt x="314" y="161"/>
                  <a:pt x="314" y="161"/>
                </a:cubicBezTo>
                <a:cubicBezTo>
                  <a:pt x="313" y="161"/>
                  <a:pt x="312" y="161"/>
                  <a:pt x="311" y="161"/>
                </a:cubicBezTo>
                <a:cubicBezTo>
                  <a:pt x="311" y="161"/>
                  <a:pt x="311" y="161"/>
                  <a:pt x="311" y="16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09" y="162"/>
                  <a:pt x="308" y="162"/>
                  <a:pt x="308" y="161"/>
                </a:cubicBezTo>
                <a:cubicBezTo>
                  <a:pt x="307" y="160"/>
                  <a:pt x="306" y="160"/>
                  <a:pt x="306" y="161"/>
                </a:cubicBezTo>
                <a:cubicBezTo>
                  <a:pt x="304" y="161"/>
                  <a:pt x="306" y="161"/>
                  <a:pt x="306" y="162"/>
                </a:cubicBezTo>
                <a:cubicBezTo>
                  <a:pt x="307" y="162"/>
                  <a:pt x="308" y="162"/>
                  <a:pt x="309" y="163"/>
                </a:cubicBezTo>
                <a:cubicBezTo>
                  <a:pt x="309" y="163"/>
                  <a:pt x="309" y="163"/>
                  <a:pt x="309" y="164"/>
                </a:cubicBezTo>
                <a:cubicBezTo>
                  <a:pt x="310" y="164"/>
                  <a:pt x="311" y="164"/>
                  <a:pt x="312" y="164"/>
                </a:cubicBezTo>
                <a:cubicBezTo>
                  <a:pt x="312" y="164"/>
                  <a:pt x="313" y="164"/>
                  <a:pt x="313" y="164"/>
                </a:cubicBezTo>
                <a:cubicBezTo>
                  <a:pt x="314" y="165"/>
                  <a:pt x="316" y="167"/>
                  <a:pt x="319" y="166"/>
                </a:cubicBezTo>
                <a:cubicBezTo>
                  <a:pt x="319" y="166"/>
                  <a:pt x="319" y="166"/>
                  <a:pt x="319" y="166"/>
                </a:cubicBezTo>
                <a:cubicBezTo>
                  <a:pt x="319" y="166"/>
                  <a:pt x="319" y="166"/>
                  <a:pt x="319" y="166"/>
                </a:cubicBezTo>
                <a:close/>
                <a:moveTo>
                  <a:pt x="327" y="171"/>
                </a:move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lnTo>
                  <a:pt x="327" y="171"/>
                </a:lnTo>
                <a:close/>
                <a:moveTo>
                  <a:pt x="336" y="181"/>
                </a:moveTo>
                <a:cubicBezTo>
                  <a:pt x="336" y="181"/>
                  <a:pt x="336" y="181"/>
                  <a:pt x="336" y="181"/>
                </a:cubicBezTo>
                <a:cubicBezTo>
                  <a:pt x="336" y="181"/>
                  <a:pt x="336" y="181"/>
                  <a:pt x="336" y="181"/>
                </a:cubicBezTo>
                <a:cubicBezTo>
                  <a:pt x="336" y="181"/>
                  <a:pt x="336" y="181"/>
                  <a:pt x="335" y="181"/>
                </a:cubicBezTo>
                <a:cubicBezTo>
                  <a:pt x="333" y="180"/>
                  <a:pt x="331" y="179"/>
                  <a:pt x="330" y="178"/>
                </a:cubicBezTo>
                <a:cubicBezTo>
                  <a:pt x="330" y="178"/>
                  <a:pt x="330" y="178"/>
                  <a:pt x="329" y="177"/>
                </a:cubicBezTo>
                <a:cubicBezTo>
                  <a:pt x="328" y="176"/>
                  <a:pt x="328" y="175"/>
                  <a:pt x="329" y="175"/>
                </a:cubicBezTo>
                <a:cubicBezTo>
                  <a:pt x="330" y="174"/>
                  <a:pt x="330" y="174"/>
                  <a:pt x="330" y="174"/>
                </a:cubicBezTo>
                <a:cubicBezTo>
                  <a:pt x="331" y="174"/>
                  <a:pt x="330" y="174"/>
                  <a:pt x="331" y="174"/>
                </a:cubicBezTo>
                <a:cubicBezTo>
                  <a:pt x="331" y="174"/>
                  <a:pt x="332" y="174"/>
                  <a:pt x="332" y="174"/>
                </a:cubicBezTo>
                <a:cubicBezTo>
                  <a:pt x="333" y="175"/>
                  <a:pt x="333" y="176"/>
                  <a:pt x="335" y="176"/>
                </a:cubicBezTo>
                <a:cubicBezTo>
                  <a:pt x="334" y="176"/>
                  <a:pt x="335" y="177"/>
                  <a:pt x="336" y="178"/>
                </a:cubicBezTo>
                <a:cubicBezTo>
                  <a:pt x="335" y="178"/>
                  <a:pt x="337" y="180"/>
                  <a:pt x="336" y="181"/>
                </a:cubicBezTo>
                <a:cubicBezTo>
                  <a:pt x="336" y="181"/>
                  <a:pt x="336" y="181"/>
                  <a:pt x="336" y="181"/>
                </a:cubicBezTo>
                <a:close/>
                <a:moveTo>
                  <a:pt x="339" y="181"/>
                </a:moveTo>
                <a:cubicBezTo>
                  <a:pt x="338" y="180"/>
                  <a:pt x="338" y="180"/>
                  <a:pt x="338" y="179"/>
                </a:cubicBezTo>
                <a:cubicBezTo>
                  <a:pt x="338" y="179"/>
                  <a:pt x="338" y="179"/>
                  <a:pt x="338" y="179"/>
                </a:cubicBezTo>
                <a:cubicBezTo>
                  <a:pt x="338" y="179"/>
                  <a:pt x="338" y="179"/>
                  <a:pt x="338" y="179"/>
                </a:cubicBezTo>
                <a:cubicBezTo>
                  <a:pt x="339" y="180"/>
                  <a:pt x="340" y="180"/>
                  <a:pt x="340" y="181"/>
                </a:cubicBezTo>
                <a:cubicBezTo>
                  <a:pt x="340" y="181"/>
                  <a:pt x="340" y="181"/>
                  <a:pt x="339" y="181"/>
                </a:cubicBezTo>
                <a:close/>
                <a:moveTo>
                  <a:pt x="352" y="200"/>
                </a:moveTo>
                <a:cubicBezTo>
                  <a:pt x="352" y="200"/>
                  <a:pt x="352" y="200"/>
                  <a:pt x="352" y="199"/>
                </a:cubicBezTo>
                <a:cubicBezTo>
                  <a:pt x="352" y="199"/>
                  <a:pt x="352" y="199"/>
                  <a:pt x="352" y="199"/>
                </a:cubicBezTo>
                <a:cubicBezTo>
                  <a:pt x="353" y="200"/>
                  <a:pt x="353" y="200"/>
                  <a:pt x="353" y="201"/>
                </a:cubicBezTo>
                <a:cubicBezTo>
                  <a:pt x="353" y="201"/>
                  <a:pt x="353" y="201"/>
                  <a:pt x="353" y="201"/>
                </a:cubicBezTo>
                <a:cubicBezTo>
                  <a:pt x="353" y="201"/>
                  <a:pt x="352" y="200"/>
                  <a:pt x="352" y="200"/>
                </a:cubicBezTo>
                <a:close/>
                <a:moveTo>
                  <a:pt x="351" y="220"/>
                </a:moveTo>
                <a:cubicBezTo>
                  <a:pt x="351" y="220"/>
                  <a:pt x="351" y="220"/>
                  <a:pt x="350" y="220"/>
                </a:cubicBezTo>
                <a:cubicBezTo>
                  <a:pt x="351" y="220"/>
                  <a:pt x="350" y="220"/>
                  <a:pt x="350" y="219"/>
                </a:cubicBezTo>
                <a:cubicBezTo>
                  <a:pt x="351" y="219"/>
                  <a:pt x="351" y="220"/>
                  <a:pt x="351" y="220"/>
                </a:cubicBezTo>
                <a:cubicBezTo>
                  <a:pt x="351" y="220"/>
                  <a:pt x="351" y="220"/>
                  <a:pt x="351" y="220"/>
                </a:cubicBezTo>
                <a:close/>
                <a:moveTo>
                  <a:pt x="345" y="323"/>
                </a:moveTo>
                <a:cubicBezTo>
                  <a:pt x="344" y="323"/>
                  <a:pt x="344" y="323"/>
                  <a:pt x="344" y="323"/>
                </a:cubicBezTo>
                <a:cubicBezTo>
                  <a:pt x="344" y="323"/>
                  <a:pt x="345" y="323"/>
                  <a:pt x="345" y="323"/>
                </a:cubicBezTo>
                <a:close/>
                <a:moveTo>
                  <a:pt x="345" y="344"/>
                </a:moveTo>
                <a:cubicBezTo>
                  <a:pt x="345" y="344"/>
                  <a:pt x="345" y="344"/>
                  <a:pt x="344" y="344"/>
                </a:cubicBezTo>
                <a:cubicBezTo>
                  <a:pt x="345" y="344"/>
                  <a:pt x="345" y="344"/>
                  <a:pt x="345" y="344"/>
                </a:cubicBezTo>
                <a:cubicBezTo>
                  <a:pt x="345" y="344"/>
                  <a:pt x="345" y="344"/>
                  <a:pt x="345" y="344"/>
                </a:cubicBezTo>
                <a:close/>
                <a:moveTo>
                  <a:pt x="348" y="341"/>
                </a:moveTo>
                <a:cubicBezTo>
                  <a:pt x="349" y="338"/>
                  <a:pt x="350" y="337"/>
                  <a:pt x="352" y="336"/>
                </a:cubicBezTo>
                <a:cubicBezTo>
                  <a:pt x="351" y="338"/>
                  <a:pt x="349" y="339"/>
                  <a:pt x="348" y="341"/>
                </a:cubicBezTo>
                <a:close/>
                <a:moveTo>
                  <a:pt x="354" y="334"/>
                </a:moveTo>
                <a:cubicBezTo>
                  <a:pt x="354" y="334"/>
                  <a:pt x="354" y="333"/>
                  <a:pt x="354" y="333"/>
                </a:cubicBezTo>
                <a:cubicBezTo>
                  <a:pt x="354" y="333"/>
                  <a:pt x="355" y="333"/>
                  <a:pt x="355" y="333"/>
                </a:cubicBezTo>
                <a:cubicBezTo>
                  <a:pt x="355" y="333"/>
                  <a:pt x="354" y="334"/>
                  <a:pt x="354" y="334"/>
                </a:cubicBezTo>
                <a:close/>
                <a:moveTo>
                  <a:pt x="363" y="278"/>
                </a:moveTo>
                <a:cubicBezTo>
                  <a:pt x="363" y="278"/>
                  <a:pt x="363" y="279"/>
                  <a:pt x="364" y="279"/>
                </a:cubicBezTo>
                <a:cubicBezTo>
                  <a:pt x="364" y="280"/>
                  <a:pt x="364" y="280"/>
                  <a:pt x="364" y="280"/>
                </a:cubicBezTo>
                <a:cubicBezTo>
                  <a:pt x="363" y="280"/>
                  <a:pt x="363" y="280"/>
                  <a:pt x="363" y="280"/>
                </a:cubicBezTo>
                <a:lnTo>
                  <a:pt x="363" y="278"/>
                </a:lnTo>
                <a:close/>
                <a:moveTo>
                  <a:pt x="364" y="321"/>
                </a:moveTo>
                <a:cubicBezTo>
                  <a:pt x="362" y="323"/>
                  <a:pt x="361" y="325"/>
                  <a:pt x="359" y="327"/>
                </a:cubicBezTo>
                <a:cubicBezTo>
                  <a:pt x="359" y="327"/>
                  <a:pt x="360" y="326"/>
                  <a:pt x="360" y="326"/>
                </a:cubicBezTo>
                <a:cubicBezTo>
                  <a:pt x="359" y="323"/>
                  <a:pt x="361" y="323"/>
                  <a:pt x="362" y="322"/>
                </a:cubicBezTo>
                <a:cubicBezTo>
                  <a:pt x="362" y="322"/>
                  <a:pt x="362" y="321"/>
                  <a:pt x="363" y="321"/>
                </a:cubicBezTo>
                <a:cubicBezTo>
                  <a:pt x="364" y="317"/>
                  <a:pt x="363" y="321"/>
                  <a:pt x="364" y="321"/>
                </a:cubicBezTo>
                <a:cubicBezTo>
                  <a:pt x="364" y="321"/>
                  <a:pt x="364" y="321"/>
                  <a:pt x="364" y="321"/>
                </a:cubicBezTo>
                <a:close/>
                <a:moveTo>
                  <a:pt x="365" y="316"/>
                </a:moveTo>
                <a:cubicBezTo>
                  <a:pt x="365" y="316"/>
                  <a:pt x="364" y="316"/>
                  <a:pt x="364" y="316"/>
                </a:cubicBezTo>
                <a:cubicBezTo>
                  <a:pt x="364" y="318"/>
                  <a:pt x="364" y="317"/>
                  <a:pt x="364" y="317"/>
                </a:cubicBezTo>
                <a:cubicBezTo>
                  <a:pt x="364" y="317"/>
                  <a:pt x="364" y="317"/>
                  <a:pt x="364" y="316"/>
                </a:cubicBezTo>
                <a:cubicBezTo>
                  <a:pt x="364" y="316"/>
                  <a:pt x="364" y="315"/>
                  <a:pt x="365" y="315"/>
                </a:cubicBezTo>
                <a:cubicBezTo>
                  <a:pt x="365" y="315"/>
                  <a:pt x="365" y="315"/>
                  <a:pt x="365" y="316"/>
                </a:cubicBezTo>
                <a:close/>
                <a:moveTo>
                  <a:pt x="363" y="252"/>
                </a:moveTo>
                <a:cubicBezTo>
                  <a:pt x="363" y="252"/>
                  <a:pt x="362" y="252"/>
                  <a:pt x="362" y="252"/>
                </a:cubicBezTo>
                <a:cubicBezTo>
                  <a:pt x="363" y="252"/>
                  <a:pt x="363" y="252"/>
                  <a:pt x="363" y="252"/>
                </a:cubicBezTo>
                <a:cubicBezTo>
                  <a:pt x="363" y="252"/>
                  <a:pt x="363" y="252"/>
                  <a:pt x="363" y="253"/>
                </a:cubicBezTo>
                <a:cubicBezTo>
                  <a:pt x="363" y="253"/>
                  <a:pt x="363" y="252"/>
                  <a:pt x="363" y="252"/>
                </a:cubicBezTo>
                <a:close/>
                <a:moveTo>
                  <a:pt x="370" y="222"/>
                </a:moveTo>
                <a:cubicBezTo>
                  <a:pt x="369" y="222"/>
                  <a:pt x="369" y="221"/>
                  <a:pt x="368" y="221"/>
                </a:cubicBezTo>
                <a:cubicBezTo>
                  <a:pt x="366" y="219"/>
                  <a:pt x="364" y="217"/>
                  <a:pt x="362" y="215"/>
                </a:cubicBezTo>
                <a:cubicBezTo>
                  <a:pt x="361" y="215"/>
                  <a:pt x="361" y="214"/>
                  <a:pt x="360" y="214"/>
                </a:cubicBezTo>
                <a:cubicBezTo>
                  <a:pt x="359" y="213"/>
                  <a:pt x="359" y="212"/>
                  <a:pt x="358" y="211"/>
                </a:cubicBezTo>
                <a:cubicBezTo>
                  <a:pt x="360" y="212"/>
                  <a:pt x="362" y="214"/>
                  <a:pt x="364" y="216"/>
                </a:cubicBezTo>
                <a:cubicBezTo>
                  <a:pt x="366" y="217"/>
                  <a:pt x="368" y="219"/>
                  <a:pt x="369" y="221"/>
                </a:cubicBezTo>
                <a:cubicBezTo>
                  <a:pt x="371" y="223"/>
                  <a:pt x="373" y="225"/>
                  <a:pt x="375" y="227"/>
                </a:cubicBezTo>
                <a:cubicBezTo>
                  <a:pt x="374" y="227"/>
                  <a:pt x="375" y="228"/>
                  <a:pt x="375" y="229"/>
                </a:cubicBezTo>
                <a:cubicBezTo>
                  <a:pt x="375" y="229"/>
                  <a:pt x="374" y="228"/>
                  <a:pt x="373" y="228"/>
                </a:cubicBezTo>
                <a:cubicBezTo>
                  <a:pt x="373" y="226"/>
                  <a:pt x="372" y="225"/>
                  <a:pt x="371" y="224"/>
                </a:cubicBezTo>
                <a:cubicBezTo>
                  <a:pt x="371" y="223"/>
                  <a:pt x="370" y="223"/>
                  <a:pt x="370" y="222"/>
                </a:cubicBezTo>
                <a:close/>
                <a:moveTo>
                  <a:pt x="373" y="305"/>
                </a:moveTo>
                <a:cubicBezTo>
                  <a:pt x="372" y="305"/>
                  <a:pt x="372" y="306"/>
                  <a:pt x="372" y="306"/>
                </a:cubicBezTo>
                <a:cubicBezTo>
                  <a:pt x="372" y="305"/>
                  <a:pt x="373" y="305"/>
                  <a:pt x="373" y="304"/>
                </a:cubicBezTo>
                <a:cubicBezTo>
                  <a:pt x="373" y="305"/>
                  <a:pt x="373" y="305"/>
                  <a:pt x="373" y="305"/>
                </a:cubicBezTo>
                <a:close/>
                <a:moveTo>
                  <a:pt x="374" y="301"/>
                </a:moveTo>
                <a:cubicBezTo>
                  <a:pt x="374" y="301"/>
                  <a:pt x="374" y="301"/>
                  <a:pt x="374" y="301"/>
                </a:cubicBezTo>
                <a:cubicBezTo>
                  <a:pt x="374" y="301"/>
                  <a:pt x="374" y="302"/>
                  <a:pt x="374" y="302"/>
                </a:cubicBezTo>
                <a:cubicBezTo>
                  <a:pt x="374" y="302"/>
                  <a:pt x="373" y="302"/>
                  <a:pt x="373" y="302"/>
                </a:cubicBezTo>
                <a:cubicBezTo>
                  <a:pt x="373" y="302"/>
                  <a:pt x="373" y="302"/>
                  <a:pt x="373" y="302"/>
                </a:cubicBezTo>
                <a:cubicBezTo>
                  <a:pt x="373" y="303"/>
                  <a:pt x="372" y="303"/>
                  <a:pt x="372" y="304"/>
                </a:cubicBezTo>
                <a:cubicBezTo>
                  <a:pt x="371" y="306"/>
                  <a:pt x="371" y="304"/>
                  <a:pt x="371" y="303"/>
                </a:cubicBezTo>
                <a:cubicBezTo>
                  <a:pt x="371" y="303"/>
                  <a:pt x="371" y="303"/>
                  <a:pt x="371" y="303"/>
                </a:cubicBezTo>
                <a:cubicBezTo>
                  <a:pt x="371" y="303"/>
                  <a:pt x="371" y="303"/>
                  <a:pt x="371" y="303"/>
                </a:cubicBezTo>
                <a:cubicBezTo>
                  <a:pt x="372" y="300"/>
                  <a:pt x="373" y="298"/>
                  <a:pt x="374" y="296"/>
                </a:cubicBezTo>
                <a:cubicBezTo>
                  <a:pt x="374" y="298"/>
                  <a:pt x="375" y="301"/>
                  <a:pt x="374" y="301"/>
                </a:cubicBezTo>
                <a:close/>
                <a:moveTo>
                  <a:pt x="375" y="317"/>
                </a:moveTo>
                <a:cubicBezTo>
                  <a:pt x="375" y="317"/>
                  <a:pt x="375" y="317"/>
                  <a:pt x="375" y="317"/>
                </a:cubicBezTo>
                <a:cubicBezTo>
                  <a:pt x="375" y="316"/>
                  <a:pt x="375" y="315"/>
                  <a:pt x="376" y="315"/>
                </a:cubicBezTo>
                <a:cubicBezTo>
                  <a:pt x="376" y="315"/>
                  <a:pt x="376" y="315"/>
                  <a:pt x="376" y="315"/>
                </a:cubicBezTo>
                <a:lnTo>
                  <a:pt x="375" y="317"/>
                </a:lnTo>
                <a:close/>
                <a:moveTo>
                  <a:pt x="377" y="312"/>
                </a:moveTo>
                <a:cubicBezTo>
                  <a:pt x="376" y="312"/>
                  <a:pt x="376" y="312"/>
                  <a:pt x="376" y="312"/>
                </a:cubicBezTo>
                <a:cubicBezTo>
                  <a:pt x="376" y="311"/>
                  <a:pt x="377" y="311"/>
                  <a:pt x="377" y="310"/>
                </a:cubicBezTo>
                <a:cubicBezTo>
                  <a:pt x="377" y="310"/>
                  <a:pt x="377" y="311"/>
                  <a:pt x="377" y="312"/>
                </a:cubicBezTo>
                <a:close/>
                <a:moveTo>
                  <a:pt x="386" y="242"/>
                </a:moveTo>
                <a:cubicBezTo>
                  <a:pt x="386" y="243"/>
                  <a:pt x="386" y="243"/>
                  <a:pt x="386" y="243"/>
                </a:cubicBezTo>
                <a:cubicBezTo>
                  <a:pt x="386" y="242"/>
                  <a:pt x="386" y="242"/>
                  <a:pt x="386" y="242"/>
                </a:cubicBezTo>
                <a:close/>
                <a:moveTo>
                  <a:pt x="383" y="232"/>
                </a:moveTo>
                <a:cubicBezTo>
                  <a:pt x="384" y="234"/>
                  <a:pt x="384" y="236"/>
                  <a:pt x="385" y="239"/>
                </a:cubicBezTo>
                <a:cubicBezTo>
                  <a:pt x="385" y="238"/>
                  <a:pt x="384" y="237"/>
                  <a:pt x="384" y="236"/>
                </a:cubicBezTo>
                <a:cubicBezTo>
                  <a:pt x="383" y="234"/>
                  <a:pt x="383" y="233"/>
                  <a:pt x="382" y="233"/>
                </a:cubicBezTo>
                <a:cubicBezTo>
                  <a:pt x="382" y="233"/>
                  <a:pt x="382" y="233"/>
                  <a:pt x="382" y="233"/>
                </a:cubicBezTo>
                <a:cubicBezTo>
                  <a:pt x="382" y="232"/>
                  <a:pt x="383" y="232"/>
                  <a:pt x="383" y="232"/>
                </a:cubicBezTo>
                <a:close/>
                <a:moveTo>
                  <a:pt x="380" y="305"/>
                </a:moveTo>
                <a:cubicBezTo>
                  <a:pt x="380" y="305"/>
                  <a:pt x="380" y="305"/>
                  <a:pt x="380" y="305"/>
                </a:cubicBezTo>
                <a:cubicBezTo>
                  <a:pt x="380" y="304"/>
                  <a:pt x="379" y="304"/>
                  <a:pt x="379" y="304"/>
                </a:cubicBezTo>
                <a:cubicBezTo>
                  <a:pt x="379" y="304"/>
                  <a:pt x="379" y="304"/>
                  <a:pt x="379" y="303"/>
                </a:cubicBezTo>
                <a:cubicBezTo>
                  <a:pt x="379" y="303"/>
                  <a:pt x="379" y="303"/>
                  <a:pt x="380" y="303"/>
                </a:cubicBezTo>
                <a:cubicBezTo>
                  <a:pt x="380" y="303"/>
                  <a:pt x="380" y="303"/>
                  <a:pt x="380" y="303"/>
                </a:cubicBezTo>
                <a:cubicBezTo>
                  <a:pt x="380" y="304"/>
                  <a:pt x="381" y="303"/>
                  <a:pt x="381" y="304"/>
                </a:cubicBezTo>
                <a:cubicBezTo>
                  <a:pt x="381" y="304"/>
                  <a:pt x="381" y="305"/>
                  <a:pt x="380" y="305"/>
                </a:cubicBezTo>
                <a:close/>
                <a:moveTo>
                  <a:pt x="384" y="295"/>
                </a:moveTo>
                <a:cubicBezTo>
                  <a:pt x="383" y="296"/>
                  <a:pt x="383" y="298"/>
                  <a:pt x="383" y="299"/>
                </a:cubicBezTo>
                <a:cubicBezTo>
                  <a:pt x="381" y="303"/>
                  <a:pt x="381" y="303"/>
                  <a:pt x="381" y="303"/>
                </a:cubicBezTo>
                <a:cubicBezTo>
                  <a:pt x="381" y="303"/>
                  <a:pt x="381" y="303"/>
                  <a:pt x="381" y="303"/>
                </a:cubicBezTo>
                <a:cubicBezTo>
                  <a:pt x="381" y="302"/>
                  <a:pt x="381" y="302"/>
                  <a:pt x="380" y="302"/>
                </a:cubicBezTo>
                <a:cubicBezTo>
                  <a:pt x="381" y="300"/>
                  <a:pt x="381" y="298"/>
                  <a:pt x="382" y="296"/>
                </a:cubicBezTo>
                <a:cubicBezTo>
                  <a:pt x="383" y="295"/>
                  <a:pt x="383" y="293"/>
                  <a:pt x="383" y="292"/>
                </a:cubicBezTo>
                <a:cubicBezTo>
                  <a:pt x="384" y="287"/>
                  <a:pt x="384" y="287"/>
                  <a:pt x="384" y="287"/>
                </a:cubicBezTo>
                <a:cubicBezTo>
                  <a:pt x="385" y="287"/>
                  <a:pt x="385" y="287"/>
                  <a:pt x="385" y="286"/>
                </a:cubicBezTo>
                <a:cubicBezTo>
                  <a:pt x="385" y="285"/>
                  <a:pt x="385" y="285"/>
                  <a:pt x="385" y="285"/>
                </a:cubicBezTo>
                <a:cubicBezTo>
                  <a:pt x="385" y="284"/>
                  <a:pt x="385" y="284"/>
                  <a:pt x="385" y="284"/>
                </a:cubicBezTo>
                <a:cubicBezTo>
                  <a:pt x="386" y="284"/>
                  <a:pt x="386" y="284"/>
                  <a:pt x="386" y="283"/>
                </a:cubicBezTo>
                <a:cubicBezTo>
                  <a:pt x="386" y="286"/>
                  <a:pt x="385" y="289"/>
                  <a:pt x="385" y="291"/>
                </a:cubicBezTo>
                <a:cubicBezTo>
                  <a:pt x="384" y="293"/>
                  <a:pt x="384" y="294"/>
                  <a:pt x="384" y="295"/>
                </a:cubicBezTo>
                <a:close/>
                <a:moveTo>
                  <a:pt x="329" y="253"/>
                </a:moveTo>
                <a:cubicBezTo>
                  <a:pt x="330" y="253"/>
                  <a:pt x="329" y="252"/>
                  <a:pt x="328" y="251"/>
                </a:cubicBezTo>
                <a:cubicBezTo>
                  <a:pt x="328" y="252"/>
                  <a:pt x="327" y="252"/>
                  <a:pt x="328" y="253"/>
                </a:cubicBezTo>
                <a:cubicBezTo>
                  <a:pt x="329" y="254"/>
                  <a:pt x="329" y="253"/>
                  <a:pt x="329" y="253"/>
                </a:cubicBezTo>
                <a:close/>
                <a:moveTo>
                  <a:pt x="325" y="228"/>
                </a:moveTo>
                <a:cubicBezTo>
                  <a:pt x="324" y="228"/>
                  <a:pt x="324" y="227"/>
                  <a:pt x="323" y="227"/>
                </a:cubicBezTo>
                <a:cubicBezTo>
                  <a:pt x="323" y="228"/>
                  <a:pt x="324" y="228"/>
                  <a:pt x="324" y="229"/>
                </a:cubicBezTo>
                <a:cubicBezTo>
                  <a:pt x="325" y="229"/>
                  <a:pt x="326" y="230"/>
                  <a:pt x="326" y="231"/>
                </a:cubicBezTo>
                <a:cubicBezTo>
                  <a:pt x="326" y="230"/>
                  <a:pt x="326" y="229"/>
                  <a:pt x="325" y="228"/>
                </a:cubicBezTo>
                <a:close/>
                <a:moveTo>
                  <a:pt x="236" y="143"/>
                </a:moveTo>
                <a:cubicBezTo>
                  <a:pt x="238" y="143"/>
                  <a:pt x="239" y="143"/>
                  <a:pt x="241" y="142"/>
                </a:cubicBezTo>
                <a:cubicBezTo>
                  <a:pt x="243" y="141"/>
                  <a:pt x="246" y="142"/>
                  <a:pt x="249" y="140"/>
                </a:cubicBezTo>
                <a:cubicBezTo>
                  <a:pt x="245" y="139"/>
                  <a:pt x="240" y="142"/>
                  <a:pt x="237" y="142"/>
                </a:cubicBezTo>
                <a:cubicBezTo>
                  <a:pt x="237" y="142"/>
                  <a:pt x="235" y="142"/>
                  <a:pt x="235" y="143"/>
                </a:cubicBezTo>
                <a:cubicBezTo>
                  <a:pt x="235" y="143"/>
                  <a:pt x="235" y="144"/>
                  <a:pt x="236" y="143"/>
                </a:cubicBezTo>
                <a:close/>
                <a:moveTo>
                  <a:pt x="301" y="208"/>
                </a:moveTo>
                <a:cubicBezTo>
                  <a:pt x="301" y="208"/>
                  <a:pt x="300" y="208"/>
                  <a:pt x="300" y="208"/>
                </a:cubicBezTo>
                <a:cubicBezTo>
                  <a:pt x="300" y="206"/>
                  <a:pt x="298" y="206"/>
                  <a:pt x="296" y="205"/>
                </a:cubicBezTo>
                <a:cubicBezTo>
                  <a:pt x="296" y="206"/>
                  <a:pt x="297" y="207"/>
                  <a:pt x="295" y="207"/>
                </a:cubicBezTo>
                <a:cubicBezTo>
                  <a:pt x="294" y="207"/>
                  <a:pt x="294" y="207"/>
                  <a:pt x="295" y="207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96" y="208"/>
                  <a:pt x="297" y="208"/>
                  <a:pt x="298" y="209"/>
                </a:cubicBezTo>
                <a:cubicBezTo>
                  <a:pt x="298" y="209"/>
                  <a:pt x="298" y="209"/>
                  <a:pt x="299" y="209"/>
                </a:cubicBezTo>
                <a:cubicBezTo>
                  <a:pt x="301" y="208"/>
                  <a:pt x="301" y="208"/>
                  <a:pt x="301" y="209"/>
                </a:cubicBezTo>
                <a:cubicBezTo>
                  <a:pt x="301" y="210"/>
                  <a:pt x="301" y="211"/>
                  <a:pt x="302" y="211"/>
                </a:cubicBezTo>
                <a:cubicBezTo>
                  <a:pt x="303" y="211"/>
                  <a:pt x="304" y="212"/>
                  <a:pt x="304" y="212"/>
                </a:cubicBezTo>
                <a:cubicBezTo>
                  <a:pt x="305" y="213"/>
                  <a:pt x="306" y="213"/>
                  <a:pt x="307" y="213"/>
                </a:cubicBezTo>
                <a:cubicBezTo>
                  <a:pt x="308" y="213"/>
                  <a:pt x="309" y="213"/>
                  <a:pt x="309" y="214"/>
                </a:cubicBezTo>
                <a:cubicBezTo>
                  <a:pt x="308" y="214"/>
                  <a:pt x="308" y="213"/>
                  <a:pt x="307" y="213"/>
                </a:cubicBezTo>
                <a:cubicBezTo>
                  <a:pt x="307" y="214"/>
                  <a:pt x="307" y="214"/>
                  <a:pt x="307" y="214"/>
                </a:cubicBezTo>
                <a:cubicBezTo>
                  <a:pt x="309" y="214"/>
                  <a:pt x="309" y="216"/>
                  <a:pt x="311" y="216"/>
                </a:cubicBezTo>
                <a:cubicBezTo>
                  <a:pt x="311" y="216"/>
                  <a:pt x="312" y="216"/>
                  <a:pt x="312" y="216"/>
                </a:cubicBezTo>
                <a:cubicBezTo>
                  <a:pt x="311" y="217"/>
                  <a:pt x="313" y="218"/>
                  <a:pt x="313" y="218"/>
                </a:cubicBezTo>
                <a:cubicBezTo>
                  <a:pt x="314" y="220"/>
                  <a:pt x="316" y="220"/>
                  <a:pt x="317" y="222"/>
                </a:cubicBezTo>
                <a:cubicBezTo>
                  <a:pt x="317" y="222"/>
                  <a:pt x="319" y="222"/>
                  <a:pt x="319" y="222"/>
                </a:cubicBezTo>
                <a:cubicBezTo>
                  <a:pt x="320" y="222"/>
                  <a:pt x="319" y="221"/>
                  <a:pt x="319" y="221"/>
                </a:cubicBezTo>
                <a:cubicBezTo>
                  <a:pt x="318" y="220"/>
                  <a:pt x="316" y="220"/>
                  <a:pt x="317" y="219"/>
                </a:cubicBezTo>
                <a:cubicBezTo>
                  <a:pt x="317" y="218"/>
                  <a:pt x="316" y="218"/>
                  <a:pt x="316" y="218"/>
                </a:cubicBezTo>
                <a:cubicBezTo>
                  <a:pt x="315" y="219"/>
                  <a:pt x="314" y="218"/>
                  <a:pt x="314" y="218"/>
                </a:cubicBezTo>
                <a:cubicBezTo>
                  <a:pt x="314" y="217"/>
                  <a:pt x="314" y="216"/>
                  <a:pt x="313" y="216"/>
                </a:cubicBezTo>
                <a:cubicBezTo>
                  <a:pt x="313" y="215"/>
                  <a:pt x="312" y="215"/>
                  <a:pt x="312" y="215"/>
                </a:cubicBezTo>
                <a:cubicBezTo>
                  <a:pt x="311" y="215"/>
                  <a:pt x="311" y="214"/>
                  <a:pt x="311" y="214"/>
                </a:cubicBezTo>
                <a:cubicBezTo>
                  <a:pt x="311" y="214"/>
                  <a:pt x="310" y="213"/>
                  <a:pt x="310" y="213"/>
                </a:cubicBezTo>
                <a:cubicBezTo>
                  <a:pt x="310" y="212"/>
                  <a:pt x="308" y="213"/>
                  <a:pt x="307" y="212"/>
                </a:cubicBezTo>
                <a:cubicBezTo>
                  <a:pt x="307" y="211"/>
                  <a:pt x="307" y="211"/>
                  <a:pt x="306" y="210"/>
                </a:cubicBezTo>
                <a:cubicBezTo>
                  <a:pt x="305" y="210"/>
                  <a:pt x="304" y="209"/>
                  <a:pt x="304" y="209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3" y="209"/>
                  <a:pt x="303" y="207"/>
                  <a:pt x="301" y="208"/>
                </a:cubicBezTo>
                <a:close/>
                <a:moveTo>
                  <a:pt x="336" y="369"/>
                </a:moveTo>
                <a:cubicBezTo>
                  <a:pt x="339" y="369"/>
                  <a:pt x="336" y="371"/>
                  <a:pt x="335" y="372"/>
                </a:cubicBezTo>
                <a:cubicBezTo>
                  <a:pt x="337" y="372"/>
                  <a:pt x="338" y="371"/>
                  <a:pt x="339" y="370"/>
                </a:cubicBezTo>
                <a:cubicBezTo>
                  <a:pt x="339" y="368"/>
                  <a:pt x="339" y="368"/>
                  <a:pt x="341" y="366"/>
                </a:cubicBezTo>
                <a:cubicBezTo>
                  <a:pt x="340" y="366"/>
                  <a:pt x="340" y="366"/>
                  <a:pt x="336" y="369"/>
                </a:cubicBezTo>
                <a:close/>
                <a:moveTo>
                  <a:pt x="335" y="372"/>
                </a:moveTo>
                <a:cubicBezTo>
                  <a:pt x="335" y="372"/>
                  <a:pt x="335" y="372"/>
                  <a:pt x="335" y="372"/>
                </a:cubicBezTo>
                <a:cubicBezTo>
                  <a:pt x="335" y="372"/>
                  <a:pt x="335" y="372"/>
                  <a:pt x="335" y="372"/>
                </a:cubicBezTo>
                <a:cubicBezTo>
                  <a:pt x="335" y="372"/>
                  <a:pt x="335" y="372"/>
                  <a:pt x="335" y="372"/>
                </a:cubicBezTo>
                <a:close/>
                <a:moveTo>
                  <a:pt x="423" y="308"/>
                </a:moveTo>
                <a:cubicBezTo>
                  <a:pt x="422" y="307"/>
                  <a:pt x="422" y="307"/>
                  <a:pt x="422" y="309"/>
                </a:cubicBezTo>
                <a:cubicBezTo>
                  <a:pt x="422" y="310"/>
                  <a:pt x="422" y="311"/>
                  <a:pt x="423" y="311"/>
                </a:cubicBezTo>
                <a:cubicBezTo>
                  <a:pt x="423" y="310"/>
                  <a:pt x="423" y="312"/>
                  <a:pt x="423" y="312"/>
                </a:cubicBezTo>
                <a:cubicBezTo>
                  <a:pt x="424" y="313"/>
                  <a:pt x="425" y="314"/>
                  <a:pt x="425" y="312"/>
                </a:cubicBezTo>
                <a:cubicBezTo>
                  <a:pt x="426" y="310"/>
                  <a:pt x="425" y="308"/>
                  <a:pt x="425" y="307"/>
                </a:cubicBezTo>
                <a:cubicBezTo>
                  <a:pt x="425" y="308"/>
                  <a:pt x="425" y="309"/>
                  <a:pt x="425" y="310"/>
                </a:cubicBezTo>
                <a:cubicBezTo>
                  <a:pt x="424" y="309"/>
                  <a:pt x="424" y="308"/>
                  <a:pt x="423" y="308"/>
                </a:cubicBezTo>
                <a:close/>
                <a:moveTo>
                  <a:pt x="329" y="269"/>
                </a:moveTo>
                <a:cubicBezTo>
                  <a:pt x="329" y="269"/>
                  <a:pt x="329" y="269"/>
                  <a:pt x="329" y="269"/>
                </a:cubicBezTo>
                <a:cubicBezTo>
                  <a:pt x="329" y="269"/>
                  <a:pt x="329" y="269"/>
                  <a:pt x="329" y="269"/>
                </a:cubicBezTo>
                <a:close/>
                <a:moveTo>
                  <a:pt x="286" y="146"/>
                </a:moveTo>
                <a:cubicBezTo>
                  <a:pt x="286" y="146"/>
                  <a:pt x="286" y="146"/>
                  <a:pt x="286" y="146"/>
                </a:cubicBezTo>
                <a:cubicBezTo>
                  <a:pt x="286" y="146"/>
                  <a:pt x="286" y="146"/>
                  <a:pt x="286" y="146"/>
                </a:cubicBezTo>
                <a:close/>
                <a:moveTo>
                  <a:pt x="328" y="368"/>
                </a:moveTo>
                <a:cubicBezTo>
                  <a:pt x="327" y="368"/>
                  <a:pt x="326" y="369"/>
                  <a:pt x="325" y="369"/>
                </a:cubicBezTo>
                <a:cubicBezTo>
                  <a:pt x="324" y="370"/>
                  <a:pt x="322" y="370"/>
                  <a:pt x="321" y="371"/>
                </a:cubicBezTo>
                <a:cubicBezTo>
                  <a:pt x="320" y="371"/>
                  <a:pt x="319" y="372"/>
                  <a:pt x="318" y="372"/>
                </a:cubicBezTo>
                <a:cubicBezTo>
                  <a:pt x="317" y="372"/>
                  <a:pt x="316" y="372"/>
                  <a:pt x="315" y="373"/>
                </a:cubicBezTo>
                <a:cubicBezTo>
                  <a:pt x="314" y="373"/>
                  <a:pt x="314" y="373"/>
                  <a:pt x="314" y="373"/>
                </a:cubicBezTo>
                <a:cubicBezTo>
                  <a:pt x="314" y="373"/>
                  <a:pt x="314" y="373"/>
                  <a:pt x="314" y="373"/>
                </a:cubicBezTo>
                <a:cubicBezTo>
                  <a:pt x="313" y="373"/>
                  <a:pt x="312" y="374"/>
                  <a:pt x="312" y="374"/>
                </a:cubicBezTo>
                <a:cubicBezTo>
                  <a:pt x="311" y="375"/>
                  <a:pt x="311" y="375"/>
                  <a:pt x="311" y="375"/>
                </a:cubicBezTo>
                <a:cubicBezTo>
                  <a:pt x="310" y="375"/>
                  <a:pt x="310" y="377"/>
                  <a:pt x="308" y="377"/>
                </a:cubicBezTo>
                <a:cubicBezTo>
                  <a:pt x="307" y="378"/>
                  <a:pt x="308" y="377"/>
                  <a:pt x="308" y="376"/>
                </a:cubicBezTo>
                <a:cubicBezTo>
                  <a:pt x="308" y="376"/>
                  <a:pt x="308" y="376"/>
                  <a:pt x="308" y="376"/>
                </a:cubicBezTo>
                <a:cubicBezTo>
                  <a:pt x="306" y="377"/>
                  <a:pt x="305" y="378"/>
                  <a:pt x="303" y="378"/>
                </a:cubicBezTo>
                <a:cubicBezTo>
                  <a:pt x="303" y="378"/>
                  <a:pt x="301" y="379"/>
                  <a:pt x="300" y="380"/>
                </a:cubicBezTo>
                <a:cubicBezTo>
                  <a:pt x="300" y="380"/>
                  <a:pt x="299" y="380"/>
                  <a:pt x="299" y="380"/>
                </a:cubicBezTo>
                <a:cubicBezTo>
                  <a:pt x="299" y="379"/>
                  <a:pt x="298" y="379"/>
                  <a:pt x="298" y="380"/>
                </a:cubicBezTo>
                <a:cubicBezTo>
                  <a:pt x="298" y="380"/>
                  <a:pt x="298" y="380"/>
                  <a:pt x="298" y="380"/>
                </a:cubicBezTo>
                <a:cubicBezTo>
                  <a:pt x="298" y="380"/>
                  <a:pt x="298" y="380"/>
                  <a:pt x="298" y="380"/>
                </a:cubicBezTo>
                <a:cubicBezTo>
                  <a:pt x="297" y="380"/>
                  <a:pt x="297" y="380"/>
                  <a:pt x="296" y="381"/>
                </a:cubicBezTo>
                <a:cubicBezTo>
                  <a:pt x="296" y="381"/>
                  <a:pt x="296" y="381"/>
                  <a:pt x="295" y="381"/>
                </a:cubicBezTo>
                <a:cubicBezTo>
                  <a:pt x="295" y="381"/>
                  <a:pt x="295" y="381"/>
                  <a:pt x="295" y="381"/>
                </a:cubicBezTo>
                <a:cubicBezTo>
                  <a:pt x="296" y="379"/>
                  <a:pt x="293" y="381"/>
                  <a:pt x="293" y="381"/>
                </a:cubicBezTo>
                <a:cubicBezTo>
                  <a:pt x="290" y="382"/>
                  <a:pt x="287" y="382"/>
                  <a:pt x="283" y="383"/>
                </a:cubicBezTo>
                <a:cubicBezTo>
                  <a:pt x="282" y="383"/>
                  <a:pt x="280" y="382"/>
                  <a:pt x="279" y="384"/>
                </a:cubicBezTo>
                <a:cubicBezTo>
                  <a:pt x="278" y="384"/>
                  <a:pt x="278" y="385"/>
                  <a:pt x="278" y="385"/>
                </a:cubicBezTo>
                <a:cubicBezTo>
                  <a:pt x="278" y="386"/>
                  <a:pt x="279" y="387"/>
                  <a:pt x="281" y="386"/>
                </a:cubicBezTo>
                <a:cubicBezTo>
                  <a:pt x="282" y="386"/>
                  <a:pt x="283" y="386"/>
                  <a:pt x="284" y="386"/>
                </a:cubicBezTo>
                <a:cubicBezTo>
                  <a:pt x="284" y="386"/>
                  <a:pt x="284" y="386"/>
                  <a:pt x="284" y="386"/>
                </a:cubicBezTo>
                <a:cubicBezTo>
                  <a:pt x="284" y="386"/>
                  <a:pt x="283" y="386"/>
                  <a:pt x="282" y="387"/>
                </a:cubicBezTo>
                <a:cubicBezTo>
                  <a:pt x="280" y="387"/>
                  <a:pt x="275" y="390"/>
                  <a:pt x="276" y="387"/>
                </a:cubicBezTo>
                <a:cubicBezTo>
                  <a:pt x="273" y="387"/>
                  <a:pt x="278" y="384"/>
                  <a:pt x="274" y="384"/>
                </a:cubicBezTo>
                <a:cubicBezTo>
                  <a:pt x="273" y="384"/>
                  <a:pt x="272" y="384"/>
                  <a:pt x="272" y="384"/>
                </a:cubicBezTo>
                <a:cubicBezTo>
                  <a:pt x="271" y="385"/>
                  <a:pt x="272" y="385"/>
                  <a:pt x="273" y="385"/>
                </a:cubicBezTo>
                <a:cubicBezTo>
                  <a:pt x="273" y="385"/>
                  <a:pt x="274" y="386"/>
                  <a:pt x="273" y="386"/>
                </a:cubicBezTo>
                <a:cubicBezTo>
                  <a:pt x="272" y="387"/>
                  <a:pt x="272" y="386"/>
                  <a:pt x="271" y="386"/>
                </a:cubicBezTo>
                <a:cubicBezTo>
                  <a:pt x="270" y="386"/>
                  <a:pt x="268" y="387"/>
                  <a:pt x="267" y="387"/>
                </a:cubicBezTo>
                <a:cubicBezTo>
                  <a:pt x="265" y="388"/>
                  <a:pt x="263" y="389"/>
                  <a:pt x="261" y="388"/>
                </a:cubicBezTo>
                <a:cubicBezTo>
                  <a:pt x="261" y="387"/>
                  <a:pt x="258" y="387"/>
                  <a:pt x="258" y="386"/>
                </a:cubicBezTo>
                <a:cubicBezTo>
                  <a:pt x="259" y="385"/>
                  <a:pt x="256" y="385"/>
                  <a:pt x="254" y="386"/>
                </a:cubicBezTo>
                <a:cubicBezTo>
                  <a:pt x="252" y="385"/>
                  <a:pt x="248" y="386"/>
                  <a:pt x="244" y="385"/>
                </a:cubicBezTo>
                <a:cubicBezTo>
                  <a:pt x="241" y="385"/>
                  <a:pt x="237" y="384"/>
                  <a:pt x="233" y="384"/>
                </a:cubicBezTo>
                <a:cubicBezTo>
                  <a:pt x="234" y="385"/>
                  <a:pt x="232" y="386"/>
                  <a:pt x="235" y="385"/>
                </a:cubicBezTo>
                <a:cubicBezTo>
                  <a:pt x="236" y="385"/>
                  <a:pt x="236" y="385"/>
                  <a:pt x="236" y="385"/>
                </a:cubicBezTo>
                <a:cubicBezTo>
                  <a:pt x="236" y="386"/>
                  <a:pt x="236" y="386"/>
                  <a:pt x="235" y="386"/>
                </a:cubicBezTo>
                <a:cubicBezTo>
                  <a:pt x="234" y="386"/>
                  <a:pt x="233" y="386"/>
                  <a:pt x="233" y="386"/>
                </a:cubicBezTo>
                <a:cubicBezTo>
                  <a:pt x="235" y="387"/>
                  <a:pt x="233" y="388"/>
                  <a:pt x="235" y="388"/>
                </a:cubicBezTo>
                <a:cubicBezTo>
                  <a:pt x="237" y="388"/>
                  <a:pt x="236" y="387"/>
                  <a:pt x="236" y="387"/>
                </a:cubicBezTo>
                <a:cubicBezTo>
                  <a:pt x="236" y="387"/>
                  <a:pt x="237" y="386"/>
                  <a:pt x="237" y="386"/>
                </a:cubicBezTo>
                <a:cubicBezTo>
                  <a:pt x="238" y="387"/>
                  <a:pt x="239" y="388"/>
                  <a:pt x="241" y="386"/>
                </a:cubicBezTo>
                <a:cubicBezTo>
                  <a:pt x="242" y="386"/>
                  <a:pt x="242" y="386"/>
                  <a:pt x="242" y="386"/>
                </a:cubicBezTo>
                <a:cubicBezTo>
                  <a:pt x="244" y="387"/>
                  <a:pt x="246" y="387"/>
                  <a:pt x="248" y="387"/>
                </a:cubicBezTo>
                <a:cubicBezTo>
                  <a:pt x="249" y="386"/>
                  <a:pt x="249" y="386"/>
                  <a:pt x="249" y="387"/>
                </a:cubicBezTo>
                <a:cubicBezTo>
                  <a:pt x="250" y="387"/>
                  <a:pt x="252" y="387"/>
                  <a:pt x="253" y="387"/>
                </a:cubicBezTo>
                <a:cubicBezTo>
                  <a:pt x="253" y="387"/>
                  <a:pt x="252" y="387"/>
                  <a:pt x="251" y="387"/>
                </a:cubicBezTo>
                <a:cubicBezTo>
                  <a:pt x="249" y="388"/>
                  <a:pt x="248" y="388"/>
                  <a:pt x="249" y="389"/>
                </a:cubicBezTo>
                <a:cubicBezTo>
                  <a:pt x="251" y="389"/>
                  <a:pt x="250" y="390"/>
                  <a:pt x="250" y="391"/>
                </a:cubicBezTo>
                <a:cubicBezTo>
                  <a:pt x="248" y="391"/>
                  <a:pt x="246" y="391"/>
                  <a:pt x="244" y="392"/>
                </a:cubicBezTo>
                <a:cubicBezTo>
                  <a:pt x="247" y="393"/>
                  <a:pt x="251" y="392"/>
                  <a:pt x="254" y="393"/>
                </a:cubicBezTo>
                <a:cubicBezTo>
                  <a:pt x="258" y="393"/>
                  <a:pt x="262" y="392"/>
                  <a:pt x="266" y="392"/>
                </a:cubicBezTo>
                <a:cubicBezTo>
                  <a:pt x="270" y="392"/>
                  <a:pt x="273" y="392"/>
                  <a:pt x="277" y="391"/>
                </a:cubicBezTo>
                <a:cubicBezTo>
                  <a:pt x="277" y="391"/>
                  <a:pt x="278" y="391"/>
                  <a:pt x="278" y="391"/>
                </a:cubicBezTo>
                <a:cubicBezTo>
                  <a:pt x="278" y="392"/>
                  <a:pt x="280" y="391"/>
                  <a:pt x="282" y="391"/>
                </a:cubicBezTo>
                <a:cubicBezTo>
                  <a:pt x="291" y="389"/>
                  <a:pt x="300" y="386"/>
                  <a:pt x="308" y="384"/>
                </a:cubicBezTo>
                <a:cubicBezTo>
                  <a:pt x="310" y="383"/>
                  <a:pt x="311" y="382"/>
                  <a:pt x="311" y="381"/>
                </a:cubicBezTo>
                <a:cubicBezTo>
                  <a:pt x="311" y="381"/>
                  <a:pt x="310" y="381"/>
                  <a:pt x="310" y="380"/>
                </a:cubicBezTo>
                <a:cubicBezTo>
                  <a:pt x="312" y="380"/>
                  <a:pt x="314" y="379"/>
                  <a:pt x="315" y="378"/>
                </a:cubicBezTo>
                <a:cubicBezTo>
                  <a:pt x="315" y="378"/>
                  <a:pt x="313" y="380"/>
                  <a:pt x="316" y="379"/>
                </a:cubicBezTo>
                <a:cubicBezTo>
                  <a:pt x="318" y="377"/>
                  <a:pt x="321" y="376"/>
                  <a:pt x="323" y="374"/>
                </a:cubicBezTo>
                <a:cubicBezTo>
                  <a:pt x="324" y="375"/>
                  <a:pt x="322" y="375"/>
                  <a:pt x="322" y="376"/>
                </a:cubicBezTo>
                <a:cubicBezTo>
                  <a:pt x="324" y="375"/>
                  <a:pt x="325" y="374"/>
                  <a:pt x="327" y="373"/>
                </a:cubicBezTo>
                <a:cubicBezTo>
                  <a:pt x="328" y="372"/>
                  <a:pt x="330" y="371"/>
                  <a:pt x="331" y="370"/>
                </a:cubicBezTo>
                <a:cubicBezTo>
                  <a:pt x="331" y="370"/>
                  <a:pt x="331" y="371"/>
                  <a:pt x="331" y="371"/>
                </a:cubicBezTo>
                <a:cubicBezTo>
                  <a:pt x="331" y="371"/>
                  <a:pt x="331" y="371"/>
                  <a:pt x="332" y="370"/>
                </a:cubicBezTo>
                <a:cubicBezTo>
                  <a:pt x="333" y="370"/>
                  <a:pt x="334" y="368"/>
                  <a:pt x="335" y="368"/>
                </a:cubicBezTo>
                <a:cubicBezTo>
                  <a:pt x="336" y="368"/>
                  <a:pt x="336" y="367"/>
                  <a:pt x="337" y="367"/>
                </a:cubicBezTo>
                <a:cubicBezTo>
                  <a:pt x="338" y="366"/>
                  <a:pt x="338" y="365"/>
                  <a:pt x="339" y="364"/>
                </a:cubicBezTo>
                <a:cubicBezTo>
                  <a:pt x="339" y="365"/>
                  <a:pt x="338" y="366"/>
                  <a:pt x="338" y="366"/>
                </a:cubicBezTo>
                <a:cubicBezTo>
                  <a:pt x="339" y="366"/>
                  <a:pt x="341" y="364"/>
                  <a:pt x="342" y="363"/>
                </a:cubicBezTo>
                <a:cubicBezTo>
                  <a:pt x="340" y="364"/>
                  <a:pt x="340" y="363"/>
                  <a:pt x="338" y="364"/>
                </a:cubicBezTo>
                <a:cubicBezTo>
                  <a:pt x="335" y="367"/>
                  <a:pt x="332" y="367"/>
                  <a:pt x="328" y="368"/>
                </a:cubicBezTo>
                <a:close/>
                <a:moveTo>
                  <a:pt x="289" y="143"/>
                </a:moveTo>
                <a:cubicBezTo>
                  <a:pt x="290" y="143"/>
                  <a:pt x="291" y="143"/>
                  <a:pt x="290" y="142"/>
                </a:cubicBezTo>
                <a:cubicBezTo>
                  <a:pt x="289" y="142"/>
                  <a:pt x="290" y="141"/>
                  <a:pt x="287" y="141"/>
                </a:cubicBezTo>
                <a:cubicBezTo>
                  <a:pt x="285" y="140"/>
                  <a:pt x="286" y="141"/>
                  <a:pt x="286" y="142"/>
                </a:cubicBezTo>
                <a:cubicBezTo>
                  <a:pt x="285" y="143"/>
                  <a:pt x="288" y="142"/>
                  <a:pt x="289" y="143"/>
                </a:cubicBezTo>
                <a:close/>
                <a:moveTo>
                  <a:pt x="357" y="238"/>
                </a:move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lose/>
                <a:moveTo>
                  <a:pt x="329" y="269"/>
                </a:moveTo>
                <a:cubicBezTo>
                  <a:pt x="329" y="269"/>
                  <a:pt x="329" y="269"/>
                  <a:pt x="329" y="269"/>
                </a:cubicBezTo>
                <a:cubicBezTo>
                  <a:pt x="329" y="269"/>
                  <a:pt x="329" y="269"/>
                  <a:pt x="329" y="269"/>
                </a:cubicBezTo>
                <a:cubicBezTo>
                  <a:pt x="329" y="269"/>
                  <a:pt x="329" y="269"/>
                  <a:pt x="329" y="269"/>
                </a:cubicBezTo>
                <a:close/>
                <a:moveTo>
                  <a:pt x="308" y="206"/>
                </a:moveTo>
                <a:cubicBezTo>
                  <a:pt x="306" y="206"/>
                  <a:pt x="306" y="206"/>
                  <a:pt x="306" y="207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3" y="205"/>
                  <a:pt x="303" y="206"/>
                  <a:pt x="302" y="206"/>
                </a:cubicBezTo>
                <a:cubicBezTo>
                  <a:pt x="302" y="206"/>
                  <a:pt x="302" y="206"/>
                  <a:pt x="303" y="207"/>
                </a:cubicBezTo>
                <a:cubicBezTo>
                  <a:pt x="303" y="207"/>
                  <a:pt x="304" y="207"/>
                  <a:pt x="305" y="208"/>
                </a:cubicBezTo>
                <a:cubicBezTo>
                  <a:pt x="305" y="209"/>
                  <a:pt x="306" y="208"/>
                  <a:pt x="306" y="208"/>
                </a:cubicBezTo>
                <a:cubicBezTo>
                  <a:pt x="306" y="208"/>
                  <a:pt x="307" y="208"/>
                  <a:pt x="307" y="209"/>
                </a:cubicBezTo>
                <a:cubicBezTo>
                  <a:pt x="307" y="209"/>
                  <a:pt x="308" y="209"/>
                  <a:pt x="308" y="209"/>
                </a:cubicBezTo>
                <a:cubicBezTo>
                  <a:pt x="308" y="210"/>
                  <a:pt x="308" y="210"/>
                  <a:pt x="309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09" y="213"/>
                  <a:pt x="311" y="213"/>
                  <a:pt x="312" y="213"/>
                </a:cubicBezTo>
                <a:cubicBezTo>
                  <a:pt x="313" y="214"/>
                  <a:pt x="314" y="214"/>
                  <a:pt x="315" y="214"/>
                </a:cubicBezTo>
                <a:cubicBezTo>
                  <a:pt x="315" y="214"/>
                  <a:pt x="314" y="214"/>
                  <a:pt x="314" y="214"/>
                </a:cubicBezTo>
                <a:cubicBezTo>
                  <a:pt x="314" y="215"/>
                  <a:pt x="317" y="218"/>
                  <a:pt x="319" y="218"/>
                </a:cubicBezTo>
                <a:cubicBezTo>
                  <a:pt x="319" y="218"/>
                  <a:pt x="319" y="218"/>
                  <a:pt x="320" y="218"/>
                </a:cubicBezTo>
                <a:cubicBezTo>
                  <a:pt x="320" y="218"/>
                  <a:pt x="320" y="218"/>
                  <a:pt x="319" y="218"/>
                </a:cubicBezTo>
                <a:cubicBezTo>
                  <a:pt x="319" y="219"/>
                  <a:pt x="319" y="220"/>
                  <a:pt x="320" y="221"/>
                </a:cubicBezTo>
                <a:cubicBezTo>
                  <a:pt x="321" y="221"/>
                  <a:pt x="321" y="220"/>
                  <a:pt x="321" y="220"/>
                </a:cubicBezTo>
                <a:cubicBezTo>
                  <a:pt x="321" y="221"/>
                  <a:pt x="321" y="221"/>
                  <a:pt x="321" y="221"/>
                </a:cubicBezTo>
                <a:cubicBezTo>
                  <a:pt x="321" y="222"/>
                  <a:pt x="321" y="222"/>
                  <a:pt x="322" y="222"/>
                </a:cubicBezTo>
                <a:cubicBezTo>
                  <a:pt x="322" y="222"/>
                  <a:pt x="324" y="222"/>
                  <a:pt x="323" y="222"/>
                </a:cubicBezTo>
                <a:cubicBezTo>
                  <a:pt x="323" y="221"/>
                  <a:pt x="323" y="220"/>
                  <a:pt x="321" y="219"/>
                </a:cubicBezTo>
                <a:cubicBezTo>
                  <a:pt x="321" y="219"/>
                  <a:pt x="320" y="219"/>
                  <a:pt x="320" y="219"/>
                </a:cubicBezTo>
                <a:cubicBezTo>
                  <a:pt x="322" y="219"/>
                  <a:pt x="321" y="218"/>
                  <a:pt x="321" y="218"/>
                </a:cubicBezTo>
                <a:cubicBezTo>
                  <a:pt x="320" y="217"/>
                  <a:pt x="319" y="217"/>
                  <a:pt x="319" y="217"/>
                </a:cubicBezTo>
                <a:cubicBezTo>
                  <a:pt x="317" y="218"/>
                  <a:pt x="318" y="216"/>
                  <a:pt x="318" y="216"/>
                </a:cubicBezTo>
                <a:cubicBezTo>
                  <a:pt x="318" y="215"/>
                  <a:pt x="318" y="215"/>
                  <a:pt x="317" y="214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8" y="213"/>
                  <a:pt x="317" y="213"/>
                  <a:pt x="317" y="212"/>
                </a:cubicBezTo>
                <a:cubicBezTo>
                  <a:pt x="317" y="211"/>
                  <a:pt x="316" y="210"/>
                  <a:pt x="316" y="210"/>
                </a:cubicBezTo>
                <a:cubicBezTo>
                  <a:pt x="315" y="209"/>
                  <a:pt x="313" y="209"/>
                  <a:pt x="312" y="209"/>
                </a:cubicBezTo>
                <a:cubicBezTo>
                  <a:pt x="311" y="209"/>
                  <a:pt x="311" y="208"/>
                  <a:pt x="310" y="208"/>
                </a:cubicBezTo>
                <a:cubicBezTo>
                  <a:pt x="310" y="207"/>
                  <a:pt x="312" y="209"/>
                  <a:pt x="312" y="208"/>
                </a:cubicBezTo>
                <a:cubicBezTo>
                  <a:pt x="312" y="207"/>
                  <a:pt x="311" y="206"/>
                  <a:pt x="310" y="206"/>
                </a:cubicBezTo>
                <a:cubicBezTo>
                  <a:pt x="309" y="206"/>
                  <a:pt x="309" y="207"/>
                  <a:pt x="309" y="208"/>
                </a:cubicBezTo>
                <a:cubicBezTo>
                  <a:pt x="308" y="208"/>
                  <a:pt x="308" y="207"/>
                  <a:pt x="308" y="207"/>
                </a:cubicBezTo>
                <a:cubicBezTo>
                  <a:pt x="308" y="207"/>
                  <a:pt x="309" y="206"/>
                  <a:pt x="308" y="206"/>
                </a:cubicBezTo>
                <a:close/>
                <a:moveTo>
                  <a:pt x="337" y="269"/>
                </a:moveTo>
                <a:cubicBezTo>
                  <a:pt x="337" y="269"/>
                  <a:pt x="337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lose/>
                <a:moveTo>
                  <a:pt x="328" y="266"/>
                </a:moveTo>
                <a:cubicBezTo>
                  <a:pt x="328" y="266"/>
                  <a:pt x="328" y="265"/>
                  <a:pt x="328" y="264"/>
                </a:cubicBezTo>
                <a:cubicBezTo>
                  <a:pt x="326" y="264"/>
                  <a:pt x="326" y="264"/>
                  <a:pt x="327" y="266"/>
                </a:cubicBezTo>
                <a:cubicBezTo>
                  <a:pt x="327" y="266"/>
                  <a:pt x="327" y="266"/>
                  <a:pt x="327" y="267"/>
                </a:cubicBezTo>
                <a:cubicBezTo>
                  <a:pt x="326" y="267"/>
                  <a:pt x="327" y="268"/>
                  <a:pt x="328" y="268"/>
                </a:cubicBezTo>
                <a:cubicBezTo>
                  <a:pt x="328" y="268"/>
                  <a:pt x="328" y="268"/>
                  <a:pt x="329" y="269"/>
                </a:cubicBezTo>
                <a:cubicBezTo>
                  <a:pt x="328" y="268"/>
                  <a:pt x="328" y="268"/>
                  <a:pt x="328" y="268"/>
                </a:cubicBezTo>
                <a:cubicBezTo>
                  <a:pt x="328" y="267"/>
                  <a:pt x="328" y="267"/>
                  <a:pt x="328" y="266"/>
                </a:cubicBezTo>
                <a:close/>
                <a:moveTo>
                  <a:pt x="337" y="269"/>
                </a:moveTo>
                <a:cubicBezTo>
                  <a:pt x="337" y="269"/>
                  <a:pt x="337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lose/>
                <a:moveTo>
                  <a:pt x="326" y="225"/>
                </a:moveTo>
                <a:cubicBezTo>
                  <a:pt x="327" y="226"/>
                  <a:pt x="328" y="227"/>
                  <a:pt x="329" y="229"/>
                </a:cubicBezTo>
                <a:cubicBezTo>
                  <a:pt x="329" y="229"/>
                  <a:pt x="329" y="229"/>
                  <a:pt x="329" y="229"/>
                </a:cubicBezTo>
                <a:cubicBezTo>
                  <a:pt x="330" y="229"/>
                  <a:pt x="330" y="229"/>
                  <a:pt x="330" y="229"/>
                </a:cubicBezTo>
                <a:cubicBezTo>
                  <a:pt x="330" y="228"/>
                  <a:pt x="330" y="228"/>
                  <a:pt x="329" y="228"/>
                </a:cubicBezTo>
                <a:cubicBezTo>
                  <a:pt x="329" y="228"/>
                  <a:pt x="329" y="228"/>
                  <a:pt x="328" y="227"/>
                </a:cubicBezTo>
                <a:cubicBezTo>
                  <a:pt x="330" y="226"/>
                  <a:pt x="328" y="226"/>
                  <a:pt x="326" y="225"/>
                </a:cubicBezTo>
                <a:close/>
                <a:moveTo>
                  <a:pt x="213" y="227"/>
                </a:moveTo>
                <a:cubicBezTo>
                  <a:pt x="213" y="228"/>
                  <a:pt x="212" y="229"/>
                  <a:pt x="211" y="229"/>
                </a:cubicBezTo>
                <a:cubicBezTo>
                  <a:pt x="211" y="232"/>
                  <a:pt x="210" y="234"/>
                  <a:pt x="210" y="236"/>
                </a:cubicBezTo>
                <a:cubicBezTo>
                  <a:pt x="209" y="239"/>
                  <a:pt x="209" y="243"/>
                  <a:pt x="209" y="246"/>
                </a:cubicBezTo>
                <a:cubicBezTo>
                  <a:pt x="209" y="247"/>
                  <a:pt x="209" y="247"/>
                  <a:pt x="210" y="247"/>
                </a:cubicBezTo>
                <a:cubicBezTo>
                  <a:pt x="210" y="248"/>
                  <a:pt x="210" y="247"/>
                  <a:pt x="210" y="247"/>
                </a:cubicBezTo>
                <a:cubicBezTo>
                  <a:pt x="211" y="245"/>
                  <a:pt x="212" y="244"/>
                  <a:pt x="213" y="242"/>
                </a:cubicBezTo>
                <a:cubicBezTo>
                  <a:pt x="213" y="241"/>
                  <a:pt x="214" y="240"/>
                  <a:pt x="215" y="239"/>
                </a:cubicBezTo>
                <a:cubicBezTo>
                  <a:pt x="215" y="237"/>
                  <a:pt x="216" y="236"/>
                  <a:pt x="217" y="235"/>
                </a:cubicBezTo>
                <a:cubicBezTo>
                  <a:pt x="218" y="234"/>
                  <a:pt x="219" y="233"/>
                  <a:pt x="220" y="232"/>
                </a:cubicBezTo>
                <a:cubicBezTo>
                  <a:pt x="221" y="230"/>
                  <a:pt x="222" y="230"/>
                  <a:pt x="223" y="229"/>
                </a:cubicBezTo>
                <a:cubicBezTo>
                  <a:pt x="224" y="228"/>
                  <a:pt x="225" y="226"/>
                  <a:pt x="226" y="226"/>
                </a:cubicBezTo>
                <a:cubicBezTo>
                  <a:pt x="227" y="225"/>
                  <a:pt x="227" y="223"/>
                  <a:pt x="229" y="223"/>
                </a:cubicBezTo>
                <a:cubicBezTo>
                  <a:pt x="229" y="223"/>
                  <a:pt x="229" y="223"/>
                  <a:pt x="229" y="223"/>
                </a:cubicBezTo>
                <a:cubicBezTo>
                  <a:pt x="229" y="221"/>
                  <a:pt x="230" y="221"/>
                  <a:pt x="231" y="221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231" y="219"/>
                  <a:pt x="232" y="218"/>
                  <a:pt x="233" y="218"/>
                </a:cubicBezTo>
                <a:cubicBezTo>
                  <a:pt x="234" y="218"/>
                  <a:pt x="233" y="219"/>
                  <a:pt x="233" y="220"/>
                </a:cubicBezTo>
                <a:cubicBezTo>
                  <a:pt x="234" y="219"/>
                  <a:pt x="234" y="218"/>
                  <a:pt x="236" y="218"/>
                </a:cubicBezTo>
                <a:cubicBezTo>
                  <a:pt x="236" y="219"/>
                  <a:pt x="236" y="217"/>
                  <a:pt x="236" y="217"/>
                </a:cubicBezTo>
                <a:cubicBezTo>
                  <a:pt x="238" y="217"/>
                  <a:pt x="239" y="216"/>
                  <a:pt x="240" y="215"/>
                </a:cubicBezTo>
                <a:cubicBezTo>
                  <a:pt x="241" y="214"/>
                  <a:pt x="242" y="213"/>
                  <a:pt x="242" y="214"/>
                </a:cubicBezTo>
                <a:cubicBezTo>
                  <a:pt x="243" y="214"/>
                  <a:pt x="245" y="213"/>
                  <a:pt x="245" y="212"/>
                </a:cubicBezTo>
                <a:cubicBezTo>
                  <a:pt x="247" y="211"/>
                  <a:pt x="248" y="211"/>
                  <a:pt x="249" y="210"/>
                </a:cubicBezTo>
                <a:cubicBezTo>
                  <a:pt x="250" y="210"/>
                  <a:pt x="251" y="210"/>
                  <a:pt x="252" y="209"/>
                </a:cubicBezTo>
                <a:cubicBezTo>
                  <a:pt x="253" y="209"/>
                  <a:pt x="253" y="209"/>
                  <a:pt x="254" y="208"/>
                </a:cubicBezTo>
                <a:cubicBezTo>
                  <a:pt x="254" y="208"/>
                  <a:pt x="255" y="207"/>
                  <a:pt x="255" y="207"/>
                </a:cubicBezTo>
                <a:cubicBezTo>
                  <a:pt x="255" y="211"/>
                  <a:pt x="258" y="206"/>
                  <a:pt x="259" y="207"/>
                </a:cubicBezTo>
                <a:cubicBezTo>
                  <a:pt x="258" y="206"/>
                  <a:pt x="256" y="207"/>
                  <a:pt x="255" y="206"/>
                </a:cubicBezTo>
                <a:cubicBezTo>
                  <a:pt x="254" y="206"/>
                  <a:pt x="254" y="206"/>
                  <a:pt x="253" y="206"/>
                </a:cubicBezTo>
                <a:cubicBezTo>
                  <a:pt x="252" y="206"/>
                  <a:pt x="252" y="205"/>
                  <a:pt x="251" y="206"/>
                </a:cubicBezTo>
                <a:cubicBezTo>
                  <a:pt x="250" y="206"/>
                  <a:pt x="248" y="206"/>
                  <a:pt x="247" y="206"/>
                </a:cubicBezTo>
                <a:cubicBezTo>
                  <a:pt x="246" y="206"/>
                  <a:pt x="244" y="207"/>
                  <a:pt x="243" y="207"/>
                </a:cubicBezTo>
                <a:cubicBezTo>
                  <a:pt x="242" y="207"/>
                  <a:pt x="241" y="208"/>
                  <a:pt x="239" y="209"/>
                </a:cubicBezTo>
                <a:cubicBezTo>
                  <a:pt x="239" y="209"/>
                  <a:pt x="239" y="209"/>
                  <a:pt x="238" y="209"/>
                </a:cubicBezTo>
                <a:cubicBezTo>
                  <a:pt x="237" y="210"/>
                  <a:pt x="236" y="210"/>
                  <a:pt x="235" y="210"/>
                </a:cubicBezTo>
                <a:cubicBezTo>
                  <a:pt x="234" y="211"/>
                  <a:pt x="234" y="211"/>
                  <a:pt x="233" y="211"/>
                </a:cubicBezTo>
                <a:cubicBezTo>
                  <a:pt x="232" y="212"/>
                  <a:pt x="232" y="212"/>
                  <a:pt x="231" y="213"/>
                </a:cubicBezTo>
                <a:cubicBezTo>
                  <a:pt x="230" y="214"/>
                  <a:pt x="230" y="214"/>
                  <a:pt x="229" y="213"/>
                </a:cubicBezTo>
                <a:cubicBezTo>
                  <a:pt x="229" y="214"/>
                  <a:pt x="230" y="214"/>
                  <a:pt x="229" y="215"/>
                </a:cubicBezTo>
                <a:cubicBezTo>
                  <a:pt x="229" y="215"/>
                  <a:pt x="229" y="216"/>
                  <a:pt x="229" y="216"/>
                </a:cubicBezTo>
                <a:cubicBezTo>
                  <a:pt x="228" y="215"/>
                  <a:pt x="227" y="215"/>
                  <a:pt x="226" y="216"/>
                </a:cubicBezTo>
                <a:cubicBezTo>
                  <a:pt x="225" y="216"/>
                  <a:pt x="225" y="217"/>
                  <a:pt x="224" y="218"/>
                </a:cubicBezTo>
                <a:cubicBezTo>
                  <a:pt x="223" y="218"/>
                  <a:pt x="222" y="218"/>
                  <a:pt x="221" y="219"/>
                </a:cubicBezTo>
                <a:cubicBezTo>
                  <a:pt x="220" y="220"/>
                  <a:pt x="219" y="221"/>
                  <a:pt x="219" y="221"/>
                </a:cubicBezTo>
                <a:cubicBezTo>
                  <a:pt x="217" y="222"/>
                  <a:pt x="216" y="224"/>
                  <a:pt x="215" y="225"/>
                </a:cubicBezTo>
                <a:cubicBezTo>
                  <a:pt x="214" y="227"/>
                  <a:pt x="214" y="229"/>
                  <a:pt x="213" y="231"/>
                </a:cubicBezTo>
                <a:cubicBezTo>
                  <a:pt x="213" y="231"/>
                  <a:pt x="213" y="232"/>
                  <a:pt x="213" y="232"/>
                </a:cubicBezTo>
                <a:cubicBezTo>
                  <a:pt x="212" y="231"/>
                  <a:pt x="212" y="231"/>
                  <a:pt x="212" y="230"/>
                </a:cubicBezTo>
                <a:cubicBezTo>
                  <a:pt x="213" y="229"/>
                  <a:pt x="213" y="228"/>
                  <a:pt x="213" y="227"/>
                </a:cubicBezTo>
                <a:close/>
                <a:moveTo>
                  <a:pt x="249" y="204"/>
                </a:moveTo>
                <a:cubicBezTo>
                  <a:pt x="250" y="203"/>
                  <a:pt x="251" y="203"/>
                  <a:pt x="252" y="202"/>
                </a:cubicBezTo>
                <a:cubicBezTo>
                  <a:pt x="252" y="201"/>
                  <a:pt x="253" y="201"/>
                  <a:pt x="253" y="201"/>
                </a:cubicBezTo>
                <a:cubicBezTo>
                  <a:pt x="252" y="200"/>
                  <a:pt x="252" y="200"/>
                  <a:pt x="251" y="201"/>
                </a:cubicBezTo>
                <a:cubicBezTo>
                  <a:pt x="250" y="203"/>
                  <a:pt x="249" y="203"/>
                  <a:pt x="247" y="203"/>
                </a:cubicBezTo>
                <a:cubicBezTo>
                  <a:pt x="247" y="205"/>
                  <a:pt x="248" y="205"/>
                  <a:pt x="249" y="204"/>
                </a:cubicBezTo>
                <a:close/>
                <a:moveTo>
                  <a:pt x="273" y="194"/>
                </a:moveTo>
                <a:cubicBezTo>
                  <a:pt x="271" y="194"/>
                  <a:pt x="271" y="194"/>
                  <a:pt x="268" y="195"/>
                </a:cubicBezTo>
                <a:cubicBezTo>
                  <a:pt x="269" y="196"/>
                  <a:pt x="271" y="195"/>
                  <a:pt x="273" y="194"/>
                </a:cubicBezTo>
                <a:close/>
                <a:moveTo>
                  <a:pt x="361" y="184"/>
                </a:moveTo>
                <a:cubicBezTo>
                  <a:pt x="363" y="186"/>
                  <a:pt x="364" y="187"/>
                  <a:pt x="364" y="189"/>
                </a:cubicBezTo>
                <a:cubicBezTo>
                  <a:pt x="364" y="189"/>
                  <a:pt x="366" y="190"/>
                  <a:pt x="367" y="190"/>
                </a:cubicBezTo>
                <a:cubicBezTo>
                  <a:pt x="365" y="188"/>
                  <a:pt x="364" y="186"/>
                  <a:pt x="362" y="184"/>
                </a:cubicBezTo>
                <a:cubicBezTo>
                  <a:pt x="361" y="183"/>
                  <a:pt x="361" y="183"/>
                  <a:pt x="360" y="183"/>
                </a:cubicBezTo>
                <a:cubicBezTo>
                  <a:pt x="359" y="183"/>
                  <a:pt x="360" y="184"/>
                  <a:pt x="361" y="184"/>
                </a:cubicBezTo>
                <a:close/>
                <a:moveTo>
                  <a:pt x="247" y="203"/>
                </a:move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lose/>
                <a:moveTo>
                  <a:pt x="347" y="362"/>
                </a:moveTo>
                <a:cubicBezTo>
                  <a:pt x="347" y="361"/>
                  <a:pt x="349" y="360"/>
                  <a:pt x="349" y="360"/>
                </a:cubicBezTo>
                <a:cubicBezTo>
                  <a:pt x="348" y="360"/>
                  <a:pt x="347" y="361"/>
                  <a:pt x="346" y="362"/>
                </a:cubicBezTo>
                <a:cubicBezTo>
                  <a:pt x="346" y="363"/>
                  <a:pt x="345" y="363"/>
                  <a:pt x="345" y="364"/>
                </a:cubicBezTo>
                <a:cubicBezTo>
                  <a:pt x="345" y="365"/>
                  <a:pt x="346" y="363"/>
                  <a:pt x="346" y="363"/>
                </a:cubicBezTo>
                <a:cubicBezTo>
                  <a:pt x="346" y="364"/>
                  <a:pt x="344" y="364"/>
                  <a:pt x="344" y="366"/>
                </a:cubicBezTo>
                <a:cubicBezTo>
                  <a:pt x="347" y="364"/>
                  <a:pt x="350" y="362"/>
                  <a:pt x="352" y="359"/>
                </a:cubicBezTo>
                <a:cubicBezTo>
                  <a:pt x="350" y="358"/>
                  <a:pt x="349" y="360"/>
                  <a:pt x="347" y="362"/>
                </a:cubicBezTo>
                <a:close/>
                <a:moveTo>
                  <a:pt x="265" y="200"/>
                </a:moveTo>
                <a:cubicBezTo>
                  <a:pt x="263" y="201"/>
                  <a:pt x="261" y="201"/>
                  <a:pt x="259" y="202"/>
                </a:cubicBezTo>
                <a:cubicBezTo>
                  <a:pt x="258" y="202"/>
                  <a:pt x="258" y="202"/>
                  <a:pt x="257" y="203"/>
                </a:cubicBezTo>
                <a:cubicBezTo>
                  <a:pt x="258" y="202"/>
                  <a:pt x="259" y="202"/>
                  <a:pt x="260" y="202"/>
                </a:cubicBezTo>
                <a:cubicBezTo>
                  <a:pt x="261" y="202"/>
                  <a:pt x="263" y="202"/>
                  <a:pt x="265" y="202"/>
                </a:cubicBezTo>
                <a:cubicBezTo>
                  <a:pt x="265" y="203"/>
                  <a:pt x="266" y="201"/>
                  <a:pt x="267" y="202"/>
                </a:cubicBezTo>
                <a:cubicBezTo>
                  <a:pt x="268" y="202"/>
                  <a:pt x="270" y="202"/>
                  <a:pt x="272" y="202"/>
                </a:cubicBezTo>
                <a:cubicBezTo>
                  <a:pt x="274" y="202"/>
                  <a:pt x="277" y="203"/>
                  <a:pt x="279" y="203"/>
                </a:cubicBezTo>
                <a:cubicBezTo>
                  <a:pt x="279" y="203"/>
                  <a:pt x="280" y="203"/>
                  <a:pt x="281" y="202"/>
                </a:cubicBezTo>
                <a:cubicBezTo>
                  <a:pt x="282" y="202"/>
                  <a:pt x="283" y="203"/>
                  <a:pt x="284" y="202"/>
                </a:cubicBezTo>
                <a:cubicBezTo>
                  <a:pt x="284" y="203"/>
                  <a:pt x="282" y="203"/>
                  <a:pt x="283" y="204"/>
                </a:cubicBezTo>
                <a:cubicBezTo>
                  <a:pt x="283" y="204"/>
                  <a:pt x="284" y="204"/>
                  <a:pt x="285" y="204"/>
                </a:cubicBezTo>
                <a:cubicBezTo>
                  <a:pt x="286" y="204"/>
                  <a:pt x="287" y="205"/>
                  <a:pt x="287" y="205"/>
                </a:cubicBezTo>
                <a:cubicBezTo>
                  <a:pt x="288" y="205"/>
                  <a:pt x="289" y="205"/>
                  <a:pt x="289" y="204"/>
                </a:cubicBezTo>
                <a:cubicBezTo>
                  <a:pt x="289" y="206"/>
                  <a:pt x="289" y="206"/>
                  <a:pt x="292" y="205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93" y="205"/>
                  <a:pt x="293" y="205"/>
                  <a:pt x="293" y="205"/>
                </a:cubicBezTo>
                <a:cubicBezTo>
                  <a:pt x="294" y="206"/>
                  <a:pt x="294" y="206"/>
                  <a:pt x="295" y="206"/>
                </a:cubicBezTo>
                <a:cubicBezTo>
                  <a:pt x="294" y="205"/>
                  <a:pt x="296" y="205"/>
                  <a:pt x="295" y="205"/>
                </a:cubicBezTo>
                <a:cubicBezTo>
                  <a:pt x="295" y="204"/>
                  <a:pt x="295" y="204"/>
                  <a:pt x="294" y="204"/>
                </a:cubicBezTo>
                <a:cubicBezTo>
                  <a:pt x="293" y="204"/>
                  <a:pt x="293" y="204"/>
                  <a:pt x="293" y="204"/>
                </a:cubicBezTo>
                <a:cubicBezTo>
                  <a:pt x="292" y="202"/>
                  <a:pt x="290" y="204"/>
                  <a:pt x="289" y="204"/>
                </a:cubicBezTo>
                <a:cubicBezTo>
                  <a:pt x="289" y="203"/>
                  <a:pt x="288" y="203"/>
                  <a:pt x="289" y="203"/>
                </a:cubicBezTo>
                <a:cubicBezTo>
                  <a:pt x="290" y="203"/>
                  <a:pt x="290" y="203"/>
                  <a:pt x="289" y="202"/>
                </a:cubicBezTo>
                <a:cubicBezTo>
                  <a:pt x="289" y="202"/>
                  <a:pt x="288" y="202"/>
                  <a:pt x="287" y="202"/>
                </a:cubicBezTo>
                <a:cubicBezTo>
                  <a:pt x="285" y="202"/>
                  <a:pt x="284" y="202"/>
                  <a:pt x="284" y="202"/>
                </a:cubicBezTo>
                <a:cubicBezTo>
                  <a:pt x="283" y="202"/>
                  <a:pt x="283" y="202"/>
                  <a:pt x="283" y="201"/>
                </a:cubicBezTo>
                <a:cubicBezTo>
                  <a:pt x="283" y="201"/>
                  <a:pt x="283" y="200"/>
                  <a:pt x="282" y="200"/>
                </a:cubicBezTo>
                <a:cubicBezTo>
                  <a:pt x="281" y="201"/>
                  <a:pt x="281" y="201"/>
                  <a:pt x="280" y="201"/>
                </a:cubicBezTo>
                <a:cubicBezTo>
                  <a:pt x="281" y="200"/>
                  <a:pt x="280" y="200"/>
                  <a:pt x="279" y="200"/>
                </a:cubicBezTo>
                <a:cubicBezTo>
                  <a:pt x="278" y="199"/>
                  <a:pt x="278" y="200"/>
                  <a:pt x="278" y="200"/>
                </a:cubicBezTo>
                <a:cubicBezTo>
                  <a:pt x="277" y="201"/>
                  <a:pt x="277" y="201"/>
                  <a:pt x="277" y="200"/>
                </a:cubicBezTo>
                <a:cubicBezTo>
                  <a:pt x="277" y="200"/>
                  <a:pt x="277" y="199"/>
                  <a:pt x="275" y="199"/>
                </a:cubicBezTo>
                <a:cubicBezTo>
                  <a:pt x="274" y="200"/>
                  <a:pt x="275" y="200"/>
                  <a:pt x="275" y="201"/>
                </a:cubicBezTo>
                <a:cubicBezTo>
                  <a:pt x="274" y="201"/>
                  <a:pt x="274" y="200"/>
                  <a:pt x="274" y="200"/>
                </a:cubicBezTo>
                <a:cubicBezTo>
                  <a:pt x="274" y="199"/>
                  <a:pt x="274" y="198"/>
                  <a:pt x="273" y="199"/>
                </a:cubicBezTo>
                <a:cubicBezTo>
                  <a:pt x="271" y="200"/>
                  <a:pt x="270" y="199"/>
                  <a:pt x="269" y="199"/>
                </a:cubicBezTo>
                <a:cubicBezTo>
                  <a:pt x="268" y="199"/>
                  <a:pt x="267" y="200"/>
                  <a:pt x="266" y="200"/>
                </a:cubicBezTo>
                <a:cubicBezTo>
                  <a:pt x="266" y="200"/>
                  <a:pt x="266" y="199"/>
                  <a:pt x="265" y="200"/>
                </a:cubicBezTo>
                <a:close/>
                <a:moveTo>
                  <a:pt x="249" y="202"/>
                </a:moveTo>
                <a:cubicBezTo>
                  <a:pt x="249" y="202"/>
                  <a:pt x="249" y="202"/>
                  <a:pt x="249" y="202"/>
                </a:cubicBezTo>
                <a:cubicBezTo>
                  <a:pt x="248" y="202"/>
                  <a:pt x="247" y="202"/>
                  <a:pt x="247" y="203"/>
                </a:cubicBezTo>
                <a:cubicBezTo>
                  <a:pt x="247" y="203"/>
                  <a:pt x="246" y="203"/>
                  <a:pt x="246" y="203"/>
                </a:cubicBezTo>
                <a:cubicBezTo>
                  <a:pt x="244" y="203"/>
                  <a:pt x="243" y="203"/>
                  <a:pt x="242" y="205"/>
                </a:cubicBezTo>
                <a:cubicBezTo>
                  <a:pt x="241" y="206"/>
                  <a:pt x="241" y="205"/>
                  <a:pt x="241" y="205"/>
                </a:cubicBezTo>
                <a:cubicBezTo>
                  <a:pt x="241" y="204"/>
                  <a:pt x="240" y="205"/>
                  <a:pt x="239" y="206"/>
                </a:cubicBezTo>
                <a:cubicBezTo>
                  <a:pt x="238" y="206"/>
                  <a:pt x="238" y="205"/>
                  <a:pt x="238" y="206"/>
                </a:cubicBezTo>
                <a:cubicBezTo>
                  <a:pt x="238" y="206"/>
                  <a:pt x="238" y="207"/>
                  <a:pt x="238" y="207"/>
                </a:cubicBezTo>
                <a:cubicBezTo>
                  <a:pt x="240" y="207"/>
                  <a:pt x="243" y="206"/>
                  <a:pt x="245" y="205"/>
                </a:cubicBezTo>
                <a:cubicBezTo>
                  <a:pt x="246" y="205"/>
                  <a:pt x="247" y="203"/>
                  <a:pt x="248" y="202"/>
                </a:cubicBezTo>
                <a:cubicBezTo>
                  <a:pt x="248" y="203"/>
                  <a:pt x="248" y="203"/>
                  <a:pt x="247" y="203"/>
                </a:cubicBezTo>
                <a:cubicBezTo>
                  <a:pt x="248" y="203"/>
                  <a:pt x="249" y="203"/>
                  <a:pt x="249" y="202"/>
                </a:cubicBezTo>
                <a:close/>
                <a:moveTo>
                  <a:pt x="275" y="196"/>
                </a:moveTo>
                <a:cubicBezTo>
                  <a:pt x="277" y="196"/>
                  <a:pt x="279" y="195"/>
                  <a:pt x="280" y="197"/>
                </a:cubicBezTo>
                <a:cubicBezTo>
                  <a:pt x="280" y="197"/>
                  <a:pt x="280" y="197"/>
                  <a:pt x="280" y="197"/>
                </a:cubicBezTo>
                <a:cubicBezTo>
                  <a:pt x="281" y="196"/>
                  <a:pt x="283" y="196"/>
                  <a:pt x="285" y="196"/>
                </a:cubicBezTo>
                <a:cubicBezTo>
                  <a:pt x="284" y="195"/>
                  <a:pt x="283" y="196"/>
                  <a:pt x="282" y="196"/>
                </a:cubicBezTo>
                <a:cubicBezTo>
                  <a:pt x="282" y="195"/>
                  <a:pt x="281" y="195"/>
                  <a:pt x="281" y="195"/>
                </a:cubicBezTo>
                <a:cubicBezTo>
                  <a:pt x="280" y="195"/>
                  <a:pt x="280" y="195"/>
                  <a:pt x="279" y="195"/>
                </a:cubicBezTo>
                <a:cubicBezTo>
                  <a:pt x="278" y="195"/>
                  <a:pt x="277" y="195"/>
                  <a:pt x="275" y="195"/>
                </a:cubicBezTo>
                <a:cubicBezTo>
                  <a:pt x="275" y="195"/>
                  <a:pt x="274" y="195"/>
                  <a:pt x="274" y="195"/>
                </a:cubicBezTo>
                <a:cubicBezTo>
                  <a:pt x="274" y="196"/>
                  <a:pt x="274" y="196"/>
                  <a:pt x="275" y="196"/>
                </a:cubicBezTo>
                <a:close/>
                <a:moveTo>
                  <a:pt x="247" y="203"/>
                </a:move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lose/>
                <a:moveTo>
                  <a:pt x="313" y="315"/>
                </a:moveTo>
                <a:cubicBezTo>
                  <a:pt x="313" y="315"/>
                  <a:pt x="314" y="315"/>
                  <a:pt x="314" y="316"/>
                </a:cubicBezTo>
                <a:cubicBezTo>
                  <a:pt x="314" y="316"/>
                  <a:pt x="314" y="316"/>
                  <a:pt x="315" y="316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4"/>
                  <a:pt x="315" y="314"/>
                </a:cubicBezTo>
                <a:cubicBezTo>
                  <a:pt x="315" y="315"/>
                  <a:pt x="314" y="314"/>
                  <a:pt x="313" y="315"/>
                </a:cubicBezTo>
                <a:close/>
                <a:moveTo>
                  <a:pt x="430" y="328"/>
                </a:moveTo>
                <a:cubicBezTo>
                  <a:pt x="430" y="327"/>
                  <a:pt x="428" y="333"/>
                  <a:pt x="428" y="329"/>
                </a:cubicBezTo>
                <a:cubicBezTo>
                  <a:pt x="428" y="329"/>
                  <a:pt x="428" y="330"/>
                  <a:pt x="428" y="330"/>
                </a:cubicBezTo>
                <a:cubicBezTo>
                  <a:pt x="428" y="331"/>
                  <a:pt x="427" y="332"/>
                  <a:pt x="427" y="332"/>
                </a:cubicBezTo>
                <a:cubicBezTo>
                  <a:pt x="427" y="332"/>
                  <a:pt x="427" y="332"/>
                  <a:pt x="427" y="332"/>
                </a:cubicBezTo>
                <a:cubicBezTo>
                  <a:pt x="425" y="331"/>
                  <a:pt x="425" y="334"/>
                  <a:pt x="424" y="337"/>
                </a:cubicBezTo>
                <a:cubicBezTo>
                  <a:pt x="424" y="338"/>
                  <a:pt x="423" y="339"/>
                  <a:pt x="423" y="339"/>
                </a:cubicBezTo>
                <a:cubicBezTo>
                  <a:pt x="423" y="337"/>
                  <a:pt x="422" y="339"/>
                  <a:pt x="422" y="340"/>
                </a:cubicBezTo>
                <a:cubicBezTo>
                  <a:pt x="421" y="341"/>
                  <a:pt x="422" y="341"/>
                  <a:pt x="421" y="342"/>
                </a:cubicBezTo>
                <a:cubicBezTo>
                  <a:pt x="420" y="342"/>
                  <a:pt x="420" y="345"/>
                  <a:pt x="419" y="347"/>
                </a:cubicBezTo>
                <a:cubicBezTo>
                  <a:pt x="419" y="348"/>
                  <a:pt x="418" y="349"/>
                  <a:pt x="418" y="349"/>
                </a:cubicBezTo>
                <a:cubicBezTo>
                  <a:pt x="417" y="348"/>
                  <a:pt x="416" y="350"/>
                  <a:pt x="416" y="351"/>
                </a:cubicBezTo>
                <a:cubicBezTo>
                  <a:pt x="417" y="352"/>
                  <a:pt x="418" y="350"/>
                  <a:pt x="420" y="347"/>
                </a:cubicBezTo>
                <a:cubicBezTo>
                  <a:pt x="420" y="346"/>
                  <a:pt x="421" y="346"/>
                  <a:pt x="421" y="346"/>
                </a:cubicBezTo>
                <a:cubicBezTo>
                  <a:pt x="421" y="347"/>
                  <a:pt x="420" y="348"/>
                  <a:pt x="420" y="349"/>
                </a:cubicBezTo>
                <a:cubicBezTo>
                  <a:pt x="419" y="349"/>
                  <a:pt x="418" y="350"/>
                  <a:pt x="419" y="350"/>
                </a:cubicBezTo>
                <a:cubicBezTo>
                  <a:pt x="419" y="350"/>
                  <a:pt x="418" y="353"/>
                  <a:pt x="420" y="351"/>
                </a:cubicBezTo>
                <a:cubicBezTo>
                  <a:pt x="422" y="346"/>
                  <a:pt x="424" y="342"/>
                  <a:pt x="425" y="336"/>
                </a:cubicBezTo>
                <a:cubicBezTo>
                  <a:pt x="425" y="336"/>
                  <a:pt x="425" y="336"/>
                  <a:pt x="426" y="336"/>
                </a:cubicBezTo>
                <a:cubicBezTo>
                  <a:pt x="426" y="337"/>
                  <a:pt x="426" y="338"/>
                  <a:pt x="425" y="339"/>
                </a:cubicBezTo>
                <a:cubicBezTo>
                  <a:pt x="426" y="338"/>
                  <a:pt x="427" y="336"/>
                  <a:pt x="428" y="334"/>
                </a:cubicBezTo>
                <a:cubicBezTo>
                  <a:pt x="427" y="336"/>
                  <a:pt x="427" y="337"/>
                  <a:pt x="427" y="339"/>
                </a:cubicBezTo>
                <a:cubicBezTo>
                  <a:pt x="427" y="338"/>
                  <a:pt x="428" y="337"/>
                  <a:pt x="428" y="336"/>
                </a:cubicBezTo>
                <a:cubicBezTo>
                  <a:pt x="429" y="335"/>
                  <a:pt x="429" y="334"/>
                  <a:pt x="430" y="332"/>
                </a:cubicBezTo>
                <a:cubicBezTo>
                  <a:pt x="430" y="331"/>
                  <a:pt x="431" y="330"/>
                  <a:pt x="431" y="328"/>
                </a:cubicBezTo>
                <a:cubicBezTo>
                  <a:pt x="431" y="328"/>
                  <a:pt x="431" y="328"/>
                  <a:pt x="430" y="328"/>
                </a:cubicBezTo>
                <a:close/>
                <a:moveTo>
                  <a:pt x="350" y="174"/>
                </a:moveTo>
                <a:cubicBezTo>
                  <a:pt x="352" y="176"/>
                  <a:pt x="355" y="178"/>
                  <a:pt x="357" y="181"/>
                </a:cubicBezTo>
                <a:cubicBezTo>
                  <a:pt x="358" y="182"/>
                  <a:pt x="359" y="182"/>
                  <a:pt x="360" y="182"/>
                </a:cubicBezTo>
                <a:cubicBezTo>
                  <a:pt x="360" y="181"/>
                  <a:pt x="359" y="181"/>
                  <a:pt x="359" y="180"/>
                </a:cubicBezTo>
                <a:cubicBezTo>
                  <a:pt x="356" y="179"/>
                  <a:pt x="356" y="178"/>
                  <a:pt x="354" y="176"/>
                </a:cubicBezTo>
                <a:cubicBezTo>
                  <a:pt x="353" y="175"/>
                  <a:pt x="352" y="175"/>
                  <a:pt x="351" y="174"/>
                </a:cubicBezTo>
                <a:cubicBezTo>
                  <a:pt x="351" y="173"/>
                  <a:pt x="350" y="173"/>
                  <a:pt x="350" y="173"/>
                </a:cubicBezTo>
                <a:cubicBezTo>
                  <a:pt x="349" y="173"/>
                  <a:pt x="350" y="174"/>
                  <a:pt x="350" y="174"/>
                </a:cubicBezTo>
                <a:close/>
                <a:moveTo>
                  <a:pt x="295" y="231"/>
                </a:moveTo>
                <a:cubicBezTo>
                  <a:pt x="294" y="231"/>
                  <a:pt x="293" y="231"/>
                  <a:pt x="293" y="231"/>
                </a:cubicBezTo>
                <a:cubicBezTo>
                  <a:pt x="292" y="231"/>
                  <a:pt x="292" y="231"/>
                  <a:pt x="291" y="231"/>
                </a:cubicBezTo>
                <a:cubicBezTo>
                  <a:pt x="291" y="231"/>
                  <a:pt x="290" y="231"/>
                  <a:pt x="290" y="230"/>
                </a:cubicBezTo>
                <a:cubicBezTo>
                  <a:pt x="290" y="230"/>
                  <a:pt x="289" y="230"/>
                  <a:pt x="288" y="231"/>
                </a:cubicBezTo>
                <a:cubicBezTo>
                  <a:pt x="288" y="230"/>
                  <a:pt x="289" y="229"/>
                  <a:pt x="287" y="229"/>
                </a:cubicBezTo>
                <a:cubicBezTo>
                  <a:pt x="287" y="229"/>
                  <a:pt x="287" y="229"/>
                  <a:pt x="286" y="229"/>
                </a:cubicBezTo>
                <a:cubicBezTo>
                  <a:pt x="286" y="229"/>
                  <a:pt x="285" y="228"/>
                  <a:pt x="284" y="228"/>
                </a:cubicBezTo>
                <a:cubicBezTo>
                  <a:pt x="283" y="228"/>
                  <a:pt x="282" y="228"/>
                  <a:pt x="282" y="228"/>
                </a:cubicBezTo>
                <a:cubicBezTo>
                  <a:pt x="282" y="228"/>
                  <a:pt x="281" y="228"/>
                  <a:pt x="281" y="228"/>
                </a:cubicBezTo>
                <a:cubicBezTo>
                  <a:pt x="281" y="228"/>
                  <a:pt x="280" y="228"/>
                  <a:pt x="280" y="228"/>
                </a:cubicBezTo>
                <a:cubicBezTo>
                  <a:pt x="280" y="227"/>
                  <a:pt x="280" y="228"/>
                  <a:pt x="279" y="228"/>
                </a:cubicBezTo>
                <a:cubicBezTo>
                  <a:pt x="279" y="229"/>
                  <a:pt x="278" y="230"/>
                  <a:pt x="279" y="230"/>
                </a:cubicBezTo>
                <a:cubicBezTo>
                  <a:pt x="279" y="231"/>
                  <a:pt x="279" y="231"/>
                  <a:pt x="280" y="232"/>
                </a:cubicBezTo>
                <a:cubicBezTo>
                  <a:pt x="280" y="233"/>
                  <a:pt x="279" y="233"/>
                  <a:pt x="279" y="233"/>
                </a:cubicBezTo>
                <a:cubicBezTo>
                  <a:pt x="280" y="233"/>
                  <a:pt x="280" y="233"/>
                  <a:pt x="281" y="233"/>
                </a:cubicBezTo>
                <a:cubicBezTo>
                  <a:pt x="282" y="233"/>
                  <a:pt x="283" y="233"/>
                  <a:pt x="285" y="232"/>
                </a:cubicBezTo>
                <a:cubicBezTo>
                  <a:pt x="285" y="232"/>
                  <a:pt x="285" y="232"/>
                  <a:pt x="285" y="232"/>
                </a:cubicBezTo>
                <a:cubicBezTo>
                  <a:pt x="286" y="232"/>
                  <a:pt x="286" y="232"/>
                  <a:pt x="286" y="233"/>
                </a:cubicBezTo>
                <a:cubicBezTo>
                  <a:pt x="285" y="233"/>
                  <a:pt x="285" y="233"/>
                  <a:pt x="284" y="234"/>
                </a:cubicBezTo>
                <a:cubicBezTo>
                  <a:pt x="285" y="234"/>
                  <a:pt x="286" y="234"/>
                  <a:pt x="287" y="234"/>
                </a:cubicBezTo>
                <a:cubicBezTo>
                  <a:pt x="287" y="234"/>
                  <a:pt x="289" y="234"/>
                  <a:pt x="289" y="232"/>
                </a:cubicBezTo>
                <a:cubicBezTo>
                  <a:pt x="289" y="231"/>
                  <a:pt x="290" y="231"/>
                  <a:pt x="290" y="231"/>
                </a:cubicBezTo>
                <a:cubicBezTo>
                  <a:pt x="291" y="231"/>
                  <a:pt x="291" y="233"/>
                  <a:pt x="290" y="234"/>
                </a:cubicBezTo>
                <a:cubicBezTo>
                  <a:pt x="289" y="235"/>
                  <a:pt x="290" y="235"/>
                  <a:pt x="290" y="235"/>
                </a:cubicBezTo>
                <a:cubicBezTo>
                  <a:pt x="291" y="235"/>
                  <a:pt x="292" y="235"/>
                  <a:pt x="293" y="235"/>
                </a:cubicBezTo>
                <a:cubicBezTo>
                  <a:pt x="292" y="235"/>
                  <a:pt x="292" y="235"/>
                  <a:pt x="291" y="236"/>
                </a:cubicBezTo>
                <a:cubicBezTo>
                  <a:pt x="292" y="236"/>
                  <a:pt x="292" y="236"/>
                  <a:pt x="293" y="236"/>
                </a:cubicBezTo>
                <a:cubicBezTo>
                  <a:pt x="293" y="236"/>
                  <a:pt x="293" y="236"/>
                  <a:pt x="294" y="235"/>
                </a:cubicBezTo>
                <a:cubicBezTo>
                  <a:pt x="294" y="235"/>
                  <a:pt x="294" y="235"/>
                  <a:pt x="294" y="235"/>
                </a:cubicBezTo>
                <a:cubicBezTo>
                  <a:pt x="295" y="235"/>
                  <a:pt x="296" y="235"/>
                  <a:pt x="296" y="235"/>
                </a:cubicBezTo>
                <a:cubicBezTo>
                  <a:pt x="296" y="234"/>
                  <a:pt x="297" y="233"/>
                  <a:pt x="296" y="233"/>
                </a:cubicBezTo>
                <a:cubicBezTo>
                  <a:pt x="295" y="234"/>
                  <a:pt x="296" y="234"/>
                  <a:pt x="295" y="235"/>
                </a:cubicBezTo>
                <a:cubicBezTo>
                  <a:pt x="295" y="234"/>
                  <a:pt x="295" y="233"/>
                  <a:pt x="295" y="233"/>
                </a:cubicBezTo>
                <a:cubicBezTo>
                  <a:pt x="295" y="232"/>
                  <a:pt x="295" y="231"/>
                  <a:pt x="295" y="231"/>
                </a:cubicBezTo>
                <a:close/>
                <a:moveTo>
                  <a:pt x="245" y="218"/>
                </a:moveTo>
                <a:cubicBezTo>
                  <a:pt x="247" y="219"/>
                  <a:pt x="246" y="216"/>
                  <a:pt x="247" y="216"/>
                </a:cubicBezTo>
                <a:cubicBezTo>
                  <a:pt x="247" y="215"/>
                  <a:pt x="248" y="215"/>
                  <a:pt x="247" y="214"/>
                </a:cubicBezTo>
                <a:cubicBezTo>
                  <a:pt x="247" y="214"/>
                  <a:pt x="247" y="214"/>
                  <a:pt x="247" y="214"/>
                </a:cubicBezTo>
                <a:cubicBezTo>
                  <a:pt x="246" y="215"/>
                  <a:pt x="245" y="214"/>
                  <a:pt x="244" y="216"/>
                </a:cubicBezTo>
                <a:cubicBezTo>
                  <a:pt x="243" y="216"/>
                  <a:pt x="243" y="216"/>
                  <a:pt x="242" y="216"/>
                </a:cubicBezTo>
                <a:cubicBezTo>
                  <a:pt x="242" y="218"/>
                  <a:pt x="244" y="216"/>
                  <a:pt x="244" y="216"/>
                </a:cubicBezTo>
                <a:cubicBezTo>
                  <a:pt x="244" y="217"/>
                  <a:pt x="244" y="217"/>
                  <a:pt x="244" y="217"/>
                </a:cubicBezTo>
                <a:cubicBezTo>
                  <a:pt x="244" y="217"/>
                  <a:pt x="244" y="217"/>
                  <a:pt x="245" y="217"/>
                </a:cubicBezTo>
                <a:cubicBezTo>
                  <a:pt x="244" y="217"/>
                  <a:pt x="244" y="217"/>
                  <a:pt x="244" y="218"/>
                </a:cubicBezTo>
                <a:cubicBezTo>
                  <a:pt x="243" y="218"/>
                  <a:pt x="243" y="219"/>
                  <a:pt x="243" y="219"/>
                </a:cubicBezTo>
                <a:cubicBezTo>
                  <a:pt x="244" y="220"/>
                  <a:pt x="244" y="219"/>
                  <a:pt x="244" y="219"/>
                </a:cubicBezTo>
                <a:cubicBezTo>
                  <a:pt x="245" y="220"/>
                  <a:pt x="244" y="219"/>
                  <a:pt x="245" y="218"/>
                </a:cubicBezTo>
                <a:cubicBezTo>
                  <a:pt x="245" y="218"/>
                  <a:pt x="245" y="217"/>
                  <a:pt x="245" y="218"/>
                </a:cubicBezTo>
                <a:close/>
                <a:moveTo>
                  <a:pt x="269" y="203"/>
                </a:moveTo>
                <a:cubicBezTo>
                  <a:pt x="269" y="203"/>
                  <a:pt x="268" y="203"/>
                  <a:pt x="268" y="203"/>
                </a:cubicBezTo>
                <a:cubicBezTo>
                  <a:pt x="268" y="203"/>
                  <a:pt x="267" y="203"/>
                  <a:pt x="266" y="204"/>
                </a:cubicBezTo>
                <a:cubicBezTo>
                  <a:pt x="266" y="204"/>
                  <a:pt x="265" y="204"/>
                  <a:pt x="265" y="203"/>
                </a:cubicBezTo>
                <a:cubicBezTo>
                  <a:pt x="264" y="204"/>
                  <a:pt x="265" y="204"/>
                  <a:pt x="264" y="205"/>
                </a:cubicBezTo>
                <a:cubicBezTo>
                  <a:pt x="263" y="205"/>
                  <a:pt x="264" y="204"/>
                  <a:pt x="263" y="204"/>
                </a:cubicBezTo>
                <a:cubicBezTo>
                  <a:pt x="263" y="204"/>
                  <a:pt x="262" y="203"/>
                  <a:pt x="261" y="204"/>
                </a:cubicBezTo>
                <a:cubicBezTo>
                  <a:pt x="260" y="204"/>
                  <a:pt x="259" y="204"/>
                  <a:pt x="259" y="204"/>
                </a:cubicBezTo>
                <a:cubicBezTo>
                  <a:pt x="258" y="204"/>
                  <a:pt x="258" y="204"/>
                  <a:pt x="257" y="205"/>
                </a:cubicBezTo>
                <a:cubicBezTo>
                  <a:pt x="257" y="206"/>
                  <a:pt x="258" y="204"/>
                  <a:pt x="258" y="205"/>
                </a:cubicBezTo>
                <a:cubicBezTo>
                  <a:pt x="259" y="205"/>
                  <a:pt x="259" y="205"/>
                  <a:pt x="260" y="205"/>
                </a:cubicBezTo>
                <a:cubicBezTo>
                  <a:pt x="262" y="205"/>
                  <a:pt x="263" y="207"/>
                  <a:pt x="266" y="205"/>
                </a:cubicBezTo>
                <a:cubicBezTo>
                  <a:pt x="266" y="205"/>
                  <a:pt x="267" y="205"/>
                  <a:pt x="267" y="205"/>
                </a:cubicBezTo>
                <a:cubicBezTo>
                  <a:pt x="268" y="206"/>
                  <a:pt x="269" y="206"/>
                  <a:pt x="271" y="206"/>
                </a:cubicBezTo>
                <a:cubicBezTo>
                  <a:pt x="272" y="206"/>
                  <a:pt x="273" y="205"/>
                  <a:pt x="275" y="205"/>
                </a:cubicBezTo>
                <a:cubicBezTo>
                  <a:pt x="275" y="205"/>
                  <a:pt x="275" y="204"/>
                  <a:pt x="275" y="204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205"/>
                  <a:pt x="274" y="205"/>
                  <a:pt x="274" y="206"/>
                </a:cubicBezTo>
                <a:cubicBezTo>
                  <a:pt x="275" y="206"/>
                  <a:pt x="276" y="206"/>
                  <a:pt x="277" y="205"/>
                </a:cubicBezTo>
                <a:cubicBezTo>
                  <a:pt x="277" y="205"/>
                  <a:pt x="278" y="204"/>
                  <a:pt x="277" y="204"/>
                </a:cubicBezTo>
                <a:cubicBezTo>
                  <a:pt x="276" y="204"/>
                  <a:pt x="275" y="203"/>
                  <a:pt x="274" y="203"/>
                </a:cubicBezTo>
                <a:cubicBezTo>
                  <a:pt x="273" y="204"/>
                  <a:pt x="272" y="204"/>
                  <a:pt x="272" y="204"/>
                </a:cubicBezTo>
                <a:cubicBezTo>
                  <a:pt x="271" y="203"/>
                  <a:pt x="270" y="203"/>
                  <a:pt x="269" y="204"/>
                </a:cubicBezTo>
                <a:cubicBezTo>
                  <a:pt x="269" y="204"/>
                  <a:pt x="269" y="204"/>
                  <a:pt x="269" y="204"/>
                </a:cubicBezTo>
                <a:cubicBezTo>
                  <a:pt x="269" y="204"/>
                  <a:pt x="270" y="203"/>
                  <a:pt x="269" y="203"/>
                </a:cubicBezTo>
                <a:close/>
                <a:moveTo>
                  <a:pt x="290" y="222"/>
                </a:moveTo>
                <a:cubicBezTo>
                  <a:pt x="291" y="223"/>
                  <a:pt x="289" y="224"/>
                  <a:pt x="290" y="224"/>
                </a:cubicBezTo>
                <a:cubicBezTo>
                  <a:pt x="291" y="224"/>
                  <a:pt x="291" y="225"/>
                  <a:pt x="292" y="225"/>
                </a:cubicBezTo>
                <a:cubicBezTo>
                  <a:pt x="293" y="224"/>
                  <a:pt x="294" y="223"/>
                  <a:pt x="294" y="222"/>
                </a:cubicBezTo>
                <a:cubicBezTo>
                  <a:pt x="293" y="223"/>
                  <a:pt x="293" y="223"/>
                  <a:pt x="293" y="224"/>
                </a:cubicBezTo>
                <a:cubicBezTo>
                  <a:pt x="292" y="224"/>
                  <a:pt x="292" y="224"/>
                  <a:pt x="291" y="224"/>
                </a:cubicBezTo>
                <a:cubicBezTo>
                  <a:pt x="291" y="224"/>
                  <a:pt x="290" y="224"/>
                  <a:pt x="291" y="224"/>
                </a:cubicBezTo>
                <a:cubicBezTo>
                  <a:pt x="292" y="222"/>
                  <a:pt x="291" y="223"/>
                  <a:pt x="290" y="222"/>
                </a:cubicBezTo>
                <a:close/>
                <a:moveTo>
                  <a:pt x="254" y="211"/>
                </a:moveTo>
                <a:cubicBezTo>
                  <a:pt x="254" y="211"/>
                  <a:pt x="253" y="212"/>
                  <a:pt x="253" y="212"/>
                </a:cubicBezTo>
                <a:cubicBezTo>
                  <a:pt x="253" y="213"/>
                  <a:pt x="253" y="212"/>
                  <a:pt x="253" y="212"/>
                </a:cubicBezTo>
                <a:cubicBezTo>
                  <a:pt x="252" y="212"/>
                  <a:pt x="251" y="213"/>
                  <a:pt x="250" y="213"/>
                </a:cubicBezTo>
                <a:cubicBezTo>
                  <a:pt x="249" y="213"/>
                  <a:pt x="250" y="214"/>
                  <a:pt x="250" y="214"/>
                </a:cubicBezTo>
                <a:cubicBezTo>
                  <a:pt x="250" y="215"/>
                  <a:pt x="250" y="216"/>
                  <a:pt x="249" y="217"/>
                </a:cubicBezTo>
                <a:cubicBezTo>
                  <a:pt x="249" y="217"/>
                  <a:pt x="249" y="218"/>
                  <a:pt x="250" y="218"/>
                </a:cubicBezTo>
                <a:cubicBezTo>
                  <a:pt x="250" y="217"/>
                  <a:pt x="251" y="217"/>
                  <a:pt x="251" y="217"/>
                </a:cubicBezTo>
                <a:cubicBezTo>
                  <a:pt x="252" y="217"/>
                  <a:pt x="252" y="218"/>
                  <a:pt x="253" y="217"/>
                </a:cubicBezTo>
                <a:cubicBezTo>
                  <a:pt x="253" y="216"/>
                  <a:pt x="255" y="216"/>
                  <a:pt x="257" y="216"/>
                </a:cubicBezTo>
                <a:cubicBezTo>
                  <a:pt x="258" y="216"/>
                  <a:pt x="259" y="215"/>
                  <a:pt x="260" y="215"/>
                </a:cubicBezTo>
                <a:cubicBezTo>
                  <a:pt x="261" y="215"/>
                  <a:pt x="262" y="215"/>
                  <a:pt x="262" y="214"/>
                </a:cubicBezTo>
                <a:cubicBezTo>
                  <a:pt x="263" y="214"/>
                  <a:pt x="263" y="214"/>
                  <a:pt x="264" y="214"/>
                </a:cubicBezTo>
                <a:cubicBezTo>
                  <a:pt x="264" y="215"/>
                  <a:pt x="266" y="214"/>
                  <a:pt x="267" y="214"/>
                </a:cubicBezTo>
                <a:cubicBezTo>
                  <a:pt x="268" y="214"/>
                  <a:pt x="269" y="214"/>
                  <a:pt x="270" y="214"/>
                </a:cubicBezTo>
                <a:cubicBezTo>
                  <a:pt x="271" y="214"/>
                  <a:pt x="272" y="214"/>
                  <a:pt x="273" y="214"/>
                </a:cubicBezTo>
                <a:cubicBezTo>
                  <a:pt x="277" y="215"/>
                  <a:pt x="278" y="214"/>
                  <a:pt x="282" y="212"/>
                </a:cubicBezTo>
                <a:cubicBezTo>
                  <a:pt x="282" y="212"/>
                  <a:pt x="281" y="212"/>
                  <a:pt x="281" y="212"/>
                </a:cubicBezTo>
                <a:cubicBezTo>
                  <a:pt x="281" y="211"/>
                  <a:pt x="280" y="211"/>
                  <a:pt x="279" y="211"/>
                </a:cubicBezTo>
                <a:cubicBezTo>
                  <a:pt x="279" y="211"/>
                  <a:pt x="278" y="211"/>
                  <a:pt x="277" y="211"/>
                </a:cubicBezTo>
                <a:cubicBezTo>
                  <a:pt x="276" y="211"/>
                  <a:pt x="276" y="211"/>
                  <a:pt x="276" y="211"/>
                </a:cubicBezTo>
                <a:cubicBezTo>
                  <a:pt x="277" y="209"/>
                  <a:pt x="276" y="210"/>
                  <a:pt x="275" y="210"/>
                </a:cubicBezTo>
                <a:cubicBezTo>
                  <a:pt x="275" y="209"/>
                  <a:pt x="274" y="209"/>
                  <a:pt x="273" y="209"/>
                </a:cubicBezTo>
                <a:cubicBezTo>
                  <a:pt x="272" y="209"/>
                  <a:pt x="271" y="209"/>
                  <a:pt x="270" y="209"/>
                </a:cubicBezTo>
                <a:cubicBezTo>
                  <a:pt x="269" y="210"/>
                  <a:pt x="270" y="209"/>
                  <a:pt x="270" y="209"/>
                </a:cubicBezTo>
                <a:cubicBezTo>
                  <a:pt x="269" y="209"/>
                  <a:pt x="268" y="209"/>
                  <a:pt x="267" y="209"/>
                </a:cubicBezTo>
                <a:cubicBezTo>
                  <a:pt x="267" y="209"/>
                  <a:pt x="266" y="209"/>
                  <a:pt x="265" y="209"/>
                </a:cubicBezTo>
                <a:cubicBezTo>
                  <a:pt x="264" y="210"/>
                  <a:pt x="262" y="209"/>
                  <a:pt x="262" y="211"/>
                </a:cubicBezTo>
                <a:cubicBezTo>
                  <a:pt x="262" y="211"/>
                  <a:pt x="261" y="211"/>
                  <a:pt x="261" y="211"/>
                </a:cubicBezTo>
                <a:cubicBezTo>
                  <a:pt x="262" y="210"/>
                  <a:pt x="262" y="209"/>
                  <a:pt x="260" y="210"/>
                </a:cubicBezTo>
                <a:cubicBezTo>
                  <a:pt x="259" y="211"/>
                  <a:pt x="257" y="210"/>
                  <a:pt x="255" y="211"/>
                </a:cubicBezTo>
                <a:cubicBezTo>
                  <a:pt x="255" y="211"/>
                  <a:pt x="254" y="212"/>
                  <a:pt x="254" y="211"/>
                </a:cubicBezTo>
                <a:close/>
                <a:moveTo>
                  <a:pt x="216" y="252"/>
                </a:moveTo>
                <a:cubicBezTo>
                  <a:pt x="216" y="252"/>
                  <a:pt x="216" y="252"/>
                  <a:pt x="216" y="252"/>
                </a:cubicBezTo>
                <a:cubicBezTo>
                  <a:pt x="216" y="251"/>
                  <a:pt x="215" y="250"/>
                  <a:pt x="215" y="251"/>
                </a:cubicBezTo>
                <a:cubicBezTo>
                  <a:pt x="215" y="252"/>
                  <a:pt x="216" y="252"/>
                  <a:pt x="216" y="253"/>
                </a:cubicBezTo>
                <a:cubicBezTo>
                  <a:pt x="216" y="253"/>
                  <a:pt x="217" y="253"/>
                  <a:pt x="217" y="253"/>
                </a:cubicBezTo>
                <a:cubicBezTo>
                  <a:pt x="217" y="253"/>
                  <a:pt x="217" y="252"/>
                  <a:pt x="217" y="252"/>
                </a:cubicBezTo>
                <a:cubicBezTo>
                  <a:pt x="217" y="251"/>
                  <a:pt x="217" y="252"/>
                  <a:pt x="216" y="252"/>
                </a:cubicBezTo>
                <a:close/>
                <a:moveTo>
                  <a:pt x="226" y="236"/>
                </a:moveTo>
                <a:cubicBezTo>
                  <a:pt x="226" y="235"/>
                  <a:pt x="226" y="235"/>
                  <a:pt x="226" y="235"/>
                </a:cubicBezTo>
                <a:cubicBezTo>
                  <a:pt x="226" y="235"/>
                  <a:pt x="226" y="234"/>
                  <a:pt x="226" y="234"/>
                </a:cubicBezTo>
                <a:cubicBezTo>
                  <a:pt x="227" y="233"/>
                  <a:pt x="227" y="232"/>
                  <a:pt x="228" y="232"/>
                </a:cubicBezTo>
                <a:cubicBezTo>
                  <a:pt x="229" y="232"/>
                  <a:pt x="230" y="231"/>
                  <a:pt x="230" y="232"/>
                </a:cubicBezTo>
                <a:cubicBezTo>
                  <a:pt x="231" y="233"/>
                  <a:pt x="231" y="232"/>
                  <a:pt x="232" y="231"/>
                </a:cubicBezTo>
                <a:cubicBezTo>
                  <a:pt x="233" y="231"/>
                  <a:pt x="234" y="229"/>
                  <a:pt x="235" y="228"/>
                </a:cubicBezTo>
                <a:cubicBezTo>
                  <a:pt x="236" y="227"/>
                  <a:pt x="237" y="226"/>
                  <a:pt x="239" y="225"/>
                </a:cubicBezTo>
                <a:cubicBezTo>
                  <a:pt x="238" y="225"/>
                  <a:pt x="238" y="224"/>
                  <a:pt x="238" y="225"/>
                </a:cubicBezTo>
                <a:cubicBezTo>
                  <a:pt x="237" y="225"/>
                  <a:pt x="237" y="225"/>
                  <a:pt x="237" y="225"/>
                </a:cubicBezTo>
                <a:cubicBezTo>
                  <a:pt x="237" y="225"/>
                  <a:pt x="237" y="225"/>
                  <a:pt x="237" y="224"/>
                </a:cubicBezTo>
                <a:cubicBezTo>
                  <a:pt x="237" y="224"/>
                  <a:pt x="237" y="223"/>
                  <a:pt x="237" y="223"/>
                </a:cubicBezTo>
                <a:cubicBezTo>
                  <a:pt x="237" y="224"/>
                  <a:pt x="236" y="222"/>
                  <a:pt x="236" y="223"/>
                </a:cubicBezTo>
                <a:cubicBezTo>
                  <a:pt x="235" y="224"/>
                  <a:pt x="236" y="224"/>
                  <a:pt x="236" y="224"/>
                </a:cubicBezTo>
                <a:cubicBezTo>
                  <a:pt x="236" y="224"/>
                  <a:pt x="236" y="225"/>
                  <a:pt x="236" y="225"/>
                </a:cubicBezTo>
                <a:cubicBezTo>
                  <a:pt x="235" y="224"/>
                  <a:pt x="235" y="225"/>
                  <a:pt x="235" y="226"/>
                </a:cubicBezTo>
                <a:cubicBezTo>
                  <a:pt x="235" y="227"/>
                  <a:pt x="235" y="227"/>
                  <a:pt x="235" y="227"/>
                </a:cubicBezTo>
                <a:cubicBezTo>
                  <a:pt x="234" y="227"/>
                  <a:pt x="233" y="227"/>
                  <a:pt x="233" y="229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232" y="229"/>
                  <a:pt x="232" y="230"/>
                  <a:pt x="231" y="230"/>
                </a:cubicBezTo>
                <a:cubicBezTo>
                  <a:pt x="231" y="230"/>
                  <a:pt x="231" y="229"/>
                  <a:pt x="232" y="229"/>
                </a:cubicBezTo>
                <a:cubicBezTo>
                  <a:pt x="232" y="228"/>
                  <a:pt x="232" y="227"/>
                  <a:pt x="231" y="227"/>
                </a:cubicBezTo>
                <a:cubicBezTo>
                  <a:pt x="230" y="228"/>
                  <a:pt x="230" y="226"/>
                  <a:pt x="230" y="226"/>
                </a:cubicBezTo>
                <a:cubicBezTo>
                  <a:pt x="230" y="225"/>
                  <a:pt x="230" y="224"/>
                  <a:pt x="231" y="223"/>
                </a:cubicBezTo>
                <a:cubicBezTo>
                  <a:pt x="229" y="224"/>
                  <a:pt x="228" y="226"/>
                  <a:pt x="227" y="226"/>
                </a:cubicBezTo>
                <a:cubicBezTo>
                  <a:pt x="226" y="227"/>
                  <a:pt x="224" y="229"/>
                  <a:pt x="223" y="230"/>
                </a:cubicBezTo>
                <a:cubicBezTo>
                  <a:pt x="222" y="231"/>
                  <a:pt x="221" y="232"/>
                  <a:pt x="220" y="234"/>
                </a:cubicBezTo>
                <a:cubicBezTo>
                  <a:pt x="220" y="235"/>
                  <a:pt x="220" y="235"/>
                  <a:pt x="220" y="235"/>
                </a:cubicBezTo>
                <a:cubicBezTo>
                  <a:pt x="219" y="234"/>
                  <a:pt x="219" y="235"/>
                  <a:pt x="218" y="236"/>
                </a:cubicBezTo>
                <a:cubicBezTo>
                  <a:pt x="217" y="237"/>
                  <a:pt x="217" y="238"/>
                  <a:pt x="216" y="238"/>
                </a:cubicBezTo>
                <a:cubicBezTo>
                  <a:pt x="216" y="239"/>
                  <a:pt x="215" y="240"/>
                  <a:pt x="215" y="241"/>
                </a:cubicBezTo>
                <a:cubicBezTo>
                  <a:pt x="214" y="242"/>
                  <a:pt x="214" y="243"/>
                  <a:pt x="213" y="244"/>
                </a:cubicBezTo>
                <a:cubicBezTo>
                  <a:pt x="213" y="245"/>
                  <a:pt x="212" y="246"/>
                  <a:pt x="212" y="246"/>
                </a:cubicBezTo>
                <a:cubicBezTo>
                  <a:pt x="211" y="247"/>
                  <a:pt x="211" y="248"/>
                  <a:pt x="212" y="248"/>
                </a:cubicBezTo>
                <a:cubicBezTo>
                  <a:pt x="213" y="249"/>
                  <a:pt x="213" y="248"/>
                  <a:pt x="213" y="249"/>
                </a:cubicBezTo>
                <a:cubicBezTo>
                  <a:pt x="214" y="251"/>
                  <a:pt x="215" y="251"/>
                  <a:pt x="216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7" y="247"/>
                  <a:pt x="218" y="247"/>
                </a:cubicBezTo>
                <a:cubicBezTo>
                  <a:pt x="218" y="246"/>
                  <a:pt x="219" y="246"/>
                  <a:pt x="220" y="246"/>
                </a:cubicBezTo>
                <a:cubicBezTo>
                  <a:pt x="219" y="245"/>
                  <a:pt x="222" y="245"/>
                  <a:pt x="220" y="243"/>
                </a:cubicBezTo>
                <a:cubicBezTo>
                  <a:pt x="221" y="242"/>
                  <a:pt x="220" y="239"/>
                  <a:pt x="221" y="238"/>
                </a:cubicBezTo>
                <a:cubicBezTo>
                  <a:pt x="222" y="238"/>
                  <a:pt x="222" y="235"/>
                  <a:pt x="224" y="237"/>
                </a:cubicBezTo>
                <a:cubicBezTo>
                  <a:pt x="225" y="236"/>
                  <a:pt x="225" y="239"/>
                  <a:pt x="226" y="238"/>
                </a:cubicBezTo>
                <a:cubicBezTo>
                  <a:pt x="226" y="237"/>
                  <a:pt x="227" y="237"/>
                  <a:pt x="227" y="237"/>
                </a:cubicBezTo>
                <a:cubicBezTo>
                  <a:pt x="227" y="236"/>
                  <a:pt x="227" y="237"/>
                  <a:pt x="226" y="237"/>
                </a:cubicBezTo>
                <a:cubicBezTo>
                  <a:pt x="226" y="237"/>
                  <a:pt x="225" y="236"/>
                  <a:pt x="225" y="236"/>
                </a:cubicBezTo>
                <a:cubicBezTo>
                  <a:pt x="225" y="235"/>
                  <a:pt x="226" y="236"/>
                  <a:pt x="226" y="236"/>
                </a:cubicBezTo>
                <a:close/>
                <a:moveTo>
                  <a:pt x="318" y="281"/>
                </a:moveTo>
                <a:cubicBezTo>
                  <a:pt x="318" y="281"/>
                  <a:pt x="318" y="282"/>
                  <a:pt x="318" y="282"/>
                </a:cubicBezTo>
                <a:cubicBezTo>
                  <a:pt x="320" y="282"/>
                  <a:pt x="320" y="282"/>
                  <a:pt x="319" y="280"/>
                </a:cubicBezTo>
                <a:cubicBezTo>
                  <a:pt x="318" y="281"/>
                  <a:pt x="318" y="281"/>
                  <a:pt x="318" y="281"/>
                </a:cubicBezTo>
                <a:close/>
                <a:moveTo>
                  <a:pt x="321" y="275"/>
                </a:moveTo>
                <a:cubicBezTo>
                  <a:pt x="321" y="275"/>
                  <a:pt x="321" y="274"/>
                  <a:pt x="320" y="274"/>
                </a:cubicBezTo>
                <a:cubicBezTo>
                  <a:pt x="320" y="274"/>
                  <a:pt x="319" y="273"/>
                  <a:pt x="319" y="274"/>
                </a:cubicBezTo>
                <a:cubicBezTo>
                  <a:pt x="319" y="274"/>
                  <a:pt x="319" y="275"/>
                  <a:pt x="319" y="276"/>
                </a:cubicBezTo>
                <a:cubicBezTo>
                  <a:pt x="319" y="277"/>
                  <a:pt x="320" y="277"/>
                  <a:pt x="319" y="277"/>
                </a:cubicBezTo>
                <a:cubicBezTo>
                  <a:pt x="318" y="277"/>
                  <a:pt x="319" y="277"/>
                  <a:pt x="318" y="278"/>
                </a:cubicBezTo>
                <a:cubicBezTo>
                  <a:pt x="318" y="278"/>
                  <a:pt x="319" y="279"/>
                  <a:pt x="319" y="280"/>
                </a:cubicBezTo>
                <a:cubicBezTo>
                  <a:pt x="320" y="280"/>
                  <a:pt x="320" y="280"/>
                  <a:pt x="320" y="279"/>
                </a:cubicBezTo>
                <a:cubicBezTo>
                  <a:pt x="320" y="279"/>
                  <a:pt x="320" y="278"/>
                  <a:pt x="320" y="278"/>
                </a:cubicBezTo>
                <a:cubicBezTo>
                  <a:pt x="321" y="277"/>
                  <a:pt x="320" y="276"/>
                  <a:pt x="321" y="275"/>
                </a:cubicBezTo>
                <a:close/>
                <a:moveTo>
                  <a:pt x="320" y="297"/>
                </a:moveTo>
                <a:cubicBezTo>
                  <a:pt x="319" y="297"/>
                  <a:pt x="319" y="297"/>
                  <a:pt x="319" y="297"/>
                </a:cubicBezTo>
                <a:cubicBezTo>
                  <a:pt x="319" y="298"/>
                  <a:pt x="318" y="298"/>
                  <a:pt x="318" y="299"/>
                </a:cubicBezTo>
                <a:cubicBezTo>
                  <a:pt x="317" y="299"/>
                  <a:pt x="316" y="299"/>
                  <a:pt x="316" y="300"/>
                </a:cubicBezTo>
                <a:cubicBezTo>
                  <a:pt x="316" y="301"/>
                  <a:pt x="315" y="301"/>
                  <a:pt x="315" y="302"/>
                </a:cubicBezTo>
                <a:cubicBezTo>
                  <a:pt x="315" y="303"/>
                  <a:pt x="315" y="304"/>
                  <a:pt x="314" y="303"/>
                </a:cubicBezTo>
                <a:cubicBezTo>
                  <a:pt x="314" y="304"/>
                  <a:pt x="313" y="304"/>
                  <a:pt x="314" y="304"/>
                </a:cubicBezTo>
                <a:cubicBezTo>
                  <a:pt x="314" y="305"/>
                  <a:pt x="315" y="304"/>
                  <a:pt x="314" y="305"/>
                </a:cubicBezTo>
                <a:cubicBezTo>
                  <a:pt x="314" y="305"/>
                  <a:pt x="314" y="306"/>
                  <a:pt x="313" y="306"/>
                </a:cubicBezTo>
                <a:cubicBezTo>
                  <a:pt x="313" y="305"/>
                  <a:pt x="314" y="305"/>
                  <a:pt x="313" y="304"/>
                </a:cubicBezTo>
                <a:cubicBezTo>
                  <a:pt x="313" y="305"/>
                  <a:pt x="313" y="305"/>
                  <a:pt x="313" y="305"/>
                </a:cubicBezTo>
                <a:cubicBezTo>
                  <a:pt x="313" y="305"/>
                  <a:pt x="312" y="306"/>
                  <a:pt x="312" y="306"/>
                </a:cubicBezTo>
                <a:cubicBezTo>
                  <a:pt x="312" y="306"/>
                  <a:pt x="312" y="307"/>
                  <a:pt x="311" y="307"/>
                </a:cubicBezTo>
                <a:cubicBezTo>
                  <a:pt x="310" y="308"/>
                  <a:pt x="310" y="310"/>
                  <a:pt x="309" y="310"/>
                </a:cubicBezTo>
                <a:cubicBezTo>
                  <a:pt x="309" y="311"/>
                  <a:pt x="308" y="311"/>
                  <a:pt x="308" y="311"/>
                </a:cubicBezTo>
                <a:cubicBezTo>
                  <a:pt x="308" y="312"/>
                  <a:pt x="309" y="312"/>
                  <a:pt x="309" y="312"/>
                </a:cubicBezTo>
                <a:cubicBezTo>
                  <a:pt x="310" y="311"/>
                  <a:pt x="311" y="311"/>
                  <a:pt x="311" y="311"/>
                </a:cubicBezTo>
                <a:cubicBezTo>
                  <a:pt x="312" y="310"/>
                  <a:pt x="313" y="310"/>
                  <a:pt x="313" y="310"/>
                </a:cubicBezTo>
                <a:cubicBezTo>
                  <a:pt x="315" y="310"/>
                  <a:pt x="316" y="310"/>
                  <a:pt x="316" y="308"/>
                </a:cubicBezTo>
                <a:cubicBezTo>
                  <a:pt x="317" y="307"/>
                  <a:pt x="317" y="306"/>
                  <a:pt x="318" y="305"/>
                </a:cubicBezTo>
                <a:cubicBezTo>
                  <a:pt x="319" y="304"/>
                  <a:pt x="319" y="304"/>
                  <a:pt x="320" y="303"/>
                </a:cubicBezTo>
                <a:cubicBezTo>
                  <a:pt x="320" y="302"/>
                  <a:pt x="320" y="302"/>
                  <a:pt x="321" y="301"/>
                </a:cubicBezTo>
                <a:cubicBezTo>
                  <a:pt x="321" y="300"/>
                  <a:pt x="322" y="299"/>
                  <a:pt x="322" y="298"/>
                </a:cubicBezTo>
                <a:cubicBezTo>
                  <a:pt x="322" y="298"/>
                  <a:pt x="322" y="297"/>
                  <a:pt x="322" y="296"/>
                </a:cubicBezTo>
                <a:cubicBezTo>
                  <a:pt x="323" y="296"/>
                  <a:pt x="323" y="296"/>
                  <a:pt x="323" y="295"/>
                </a:cubicBezTo>
                <a:cubicBezTo>
                  <a:pt x="323" y="295"/>
                  <a:pt x="323" y="295"/>
                  <a:pt x="323" y="294"/>
                </a:cubicBezTo>
                <a:cubicBezTo>
                  <a:pt x="324" y="294"/>
                  <a:pt x="324" y="294"/>
                  <a:pt x="324" y="294"/>
                </a:cubicBezTo>
                <a:cubicBezTo>
                  <a:pt x="324" y="293"/>
                  <a:pt x="324" y="293"/>
                  <a:pt x="324" y="292"/>
                </a:cubicBezTo>
                <a:cubicBezTo>
                  <a:pt x="324" y="291"/>
                  <a:pt x="325" y="290"/>
                  <a:pt x="325" y="290"/>
                </a:cubicBezTo>
                <a:cubicBezTo>
                  <a:pt x="324" y="290"/>
                  <a:pt x="324" y="292"/>
                  <a:pt x="324" y="292"/>
                </a:cubicBezTo>
                <a:cubicBezTo>
                  <a:pt x="323" y="292"/>
                  <a:pt x="323" y="292"/>
                  <a:pt x="322" y="293"/>
                </a:cubicBezTo>
                <a:cubicBezTo>
                  <a:pt x="322" y="293"/>
                  <a:pt x="322" y="294"/>
                  <a:pt x="322" y="295"/>
                </a:cubicBezTo>
                <a:cubicBezTo>
                  <a:pt x="321" y="295"/>
                  <a:pt x="320" y="295"/>
                  <a:pt x="320" y="297"/>
                </a:cubicBezTo>
                <a:cubicBezTo>
                  <a:pt x="320" y="297"/>
                  <a:pt x="320" y="297"/>
                  <a:pt x="320" y="297"/>
                </a:cubicBezTo>
                <a:close/>
                <a:moveTo>
                  <a:pt x="319" y="280"/>
                </a:moveTo>
                <a:cubicBezTo>
                  <a:pt x="319" y="280"/>
                  <a:pt x="319" y="280"/>
                  <a:pt x="319" y="280"/>
                </a:cubicBezTo>
                <a:cubicBezTo>
                  <a:pt x="319" y="280"/>
                  <a:pt x="319" y="280"/>
                  <a:pt x="319" y="280"/>
                </a:cubicBezTo>
                <a:cubicBezTo>
                  <a:pt x="319" y="280"/>
                  <a:pt x="319" y="280"/>
                  <a:pt x="319" y="280"/>
                </a:cubicBezTo>
                <a:cubicBezTo>
                  <a:pt x="319" y="280"/>
                  <a:pt x="319" y="280"/>
                  <a:pt x="319" y="280"/>
                </a:cubicBezTo>
                <a:close/>
                <a:moveTo>
                  <a:pt x="317" y="257"/>
                </a:moveTo>
                <a:cubicBezTo>
                  <a:pt x="317" y="257"/>
                  <a:pt x="317" y="258"/>
                  <a:pt x="317" y="259"/>
                </a:cubicBezTo>
                <a:cubicBezTo>
                  <a:pt x="317" y="259"/>
                  <a:pt x="317" y="259"/>
                  <a:pt x="318" y="260"/>
                </a:cubicBezTo>
                <a:cubicBezTo>
                  <a:pt x="318" y="260"/>
                  <a:pt x="318" y="261"/>
                  <a:pt x="318" y="261"/>
                </a:cubicBezTo>
                <a:cubicBezTo>
                  <a:pt x="319" y="261"/>
                  <a:pt x="319" y="261"/>
                  <a:pt x="318" y="261"/>
                </a:cubicBezTo>
                <a:cubicBezTo>
                  <a:pt x="318" y="261"/>
                  <a:pt x="318" y="262"/>
                  <a:pt x="318" y="262"/>
                </a:cubicBezTo>
                <a:cubicBezTo>
                  <a:pt x="318" y="262"/>
                  <a:pt x="318" y="263"/>
                  <a:pt x="319" y="263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9" y="264"/>
                  <a:pt x="319" y="265"/>
                  <a:pt x="319" y="265"/>
                </a:cubicBezTo>
                <a:cubicBezTo>
                  <a:pt x="319" y="265"/>
                  <a:pt x="320" y="266"/>
                  <a:pt x="321" y="266"/>
                </a:cubicBezTo>
                <a:cubicBezTo>
                  <a:pt x="321" y="266"/>
                  <a:pt x="321" y="266"/>
                  <a:pt x="321" y="266"/>
                </a:cubicBezTo>
                <a:cubicBezTo>
                  <a:pt x="320" y="265"/>
                  <a:pt x="319" y="264"/>
                  <a:pt x="321" y="264"/>
                </a:cubicBezTo>
                <a:cubicBezTo>
                  <a:pt x="322" y="264"/>
                  <a:pt x="322" y="263"/>
                  <a:pt x="321" y="263"/>
                </a:cubicBezTo>
                <a:cubicBezTo>
                  <a:pt x="321" y="263"/>
                  <a:pt x="321" y="262"/>
                  <a:pt x="321" y="262"/>
                </a:cubicBezTo>
                <a:cubicBezTo>
                  <a:pt x="322" y="261"/>
                  <a:pt x="322" y="259"/>
                  <a:pt x="322" y="258"/>
                </a:cubicBezTo>
                <a:cubicBezTo>
                  <a:pt x="321" y="258"/>
                  <a:pt x="321" y="259"/>
                  <a:pt x="319" y="259"/>
                </a:cubicBezTo>
                <a:cubicBezTo>
                  <a:pt x="320" y="258"/>
                  <a:pt x="321" y="258"/>
                  <a:pt x="321" y="257"/>
                </a:cubicBezTo>
                <a:cubicBezTo>
                  <a:pt x="321" y="257"/>
                  <a:pt x="321" y="257"/>
                  <a:pt x="321" y="257"/>
                </a:cubicBezTo>
                <a:cubicBezTo>
                  <a:pt x="323" y="258"/>
                  <a:pt x="322" y="257"/>
                  <a:pt x="322" y="256"/>
                </a:cubicBezTo>
                <a:cubicBezTo>
                  <a:pt x="322" y="256"/>
                  <a:pt x="322" y="255"/>
                  <a:pt x="321" y="254"/>
                </a:cubicBezTo>
                <a:cubicBezTo>
                  <a:pt x="321" y="254"/>
                  <a:pt x="320" y="253"/>
                  <a:pt x="321" y="253"/>
                </a:cubicBezTo>
                <a:cubicBezTo>
                  <a:pt x="321" y="253"/>
                  <a:pt x="322" y="254"/>
                  <a:pt x="322" y="253"/>
                </a:cubicBezTo>
                <a:cubicBezTo>
                  <a:pt x="321" y="253"/>
                  <a:pt x="322" y="252"/>
                  <a:pt x="321" y="252"/>
                </a:cubicBezTo>
                <a:cubicBezTo>
                  <a:pt x="320" y="251"/>
                  <a:pt x="320" y="251"/>
                  <a:pt x="320" y="251"/>
                </a:cubicBezTo>
                <a:cubicBezTo>
                  <a:pt x="320" y="250"/>
                  <a:pt x="319" y="250"/>
                  <a:pt x="319" y="250"/>
                </a:cubicBezTo>
                <a:cubicBezTo>
                  <a:pt x="318" y="250"/>
                  <a:pt x="318" y="251"/>
                  <a:pt x="318" y="251"/>
                </a:cubicBezTo>
                <a:cubicBezTo>
                  <a:pt x="318" y="252"/>
                  <a:pt x="318" y="253"/>
                  <a:pt x="318" y="254"/>
                </a:cubicBezTo>
                <a:cubicBezTo>
                  <a:pt x="318" y="255"/>
                  <a:pt x="318" y="256"/>
                  <a:pt x="317" y="257"/>
                </a:cubicBezTo>
                <a:close/>
                <a:moveTo>
                  <a:pt x="201" y="255"/>
                </a:moveTo>
                <a:cubicBezTo>
                  <a:pt x="201" y="256"/>
                  <a:pt x="202" y="256"/>
                  <a:pt x="203" y="255"/>
                </a:cubicBezTo>
                <a:cubicBezTo>
                  <a:pt x="203" y="255"/>
                  <a:pt x="203" y="255"/>
                  <a:pt x="204" y="256"/>
                </a:cubicBezTo>
                <a:cubicBezTo>
                  <a:pt x="205" y="256"/>
                  <a:pt x="206" y="257"/>
                  <a:pt x="207" y="258"/>
                </a:cubicBezTo>
                <a:cubicBezTo>
                  <a:pt x="206" y="256"/>
                  <a:pt x="206" y="254"/>
                  <a:pt x="206" y="253"/>
                </a:cubicBezTo>
                <a:cubicBezTo>
                  <a:pt x="206" y="253"/>
                  <a:pt x="206" y="252"/>
                  <a:pt x="207" y="252"/>
                </a:cubicBezTo>
                <a:cubicBezTo>
                  <a:pt x="208" y="252"/>
                  <a:pt x="207" y="253"/>
                  <a:pt x="207" y="254"/>
                </a:cubicBezTo>
                <a:cubicBezTo>
                  <a:pt x="208" y="252"/>
                  <a:pt x="208" y="251"/>
                  <a:pt x="208" y="249"/>
                </a:cubicBezTo>
                <a:cubicBezTo>
                  <a:pt x="208" y="248"/>
                  <a:pt x="207" y="246"/>
                  <a:pt x="207" y="245"/>
                </a:cubicBezTo>
                <a:cubicBezTo>
                  <a:pt x="208" y="244"/>
                  <a:pt x="208" y="243"/>
                  <a:pt x="207" y="241"/>
                </a:cubicBezTo>
                <a:cubicBezTo>
                  <a:pt x="207" y="240"/>
                  <a:pt x="207" y="240"/>
                  <a:pt x="208" y="239"/>
                </a:cubicBezTo>
                <a:cubicBezTo>
                  <a:pt x="208" y="239"/>
                  <a:pt x="208" y="238"/>
                  <a:pt x="208" y="238"/>
                </a:cubicBezTo>
                <a:cubicBezTo>
                  <a:pt x="207" y="237"/>
                  <a:pt x="207" y="237"/>
                  <a:pt x="207" y="237"/>
                </a:cubicBezTo>
                <a:cubicBezTo>
                  <a:pt x="206" y="237"/>
                  <a:pt x="206" y="238"/>
                  <a:pt x="206" y="239"/>
                </a:cubicBezTo>
                <a:cubicBezTo>
                  <a:pt x="206" y="239"/>
                  <a:pt x="207" y="240"/>
                  <a:pt x="206" y="241"/>
                </a:cubicBezTo>
                <a:cubicBezTo>
                  <a:pt x="206" y="241"/>
                  <a:pt x="205" y="239"/>
                  <a:pt x="205" y="240"/>
                </a:cubicBezTo>
                <a:cubicBezTo>
                  <a:pt x="205" y="242"/>
                  <a:pt x="203" y="241"/>
                  <a:pt x="203" y="243"/>
                </a:cubicBezTo>
                <a:cubicBezTo>
                  <a:pt x="202" y="244"/>
                  <a:pt x="202" y="246"/>
                  <a:pt x="202" y="247"/>
                </a:cubicBezTo>
                <a:cubicBezTo>
                  <a:pt x="202" y="248"/>
                  <a:pt x="201" y="249"/>
                  <a:pt x="201" y="250"/>
                </a:cubicBezTo>
                <a:cubicBezTo>
                  <a:pt x="202" y="251"/>
                  <a:pt x="201" y="251"/>
                  <a:pt x="201" y="251"/>
                </a:cubicBezTo>
                <a:cubicBezTo>
                  <a:pt x="201" y="251"/>
                  <a:pt x="201" y="251"/>
                  <a:pt x="201" y="250"/>
                </a:cubicBezTo>
                <a:cubicBezTo>
                  <a:pt x="201" y="250"/>
                  <a:pt x="201" y="250"/>
                  <a:pt x="200" y="249"/>
                </a:cubicBezTo>
                <a:cubicBezTo>
                  <a:pt x="200" y="250"/>
                  <a:pt x="200" y="250"/>
                  <a:pt x="200" y="251"/>
                </a:cubicBezTo>
                <a:cubicBezTo>
                  <a:pt x="200" y="252"/>
                  <a:pt x="200" y="253"/>
                  <a:pt x="200" y="253"/>
                </a:cubicBezTo>
                <a:cubicBezTo>
                  <a:pt x="200" y="255"/>
                  <a:pt x="200" y="255"/>
                  <a:pt x="201" y="255"/>
                </a:cubicBezTo>
                <a:close/>
                <a:moveTo>
                  <a:pt x="237" y="242"/>
                </a:moveTo>
                <a:cubicBezTo>
                  <a:pt x="236" y="242"/>
                  <a:pt x="236" y="241"/>
                  <a:pt x="236" y="241"/>
                </a:cubicBezTo>
                <a:cubicBezTo>
                  <a:pt x="236" y="242"/>
                  <a:pt x="236" y="242"/>
                  <a:pt x="236" y="242"/>
                </a:cubicBezTo>
                <a:cubicBezTo>
                  <a:pt x="236" y="243"/>
                  <a:pt x="236" y="243"/>
                  <a:pt x="237" y="244"/>
                </a:cubicBezTo>
                <a:cubicBezTo>
                  <a:pt x="237" y="244"/>
                  <a:pt x="237" y="243"/>
                  <a:pt x="237" y="243"/>
                </a:cubicBezTo>
                <a:cubicBezTo>
                  <a:pt x="237" y="243"/>
                  <a:pt x="237" y="242"/>
                  <a:pt x="238" y="242"/>
                </a:cubicBezTo>
                <a:cubicBezTo>
                  <a:pt x="237" y="242"/>
                  <a:pt x="237" y="243"/>
                  <a:pt x="237" y="242"/>
                </a:cubicBezTo>
                <a:close/>
                <a:moveTo>
                  <a:pt x="305" y="151"/>
                </a:moveTo>
                <a:cubicBezTo>
                  <a:pt x="305" y="151"/>
                  <a:pt x="304" y="151"/>
                  <a:pt x="304" y="151"/>
                </a:cubicBezTo>
                <a:cubicBezTo>
                  <a:pt x="305" y="151"/>
                  <a:pt x="305" y="151"/>
                  <a:pt x="305" y="151"/>
                </a:cubicBezTo>
                <a:cubicBezTo>
                  <a:pt x="305" y="151"/>
                  <a:pt x="305" y="151"/>
                  <a:pt x="305" y="151"/>
                </a:cubicBezTo>
                <a:close/>
                <a:moveTo>
                  <a:pt x="254" y="202"/>
                </a:moveTo>
                <a:cubicBezTo>
                  <a:pt x="255" y="203"/>
                  <a:pt x="256" y="201"/>
                  <a:pt x="257" y="200"/>
                </a:cubicBezTo>
                <a:cubicBezTo>
                  <a:pt x="256" y="200"/>
                  <a:pt x="255" y="200"/>
                  <a:pt x="254" y="201"/>
                </a:cubicBezTo>
                <a:cubicBezTo>
                  <a:pt x="253" y="201"/>
                  <a:pt x="254" y="202"/>
                  <a:pt x="254" y="202"/>
                </a:cubicBezTo>
                <a:close/>
                <a:moveTo>
                  <a:pt x="331" y="240"/>
                </a:moveTo>
                <a:cubicBezTo>
                  <a:pt x="330" y="239"/>
                  <a:pt x="330" y="239"/>
                  <a:pt x="329" y="240"/>
                </a:cubicBezTo>
                <a:cubicBezTo>
                  <a:pt x="329" y="239"/>
                  <a:pt x="329" y="238"/>
                  <a:pt x="328" y="238"/>
                </a:cubicBezTo>
                <a:cubicBezTo>
                  <a:pt x="327" y="237"/>
                  <a:pt x="327" y="237"/>
                  <a:pt x="327" y="237"/>
                </a:cubicBezTo>
                <a:cubicBezTo>
                  <a:pt x="327" y="235"/>
                  <a:pt x="326" y="234"/>
                  <a:pt x="325" y="233"/>
                </a:cubicBezTo>
                <a:cubicBezTo>
                  <a:pt x="325" y="233"/>
                  <a:pt x="325" y="232"/>
                  <a:pt x="324" y="232"/>
                </a:cubicBezTo>
                <a:cubicBezTo>
                  <a:pt x="325" y="232"/>
                  <a:pt x="325" y="232"/>
                  <a:pt x="324" y="231"/>
                </a:cubicBezTo>
                <a:cubicBezTo>
                  <a:pt x="324" y="231"/>
                  <a:pt x="323" y="231"/>
                  <a:pt x="323" y="231"/>
                </a:cubicBezTo>
                <a:cubicBezTo>
                  <a:pt x="322" y="231"/>
                  <a:pt x="322" y="231"/>
                  <a:pt x="322" y="231"/>
                </a:cubicBezTo>
                <a:cubicBezTo>
                  <a:pt x="322" y="231"/>
                  <a:pt x="322" y="231"/>
                  <a:pt x="322" y="231"/>
                </a:cubicBezTo>
                <a:cubicBezTo>
                  <a:pt x="323" y="230"/>
                  <a:pt x="323" y="230"/>
                  <a:pt x="321" y="229"/>
                </a:cubicBezTo>
                <a:cubicBezTo>
                  <a:pt x="321" y="229"/>
                  <a:pt x="321" y="228"/>
                  <a:pt x="321" y="228"/>
                </a:cubicBezTo>
                <a:cubicBezTo>
                  <a:pt x="321" y="226"/>
                  <a:pt x="318" y="225"/>
                  <a:pt x="316" y="224"/>
                </a:cubicBezTo>
                <a:cubicBezTo>
                  <a:pt x="316" y="223"/>
                  <a:pt x="315" y="223"/>
                  <a:pt x="315" y="223"/>
                </a:cubicBezTo>
                <a:cubicBezTo>
                  <a:pt x="314" y="221"/>
                  <a:pt x="312" y="220"/>
                  <a:pt x="309" y="219"/>
                </a:cubicBezTo>
                <a:cubicBezTo>
                  <a:pt x="307" y="219"/>
                  <a:pt x="306" y="218"/>
                  <a:pt x="305" y="217"/>
                </a:cubicBezTo>
                <a:cubicBezTo>
                  <a:pt x="305" y="217"/>
                  <a:pt x="306" y="217"/>
                  <a:pt x="307" y="217"/>
                </a:cubicBezTo>
                <a:cubicBezTo>
                  <a:pt x="306" y="217"/>
                  <a:pt x="305" y="216"/>
                  <a:pt x="304" y="216"/>
                </a:cubicBezTo>
                <a:cubicBezTo>
                  <a:pt x="303" y="215"/>
                  <a:pt x="302" y="215"/>
                  <a:pt x="301" y="214"/>
                </a:cubicBezTo>
                <a:cubicBezTo>
                  <a:pt x="301" y="215"/>
                  <a:pt x="302" y="215"/>
                  <a:pt x="301" y="216"/>
                </a:cubicBezTo>
                <a:cubicBezTo>
                  <a:pt x="300" y="216"/>
                  <a:pt x="300" y="215"/>
                  <a:pt x="299" y="215"/>
                </a:cubicBezTo>
                <a:cubicBezTo>
                  <a:pt x="299" y="215"/>
                  <a:pt x="299" y="214"/>
                  <a:pt x="300" y="214"/>
                </a:cubicBezTo>
                <a:cubicBezTo>
                  <a:pt x="301" y="214"/>
                  <a:pt x="300" y="214"/>
                  <a:pt x="300" y="214"/>
                </a:cubicBezTo>
                <a:cubicBezTo>
                  <a:pt x="299" y="214"/>
                  <a:pt x="299" y="214"/>
                  <a:pt x="298" y="213"/>
                </a:cubicBezTo>
                <a:cubicBezTo>
                  <a:pt x="298" y="213"/>
                  <a:pt x="297" y="213"/>
                  <a:pt x="296" y="213"/>
                </a:cubicBezTo>
                <a:cubicBezTo>
                  <a:pt x="296" y="213"/>
                  <a:pt x="295" y="213"/>
                  <a:pt x="295" y="213"/>
                </a:cubicBezTo>
                <a:cubicBezTo>
                  <a:pt x="294" y="212"/>
                  <a:pt x="293" y="211"/>
                  <a:pt x="291" y="211"/>
                </a:cubicBezTo>
                <a:cubicBezTo>
                  <a:pt x="291" y="211"/>
                  <a:pt x="291" y="212"/>
                  <a:pt x="290" y="211"/>
                </a:cubicBezTo>
                <a:cubicBezTo>
                  <a:pt x="290" y="210"/>
                  <a:pt x="289" y="211"/>
                  <a:pt x="288" y="211"/>
                </a:cubicBezTo>
                <a:cubicBezTo>
                  <a:pt x="287" y="210"/>
                  <a:pt x="286" y="210"/>
                  <a:pt x="286" y="210"/>
                </a:cubicBezTo>
                <a:cubicBezTo>
                  <a:pt x="285" y="210"/>
                  <a:pt x="284" y="210"/>
                  <a:pt x="283" y="211"/>
                </a:cubicBezTo>
                <a:cubicBezTo>
                  <a:pt x="284" y="211"/>
                  <a:pt x="284" y="211"/>
                  <a:pt x="285" y="212"/>
                </a:cubicBezTo>
                <a:cubicBezTo>
                  <a:pt x="285" y="212"/>
                  <a:pt x="286" y="212"/>
                  <a:pt x="287" y="212"/>
                </a:cubicBezTo>
                <a:cubicBezTo>
                  <a:pt x="288" y="212"/>
                  <a:pt x="287" y="213"/>
                  <a:pt x="288" y="213"/>
                </a:cubicBezTo>
                <a:cubicBezTo>
                  <a:pt x="289" y="213"/>
                  <a:pt x="290" y="214"/>
                  <a:pt x="291" y="215"/>
                </a:cubicBezTo>
                <a:cubicBezTo>
                  <a:pt x="292" y="215"/>
                  <a:pt x="293" y="216"/>
                  <a:pt x="295" y="215"/>
                </a:cubicBezTo>
                <a:cubicBezTo>
                  <a:pt x="295" y="216"/>
                  <a:pt x="294" y="216"/>
                  <a:pt x="294" y="216"/>
                </a:cubicBezTo>
                <a:cubicBezTo>
                  <a:pt x="295" y="218"/>
                  <a:pt x="298" y="217"/>
                  <a:pt x="300" y="218"/>
                </a:cubicBezTo>
                <a:cubicBezTo>
                  <a:pt x="300" y="219"/>
                  <a:pt x="299" y="217"/>
                  <a:pt x="299" y="218"/>
                </a:cubicBezTo>
                <a:cubicBezTo>
                  <a:pt x="298" y="219"/>
                  <a:pt x="299" y="219"/>
                  <a:pt x="300" y="219"/>
                </a:cubicBezTo>
                <a:cubicBezTo>
                  <a:pt x="300" y="220"/>
                  <a:pt x="301" y="219"/>
                  <a:pt x="301" y="220"/>
                </a:cubicBezTo>
                <a:cubicBezTo>
                  <a:pt x="301" y="221"/>
                  <a:pt x="303" y="222"/>
                  <a:pt x="303" y="222"/>
                </a:cubicBezTo>
                <a:cubicBezTo>
                  <a:pt x="304" y="223"/>
                  <a:pt x="304" y="223"/>
                  <a:pt x="305" y="223"/>
                </a:cubicBezTo>
                <a:cubicBezTo>
                  <a:pt x="305" y="223"/>
                  <a:pt x="306" y="223"/>
                  <a:pt x="306" y="223"/>
                </a:cubicBezTo>
                <a:cubicBezTo>
                  <a:pt x="307" y="223"/>
                  <a:pt x="307" y="223"/>
                  <a:pt x="307" y="223"/>
                </a:cubicBezTo>
                <a:cubicBezTo>
                  <a:pt x="307" y="224"/>
                  <a:pt x="307" y="224"/>
                  <a:pt x="306" y="224"/>
                </a:cubicBezTo>
                <a:cubicBezTo>
                  <a:pt x="305" y="224"/>
                  <a:pt x="306" y="225"/>
                  <a:pt x="306" y="225"/>
                </a:cubicBezTo>
                <a:cubicBezTo>
                  <a:pt x="308" y="224"/>
                  <a:pt x="307" y="225"/>
                  <a:pt x="308" y="226"/>
                </a:cubicBezTo>
                <a:cubicBezTo>
                  <a:pt x="308" y="226"/>
                  <a:pt x="309" y="227"/>
                  <a:pt x="309" y="228"/>
                </a:cubicBezTo>
                <a:cubicBezTo>
                  <a:pt x="310" y="228"/>
                  <a:pt x="311" y="229"/>
                  <a:pt x="312" y="229"/>
                </a:cubicBezTo>
                <a:cubicBezTo>
                  <a:pt x="313" y="229"/>
                  <a:pt x="314" y="229"/>
                  <a:pt x="313" y="229"/>
                </a:cubicBezTo>
                <a:cubicBezTo>
                  <a:pt x="313" y="230"/>
                  <a:pt x="313" y="231"/>
                  <a:pt x="313" y="231"/>
                </a:cubicBezTo>
                <a:cubicBezTo>
                  <a:pt x="313" y="232"/>
                  <a:pt x="314" y="232"/>
                  <a:pt x="314" y="232"/>
                </a:cubicBezTo>
                <a:cubicBezTo>
                  <a:pt x="314" y="232"/>
                  <a:pt x="314" y="232"/>
                  <a:pt x="314" y="233"/>
                </a:cubicBezTo>
                <a:cubicBezTo>
                  <a:pt x="315" y="234"/>
                  <a:pt x="316" y="236"/>
                  <a:pt x="318" y="236"/>
                </a:cubicBezTo>
                <a:cubicBezTo>
                  <a:pt x="319" y="237"/>
                  <a:pt x="320" y="237"/>
                  <a:pt x="319" y="238"/>
                </a:cubicBezTo>
                <a:cubicBezTo>
                  <a:pt x="318" y="238"/>
                  <a:pt x="319" y="239"/>
                  <a:pt x="319" y="239"/>
                </a:cubicBezTo>
                <a:cubicBezTo>
                  <a:pt x="320" y="240"/>
                  <a:pt x="320" y="241"/>
                  <a:pt x="321" y="242"/>
                </a:cubicBezTo>
                <a:cubicBezTo>
                  <a:pt x="322" y="243"/>
                  <a:pt x="323" y="244"/>
                  <a:pt x="324" y="244"/>
                </a:cubicBezTo>
                <a:cubicBezTo>
                  <a:pt x="325" y="245"/>
                  <a:pt x="325" y="246"/>
                  <a:pt x="324" y="247"/>
                </a:cubicBezTo>
                <a:cubicBezTo>
                  <a:pt x="325" y="246"/>
                  <a:pt x="325" y="246"/>
                  <a:pt x="325" y="246"/>
                </a:cubicBezTo>
                <a:cubicBezTo>
                  <a:pt x="326" y="247"/>
                  <a:pt x="327" y="246"/>
                  <a:pt x="327" y="246"/>
                </a:cubicBezTo>
                <a:cubicBezTo>
                  <a:pt x="328" y="246"/>
                  <a:pt x="328" y="246"/>
                  <a:pt x="328" y="245"/>
                </a:cubicBezTo>
                <a:cubicBezTo>
                  <a:pt x="327" y="244"/>
                  <a:pt x="327" y="244"/>
                  <a:pt x="327" y="243"/>
                </a:cubicBezTo>
                <a:cubicBezTo>
                  <a:pt x="327" y="243"/>
                  <a:pt x="327" y="243"/>
                  <a:pt x="327" y="243"/>
                </a:cubicBezTo>
                <a:cubicBezTo>
                  <a:pt x="328" y="243"/>
                  <a:pt x="328" y="244"/>
                  <a:pt x="329" y="244"/>
                </a:cubicBezTo>
                <a:cubicBezTo>
                  <a:pt x="329" y="244"/>
                  <a:pt x="330" y="245"/>
                  <a:pt x="330" y="244"/>
                </a:cubicBezTo>
                <a:cubicBezTo>
                  <a:pt x="331" y="244"/>
                  <a:pt x="331" y="244"/>
                  <a:pt x="331" y="244"/>
                </a:cubicBezTo>
                <a:cubicBezTo>
                  <a:pt x="332" y="245"/>
                  <a:pt x="333" y="247"/>
                  <a:pt x="333" y="249"/>
                </a:cubicBezTo>
                <a:cubicBezTo>
                  <a:pt x="333" y="250"/>
                  <a:pt x="334" y="252"/>
                  <a:pt x="334" y="253"/>
                </a:cubicBezTo>
                <a:cubicBezTo>
                  <a:pt x="334" y="253"/>
                  <a:pt x="334" y="253"/>
                  <a:pt x="333" y="253"/>
                </a:cubicBezTo>
                <a:cubicBezTo>
                  <a:pt x="333" y="253"/>
                  <a:pt x="333" y="252"/>
                  <a:pt x="333" y="252"/>
                </a:cubicBezTo>
                <a:cubicBezTo>
                  <a:pt x="332" y="251"/>
                  <a:pt x="332" y="251"/>
                  <a:pt x="332" y="251"/>
                </a:cubicBezTo>
                <a:cubicBezTo>
                  <a:pt x="332" y="250"/>
                  <a:pt x="332" y="250"/>
                  <a:pt x="332" y="249"/>
                </a:cubicBezTo>
                <a:cubicBezTo>
                  <a:pt x="332" y="248"/>
                  <a:pt x="331" y="248"/>
                  <a:pt x="330" y="248"/>
                </a:cubicBezTo>
                <a:cubicBezTo>
                  <a:pt x="330" y="247"/>
                  <a:pt x="330" y="247"/>
                  <a:pt x="330" y="247"/>
                </a:cubicBezTo>
                <a:cubicBezTo>
                  <a:pt x="332" y="247"/>
                  <a:pt x="330" y="246"/>
                  <a:pt x="330" y="245"/>
                </a:cubicBezTo>
                <a:cubicBezTo>
                  <a:pt x="329" y="246"/>
                  <a:pt x="329" y="246"/>
                  <a:pt x="329" y="247"/>
                </a:cubicBezTo>
                <a:cubicBezTo>
                  <a:pt x="330" y="248"/>
                  <a:pt x="330" y="249"/>
                  <a:pt x="330" y="250"/>
                </a:cubicBezTo>
                <a:cubicBezTo>
                  <a:pt x="331" y="251"/>
                  <a:pt x="331" y="252"/>
                  <a:pt x="331" y="253"/>
                </a:cubicBezTo>
                <a:cubicBezTo>
                  <a:pt x="331" y="253"/>
                  <a:pt x="331" y="253"/>
                  <a:pt x="330" y="253"/>
                </a:cubicBezTo>
                <a:cubicBezTo>
                  <a:pt x="331" y="253"/>
                  <a:pt x="330" y="254"/>
                  <a:pt x="331" y="254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1" y="256"/>
                  <a:pt x="331" y="258"/>
                  <a:pt x="332" y="259"/>
                </a:cubicBezTo>
                <a:cubicBezTo>
                  <a:pt x="331" y="259"/>
                  <a:pt x="331" y="259"/>
                  <a:pt x="331" y="260"/>
                </a:cubicBezTo>
                <a:cubicBezTo>
                  <a:pt x="330" y="259"/>
                  <a:pt x="330" y="259"/>
                  <a:pt x="330" y="258"/>
                </a:cubicBezTo>
                <a:cubicBezTo>
                  <a:pt x="329" y="257"/>
                  <a:pt x="330" y="256"/>
                  <a:pt x="328" y="255"/>
                </a:cubicBezTo>
                <a:cubicBezTo>
                  <a:pt x="328" y="256"/>
                  <a:pt x="328" y="256"/>
                  <a:pt x="328" y="257"/>
                </a:cubicBezTo>
                <a:cubicBezTo>
                  <a:pt x="328" y="257"/>
                  <a:pt x="329" y="257"/>
                  <a:pt x="329" y="258"/>
                </a:cubicBezTo>
                <a:cubicBezTo>
                  <a:pt x="329" y="259"/>
                  <a:pt x="329" y="260"/>
                  <a:pt x="329" y="260"/>
                </a:cubicBezTo>
                <a:cubicBezTo>
                  <a:pt x="329" y="261"/>
                  <a:pt x="329" y="261"/>
                  <a:pt x="330" y="261"/>
                </a:cubicBezTo>
                <a:cubicBezTo>
                  <a:pt x="330" y="261"/>
                  <a:pt x="331" y="261"/>
                  <a:pt x="331" y="261"/>
                </a:cubicBezTo>
                <a:cubicBezTo>
                  <a:pt x="331" y="260"/>
                  <a:pt x="331" y="260"/>
                  <a:pt x="331" y="260"/>
                </a:cubicBezTo>
                <a:cubicBezTo>
                  <a:pt x="331" y="260"/>
                  <a:pt x="331" y="260"/>
                  <a:pt x="332" y="260"/>
                </a:cubicBezTo>
                <a:cubicBezTo>
                  <a:pt x="332" y="261"/>
                  <a:pt x="332" y="261"/>
                  <a:pt x="332" y="262"/>
                </a:cubicBezTo>
                <a:cubicBezTo>
                  <a:pt x="331" y="262"/>
                  <a:pt x="331" y="262"/>
                  <a:pt x="330" y="263"/>
                </a:cubicBezTo>
                <a:cubicBezTo>
                  <a:pt x="331" y="263"/>
                  <a:pt x="331" y="263"/>
                  <a:pt x="332" y="263"/>
                </a:cubicBezTo>
                <a:cubicBezTo>
                  <a:pt x="332" y="264"/>
                  <a:pt x="332" y="264"/>
                  <a:pt x="332" y="265"/>
                </a:cubicBezTo>
                <a:cubicBezTo>
                  <a:pt x="332" y="265"/>
                  <a:pt x="332" y="265"/>
                  <a:pt x="332" y="265"/>
                </a:cubicBezTo>
                <a:cubicBezTo>
                  <a:pt x="331" y="265"/>
                  <a:pt x="331" y="265"/>
                  <a:pt x="331" y="266"/>
                </a:cubicBezTo>
                <a:cubicBezTo>
                  <a:pt x="331" y="267"/>
                  <a:pt x="329" y="267"/>
                  <a:pt x="329" y="268"/>
                </a:cubicBezTo>
                <a:cubicBezTo>
                  <a:pt x="328" y="269"/>
                  <a:pt x="330" y="270"/>
                  <a:pt x="329" y="271"/>
                </a:cubicBezTo>
                <a:cubicBezTo>
                  <a:pt x="329" y="271"/>
                  <a:pt x="329" y="270"/>
                  <a:pt x="328" y="270"/>
                </a:cubicBezTo>
                <a:cubicBezTo>
                  <a:pt x="328" y="270"/>
                  <a:pt x="328" y="270"/>
                  <a:pt x="328" y="271"/>
                </a:cubicBezTo>
                <a:cubicBezTo>
                  <a:pt x="328" y="270"/>
                  <a:pt x="327" y="270"/>
                  <a:pt x="328" y="269"/>
                </a:cubicBezTo>
                <a:cubicBezTo>
                  <a:pt x="329" y="269"/>
                  <a:pt x="329" y="269"/>
                  <a:pt x="329" y="269"/>
                </a:cubicBezTo>
                <a:cubicBezTo>
                  <a:pt x="327" y="268"/>
                  <a:pt x="326" y="269"/>
                  <a:pt x="327" y="270"/>
                </a:cubicBezTo>
                <a:cubicBezTo>
                  <a:pt x="327" y="271"/>
                  <a:pt x="327" y="271"/>
                  <a:pt x="327" y="271"/>
                </a:cubicBezTo>
                <a:cubicBezTo>
                  <a:pt x="326" y="272"/>
                  <a:pt x="326" y="272"/>
                  <a:pt x="326" y="272"/>
                </a:cubicBezTo>
                <a:cubicBezTo>
                  <a:pt x="326" y="272"/>
                  <a:pt x="326" y="272"/>
                  <a:pt x="326" y="272"/>
                </a:cubicBezTo>
                <a:cubicBezTo>
                  <a:pt x="326" y="271"/>
                  <a:pt x="327" y="270"/>
                  <a:pt x="325" y="268"/>
                </a:cubicBezTo>
                <a:cubicBezTo>
                  <a:pt x="325" y="268"/>
                  <a:pt x="325" y="268"/>
                  <a:pt x="325" y="268"/>
                </a:cubicBezTo>
                <a:cubicBezTo>
                  <a:pt x="327" y="269"/>
                  <a:pt x="326" y="268"/>
                  <a:pt x="326" y="268"/>
                </a:cubicBezTo>
                <a:cubicBezTo>
                  <a:pt x="325" y="267"/>
                  <a:pt x="325" y="268"/>
                  <a:pt x="325" y="268"/>
                </a:cubicBezTo>
                <a:cubicBezTo>
                  <a:pt x="325" y="268"/>
                  <a:pt x="325" y="268"/>
                  <a:pt x="324" y="268"/>
                </a:cubicBezTo>
                <a:cubicBezTo>
                  <a:pt x="324" y="267"/>
                  <a:pt x="325" y="267"/>
                  <a:pt x="325" y="267"/>
                </a:cubicBezTo>
                <a:cubicBezTo>
                  <a:pt x="324" y="267"/>
                  <a:pt x="323" y="267"/>
                  <a:pt x="324" y="268"/>
                </a:cubicBezTo>
                <a:cubicBezTo>
                  <a:pt x="323" y="268"/>
                  <a:pt x="323" y="268"/>
                  <a:pt x="322" y="267"/>
                </a:cubicBezTo>
                <a:cubicBezTo>
                  <a:pt x="322" y="268"/>
                  <a:pt x="322" y="268"/>
                  <a:pt x="322" y="269"/>
                </a:cubicBezTo>
                <a:cubicBezTo>
                  <a:pt x="322" y="270"/>
                  <a:pt x="322" y="269"/>
                  <a:pt x="321" y="269"/>
                </a:cubicBezTo>
                <a:cubicBezTo>
                  <a:pt x="321" y="270"/>
                  <a:pt x="321" y="271"/>
                  <a:pt x="321" y="271"/>
                </a:cubicBezTo>
                <a:cubicBezTo>
                  <a:pt x="321" y="271"/>
                  <a:pt x="321" y="270"/>
                  <a:pt x="321" y="269"/>
                </a:cubicBezTo>
                <a:cubicBezTo>
                  <a:pt x="321" y="270"/>
                  <a:pt x="320" y="271"/>
                  <a:pt x="319" y="272"/>
                </a:cubicBezTo>
                <a:cubicBezTo>
                  <a:pt x="319" y="272"/>
                  <a:pt x="320" y="273"/>
                  <a:pt x="320" y="273"/>
                </a:cubicBezTo>
                <a:cubicBezTo>
                  <a:pt x="320" y="273"/>
                  <a:pt x="321" y="274"/>
                  <a:pt x="321" y="274"/>
                </a:cubicBezTo>
                <a:cubicBezTo>
                  <a:pt x="322" y="274"/>
                  <a:pt x="321" y="273"/>
                  <a:pt x="321" y="273"/>
                </a:cubicBezTo>
                <a:cubicBezTo>
                  <a:pt x="321" y="273"/>
                  <a:pt x="321" y="273"/>
                  <a:pt x="321" y="272"/>
                </a:cubicBezTo>
                <a:cubicBezTo>
                  <a:pt x="321" y="273"/>
                  <a:pt x="322" y="274"/>
                  <a:pt x="323" y="274"/>
                </a:cubicBezTo>
                <a:cubicBezTo>
                  <a:pt x="323" y="274"/>
                  <a:pt x="323" y="274"/>
                  <a:pt x="322" y="275"/>
                </a:cubicBezTo>
                <a:cubicBezTo>
                  <a:pt x="322" y="275"/>
                  <a:pt x="322" y="275"/>
                  <a:pt x="322" y="276"/>
                </a:cubicBezTo>
                <a:cubicBezTo>
                  <a:pt x="322" y="277"/>
                  <a:pt x="322" y="278"/>
                  <a:pt x="322" y="279"/>
                </a:cubicBezTo>
                <a:cubicBezTo>
                  <a:pt x="321" y="280"/>
                  <a:pt x="321" y="281"/>
                  <a:pt x="321" y="283"/>
                </a:cubicBezTo>
                <a:cubicBezTo>
                  <a:pt x="319" y="283"/>
                  <a:pt x="320" y="286"/>
                  <a:pt x="319" y="287"/>
                </a:cubicBezTo>
                <a:cubicBezTo>
                  <a:pt x="319" y="286"/>
                  <a:pt x="321" y="287"/>
                  <a:pt x="320" y="286"/>
                </a:cubicBezTo>
                <a:cubicBezTo>
                  <a:pt x="320" y="285"/>
                  <a:pt x="321" y="284"/>
                  <a:pt x="322" y="284"/>
                </a:cubicBezTo>
                <a:cubicBezTo>
                  <a:pt x="322" y="284"/>
                  <a:pt x="322" y="283"/>
                  <a:pt x="322" y="283"/>
                </a:cubicBezTo>
                <a:cubicBezTo>
                  <a:pt x="322" y="282"/>
                  <a:pt x="321" y="281"/>
                  <a:pt x="323" y="281"/>
                </a:cubicBezTo>
                <a:cubicBezTo>
                  <a:pt x="324" y="281"/>
                  <a:pt x="323" y="280"/>
                  <a:pt x="322" y="280"/>
                </a:cubicBezTo>
                <a:cubicBezTo>
                  <a:pt x="324" y="279"/>
                  <a:pt x="324" y="278"/>
                  <a:pt x="324" y="277"/>
                </a:cubicBezTo>
                <a:cubicBezTo>
                  <a:pt x="324" y="276"/>
                  <a:pt x="323" y="276"/>
                  <a:pt x="324" y="276"/>
                </a:cubicBezTo>
                <a:cubicBezTo>
                  <a:pt x="324" y="276"/>
                  <a:pt x="324" y="276"/>
                  <a:pt x="324" y="276"/>
                </a:cubicBezTo>
                <a:cubicBezTo>
                  <a:pt x="324" y="276"/>
                  <a:pt x="325" y="277"/>
                  <a:pt x="325" y="276"/>
                </a:cubicBezTo>
                <a:cubicBezTo>
                  <a:pt x="326" y="277"/>
                  <a:pt x="326" y="277"/>
                  <a:pt x="326" y="277"/>
                </a:cubicBezTo>
                <a:cubicBezTo>
                  <a:pt x="326" y="277"/>
                  <a:pt x="326" y="278"/>
                  <a:pt x="326" y="278"/>
                </a:cubicBezTo>
                <a:cubicBezTo>
                  <a:pt x="325" y="279"/>
                  <a:pt x="325" y="279"/>
                  <a:pt x="325" y="280"/>
                </a:cubicBezTo>
                <a:cubicBezTo>
                  <a:pt x="325" y="281"/>
                  <a:pt x="325" y="282"/>
                  <a:pt x="325" y="283"/>
                </a:cubicBezTo>
                <a:cubicBezTo>
                  <a:pt x="324" y="283"/>
                  <a:pt x="324" y="283"/>
                  <a:pt x="325" y="284"/>
                </a:cubicBezTo>
                <a:cubicBezTo>
                  <a:pt x="325" y="284"/>
                  <a:pt x="326" y="284"/>
                  <a:pt x="326" y="284"/>
                </a:cubicBezTo>
                <a:cubicBezTo>
                  <a:pt x="326" y="284"/>
                  <a:pt x="327" y="283"/>
                  <a:pt x="326" y="282"/>
                </a:cubicBezTo>
                <a:cubicBezTo>
                  <a:pt x="326" y="282"/>
                  <a:pt x="325" y="281"/>
                  <a:pt x="326" y="281"/>
                </a:cubicBezTo>
                <a:cubicBezTo>
                  <a:pt x="327" y="281"/>
                  <a:pt x="327" y="281"/>
                  <a:pt x="327" y="280"/>
                </a:cubicBezTo>
                <a:cubicBezTo>
                  <a:pt x="328" y="279"/>
                  <a:pt x="328" y="279"/>
                  <a:pt x="328" y="278"/>
                </a:cubicBezTo>
                <a:cubicBezTo>
                  <a:pt x="328" y="277"/>
                  <a:pt x="328" y="277"/>
                  <a:pt x="327" y="276"/>
                </a:cubicBezTo>
                <a:cubicBezTo>
                  <a:pt x="328" y="276"/>
                  <a:pt x="328" y="275"/>
                  <a:pt x="328" y="275"/>
                </a:cubicBezTo>
                <a:cubicBezTo>
                  <a:pt x="328" y="275"/>
                  <a:pt x="328" y="275"/>
                  <a:pt x="328" y="275"/>
                </a:cubicBezTo>
                <a:cubicBezTo>
                  <a:pt x="328" y="276"/>
                  <a:pt x="328" y="277"/>
                  <a:pt x="328" y="279"/>
                </a:cubicBezTo>
                <a:cubicBezTo>
                  <a:pt x="328" y="279"/>
                  <a:pt x="329" y="280"/>
                  <a:pt x="330" y="280"/>
                </a:cubicBezTo>
                <a:cubicBezTo>
                  <a:pt x="330" y="280"/>
                  <a:pt x="330" y="280"/>
                  <a:pt x="330" y="281"/>
                </a:cubicBezTo>
                <a:cubicBezTo>
                  <a:pt x="330" y="281"/>
                  <a:pt x="329" y="281"/>
                  <a:pt x="329" y="281"/>
                </a:cubicBezTo>
                <a:cubicBezTo>
                  <a:pt x="328" y="281"/>
                  <a:pt x="329" y="282"/>
                  <a:pt x="328" y="283"/>
                </a:cubicBezTo>
                <a:cubicBezTo>
                  <a:pt x="329" y="283"/>
                  <a:pt x="329" y="283"/>
                  <a:pt x="329" y="283"/>
                </a:cubicBezTo>
                <a:cubicBezTo>
                  <a:pt x="329" y="282"/>
                  <a:pt x="330" y="281"/>
                  <a:pt x="331" y="280"/>
                </a:cubicBezTo>
                <a:cubicBezTo>
                  <a:pt x="332" y="280"/>
                  <a:pt x="333" y="280"/>
                  <a:pt x="333" y="280"/>
                </a:cubicBezTo>
                <a:cubicBezTo>
                  <a:pt x="333" y="279"/>
                  <a:pt x="333" y="279"/>
                  <a:pt x="332" y="278"/>
                </a:cubicBezTo>
                <a:cubicBezTo>
                  <a:pt x="332" y="278"/>
                  <a:pt x="332" y="278"/>
                  <a:pt x="333" y="278"/>
                </a:cubicBezTo>
                <a:cubicBezTo>
                  <a:pt x="333" y="277"/>
                  <a:pt x="333" y="277"/>
                  <a:pt x="333" y="277"/>
                </a:cubicBezTo>
                <a:cubicBezTo>
                  <a:pt x="334" y="277"/>
                  <a:pt x="334" y="277"/>
                  <a:pt x="334" y="276"/>
                </a:cubicBezTo>
                <a:cubicBezTo>
                  <a:pt x="334" y="276"/>
                  <a:pt x="334" y="277"/>
                  <a:pt x="334" y="277"/>
                </a:cubicBezTo>
                <a:cubicBezTo>
                  <a:pt x="334" y="277"/>
                  <a:pt x="335" y="277"/>
                  <a:pt x="335" y="277"/>
                </a:cubicBezTo>
                <a:cubicBezTo>
                  <a:pt x="335" y="277"/>
                  <a:pt x="335" y="277"/>
                  <a:pt x="336" y="277"/>
                </a:cubicBezTo>
                <a:cubicBezTo>
                  <a:pt x="336" y="277"/>
                  <a:pt x="335" y="276"/>
                  <a:pt x="335" y="276"/>
                </a:cubicBezTo>
                <a:cubicBezTo>
                  <a:pt x="334" y="276"/>
                  <a:pt x="334" y="275"/>
                  <a:pt x="335" y="275"/>
                </a:cubicBezTo>
                <a:cubicBezTo>
                  <a:pt x="335" y="275"/>
                  <a:pt x="335" y="275"/>
                  <a:pt x="335" y="274"/>
                </a:cubicBezTo>
                <a:cubicBezTo>
                  <a:pt x="335" y="274"/>
                  <a:pt x="335" y="274"/>
                  <a:pt x="335" y="274"/>
                </a:cubicBezTo>
                <a:cubicBezTo>
                  <a:pt x="335" y="273"/>
                  <a:pt x="335" y="273"/>
                  <a:pt x="336" y="272"/>
                </a:cubicBezTo>
                <a:cubicBezTo>
                  <a:pt x="336" y="272"/>
                  <a:pt x="336" y="272"/>
                  <a:pt x="336" y="272"/>
                </a:cubicBezTo>
                <a:cubicBezTo>
                  <a:pt x="337" y="272"/>
                  <a:pt x="338" y="271"/>
                  <a:pt x="337" y="269"/>
                </a:cubicBezTo>
                <a:cubicBezTo>
                  <a:pt x="336" y="269"/>
                  <a:pt x="336" y="271"/>
                  <a:pt x="335" y="270"/>
                </a:cubicBezTo>
                <a:cubicBezTo>
                  <a:pt x="335" y="270"/>
                  <a:pt x="335" y="270"/>
                  <a:pt x="335" y="269"/>
                </a:cubicBezTo>
                <a:cubicBezTo>
                  <a:pt x="335" y="268"/>
                  <a:pt x="336" y="267"/>
                  <a:pt x="335" y="266"/>
                </a:cubicBezTo>
                <a:cubicBezTo>
                  <a:pt x="335" y="266"/>
                  <a:pt x="335" y="265"/>
                  <a:pt x="335" y="265"/>
                </a:cubicBezTo>
                <a:cubicBezTo>
                  <a:pt x="336" y="265"/>
                  <a:pt x="336" y="266"/>
                  <a:pt x="336" y="267"/>
                </a:cubicBezTo>
                <a:cubicBezTo>
                  <a:pt x="337" y="267"/>
                  <a:pt x="337" y="268"/>
                  <a:pt x="337" y="269"/>
                </a:cubicBezTo>
                <a:cubicBezTo>
                  <a:pt x="337" y="267"/>
                  <a:pt x="337" y="264"/>
                  <a:pt x="337" y="262"/>
                </a:cubicBezTo>
                <a:cubicBezTo>
                  <a:pt x="337" y="261"/>
                  <a:pt x="336" y="261"/>
                  <a:pt x="336" y="260"/>
                </a:cubicBezTo>
                <a:cubicBezTo>
                  <a:pt x="336" y="260"/>
                  <a:pt x="336" y="260"/>
                  <a:pt x="336" y="260"/>
                </a:cubicBezTo>
                <a:cubicBezTo>
                  <a:pt x="336" y="260"/>
                  <a:pt x="337" y="260"/>
                  <a:pt x="337" y="260"/>
                </a:cubicBezTo>
                <a:cubicBezTo>
                  <a:pt x="338" y="260"/>
                  <a:pt x="337" y="259"/>
                  <a:pt x="336" y="258"/>
                </a:cubicBezTo>
                <a:cubicBezTo>
                  <a:pt x="336" y="258"/>
                  <a:pt x="336" y="258"/>
                  <a:pt x="336" y="258"/>
                </a:cubicBezTo>
                <a:cubicBezTo>
                  <a:pt x="337" y="257"/>
                  <a:pt x="337" y="255"/>
                  <a:pt x="336" y="254"/>
                </a:cubicBezTo>
                <a:cubicBezTo>
                  <a:pt x="336" y="253"/>
                  <a:pt x="335" y="251"/>
                  <a:pt x="335" y="250"/>
                </a:cubicBezTo>
                <a:cubicBezTo>
                  <a:pt x="335" y="249"/>
                  <a:pt x="335" y="249"/>
                  <a:pt x="335" y="248"/>
                </a:cubicBezTo>
                <a:cubicBezTo>
                  <a:pt x="334" y="247"/>
                  <a:pt x="334" y="247"/>
                  <a:pt x="334" y="246"/>
                </a:cubicBezTo>
                <a:cubicBezTo>
                  <a:pt x="333" y="245"/>
                  <a:pt x="332" y="244"/>
                  <a:pt x="332" y="242"/>
                </a:cubicBezTo>
                <a:cubicBezTo>
                  <a:pt x="333" y="242"/>
                  <a:pt x="332" y="241"/>
                  <a:pt x="331" y="241"/>
                </a:cubicBezTo>
                <a:cubicBezTo>
                  <a:pt x="332" y="241"/>
                  <a:pt x="332" y="240"/>
                  <a:pt x="331" y="240"/>
                </a:cubicBezTo>
                <a:close/>
                <a:moveTo>
                  <a:pt x="326" y="246"/>
                </a:moveTo>
                <a:cubicBezTo>
                  <a:pt x="326" y="246"/>
                  <a:pt x="326" y="245"/>
                  <a:pt x="326" y="245"/>
                </a:cubicBezTo>
                <a:cubicBezTo>
                  <a:pt x="326" y="245"/>
                  <a:pt x="326" y="245"/>
                  <a:pt x="326" y="244"/>
                </a:cubicBezTo>
                <a:cubicBezTo>
                  <a:pt x="326" y="244"/>
                  <a:pt x="326" y="244"/>
                  <a:pt x="326" y="244"/>
                </a:cubicBezTo>
                <a:cubicBezTo>
                  <a:pt x="326" y="244"/>
                  <a:pt x="327" y="245"/>
                  <a:pt x="327" y="245"/>
                </a:cubicBezTo>
                <a:cubicBezTo>
                  <a:pt x="327" y="245"/>
                  <a:pt x="326" y="246"/>
                  <a:pt x="326" y="246"/>
                </a:cubicBezTo>
                <a:close/>
                <a:moveTo>
                  <a:pt x="329" y="243"/>
                </a:moveTo>
                <a:cubicBezTo>
                  <a:pt x="329" y="242"/>
                  <a:pt x="330" y="242"/>
                  <a:pt x="330" y="241"/>
                </a:cubicBezTo>
                <a:cubicBezTo>
                  <a:pt x="330" y="241"/>
                  <a:pt x="330" y="242"/>
                  <a:pt x="330" y="242"/>
                </a:cubicBezTo>
                <a:cubicBezTo>
                  <a:pt x="330" y="242"/>
                  <a:pt x="330" y="242"/>
                  <a:pt x="330" y="243"/>
                </a:cubicBezTo>
                <a:cubicBezTo>
                  <a:pt x="330" y="243"/>
                  <a:pt x="330" y="243"/>
                  <a:pt x="329" y="243"/>
                </a:cubicBezTo>
                <a:close/>
                <a:moveTo>
                  <a:pt x="326" y="275"/>
                </a:moveTo>
                <a:cubicBezTo>
                  <a:pt x="326" y="275"/>
                  <a:pt x="326" y="275"/>
                  <a:pt x="326" y="275"/>
                </a:cubicBezTo>
                <a:cubicBezTo>
                  <a:pt x="325" y="275"/>
                  <a:pt x="325" y="275"/>
                  <a:pt x="324" y="275"/>
                </a:cubicBezTo>
                <a:cubicBezTo>
                  <a:pt x="324" y="275"/>
                  <a:pt x="324" y="274"/>
                  <a:pt x="324" y="274"/>
                </a:cubicBezTo>
                <a:cubicBezTo>
                  <a:pt x="324" y="274"/>
                  <a:pt x="324" y="274"/>
                  <a:pt x="324" y="274"/>
                </a:cubicBezTo>
                <a:cubicBezTo>
                  <a:pt x="325" y="274"/>
                  <a:pt x="326" y="274"/>
                  <a:pt x="326" y="273"/>
                </a:cubicBezTo>
                <a:cubicBezTo>
                  <a:pt x="326" y="274"/>
                  <a:pt x="326" y="274"/>
                  <a:pt x="326" y="274"/>
                </a:cubicBezTo>
                <a:cubicBezTo>
                  <a:pt x="326" y="275"/>
                  <a:pt x="326" y="275"/>
                  <a:pt x="326" y="275"/>
                </a:cubicBezTo>
                <a:cubicBezTo>
                  <a:pt x="326" y="275"/>
                  <a:pt x="326" y="275"/>
                  <a:pt x="326" y="275"/>
                </a:cubicBezTo>
                <a:close/>
                <a:moveTo>
                  <a:pt x="328" y="274"/>
                </a:moveTo>
                <a:cubicBezTo>
                  <a:pt x="328" y="274"/>
                  <a:pt x="328" y="274"/>
                  <a:pt x="328" y="274"/>
                </a:cubicBezTo>
                <a:cubicBezTo>
                  <a:pt x="328" y="273"/>
                  <a:pt x="329" y="273"/>
                  <a:pt x="328" y="272"/>
                </a:cubicBezTo>
                <a:cubicBezTo>
                  <a:pt x="328" y="272"/>
                  <a:pt x="328" y="272"/>
                  <a:pt x="328" y="271"/>
                </a:cubicBezTo>
                <a:cubicBezTo>
                  <a:pt x="329" y="272"/>
                  <a:pt x="329" y="273"/>
                  <a:pt x="329" y="273"/>
                </a:cubicBezTo>
                <a:cubicBezTo>
                  <a:pt x="329" y="274"/>
                  <a:pt x="329" y="275"/>
                  <a:pt x="329" y="275"/>
                </a:cubicBezTo>
                <a:cubicBezTo>
                  <a:pt x="329" y="275"/>
                  <a:pt x="329" y="274"/>
                  <a:pt x="328" y="274"/>
                </a:cubicBezTo>
                <a:close/>
                <a:moveTo>
                  <a:pt x="335" y="260"/>
                </a:moveTo>
                <a:cubicBezTo>
                  <a:pt x="335" y="260"/>
                  <a:pt x="335" y="260"/>
                  <a:pt x="335" y="260"/>
                </a:cubicBezTo>
                <a:cubicBezTo>
                  <a:pt x="335" y="260"/>
                  <a:pt x="335" y="260"/>
                  <a:pt x="335" y="260"/>
                </a:cubicBezTo>
                <a:cubicBezTo>
                  <a:pt x="335" y="260"/>
                  <a:pt x="335" y="260"/>
                  <a:pt x="335" y="260"/>
                </a:cubicBezTo>
                <a:close/>
                <a:moveTo>
                  <a:pt x="305" y="151"/>
                </a:moveTo>
                <a:cubicBezTo>
                  <a:pt x="305" y="151"/>
                  <a:pt x="305" y="151"/>
                  <a:pt x="305" y="151"/>
                </a:cubicBezTo>
                <a:cubicBezTo>
                  <a:pt x="305" y="151"/>
                  <a:pt x="305" y="151"/>
                  <a:pt x="304" y="151"/>
                </a:cubicBezTo>
                <a:lnTo>
                  <a:pt x="305" y="151"/>
                </a:lnTo>
                <a:close/>
                <a:moveTo>
                  <a:pt x="338" y="284"/>
                </a:moveTo>
                <a:cubicBezTo>
                  <a:pt x="338" y="285"/>
                  <a:pt x="339" y="285"/>
                  <a:pt x="339" y="285"/>
                </a:cubicBezTo>
                <a:cubicBezTo>
                  <a:pt x="339" y="284"/>
                  <a:pt x="339" y="283"/>
                  <a:pt x="339" y="282"/>
                </a:cubicBezTo>
                <a:cubicBezTo>
                  <a:pt x="339" y="281"/>
                  <a:pt x="339" y="281"/>
                  <a:pt x="338" y="281"/>
                </a:cubicBezTo>
                <a:cubicBezTo>
                  <a:pt x="338" y="280"/>
                  <a:pt x="338" y="281"/>
                  <a:pt x="338" y="281"/>
                </a:cubicBezTo>
                <a:cubicBezTo>
                  <a:pt x="338" y="282"/>
                  <a:pt x="338" y="282"/>
                  <a:pt x="338" y="283"/>
                </a:cubicBezTo>
                <a:cubicBezTo>
                  <a:pt x="337" y="283"/>
                  <a:pt x="337" y="284"/>
                  <a:pt x="338" y="284"/>
                </a:cubicBezTo>
                <a:close/>
                <a:moveTo>
                  <a:pt x="314" y="152"/>
                </a:moveTo>
                <a:cubicBezTo>
                  <a:pt x="314" y="151"/>
                  <a:pt x="314" y="151"/>
                  <a:pt x="313" y="151"/>
                </a:cubicBezTo>
                <a:cubicBezTo>
                  <a:pt x="312" y="150"/>
                  <a:pt x="312" y="150"/>
                  <a:pt x="311" y="150"/>
                </a:cubicBezTo>
                <a:cubicBezTo>
                  <a:pt x="310" y="150"/>
                  <a:pt x="309" y="149"/>
                  <a:pt x="308" y="149"/>
                </a:cubicBezTo>
                <a:cubicBezTo>
                  <a:pt x="310" y="151"/>
                  <a:pt x="306" y="150"/>
                  <a:pt x="305" y="151"/>
                </a:cubicBezTo>
                <a:cubicBezTo>
                  <a:pt x="306" y="151"/>
                  <a:pt x="308" y="151"/>
                  <a:pt x="310" y="152"/>
                </a:cubicBezTo>
                <a:cubicBezTo>
                  <a:pt x="311" y="150"/>
                  <a:pt x="311" y="150"/>
                  <a:pt x="314" y="152"/>
                </a:cubicBezTo>
                <a:close/>
                <a:moveTo>
                  <a:pt x="288" y="147"/>
                </a:moveTo>
                <a:cubicBezTo>
                  <a:pt x="296" y="148"/>
                  <a:pt x="296" y="148"/>
                  <a:pt x="296" y="148"/>
                </a:cubicBezTo>
                <a:cubicBezTo>
                  <a:pt x="299" y="149"/>
                  <a:pt x="302" y="150"/>
                  <a:pt x="305" y="151"/>
                </a:cubicBezTo>
                <a:cubicBezTo>
                  <a:pt x="306" y="150"/>
                  <a:pt x="306" y="150"/>
                  <a:pt x="305" y="149"/>
                </a:cubicBezTo>
                <a:cubicBezTo>
                  <a:pt x="305" y="148"/>
                  <a:pt x="303" y="148"/>
                  <a:pt x="302" y="148"/>
                </a:cubicBezTo>
                <a:cubicBezTo>
                  <a:pt x="301" y="148"/>
                  <a:pt x="300" y="148"/>
                  <a:pt x="300" y="148"/>
                </a:cubicBezTo>
                <a:cubicBezTo>
                  <a:pt x="299" y="147"/>
                  <a:pt x="299" y="147"/>
                  <a:pt x="298" y="147"/>
                </a:cubicBezTo>
                <a:cubicBezTo>
                  <a:pt x="297" y="147"/>
                  <a:pt x="295" y="147"/>
                  <a:pt x="295" y="147"/>
                </a:cubicBezTo>
                <a:cubicBezTo>
                  <a:pt x="293" y="145"/>
                  <a:pt x="289" y="146"/>
                  <a:pt x="286" y="146"/>
                </a:cubicBezTo>
                <a:cubicBezTo>
                  <a:pt x="286" y="146"/>
                  <a:pt x="287" y="147"/>
                  <a:pt x="288" y="147"/>
                </a:cubicBezTo>
                <a:close/>
                <a:moveTo>
                  <a:pt x="259" y="240"/>
                </a:moveTo>
                <a:cubicBezTo>
                  <a:pt x="259" y="241"/>
                  <a:pt x="259" y="240"/>
                  <a:pt x="259" y="240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1" y="239"/>
                  <a:pt x="261" y="239"/>
                  <a:pt x="261" y="238"/>
                </a:cubicBezTo>
                <a:cubicBezTo>
                  <a:pt x="262" y="238"/>
                  <a:pt x="262" y="238"/>
                  <a:pt x="262" y="237"/>
                </a:cubicBezTo>
                <a:cubicBezTo>
                  <a:pt x="263" y="237"/>
                  <a:pt x="263" y="236"/>
                  <a:pt x="264" y="236"/>
                </a:cubicBezTo>
                <a:cubicBezTo>
                  <a:pt x="263" y="236"/>
                  <a:pt x="263" y="236"/>
                  <a:pt x="263" y="235"/>
                </a:cubicBezTo>
                <a:cubicBezTo>
                  <a:pt x="263" y="233"/>
                  <a:pt x="263" y="233"/>
                  <a:pt x="262" y="231"/>
                </a:cubicBezTo>
                <a:cubicBezTo>
                  <a:pt x="262" y="231"/>
                  <a:pt x="262" y="231"/>
                  <a:pt x="262" y="231"/>
                </a:cubicBezTo>
                <a:cubicBezTo>
                  <a:pt x="262" y="231"/>
                  <a:pt x="262" y="231"/>
                  <a:pt x="262" y="230"/>
                </a:cubicBezTo>
                <a:cubicBezTo>
                  <a:pt x="262" y="230"/>
                  <a:pt x="262" y="230"/>
                  <a:pt x="261" y="231"/>
                </a:cubicBezTo>
                <a:cubicBezTo>
                  <a:pt x="261" y="231"/>
                  <a:pt x="261" y="231"/>
                  <a:pt x="261" y="231"/>
                </a:cubicBezTo>
                <a:cubicBezTo>
                  <a:pt x="260" y="230"/>
                  <a:pt x="259" y="231"/>
                  <a:pt x="258" y="232"/>
                </a:cubicBezTo>
                <a:cubicBezTo>
                  <a:pt x="258" y="232"/>
                  <a:pt x="258" y="232"/>
                  <a:pt x="258" y="233"/>
                </a:cubicBezTo>
                <a:cubicBezTo>
                  <a:pt x="259" y="234"/>
                  <a:pt x="258" y="234"/>
                  <a:pt x="258" y="234"/>
                </a:cubicBezTo>
                <a:cubicBezTo>
                  <a:pt x="257" y="234"/>
                  <a:pt x="257" y="234"/>
                  <a:pt x="257" y="233"/>
                </a:cubicBezTo>
                <a:cubicBezTo>
                  <a:pt x="257" y="233"/>
                  <a:pt x="257" y="232"/>
                  <a:pt x="257" y="232"/>
                </a:cubicBezTo>
                <a:cubicBezTo>
                  <a:pt x="256" y="232"/>
                  <a:pt x="256" y="233"/>
                  <a:pt x="256" y="233"/>
                </a:cubicBezTo>
                <a:cubicBezTo>
                  <a:pt x="256" y="234"/>
                  <a:pt x="256" y="233"/>
                  <a:pt x="256" y="233"/>
                </a:cubicBezTo>
                <a:cubicBezTo>
                  <a:pt x="255" y="234"/>
                  <a:pt x="255" y="234"/>
                  <a:pt x="254" y="234"/>
                </a:cubicBezTo>
                <a:cubicBezTo>
                  <a:pt x="254" y="234"/>
                  <a:pt x="254" y="234"/>
                  <a:pt x="253" y="235"/>
                </a:cubicBezTo>
                <a:cubicBezTo>
                  <a:pt x="253" y="235"/>
                  <a:pt x="253" y="235"/>
                  <a:pt x="253" y="236"/>
                </a:cubicBezTo>
                <a:cubicBezTo>
                  <a:pt x="252" y="236"/>
                  <a:pt x="252" y="237"/>
                  <a:pt x="253" y="237"/>
                </a:cubicBezTo>
                <a:cubicBezTo>
                  <a:pt x="253" y="238"/>
                  <a:pt x="254" y="238"/>
                  <a:pt x="254" y="237"/>
                </a:cubicBezTo>
                <a:cubicBezTo>
                  <a:pt x="254" y="236"/>
                  <a:pt x="254" y="237"/>
                  <a:pt x="255" y="237"/>
                </a:cubicBezTo>
                <a:cubicBezTo>
                  <a:pt x="254" y="237"/>
                  <a:pt x="254" y="236"/>
                  <a:pt x="254" y="236"/>
                </a:cubicBezTo>
                <a:cubicBezTo>
                  <a:pt x="255" y="237"/>
                  <a:pt x="256" y="237"/>
                  <a:pt x="257" y="238"/>
                </a:cubicBezTo>
                <a:cubicBezTo>
                  <a:pt x="258" y="238"/>
                  <a:pt x="258" y="239"/>
                  <a:pt x="258" y="237"/>
                </a:cubicBezTo>
                <a:cubicBezTo>
                  <a:pt x="258" y="237"/>
                  <a:pt x="259" y="237"/>
                  <a:pt x="259" y="237"/>
                </a:cubicBezTo>
                <a:cubicBezTo>
                  <a:pt x="259" y="238"/>
                  <a:pt x="259" y="238"/>
                  <a:pt x="259" y="238"/>
                </a:cubicBezTo>
                <a:cubicBezTo>
                  <a:pt x="259" y="238"/>
                  <a:pt x="259" y="239"/>
                  <a:pt x="259" y="239"/>
                </a:cubicBezTo>
                <a:cubicBezTo>
                  <a:pt x="259" y="239"/>
                  <a:pt x="259" y="240"/>
                  <a:pt x="259" y="240"/>
                </a:cubicBezTo>
                <a:close/>
                <a:moveTo>
                  <a:pt x="269" y="235"/>
                </a:moveTo>
                <a:cubicBezTo>
                  <a:pt x="269" y="236"/>
                  <a:pt x="269" y="235"/>
                  <a:pt x="269" y="235"/>
                </a:cubicBezTo>
                <a:cubicBezTo>
                  <a:pt x="270" y="235"/>
                  <a:pt x="271" y="235"/>
                  <a:pt x="272" y="235"/>
                </a:cubicBezTo>
                <a:cubicBezTo>
                  <a:pt x="272" y="234"/>
                  <a:pt x="273" y="234"/>
                  <a:pt x="274" y="233"/>
                </a:cubicBezTo>
                <a:cubicBezTo>
                  <a:pt x="274" y="233"/>
                  <a:pt x="275" y="233"/>
                  <a:pt x="275" y="232"/>
                </a:cubicBezTo>
                <a:cubicBezTo>
                  <a:pt x="275" y="231"/>
                  <a:pt x="275" y="231"/>
                  <a:pt x="275" y="230"/>
                </a:cubicBezTo>
                <a:cubicBezTo>
                  <a:pt x="275" y="230"/>
                  <a:pt x="274" y="229"/>
                  <a:pt x="275" y="229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5" y="227"/>
                  <a:pt x="275" y="227"/>
                  <a:pt x="274" y="228"/>
                </a:cubicBezTo>
                <a:cubicBezTo>
                  <a:pt x="274" y="228"/>
                  <a:pt x="273" y="228"/>
                  <a:pt x="273" y="228"/>
                </a:cubicBezTo>
                <a:cubicBezTo>
                  <a:pt x="273" y="227"/>
                  <a:pt x="273" y="227"/>
                  <a:pt x="272" y="227"/>
                </a:cubicBezTo>
                <a:cubicBezTo>
                  <a:pt x="271" y="228"/>
                  <a:pt x="269" y="228"/>
                  <a:pt x="268" y="228"/>
                </a:cubicBezTo>
                <a:cubicBezTo>
                  <a:pt x="267" y="228"/>
                  <a:pt x="267" y="229"/>
                  <a:pt x="266" y="230"/>
                </a:cubicBezTo>
                <a:cubicBezTo>
                  <a:pt x="266" y="230"/>
                  <a:pt x="265" y="231"/>
                  <a:pt x="266" y="232"/>
                </a:cubicBezTo>
                <a:cubicBezTo>
                  <a:pt x="267" y="233"/>
                  <a:pt x="267" y="234"/>
                  <a:pt x="267" y="236"/>
                </a:cubicBezTo>
                <a:cubicBezTo>
                  <a:pt x="268" y="234"/>
                  <a:pt x="267" y="233"/>
                  <a:pt x="267" y="232"/>
                </a:cubicBezTo>
                <a:cubicBezTo>
                  <a:pt x="267" y="234"/>
                  <a:pt x="268" y="235"/>
                  <a:pt x="268" y="234"/>
                </a:cubicBezTo>
                <a:cubicBezTo>
                  <a:pt x="269" y="234"/>
                  <a:pt x="270" y="234"/>
                  <a:pt x="271" y="233"/>
                </a:cubicBezTo>
                <a:cubicBezTo>
                  <a:pt x="271" y="233"/>
                  <a:pt x="271" y="233"/>
                  <a:pt x="271" y="234"/>
                </a:cubicBezTo>
                <a:cubicBezTo>
                  <a:pt x="270" y="234"/>
                  <a:pt x="270" y="234"/>
                  <a:pt x="269" y="234"/>
                </a:cubicBezTo>
                <a:cubicBezTo>
                  <a:pt x="269" y="235"/>
                  <a:pt x="269" y="235"/>
                  <a:pt x="269" y="235"/>
                </a:cubicBezTo>
                <a:close/>
                <a:moveTo>
                  <a:pt x="284" y="329"/>
                </a:moveTo>
                <a:cubicBezTo>
                  <a:pt x="286" y="329"/>
                  <a:pt x="287" y="328"/>
                  <a:pt x="288" y="328"/>
                </a:cubicBezTo>
                <a:cubicBezTo>
                  <a:pt x="289" y="328"/>
                  <a:pt x="289" y="328"/>
                  <a:pt x="290" y="328"/>
                </a:cubicBezTo>
                <a:cubicBezTo>
                  <a:pt x="290" y="328"/>
                  <a:pt x="290" y="327"/>
                  <a:pt x="291" y="327"/>
                </a:cubicBezTo>
                <a:cubicBezTo>
                  <a:pt x="291" y="327"/>
                  <a:pt x="292" y="326"/>
                  <a:pt x="293" y="326"/>
                </a:cubicBezTo>
                <a:cubicBezTo>
                  <a:pt x="292" y="327"/>
                  <a:pt x="293" y="328"/>
                  <a:pt x="294" y="327"/>
                </a:cubicBezTo>
                <a:cubicBezTo>
                  <a:pt x="294" y="327"/>
                  <a:pt x="295" y="327"/>
                  <a:pt x="295" y="326"/>
                </a:cubicBezTo>
                <a:cubicBezTo>
                  <a:pt x="296" y="326"/>
                  <a:pt x="296" y="325"/>
                  <a:pt x="296" y="325"/>
                </a:cubicBezTo>
                <a:cubicBezTo>
                  <a:pt x="297" y="324"/>
                  <a:pt x="297" y="324"/>
                  <a:pt x="298" y="324"/>
                </a:cubicBezTo>
                <a:cubicBezTo>
                  <a:pt x="298" y="325"/>
                  <a:pt x="297" y="325"/>
                  <a:pt x="296" y="326"/>
                </a:cubicBezTo>
                <a:cubicBezTo>
                  <a:pt x="298" y="326"/>
                  <a:pt x="300" y="324"/>
                  <a:pt x="302" y="324"/>
                </a:cubicBezTo>
                <a:cubicBezTo>
                  <a:pt x="303" y="323"/>
                  <a:pt x="304" y="322"/>
                  <a:pt x="305" y="321"/>
                </a:cubicBezTo>
                <a:cubicBezTo>
                  <a:pt x="305" y="320"/>
                  <a:pt x="306" y="319"/>
                  <a:pt x="307" y="318"/>
                </a:cubicBezTo>
                <a:cubicBezTo>
                  <a:pt x="306" y="318"/>
                  <a:pt x="305" y="320"/>
                  <a:pt x="304" y="319"/>
                </a:cubicBezTo>
                <a:cubicBezTo>
                  <a:pt x="304" y="319"/>
                  <a:pt x="303" y="319"/>
                  <a:pt x="303" y="319"/>
                </a:cubicBezTo>
                <a:cubicBezTo>
                  <a:pt x="302" y="321"/>
                  <a:pt x="301" y="319"/>
                  <a:pt x="301" y="318"/>
                </a:cubicBezTo>
                <a:cubicBezTo>
                  <a:pt x="300" y="317"/>
                  <a:pt x="300" y="318"/>
                  <a:pt x="299" y="318"/>
                </a:cubicBezTo>
                <a:cubicBezTo>
                  <a:pt x="299" y="318"/>
                  <a:pt x="299" y="319"/>
                  <a:pt x="298" y="319"/>
                </a:cubicBezTo>
                <a:cubicBezTo>
                  <a:pt x="297" y="319"/>
                  <a:pt x="296" y="319"/>
                  <a:pt x="295" y="319"/>
                </a:cubicBezTo>
                <a:cubicBezTo>
                  <a:pt x="294" y="320"/>
                  <a:pt x="293" y="320"/>
                  <a:pt x="292" y="321"/>
                </a:cubicBezTo>
                <a:cubicBezTo>
                  <a:pt x="291" y="321"/>
                  <a:pt x="290" y="321"/>
                  <a:pt x="289" y="322"/>
                </a:cubicBezTo>
                <a:cubicBezTo>
                  <a:pt x="289" y="322"/>
                  <a:pt x="288" y="322"/>
                  <a:pt x="288" y="322"/>
                </a:cubicBezTo>
                <a:cubicBezTo>
                  <a:pt x="287" y="322"/>
                  <a:pt x="287" y="322"/>
                  <a:pt x="286" y="323"/>
                </a:cubicBezTo>
                <a:cubicBezTo>
                  <a:pt x="285" y="323"/>
                  <a:pt x="284" y="324"/>
                  <a:pt x="283" y="324"/>
                </a:cubicBezTo>
                <a:cubicBezTo>
                  <a:pt x="281" y="324"/>
                  <a:pt x="280" y="325"/>
                  <a:pt x="279" y="326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277" y="326"/>
                  <a:pt x="276" y="326"/>
                  <a:pt x="275" y="326"/>
                </a:cubicBezTo>
                <a:cubicBezTo>
                  <a:pt x="275" y="327"/>
                  <a:pt x="276" y="328"/>
                  <a:pt x="274" y="328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6" y="329"/>
                  <a:pt x="278" y="329"/>
                  <a:pt x="279" y="329"/>
                </a:cubicBezTo>
                <a:cubicBezTo>
                  <a:pt x="279" y="329"/>
                  <a:pt x="279" y="328"/>
                  <a:pt x="279" y="329"/>
                </a:cubicBezTo>
                <a:cubicBezTo>
                  <a:pt x="281" y="330"/>
                  <a:pt x="283" y="329"/>
                  <a:pt x="284" y="328"/>
                </a:cubicBezTo>
                <a:cubicBezTo>
                  <a:pt x="285" y="328"/>
                  <a:pt x="284" y="328"/>
                  <a:pt x="284" y="328"/>
                </a:cubicBezTo>
                <a:cubicBezTo>
                  <a:pt x="284" y="329"/>
                  <a:pt x="284" y="329"/>
                  <a:pt x="284" y="329"/>
                </a:cubicBezTo>
                <a:close/>
                <a:moveTo>
                  <a:pt x="265" y="228"/>
                </a:moveTo>
                <a:cubicBezTo>
                  <a:pt x="266" y="228"/>
                  <a:pt x="267" y="226"/>
                  <a:pt x="268" y="227"/>
                </a:cubicBezTo>
                <a:cubicBezTo>
                  <a:pt x="268" y="227"/>
                  <a:pt x="268" y="227"/>
                  <a:pt x="268" y="227"/>
                </a:cubicBezTo>
                <a:cubicBezTo>
                  <a:pt x="269" y="226"/>
                  <a:pt x="269" y="226"/>
                  <a:pt x="269" y="226"/>
                </a:cubicBezTo>
                <a:cubicBezTo>
                  <a:pt x="269" y="227"/>
                  <a:pt x="269" y="227"/>
                  <a:pt x="269" y="227"/>
                </a:cubicBezTo>
                <a:cubicBezTo>
                  <a:pt x="270" y="226"/>
                  <a:pt x="271" y="225"/>
                  <a:pt x="272" y="224"/>
                </a:cubicBezTo>
                <a:cubicBezTo>
                  <a:pt x="271" y="224"/>
                  <a:pt x="270" y="225"/>
                  <a:pt x="269" y="225"/>
                </a:cubicBezTo>
                <a:cubicBezTo>
                  <a:pt x="270" y="225"/>
                  <a:pt x="272" y="224"/>
                  <a:pt x="271" y="222"/>
                </a:cubicBezTo>
                <a:cubicBezTo>
                  <a:pt x="271" y="221"/>
                  <a:pt x="272" y="220"/>
                  <a:pt x="271" y="220"/>
                </a:cubicBezTo>
                <a:cubicBezTo>
                  <a:pt x="270" y="220"/>
                  <a:pt x="269" y="220"/>
                  <a:pt x="268" y="220"/>
                </a:cubicBezTo>
                <a:cubicBezTo>
                  <a:pt x="267" y="219"/>
                  <a:pt x="267" y="219"/>
                  <a:pt x="266" y="219"/>
                </a:cubicBezTo>
                <a:cubicBezTo>
                  <a:pt x="265" y="219"/>
                  <a:pt x="265" y="220"/>
                  <a:pt x="265" y="220"/>
                </a:cubicBezTo>
                <a:cubicBezTo>
                  <a:pt x="265" y="222"/>
                  <a:pt x="264" y="221"/>
                  <a:pt x="263" y="222"/>
                </a:cubicBezTo>
                <a:cubicBezTo>
                  <a:pt x="262" y="223"/>
                  <a:pt x="262" y="222"/>
                  <a:pt x="262" y="221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63" y="221"/>
                  <a:pt x="263" y="221"/>
                  <a:pt x="263" y="222"/>
                </a:cubicBezTo>
                <a:cubicBezTo>
                  <a:pt x="263" y="221"/>
                  <a:pt x="265" y="219"/>
                  <a:pt x="263" y="219"/>
                </a:cubicBezTo>
                <a:cubicBezTo>
                  <a:pt x="263" y="219"/>
                  <a:pt x="262" y="219"/>
                  <a:pt x="262" y="219"/>
                </a:cubicBezTo>
                <a:cubicBezTo>
                  <a:pt x="262" y="219"/>
                  <a:pt x="261" y="219"/>
                  <a:pt x="261" y="219"/>
                </a:cubicBezTo>
                <a:cubicBezTo>
                  <a:pt x="261" y="220"/>
                  <a:pt x="261" y="220"/>
                  <a:pt x="261" y="220"/>
                </a:cubicBezTo>
                <a:cubicBezTo>
                  <a:pt x="261" y="218"/>
                  <a:pt x="259" y="220"/>
                  <a:pt x="258" y="219"/>
                </a:cubicBezTo>
                <a:cubicBezTo>
                  <a:pt x="258" y="219"/>
                  <a:pt x="257" y="219"/>
                  <a:pt x="257" y="219"/>
                </a:cubicBezTo>
                <a:cubicBezTo>
                  <a:pt x="257" y="219"/>
                  <a:pt x="256" y="220"/>
                  <a:pt x="256" y="220"/>
                </a:cubicBezTo>
                <a:cubicBezTo>
                  <a:pt x="256" y="221"/>
                  <a:pt x="256" y="221"/>
                  <a:pt x="256" y="221"/>
                </a:cubicBezTo>
                <a:cubicBezTo>
                  <a:pt x="255" y="219"/>
                  <a:pt x="255" y="219"/>
                  <a:pt x="253" y="220"/>
                </a:cubicBezTo>
                <a:cubicBezTo>
                  <a:pt x="253" y="220"/>
                  <a:pt x="252" y="221"/>
                  <a:pt x="252" y="221"/>
                </a:cubicBezTo>
                <a:cubicBezTo>
                  <a:pt x="252" y="221"/>
                  <a:pt x="251" y="221"/>
                  <a:pt x="251" y="221"/>
                </a:cubicBezTo>
                <a:cubicBezTo>
                  <a:pt x="251" y="221"/>
                  <a:pt x="252" y="221"/>
                  <a:pt x="252" y="220"/>
                </a:cubicBezTo>
                <a:cubicBezTo>
                  <a:pt x="251" y="219"/>
                  <a:pt x="251" y="220"/>
                  <a:pt x="250" y="220"/>
                </a:cubicBezTo>
                <a:cubicBezTo>
                  <a:pt x="249" y="220"/>
                  <a:pt x="247" y="221"/>
                  <a:pt x="246" y="222"/>
                </a:cubicBezTo>
                <a:cubicBezTo>
                  <a:pt x="245" y="223"/>
                  <a:pt x="245" y="224"/>
                  <a:pt x="244" y="223"/>
                </a:cubicBezTo>
                <a:cubicBezTo>
                  <a:pt x="243" y="223"/>
                  <a:pt x="243" y="224"/>
                  <a:pt x="243" y="225"/>
                </a:cubicBezTo>
                <a:cubicBezTo>
                  <a:pt x="243" y="226"/>
                  <a:pt x="243" y="226"/>
                  <a:pt x="242" y="226"/>
                </a:cubicBezTo>
                <a:cubicBezTo>
                  <a:pt x="241" y="225"/>
                  <a:pt x="240" y="226"/>
                  <a:pt x="239" y="226"/>
                </a:cubicBezTo>
                <a:cubicBezTo>
                  <a:pt x="238" y="227"/>
                  <a:pt x="238" y="227"/>
                  <a:pt x="237" y="228"/>
                </a:cubicBezTo>
                <a:cubicBezTo>
                  <a:pt x="236" y="228"/>
                  <a:pt x="236" y="229"/>
                  <a:pt x="235" y="230"/>
                </a:cubicBezTo>
                <a:cubicBezTo>
                  <a:pt x="235" y="230"/>
                  <a:pt x="234" y="231"/>
                  <a:pt x="234" y="231"/>
                </a:cubicBezTo>
                <a:cubicBezTo>
                  <a:pt x="233" y="232"/>
                  <a:pt x="233" y="233"/>
                  <a:pt x="232" y="233"/>
                </a:cubicBezTo>
                <a:cubicBezTo>
                  <a:pt x="231" y="234"/>
                  <a:pt x="231" y="235"/>
                  <a:pt x="230" y="236"/>
                </a:cubicBezTo>
                <a:cubicBezTo>
                  <a:pt x="230" y="236"/>
                  <a:pt x="230" y="238"/>
                  <a:pt x="230" y="238"/>
                </a:cubicBezTo>
                <a:cubicBezTo>
                  <a:pt x="230" y="239"/>
                  <a:pt x="231" y="239"/>
                  <a:pt x="232" y="239"/>
                </a:cubicBezTo>
                <a:cubicBezTo>
                  <a:pt x="232" y="239"/>
                  <a:pt x="233" y="239"/>
                  <a:pt x="233" y="239"/>
                </a:cubicBezTo>
                <a:cubicBezTo>
                  <a:pt x="234" y="239"/>
                  <a:pt x="235" y="239"/>
                  <a:pt x="235" y="240"/>
                </a:cubicBezTo>
                <a:cubicBezTo>
                  <a:pt x="235" y="240"/>
                  <a:pt x="234" y="239"/>
                  <a:pt x="234" y="240"/>
                </a:cubicBezTo>
                <a:cubicBezTo>
                  <a:pt x="235" y="241"/>
                  <a:pt x="238" y="241"/>
                  <a:pt x="237" y="240"/>
                </a:cubicBezTo>
                <a:cubicBezTo>
                  <a:pt x="237" y="238"/>
                  <a:pt x="238" y="239"/>
                  <a:pt x="239" y="239"/>
                </a:cubicBezTo>
                <a:cubicBezTo>
                  <a:pt x="239" y="239"/>
                  <a:pt x="240" y="239"/>
                  <a:pt x="240" y="239"/>
                </a:cubicBezTo>
                <a:cubicBezTo>
                  <a:pt x="241" y="240"/>
                  <a:pt x="242" y="240"/>
                  <a:pt x="243" y="239"/>
                </a:cubicBezTo>
                <a:cubicBezTo>
                  <a:pt x="242" y="241"/>
                  <a:pt x="244" y="241"/>
                  <a:pt x="244" y="242"/>
                </a:cubicBezTo>
                <a:cubicBezTo>
                  <a:pt x="244" y="241"/>
                  <a:pt x="244" y="241"/>
                  <a:pt x="244" y="241"/>
                </a:cubicBezTo>
                <a:cubicBezTo>
                  <a:pt x="243" y="240"/>
                  <a:pt x="244" y="239"/>
                  <a:pt x="244" y="239"/>
                </a:cubicBezTo>
                <a:cubicBezTo>
                  <a:pt x="244" y="238"/>
                  <a:pt x="244" y="238"/>
                  <a:pt x="244" y="238"/>
                </a:cubicBezTo>
                <a:cubicBezTo>
                  <a:pt x="245" y="239"/>
                  <a:pt x="245" y="239"/>
                  <a:pt x="245" y="238"/>
                </a:cubicBezTo>
                <a:cubicBezTo>
                  <a:pt x="245" y="237"/>
                  <a:pt x="246" y="237"/>
                  <a:pt x="247" y="237"/>
                </a:cubicBezTo>
                <a:cubicBezTo>
                  <a:pt x="247" y="238"/>
                  <a:pt x="248" y="238"/>
                  <a:pt x="248" y="237"/>
                </a:cubicBezTo>
                <a:cubicBezTo>
                  <a:pt x="248" y="234"/>
                  <a:pt x="249" y="234"/>
                  <a:pt x="250" y="235"/>
                </a:cubicBezTo>
                <a:cubicBezTo>
                  <a:pt x="251" y="235"/>
                  <a:pt x="252" y="235"/>
                  <a:pt x="252" y="234"/>
                </a:cubicBezTo>
                <a:cubicBezTo>
                  <a:pt x="252" y="234"/>
                  <a:pt x="252" y="234"/>
                  <a:pt x="252" y="234"/>
                </a:cubicBezTo>
                <a:cubicBezTo>
                  <a:pt x="253" y="233"/>
                  <a:pt x="255" y="233"/>
                  <a:pt x="255" y="231"/>
                </a:cubicBezTo>
                <a:cubicBezTo>
                  <a:pt x="255" y="231"/>
                  <a:pt x="256" y="231"/>
                  <a:pt x="256" y="231"/>
                </a:cubicBezTo>
                <a:cubicBezTo>
                  <a:pt x="256" y="232"/>
                  <a:pt x="256" y="232"/>
                  <a:pt x="256" y="232"/>
                </a:cubicBezTo>
                <a:cubicBezTo>
                  <a:pt x="256" y="231"/>
                  <a:pt x="257" y="231"/>
                  <a:pt x="257" y="231"/>
                </a:cubicBezTo>
                <a:cubicBezTo>
                  <a:pt x="258" y="231"/>
                  <a:pt x="258" y="231"/>
                  <a:pt x="259" y="230"/>
                </a:cubicBezTo>
                <a:cubicBezTo>
                  <a:pt x="259" y="230"/>
                  <a:pt x="260" y="230"/>
                  <a:pt x="260" y="229"/>
                </a:cubicBezTo>
                <a:cubicBezTo>
                  <a:pt x="261" y="228"/>
                  <a:pt x="261" y="229"/>
                  <a:pt x="261" y="229"/>
                </a:cubicBezTo>
                <a:cubicBezTo>
                  <a:pt x="261" y="229"/>
                  <a:pt x="262" y="229"/>
                  <a:pt x="262" y="229"/>
                </a:cubicBezTo>
                <a:cubicBezTo>
                  <a:pt x="262" y="229"/>
                  <a:pt x="262" y="228"/>
                  <a:pt x="262" y="228"/>
                </a:cubicBezTo>
                <a:cubicBezTo>
                  <a:pt x="263" y="227"/>
                  <a:pt x="263" y="227"/>
                  <a:pt x="263" y="226"/>
                </a:cubicBezTo>
                <a:cubicBezTo>
                  <a:pt x="264" y="226"/>
                  <a:pt x="264" y="226"/>
                  <a:pt x="265" y="226"/>
                </a:cubicBezTo>
                <a:cubicBezTo>
                  <a:pt x="265" y="226"/>
                  <a:pt x="265" y="226"/>
                  <a:pt x="265" y="226"/>
                </a:cubicBezTo>
                <a:cubicBezTo>
                  <a:pt x="265" y="227"/>
                  <a:pt x="265" y="227"/>
                  <a:pt x="264" y="227"/>
                </a:cubicBezTo>
                <a:cubicBezTo>
                  <a:pt x="264" y="226"/>
                  <a:pt x="264" y="228"/>
                  <a:pt x="264" y="228"/>
                </a:cubicBezTo>
                <a:cubicBezTo>
                  <a:pt x="264" y="228"/>
                  <a:pt x="264" y="228"/>
                  <a:pt x="265" y="228"/>
                </a:cubicBezTo>
                <a:close/>
                <a:moveTo>
                  <a:pt x="332" y="285"/>
                </a:moveTo>
                <a:cubicBezTo>
                  <a:pt x="333" y="285"/>
                  <a:pt x="333" y="286"/>
                  <a:pt x="333" y="286"/>
                </a:cubicBezTo>
                <a:cubicBezTo>
                  <a:pt x="334" y="285"/>
                  <a:pt x="334" y="284"/>
                  <a:pt x="334" y="283"/>
                </a:cubicBezTo>
                <a:cubicBezTo>
                  <a:pt x="333" y="283"/>
                  <a:pt x="333" y="282"/>
                  <a:pt x="333" y="281"/>
                </a:cubicBezTo>
                <a:cubicBezTo>
                  <a:pt x="332" y="281"/>
                  <a:pt x="332" y="282"/>
                  <a:pt x="331" y="283"/>
                </a:cubicBezTo>
                <a:cubicBezTo>
                  <a:pt x="330" y="284"/>
                  <a:pt x="329" y="285"/>
                  <a:pt x="328" y="286"/>
                </a:cubicBezTo>
                <a:cubicBezTo>
                  <a:pt x="327" y="287"/>
                  <a:pt x="327" y="288"/>
                  <a:pt x="327" y="289"/>
                </a:cubicBezTo>
                <a:cubicBezTo>
                  <a:pt x="326" y="290"/>
                  <a:pt x="327" y="291"/>
                  <a:pt x="327" y="292"/>
                </a:cubicBezTo>
                <a:cubicBezTo>
                  <a:pt x="327" y="293"/>
                  <a:pt x="325" y="293"/>
                  <a:pt x="325" y="294"/>
                </a:cubicBezTo>
                <a:cubicBezTo>
                  <a:pt x="325" y="295"/>
                  <a:pt x="324" y="296"/>
                  <a:pt x="324" y="297"/>
                </a:cubicBezTo>
                <a:cubicBezTo>
                  <a:pt x="323" y="298"/>
                  <a:pt x="323" y="299"/>
                  <a:pt x="323" y="300"/>
                </a:cubicBezTo>
                <a:cubicBezTo>
                  <a:pt x="322" y="300"/>
                  <a:pt x="322" y="300"/>
                  <a:pt x="322" y="301"/>
                </a:cubicBezTo>
                <a:cubicBezTo>
                  <a:pt x="322" y="301"/>
                  <a:pt x="322" y="302"/>
                  <a:pt x="322" y="302"/>
                </a:cubicBezTo>
                <a:cubicBezTo>
                  <a:pt x="322" y="302"/>
                  <a:pt x="321" y="303"/>
                  <a:pt x="321" y="303"/>
                </a:cubicBezTo>
                <a:cubicBezTo>
                  <a:pt x="321" y="303"/>
                  <a:pt x="321" y="304"/>
                  <a:pt x="320" y="304"/>
                </a:cubicBezTo>
                <a:cubicBezTo>
                  <a:pt x="320" y="304"/>
                  <a:pt x="320" y="305"/>
                  <a:pt x="320" y="306"/>
                </a:cubicBezTo>
                <a:cubicBezTo>
                  <a:pt x="320" y="306"/>
                  <a:pt x="320" y="306"/>
                  <a:pt x="320" y="306"/>
                </a:cubicBezTo>
                <a:cubicBezTo>
                  <a:pt x="319" y="306"/>
                  <a:pt x="319" y="307"/>
                  <a:pt x="318" y="308"/>
                </a:cubicBezTo>
                <a:cubicBezTo>
                  <a:pt x="318" y="308"/>
                  <a:pt x="318" y="309"/>
                  <a:pt x="317" y="309"/>
                </a:cubicBezTo>
                <a:cubicBezTo>
                  <a:pt x="317" y="310"/>
                  <a:pt x="317" y="310"/>
                  <a:pt x="316" y="310"/>
                </a:cubicBezTo>
                <a:cubicBezTo>
                  <a:pt x="317" y="311"/>
                  <a:pt x="318" y="312"/>
                  <a:pt x="319" y="312"/>
                </a:cubicBezTo>
                <a:cubicBezTo>
                  <a:pt x="320" y="311"/>
                  <a:pt x="319" y="309"/>
                  <a:pt x="320" y="309"/>
                </a:cubicBezTo>
                <a:cubicBezTo>
                  <a:pt x="321" y="309"/>
                  <a:pt x="321" y="309"/>
                  <a:pt x="322" y="308"/>
                </a:cubicBezTo>
                <a:cubicBezTo>
                  <a:pt x="322" y="308"/>
                  <a:pt x="323" y="307"/>
                  <a:pt x="323" y="307"/>
                </a:cubicBezTo>
                <a:cubicBezTo>
                  <a:pt x="323" y="308"/>
                  <a:pt x="323" y="308"/>
                  <a:pt x="323" y="309"/>
                </a:cubicBezTo>
                <a:cubicBezTo>
                  <a:pt x="323" y="308"/>
                  <a:pt x="324" y="307"/>
                  <a:pt x="325" y="307"/>
                </a:cubicBezTo>
                <a:cubicBezTo>
                  <a:pt x="325" y="306"/>
                  <a:pt x="326" y="306"/>
                  <a:pt x="327" y="305"/>
                </a:cubicBezTo>
                <a:cubicBezTo>
                  <a:pt x="327" y="304"/>
                  <a:pt x="327" y="304"/>
                  <a:pt x="327" y="304"/>
                </a:cubicBezTo>
                <a:cubicBezTo>
                  <a:pt x="329" y="304"/>
                  <a:pt x="329" y="302"/>
                  <a:pt x="329" y="301"/>
                </a:cubicBezTo>
                <a:cubicBezTo>
                  <a:pt x="329" y="301"/>
                  <a:pt x="329" y="301"/>
                  <a:pt x="329" y="301"/>
                </a:cubicBezTo>
                <a:cubicBezTo>
                  <a:pt x="329" y="301"/>
                  <a:pt x="329" y="301"/>
                  <a:pt x="329" y="301"/>
                </a:cubicBezTo>
                <a:cubicBezTo>
                  <a:pt x="329" y="300"/>
                  <a:pt x="329" y="299"/>
                  <a:pt x="328" y="299"/>
                </a:cubicBezTo>
                <a:cubicBezTo>
                  <a:pt x="329" y="298"/>
                  <a:pt x="329" y="298"/>
                  <a:pt x="329" y="297"/>
                </a:cubicBezTo>
                <a:cubicBezTo>
                  <a:pt x="329" y="297"/>
                  <a:pt x="329" y="296"/>
                  <a:pt x="330" y="296"/>
                </a:cubicBezTo>
                <a:cubicBezTo>
                  <a:pt x="330" y="295"/>
                  <a:pt x="330" y="295"/>
                  <a:pt x="330" y="295"/>
                </a:cubicBezTo>
                <a:cubicBezTo>
                  <a:pt x="330" y="295"/>
                  <a:pt x="329" y="293"/>
                  <a:pt x="330" y="294"/>
                </a:cubicBezTo>
                <a:cubicBezTo>
                  <a:pt x="331" y="295"/>
                  <a:pt x="331" y="294"/>
                  <a:pt x="331" y="294"/>
                </a:cubicBezTo>
                <a:cubicBezTo>
                  <a:pt x="331" y="292"/>
                  <a:pt x="331" y="292"/>
                  <a:pt x="332" y="291"/>
                </a:cubicBezTo>
                <a:cubicBezTo>
                  <a:pt x="333" y="289"/>
                  <a:pt x="334" y="287"/>
                  <a:pt x="332" y="285"/>
                </a:cubicBezTo>
                <a:close/>
                <a:moveTo>
                  <a:pt x="329" y="301"/>
                </a:moveTo>
                <a:cubicBezTo>
                  <a:pt x="329" y="301"/>
                  <a:pt x="329" y="301"/>
                  <a:pt x="329" y="301"/>
                </a:cubicBezTo>
                <a:cubicBezTo>
                  <a:pt x="328" y="301"/>
                  <a:pt x="328" y="301"/>
                  <a:pt x="328" y="301"/>
                </a:cubicBezTo>
                <a:cubicBezTo>
                  <a:pt x="328" y="301"/>
                  <a:pt x="328" y="301"/>
                  <a:pt x="328" y="301"/>
                </a:cubicBezTo>
                <a:cubicBezTo>
                  <a:pt x="328" y="301"/>
                  <a:pt x="328" y="301"/>
                  <a:pt x="329" y="301"/>
                </a:cubicBezTo>
                <a:close/>
                <a:moveTo>
                  <a:pt x="275" y="326"/>
                </a:moveTo>
                <a:cubicBezTo>
                  <a:pt x="275" y="326"/>
                  <a:pt x="275" y="326"/>
                  <a:pt x="275" y="326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6"/>
                  <a:pt x="275" y="326"/>
                  <a:pt x="275" y="326"/>
                </a:cubicBezTo>
                <a:close/>
                <a:moveTo>
                  <a:pt x="317" y="324"/>
                </a:moveTo>
                <a:cubicBezTo>
                  <a:pt x="318" y="323"/>
                  <a:pt x="319" y="323"/>
                  <a:pt x="319" y="322"/>
                </a:cubicBezTo>
                <a:cubicBezTo>
                  <a:pt x="320" y="322"/>
                  <a:pt x="320" y="321"/>
                  <a:pt x="320" y="320"/>
                </a:cubicBezTo>
                <a:cubicBezTo>
                  <a:pt x="321" y="319"/>
                  <a:pt x="321" y="319"/>
                  <a:pt x="321" y="319"/>
                </a:cubicBezTo>
                <a:cubicBezTo>
                  <a:pt x="321" y="320"/>
                  <a:pt x="322" y="320"/>
                  <a:pt x="322" y="319"/>
                </a:cubicBezTo>
                <a:cubicBezTo>
                  <a:pt x="323" y="318"/>
                  <a:pt x="323" y="317"/>
                  <a:pt x="324" y="317"/>
                </a:cubicBezTo>
                <a:cubicBezTo>
                  <a:pt x="325" y="316"/>
                  <a:pt x="325" y="315"/>
                  <a:pt x="326" y="314"/>
                </a:cubicBezTo>
                <a:cubicBezTo>
                  <a:pt x="327" y="313"/>
                  <a:pt x="326" y="313"/>
                  <a:pt x="326" y="313"/>
                </a:cubicBezTo>
                <a:cubicBezTo>
                  <a:pt x="326" y="312"/>
                  <a:pt x="325" y="312"/>
                  <a:pt x="325" y="313"/>
                </a:cubicBezTo>
                <a:cubicBezTo>
                  <a:pt x="324" y="314"/>
                  <a:pt x="324" y="314"/>
                  <a:pt x="324" y="314"/>
                </a:cubicBezTo>
                <a:cubicBezTo>
                  <a:pt x="324" y="314"/>
                  <a:pt x="323" y="315"/>
                  <a:pt x="323" y="315"/>
                </a:cubicBezTo>
                <a:cubicBezTo>
                  <a:pt x="322" y="316"/>
                  <a:pt x="321" y="317"/>
                  <a:pt x="320" y="317"/>
                </a:cubicBezTo>
                <a:cubicBezTo>
                  <a:pt x="320" y="318"/>
                  <a:pt x="319" y="318"/>
                  <a:pt x="319" y="319"/>
                </a:cubicBezTo>
                <a:cubicBezTo>
                  <a:pt x="319" y="319"/>
                  <a:pt x="318" y="319"/>
                  <a:pt x="318" y="320"/>
                </a:cubicBezTo>
                <a:cubicBezTo>
                  <a:pt x="317" y="320"/>
                  <a:pt x="316" y="320"/>
                  <a:pt x="316" y="321"/>
                </a:cubicBezTo>
                <a:cubicBezTo>
                  <a:pt x="316" y="322"/>
                  <a:pt x="315" y="322"/>
                  <a:pt x="315" y="322"/>
                </a:cubicBezTo>
                <a:cubicBezTo>
                  <a:pt x="313" y="322"/>
                  <a:pt x="312" y="324"/>
                  <a:pt x="310" y="325"/>
                </a:cubicBezTo>
                <a:cubicBezTo>
                  <a:pt x="309" y="326"/>
                  <a:pt x="308" y="326"/>
                  <a:pt x="307" y="327"/>
                </a:cubicBezTo>
                <a:cubicBezTo>
                  <a:pt x="306" y="327"/>
                  <a:pt x="306" y="329"/>
                  <a:pt x="305" y="328"/>
                </a:cubicBezTo>
                <a:cubicBezTo>
                  <a:pt x="305" y="328"/>
                  <a:pt x="304" y="328"/>
                  <a:pt x="304" y="329"/>
                </a:cubicBezTo>
                <a:cubicBezTo>
                  <a:pt x="303" y="329"/>
                  <a:pt x="303" y="329"/>
                  <a:pt x="303" y="329"/>
                </a:cubicBezTo>
                <a:cubicBezTo>
                  <a:pt x="302" y="329"/>
                  <a:pt x="302" y="330"/>
                  <a:pt x="302" y="330"/>
                </a:cubicBezTo>
                <a:cubicBezTo>
                  <a:pt x="301" y="330"/>
                  <a:pt x="301" y="331"/>
                  <a:pt x="301" y="331"/>
                </a:cubicBezTo>
                <a:cubicBezTo>
                  <a:pt x="300" y="332"/>
                  <a:pt x="301" y="330"/>
                  <a:pt x="300" y="330"/>
                </a:cubicBezTo>
                <a:cubicBezTo>
                  <a:pt x="300" y="330"/>
                  <a:pt x="300" y="330"/>
                  <a:pt x="299" y="330"/>
                </a:cubicBezTo>
                <a:cubicBezTo>
                  <a:pt x="298" y="331"/>
                  <a:pt x="298" y="331"/>
                  <a:pt x="297" y="332"/>
                </a:cubicBezTo>
                <a:cubicBezTo>
                  <a:pt x="296" y="332"/>
                  <a:pt x="295" y="332"/>
                  <a:pt x="294" y="332"/>
                </a:cubicBezTo>
                <a:cubicBezTo>
                  <a:pt x="293" y="332"/>
                  <a:pt x="293" y="333"/>
                  <a:pt x="292" y="333"/>
                </a:cubicBezTo>
                <a:cubicBezTo>
                  <a:pt x="291" y="334"/>
                  <a:pt x="292" y="334"/>
                  <a:pt x="292" y="335"/>
                </a:cubicBezTo>
                <a:cubicBezTo>
                  <a:pt x="292" y="335"/>
                  <a:pt x="292" y="335"/>
                  <a:pt x="292" y="334"/>
                </a:cubicBezTo>
                <a:cubicBezTo>
                  <a:pt x="293" y="334"/>
                  <a:pt x="293" y="334"/>
                  <a:pt x="293" y="334"/>
                </a:cubicBezTo>
                <a:cubicBezTo>
                  <a:pt x="292" y="336"/>
                  <a:pt x="294" y="335"/>
                  <a:pt x="294" y="335"/>
                </a:cubicBezTo>
                <a:cubicBezTo>
                  <a:pt x="296" y="335"/>
                  <a:pt x="297" y="335"/>
                  <a:pt x="298" y="334"/>
                </a:cubicBezTo>
                <a:cubicBezTo>
                  <a:pt x="298" y="334"/>
                  <a:pt x="299" y="334"/>
                  <a:pt x="299" y="334"/>
                </a:cubicBezTo>
                <a:cubicBezTo>
                  <a:pt x="299" y="335"/>
                  <a:pt x="299" y="335"/>
                  <a:pt x="298" y="335"/>
                </a:cubicBezTo>
                <a:cubicBezTo>
                  <a:pt x="298" y="335"/>
                  <a:pt x="298" y="335"/>
                  <a:pt x="298" y="336"/>
                </a:cubicBezTo>
                <a:cubicBezTo>
                  <a:pt x="298" y="336"/>
                  <a:pt x="299" y="336"/>
                  <a:pt x="299" y="336"/>
                </a:cubicBezTo>
                <a:cubicBezTo>
                  <a:pt x="300" y="334"/>
                  <a:pt x="301" y="334"/>
                  <a:pt x="303" y="334"/>
                </a:cubicBezTo>
                <a:cubicBezTo>
                  <a:pt x="303" y="334"/>
                  <a:pt x="304" y="333"/>
                  <a:pt x="305" y="333"/>
                </a:cubicBezTo>
                <a:cubicBezTo>
                  <a:pt x="306" y="332"/>
                  <a:pt x="307" y="332"/>
                  <a:pt x="307" y="331"/>
                </a:cubicBezTo>
                <a:cubicBezTo>
                  <a:pt x="307" y="331"/>
                  <a:pt x="307" y="331"/>
                  <a:pt x="307" y="330"/>
                </a:cubicBezTo>
                <a:cubicBezTo>
                  <a:pt x="308" y="330"/>
                  <a:pt x="308" y="331"/>
                  <a:pt x="308" y="331"/>
                </a:cubicBezTo>
                <a:cubicBezTo>
                  <a:pt x="309" y="330"/>
                  <a:pt x="310" y="330"/>
                  <a:pt x="311" y="329"/>
                </a:cubicBezTo>
                <a:cubicBezTo>
                  <a:pt x="312" y="329"/>
                  <a:pt x="312" y="328"/>
                  <a:pt x="313" y="327"/>
                </a:cubicBezTo>
                <a:cubicBezTo>
                  <a:pt x="314" y="327"/>
                  <a:pt x="315" y="326"/>
                  <a:pt x="316" y="325"/>
                </a:cubicBezTo>
                <a:cubicBezTo>
                  <a:pt x="316" y="325"/>
                  <a:pt x="317" y="324"/>
                  <a:pt x="317" y="322"/>
                </a:cubicBezTo>
                <a:cubicBezTo>
                  <a:pt x="318" y="323"/>
                  <a:pt x="317" y="324"/>
                  <a:pt x="317" y="324"/>
                </a:cubicBezTo>
                <a:close/>
                <a:moveTo>
                  <a:pt x="154" y="455"/>
                </a:moveTo>
                <a:cubicBezTo>
                  <a:pt x="158" y="458"/>
                  <a:pt x="161" y="460"/>
                  <a:pt x="166" y="462"/>
                </a:cubicBezTo>
                <a:cubicBezTo>
                  <a:pt x="170" y="464"/>
                  <a:pt x="174" y="467"/>
                  <a:pt x="180" y="468"/>
                </a:cubicBezTo>
                <a:cubicBezTo>
                  <a:pt x="182" y="469"/>
                  <a:pt x="184" y="470"/>
                  <a:pt x="186" y="471"/>
                </a:cubicBezTo>
                <a:cubicBezTo>
                  <a:pt x="188" y="471"/>
                  <a:pt x="190" y="472"/>
                  <a:pt x="192" y="472"/>
                </a:cubicBezTo>
                <a:cubicBezTo>
                  <a:pt x="194" y="473"/>
                  <a:pt x="198" y="473"/>
                  <a:pt x="199" y="474"/>
                </a:cubicBezTo>
                <a:cubicBezTo>
                  <a:pt x="202" y="475"/>
                  <a:pt x="204" y="476"/>
                  <a:pt x="208" y="476"/>
                </a:cubicBezTo>
                <a:cubicBezTo>
                  <a:pt x="211" y="477"/>
                  <a:pt x="214" y="478"/>
                  <a:pt x="218" y="478"/>
                </a:cubicBezTo>
                <a:cubicBezTo>
                  <a:pt x="223" y="479"/>
                  <a:pt x="219" y="477"/>
                  <a:pt x="221" y="477"/>
                </a:cubicBezTo>
                <a:cubicBezTo>
                  <a:pt x="218" y="477"/>
                  <a:pt x="216" y="475"/>
                  <a:pt x="213" y="475"/>
                </a:cubicBezTo>
                <a:cubicBezTo>
                  <a:pt x="210" y="475"/>
                  <a:pt x="209" y="475"/>
                  <a:pt x="210" y="474"/>
                </a:cubicBezTo>
                <a:cubicBezTo>
                  <a:pt x="211" y="474"/>
                  <a:pt x="209" y="474"/>
                  <a:pt x="209" y="474"/>
                </a:cubicBezTo>
                <a:cubicBezTo>
                  <a:pt x="208" y="473"/>
                  <a:pt x="204" y="472"/>
                  <a:pt x="202" y="471"/>
                </a:cubicBezTo>
                <a:cubicBezTo>
                  <a:pt x="200" y="470"/>
                  <a:pt x="197" y="469"/>
                  <a:pt x="195" y="468"/>
                </a:cubicBezTo>
                <a:cubicBezTo>
                  <a:pt x="192" y="467"/>
                  <a:pt x="189" y="467"/>
                  <a:pt x="186" y="465"/>
                </a:cubicBezTo>
                <a:cubicBezTo>
                  <a:pt x="183" y="464"/>
                  <a:pt x="180" y="463"/>
                  <a:pt x="176" y="462"/>
                </a:cubicBezTo>
                <a:cubicBezTo>
                  <a:pt x="173" y="461"/>
                  <a:pt x="170" y="460"/>
                  <a:pt x="166" y="459"/>
                </a:cubicBezTo>
                <a:cubicBezTo>
                  <a:pt x="170" y="460"/>
                  <a:pt x="171" y="459"/>
                  <a:pt x="165" y="457"/>
                </a:cubicBezTo>
                <a:cubicBezTo>
                  <a:pt x="161" y="456"/>
                  <a:pt x="158" y="454"/>
                  <a:pt x="155" y="452"/>
                </a:cubicBezTo>
                <a:cubicBezTo>
                  <a:pt x="154" y="452"/>
                  <a:pt x="154" y="451"/>
                  <a:pt x="152" y="451"/>
                </a:cubicBezTo>
                <a:cubicBezTo>
                  <a:pt x="150" y="451"/>
                  <a:pt x="148" y="450"/>
                  <a:pt x="146" y="449"/>
                </a:cubicBezTo>
                <a:cubicBezTo>
                  <a:pt x="145" y="448"/>
                  <a:pt x="143" y="446"/>
                  <a:pt x="142" y="445"/>
                </a:cubicBezTo>
                <a:cubicBezTo>
                  <a:pt x="140" y="444"/>
                  <a:pt x="137" y="442"/>
                  <a:pt x="134" y="441"/>
                </a:cubicBezTo>
                <a:cubicBezTo>
                  <a:pt x="141" y="447"/>
                  <a:pt x="148" y="451"/>
                  <a:pt x="157" y="456"/>
                </a:cubicBezTo>
                <a:cubicBezTo>
                  <a:pt x="156" y="456"/>
                  <a:pt x="154" y="455"/>
                  <a:pt x="152" y="454"/>
                </a:cubicBezTo>
                <a:cubicBezTo>
                  <a:pt x="153" y="455"/>
                  <a:pt x="153" y="455"/>
                  <a:pt x="154" y="455"/>
                </a:cubicBezTo>
                <a:close/>
                <a:moveTo>
                  <a:pt x="91" y="382"/>
                </a:moveTo>
                <a:cubicBezTo>
                  <a:pt x="94" y="385"/>
                  <a:pt x="94" y="383"/>
                  <a:pt x="94" y="383"/>
                </a:cubicBezTo>
                <a:cubicBezTo>
                  <a:pt x="95" y="382"/>
                  <a:pt x="92" y="379"/>
                  <a:pt x="90" y="378"/>
                </a:cubicBezTo>
                <a:cubicBezTo>
                  <a:pt x="90" y="377"/>
                  <a:pt x="89" y="376"/>
                  <a:pt x="89" y="377"/>
                </a:cubicBezTo>
                <a:cubicBezTo>
                  <a:pt x="91" y="379"/>
                  <a:pt x="89" y="379"/>
                  <a:pt x="91" y="382"/>
                </a:cubicBezTo>
                <a:close/>
                <a:moveTo>
                  <a:pt x="77" y="386"/>
                </a:moveTo>
                <a:cubicBezTo>
                  <a:pt x="77" y="386"/>
                  <a:pt x="77" y="386"/>
                  <a:pt x="78" y="386"/>
                </a:cubicBezTo>
                <a:cubicBezTo>
                  <a:pt x="81" y="389"/>
                  <a:pt x="82" y="392"/>
                  <a:pt x="84" y="394"/>
                </a:cubicBezTo>
                <a:cubicBezTo>
                  <a:pt x="87" y="398"/>
                  <a:pt x="89" y="401"/>
                  <a:pt x="92" y="404"/>
                </a:cubicBezTo>
                <a:cubicBezTo>
                  <a:pt x="94" y="405"/>
                  <a:pt x="95" y="407"/>
                  <a:pt x="97" y="408"/>
                </a:cubicBezTo>
                <a:cubicBezTo>
                  <a:pt x="98" y="410"/>
                  <a:pt x="100" y="411"/>
                  <a:pt x="101" y="413"/>
                </a:cubicBezTo>
                <a:cubicBezTo>
                  <a:pt x="104" y="415"/>
                  <a:pt x="106" y="418"/>
                  <a:pt x="110" y="419"/>
                </a:cubicBezTo>
                <a:cubicBezTo>
                  <a:pt x="105" y="415"/>
                  <a:pt x="104" y="412"/>
                  <a:pt x="100" y="408"/>
                </a:cubicBezTo>
                <a:cubicBezTo>
                  <a:pt x="98" y="406"/>
                  <a:pt x="96" y="403"/>
                  <a:pt x="96" y="401"/>
                </a:cubicBezTo>
                <a:cubicBezTo>
                  <a:pt x="95" y="400"/>
                  <a:pt x="94" y="398"/>
                  <a:pt x="92" y="396"/>
                </a:cubicBezTo>
                <a:cubicBezTo>
                  <a:pt x="90" y="394"/>
                  <a:pt x="88" y="392"/>
                  <a:pt x="86" y="390"/>
                </a:cubicBezTo>
                <a:cubicBezTo>
                  <a:pt x="85" y="389"/>
                  <a:pt x="83" y="386"/>
                  <a:pt x="81" y="386"/>
                </a:cubicBezTo>
                <a:cubicBezTo>
                  <a:pt x="79" y="385"/>
                  <a:pt x="81" y="389"/>
                  <a:pt x="77" y="386"/>
                </a:cubicBezTo>
                <a:close/>
                <a:moveTo>
                  <a:pt x="224" y="456"/>
                </a:moveTo>
                <a:cubicBezTo>
                  <a:pt x="220" y="456"/>
                  <a:pt x="217" y="455"/>
                  <a:pt x="213" y="455"/>
                </a:cubicBezTo>
                <a:cubicBezTo>
                  <a:pt x="215" y="456"/>
                  <a:pt x="218" y="457"/>
                  <a:pt x="224" y="456"/>
                </a:cubicBezTo>
                <a:close/>
                <a:moveTo>
                  <a:pt x="85" y="384"/>
                </a:moveTo>
                <a:cubicBezTo>
                  <a:pt x="85" y="383"/>
                  <a:pt x="84" y="383"/>
                  <a:pt x="83" y="382"/>
                </a:cubicBezTo>
                <a:cubicBezTo>
                  <a:pt x="81" y="381"/>
                  <a:pt x="82" y="384"/>
                  <a:pt x="84" y="387"/>
                </a:cubicBezTo>
                <a:cubicBezTo>
                  <a:pt x="86" y="390"/>
                  <a:pt x="89" y="391"/>
                  <a:pt x="91" y="393"/>
                </a:cubicBezTo>
                <a:cubicBezTo>
                  <a:pt x="90" y="391"/>
                  <a:pt x="90" y="391"/>
                  <a:pt x="89" y="390"/>
                </a:cubicBezTo>
                <a:cubicBezTo>
                  <a:pt x="85" y="387"/>
                  <a:pt x="85" y="387"/>
                  <a:pt x="86" y="386"/>
                </a:cubicBezTo>
                <a:cubicBezTo>
                  <a:pt x="86" y="385"/>
                  <a:pt x="85" y="384"/>
                  <a:pt x="85" y="384"/>
                </a:cubicBezTo>
                <a:close/>
                <a:moveTo>
                  <a:pt x="258" y="477"/>
                </a:moveTo>
                <a:cubicBezTo>
                  <a:pt x="258" y="477"/>
                  <a:pt x="257" y="477"/>
                  <a:pt x="257" y="477"/>
                </a:cubicBezTo>
                <a:cubicBezTo>
                  <a:pt x="254" y="477"/>
                  <a:pt x="251" y="477"/>
                  <a:pt x="248" y="477"/>
                </a:cubicBezTo>
                <a:cubicBezTo>
                  <a:pt x="245" y="476"/>
                  <a:pt x="243" y="476"/>
                  <a:pt x="239" y="476"/>
                </a:cubicBezTo>
                <a:cubicBezTo>
                  <a:pt x="237" y="476"/>
                  <a:pt x="234" y="476"/>
                  <a:pt x="232" y="476"/>
                </a:cubicBezTo>
                <a:cubicBezTo>
                  <a:pt x="229" y="476"/>
                  <a:pt x="227" y="475"/>
                  <a:pt x="225" y="475"/>
                </a:cubicBezTo>
                <a:cubicBezTo>
                  <a:pt x="221" y="474"/>
                  <a:pt x="217" y="473"/>
                  <a:pt x="210" y="473"/>
                </a:cubicBezTo>
                <a:cubicBezTo>
                  <a:pt x="213" y="473"/>
                  <a:pt x="213" y="474"/>
                  <a:pt x="216" y="474"/>
                </a:cubicBezTo>
                <a:cubicBezTo>
                  <a:pt x="219" y="474"/>
                  <a:pt x="219" y="475"/>
                  <a:pt x="221" y="475"/>
                </a:cubicBezTo>
                <a:cubicBezTo>
                  <a:pt x="223" y="475"/>
                  <a:pt x="225" y="476"/>
                  <a:pt x="227" y="477"/>
                </a:cubicBezTo>
                <a:cubicBezTo>
                  <a:pt x="229" y="478"/>
                  <a:pt x="231" y="478"/>
                  <a:pt x="235" y="478"/>
                </a:cubicBezTo>
                <a:cubicBezTo>
                  <a:pt x="239" y="478"/>
                  <a:pt x="242" y="478"/>
                  <a:pt x="242" y="480"/>
                </a:cubicBezTo>
                <a:cubicBezTo>
                  <a:pt x="242" y="480"/>
                  <a:pt x="245" y="481"/>
                  <a:pt x="249" y="481"/>
                </a:cubicBezTo>
                <a:cubicBezTo>
                  <a:pt x="252" y="481"/>
                  <a:pt x="256" y="481"/>
                  <a:pt x="259" y="481"/>
                </a:cubicBezTo>
                <a:cubicBezTo>
                  <a:pt x="262" y="481"/>
                  <a:pt x="266" y="482"/>
                  <a:pt x="270" y="481"/>
                </a:cubicBezTo>
                <a:cubicBezTo>
                  <a:pt x="269" y="480"/>
                  <a:pt x="268" y="479"/>
                  <a:pt x="269" y="477"/>
                </a:cubicBezTo>
                <a:cubicBezTo>
                  <a:pt x="270" y="476"/>
                  <a:pt x="270" y="476"/>
                  <a:pt x="266" y="477"/>
                </a:cubicBezTo>
                <a:cubicBezTo>
                  <a:pt x="264" y="477"/>
                  <a:pt x="263" y="477"/>
                  <a:pt x="261" y="477"/>
                </a:cubicBezTo>
                <a:cubicBezTo>
                  <a:pt x="260" y="477"/>
                  <a:pt x="258" y="478"/>
                  <a:pt x="257" y="478"/>
                </a:cubicBezTo>
                <a:cubicBezTo>
                  <a:pt x="254" y="478"/>
                  <a:pt x="259" y="477"/>
                  <a:pt x="258" y="477"/>
                </a:cubicBezTo>
                <a:close/>
                <a:moveTo>
                  <a:pt x="226" y="453"/>
                </a:moveTo>
                <a:cubicBezTo>
                  <a:pt x="227" y="453"/>
                  <a:pt x="229" y="454"/>
                  <a:pt x="231" y="453"/>
                </a:cubicBezTo>
                <a:cubicBezTo>
                  <a:pt x="231" y="453"/>
                  <a:pt x="231" y="452"/>
                  <a:pt x="230" y="452"/>
                </a:cubicBezTo>
                <a:cubicBezTo>
                  <a:pt x="228" y="451"/>
                  <a:pt x="225" y="451"/>
                  <a:pt x="222" y="451"/>
                </a:cubicBezTo>
                <a:cubicBezTo>
                  <a:pt x="220" y="451"/>
                  <a:pt x="219" y="451"/>
                  <a:pt x="219" y="451"/>
                </a:cubicBezTo>
                <a:cubicBezTo>
                  <a:pt x="218" y="452"/>
                  <a:pt x="220" y="452"/>
                  <a:pt x="221" y="452"/>
                </a:cubicBezTo>
                <a:cubicBezTo>
                  <a:pt x="223" y="452"/>
                  <a:pt x="224" y="453"/>
                  <a:pt x="226" y="453"/>
                </a:cubicBezTo>
                <a:close/>
                <a:moveTo>
                  <a:pt x="199" y="445"/>
                </a:moveTo>
                <a:cubicBezTo>
                  <a:pt x="198" y="444"/>
                  <a:pt x="196" y="444"/>
                  <a:pt x="195" y="443"/>
                </a:cubicBezTo>
                <a:cubicBezTo>
                  <a:pt x="193" y="443"/>
                  <a:pt x="192" y="442"/>
                  <a:pt x="191" y="442"/>
                </a:cubicBezTo>
                <a:cubicBezTo>
                  <a:pt x="188" y="441"/>
                  <a:pt x="185" y="440"/>
                  <a:pt x="181" y="439"/>
                </a:cubicBezTo>
                <a:cubicBezTo>
                  <a:pt x="174" y="435"/>
                  <a:pt x="166" y="431"/>
                  <a:pt x="158" y="426"/>
                </a:cubicBezTo>
                <a:cubicBezTo>
                  <a:pt x="157" y="426"/>
                  <a:pt x="157" y="425"/>
                  <a:pt x="156" y="425"/>
                </a:cubicBezTo>
                <a:cubicBezTo>
                  <a:pt x="155" y="425"/>
                  <a:pt x="155" y="426"/>
                  <a:pt x="156" y="426"/>
                </a:cubicBezTo>
                <a:cubicBezTo>
                  <a:pt x="159" y="428"/>
                  <a:pt x="162" y="429"/>
                  <a:pt x="164" y="431"/>
                </a:cubicBezTo>
                <a:cubicBezTo>
                  <a:pt x="166" y="432"/>
                  <a:pt x="168" y="434"/>
                  <a:pt x="171" y="435"/>
                </a:cubicBezTo>
                <a:cubicBezTo>
                  <a:pt x="172" y="436"/>
                  <a:pt x="175" y="438"/>
                  <a:pt x="178" y="439"/>
                </a:cubicBezTo>
                <a:cubicBezTo>
                  <a:pt x="180" y="440"/>
                  <a:pt x="184" y="440"/>
                  <a:pt x="183" y="440"/>
                </a:cubicBezTo>
                <a:cubicBezTo>
                  <a:pt x="180" y="441"/>
                  <a:pt x="185" y="442"/>
                  <a:pt x="187" y="443"/>
                </a:cubicBezTo>
                <a:cubicBezTo>
                  <a:pt x="189" y="443"/>
                  <a:pt x="190" y="443"/>
                  <a:pt x="190" y="444"/>
                </a:cubicBezTo>
                <a:cubicBezTo>
                  <a:pt x="190" y="444"/>
                  <a:pt x="192" y="445"/>
                  <a:pt x="193" y="445"/>
                </a:cubicBezTo>
                <a:cubicBezTo>
                  <a:pt x="197" y="446"/>
                  <a:pt x="200" y="447"/>
                  <a:pt x="204" y="448"/>
                </a:cubicBezTo>
                <a:cubicBezTo>
                  <a:pt x="206" y="450"/>
                  <a:pt x="212" y="450"/>
                  <a:pt x="216" y="450"/>
                </a:cubicBezTo>
                <a:cubicBezTo>
                  <a:pt x="213" y="449"/>
                  <a:pt x="209" y="447"/>
                  <a:pt x="205" y="446"/>
                </a:cubicBezTo>
                <a:cubicBezTo>
                  <a:pt x="203" y="446"/>
                  <a:pt x="201" y="445"/>
                  <a:pt x="199" y="445"/>
                </a:cubicBezTo>
                <a:close/>
                <a:moveTo>
                  <a:pt x="177" y="450"/>
                </a:moveTo>
                <a:cubicBezTo>
                  <a:pt x="177" y="450"/>
                  <a:pt x="177" y="450"/>
                  <a:pt x="177" y="450"/>
                </a:cubicBezTo>
                <a:cubicBezTo>
                  <a:pt x="177" y="450"/>
                  <a:pt x="177" y="450"/>
                  <a:pt x="177" y="450"/>
                </a:cubicBezTo>
                <a:cubicBezTo>
                  <a:pt x="177" y="450"/>
                  <a:pt x="177" y="450"/>
                  <a:pt x="177" y="450"/>
                </a:cubicBezTo>
                <a:close/>
                <a:moveTo>
                  <a:pt x="254" y="474"/>
                </a:moveTo>
                <a:cubicBezTo>
                  <a:pt x="254" y="474"/>
                  <a:pt x="246" y="474"/>
                  <a:pt x="244" y="474"/>
                </a:cubicBezTo>
                <a:cubicBezTo>
                  <a:pt x="244" y="474"/>
                  <a:pt x="244" y="474"/>
                  <a:pt x="244" y="474"/>
                </a:cubicBezTo>
                <a:cubicBezTo>
                  <a:pt x="244" y="475"/>
                  <a:pt x="244" y="475"/>
                  <a:pt x="245" y="475"/>
                </a:cubicBezTo>
                <a:cubicBezTo>
                  <a:pt x="247" y="475"/>
                  <a:pt x="248" y="474"/>
                  <a:pt x="250" y="474"/>
                </a:cubicBezTo>
                <a:cubicBezTo>
                  <a:pt x="251" y="474"/>
                  <a:pt x="246" y="475"/>
                  <a:pt x="250" y="475"/>
                </a:cubicBezTo>
                <a:cubicBezTo>
                  <a:pt x="251" y="475"/>
                  <a:pt x="252" y="475"/>
                  <a:pt x="254" y="475"/>
                </a:cubicBezTo>
                <a:cubicBezTo>
                  <a:pt x="255" y="475"/>
                  <a:pt x="254" y="474"/>
                  <a:pt x="254" y="474"/>
                </a:cubicBezTo>
                <a:close/>
                <a:moveTo>
                  <a:pt x="250" y="471"/>
                </a:moveTo>
                <a:cubicBezTo>
                  <a:pt x="244" y="472"/>
                  <a:pt x="241" y="471"/>
                  <a:pt x="238" y="470"/>
                </a:cubicBezTo>
                <a:cubicBezTo>
                  <a:pt x="237" y="470"/>
                  <a:pt x="235" y="470"/>
                  <a:pt x="234" y="470"/>
                </a:cubicBezTo>
                <a:cubicBezTo>
                  <a:pt x="230" y="469"/>
                  <a:pt x="224" y="470"/>
                  <a:pt x="224" y="468"/>
                </a:cubicBezTo>
                <a:cubicBezTo>
                  <a:pt x="224" y="467"/>
                  <a:pt x="221" y="468"/>
                  <a:pt x="219" y="468"/>
                </a:cubicBezTo>
                <a:cubicBezTo>
                  <a:pt x="218" y="466"/>
                  <a:pt x="211" y="466"/>
                  <a:pt x="206" y="464"/>
                </a:cubicBezTo>
                <a:cubicBezTo>
                  <a:pt x="205" y="464"/>
                  <a:pt x="203" y="464"/>
                  <a:pt x="202" y="464"/>
                </a:cubicBezTo>
                <a:cubicBezTo>
                  <a:pt x="201" y="463"/>
                  <a:pt x="198" y="462"/>
                  <a:pt x="195" y="461"/>
                </a:cubicBezTo>
                <a:cubicBezTo>
                  <a:pt x="192" y="460"/>
                  <a:pt x="189" y="459"/>
                  <a:pt x="188" y="458"/>
                </a:cubicBezTo>
                <a:cubicBezTo>
                  <a:pt x="188" y="458"/>
                  <a:pt x="186" y="458"/>
                  <a:pt x="186" y="458"/>
                </a:cubicBezTo>
                <a:cubicBezTo>
                  <a:pt x="181" y="458"/>
                  <a:pt x="181" y="457"/>
                  <a:pt x="182" y="456"/>
                </a:cubicBezTo>
                <a:cubicBezTo>
                  <a:pt x="182" y="456"/>
                  <a:pt x="180" y="455"/>
                  <a:pt x="180" y="455"/>
                </a:cubicBezTo>
                <a:cubicBezTo>
                  <a:pt x="175" y="454"/>
                  <a:pt x="169" y="452"/>
                  <a:pt x="167" y="450"/>
                </a:cubicBezTo>
                <a:cubicBezTo>
                  <a:pt x="167" y="451"/>
                  <a:pt x="167" y="452"/>
                  <a:pt x="173" y="454"/>
                </a:cubicBezTo>
                <a:cubicBezTo>
                  <a:pt x="174" y="454"/>
                  <a:pt x="178" y="455"/>
                  <a:pt x="177" y="455"/>
                </a:cubicBezTo>
                <a:cubicBezTo>
                  <a:pt x="173" y="455"/>
                  <a:pt x="179" y="457"/>
                  <a:pt x="180" y="457"/>
                </a:cubicBezTo>
                <a:cubicBezTo>
                  <a:pt x="183" y="458"/>
                  <a:pt x="186" y="459"/>
                  <a:pt x="189" y="460"/>
                </a:cubicBezTo>
                <a:cubicBezTo>
                  <a:pt x="192" y="462"/>
                  <a:pt x="195" y="463"/>
                  <a:pt x="198" y="464"/>
                </a:cubicBezTo>
                <a:cubicBezTo>
                  <a:pt x="199" y="464"/>
                  <a:pt x="201" y="465"/>
                  <a:pt x="202" y="465"/>
                </a:cubicBezTo>
                <a:cubicBezTo>
                  <a:pt x="205" y="465"/>
                  <a:pt x="207" y="466"/>
                  <a:pt x="209" y="467"/>
                </a:cubicBezTo>
                <a:cubicBezTo>
                  <a:pt x="212" y="467"/>
                  <a:pt x="214" y="468"/>
                  <a:pt x="216" y="468"/>
                </a:cubicBezTo>
                <a:cubicBezTo>
                  <a:pt x="219" y="469"/>
                  <a:pt x="222" y="470"/>
                  <a:pt x="225" y="470"/>
                </a:cubicBezTo>
                <a:cubicBezTo>
                  <a:pt x="228" y="470"/>
                  <a:pt x="231" y="471"/>
                  <a:pt x="235" y="471"/>
                </a:cubicBezTo>
                <a:cubicBezTo>
                  <a:pt x="237" y="472"/>
                  <a:pt x="240" y="472"/>
                  <a:pt x="244" y="472"/>
                </a:cubicBezTo>
                <a:cubicBezTo>
                  <a:pt x="248" y="472"/>
                  <a:pt x="251" y="472"/>
                  <a:pt x="254" y="473"/>
                </a:cubicBezTo>
                <a:cubicBezTo>
                  <a:pt x="252" y="472"/>
                  <a:pt x="254" y="471"/>
                  <a:pt x="250" y="471"/>
                </a:cubicBezTo>
                <a:close/>
                <a:moveTo>
                  <a:pt x="177" y="450"/>
                </a:moveTo>
                <a:cubicBezTo>
                  <a:pt x="177" y="450"/>
                  <a:pt x="177" y="450"/>
                  <a:pt x="177" y="450"/>
                </a:cubicBezTo>
                <a:cubicBezTo>
                  <a:pt x="177" y="450"/>
                  <a:pt x="177" y="450"/>
                  <a:pt x="177" y="450"/>
                </a:cubicBezTo>
                <a:close/>
                <a:moveTo>
                  <a:pt x="165" y="447"/>
                </a:moveTo>
                <a:cubicBezTo>
                  <a:pt x="167" y="447"/>
                  <a:pt x="167" y="447"/>
                  <a:pt x="168" y="448"/>
                </a:cubicBezTo>
                <a:cubicBezTo>
                  <a:pt x="170" y="450"/>
                  <a:pt x="171" y="450"/>
                  <a:pt x="174" y="450"/>
                </a:cubicBezTo>
                <a:cubicBezTo>
                  <a:pt x="174" y="450"/>
                  <a:pt x="176" y="450"/>
                  <a:pt x="177" y="450"/>
                </a:cubicBezTo>
                <a:cubicBezTo>
                  <a:pt x="171" y="448"/>
                  <a:pt x="166" y="446"/>
                  <a:pt x="162" y="443"/>
                </a:cubicBezTo>
                <a:cubicBezTo>
                  <a:pt x="158" y="443"/>
                  <a:pt x="160" y="445"/>
                  <a:pt x="165" y="447"/>
                </a:cubicBezTo>
                <a:close/>
                <a:moveTo>
                  <a:pt x="106" y="389"/>
                </a:moveTo>
                <a:cubicBezTo>
                  <a:pt x="104" y="388"/>
                  <a:pt x="103" y="388"/>
                  <a:pt x="103" y="388"/>
                </a:cubicBezTo>
                <a:cubicBezTo>
                  <a:pt x="103" y="390"/>
                  <a:pt x="106" y="392"/>
                  <a:pt x="108" y="394"/>
                </a:cubicBezTo>
                <a:cubicBezTo>
                  <a:pt x="109" y="395"/>
                  <a:pt x="109" y="396"/>
                  <a:pt x="111" y="397"/>
                </a:cubicBezTo>
                <a:cubicBezTo>
                  <a:pt x="116" y="402"/>
                  <a:pt x="121" y="406"/>
                  <a:pt x="126" y="410"/>
                </a:cubicBezTo>
                <a:cubicBezTo>
                  <a:pt x="133" y="417"/>
                  <a:pt x="142" y="422"/>
                  <a:pt x="149" y="427"/>
                </a:cubicBezTo>
                <a:cubicBezTo>
                  <a:pt x="151" y="429"/>
                  <a:pt x="155" y="431"/>
                  <a:pt x="156" y="430"/>
                </a:cubicBezTo>
                <a:cubicBezTo>
                  <a:pt x="158" y="430"/>
                  <a:pt x="154" y="429"/>
                  <a:pt x="152" y="428"/>
                </a:cubicBezTo>
                <a:cubicBezTo>
                  <a:pt x="152" y="427"/>
                  <a:pt x="151" y="427"/>
                  <a:pt x="151" y="427"/>
                </a:cubicBezTo>
                <a:cubicBezTo>
                  <a:pt x="149" y="425"/>
                  <a:pt x="145" y="423"/>
                  <a:pt x="141" y="420"/>
                </a:cubicBezTo>
                <a:cubicBezTo>
                  <a:pt x="138" y="418"/>
                  <a:pt x="134" y="415"/>
                  <a:pt x="131" y="413"/>
                </a:cubicBezTo>
                <a:cubicBezTo>
                  <a:pt x="126" y="408"/>
                  <a:pt x="117" y="402"/>
                  <a:pt x="113" y="396"/>
                </a:cubicBezTo>
                <a:cubicBezTo>
                  <a:pt x="112" y="395"/>
                  <a:pt x="111" y="394"/>
                  <a:pt x="109" y="393"/>
                </a:cubicBezTo>
                <a:cubicBezTo>
                  <a:pt x="109" y="392"/>
                  <a:pt x="108" y="391"/>
                  <a:pt x="106" y="389"/>
                </a:cubicBezTo>
                <a:close/>
                <a:moveTo>
                  <a:pt x="210" y="456"/>
                </a:moveTo>
                <a:cubicBezTo>
                  <a:pt x="209" y="456"/>
                  <a:pt x="208" y="455"/>
                  <a:pt x="208" y="455"/>
                </a:cubicBezTo>
                <a:cubicBezTo>
                  <a:pt x="207" y="453"/>
                  <a:pt x="204" y="453"/>
                  <a:pt x="200" y="453"/>
                </a:cubicBezTo>
                <a:cubicBezTo>
                  <a:pt x="199" y="452"/>
                  <a:pt x="202" y="452"/>
                  <a:pt x="197" y="450"/>
                </a:cubicBezTo>
                <a:cubicBezTo>
                  <a:pt x="193" y="450"/>
                  <a:pt x="192" y="448"/>
                  <a:pt x="189" y="447"/>
                </a:cubicBezTo>
                <a:cubicBezTo>
                  <a:pt x="185" y="447"/>
                  <a:pt x="185" y="446"/>
                  <a:pt x="183" y="445"/>
                </a:cubicBezTo>
                <a:cubicBezTo>
                  <a:pt x="179" y="444"/>
                  <a:pt x="176" y="442"/>
                  <a:pt x="173" y="441"/>
                </a:cubicBezTo>
                <a:cubicBezTo>
                  <a:pt x="170" y="440"/>
                  <a:pt x="168" y="439"/>
                  <a:pt x="166" y="438"/>
                </a:cubicBezTo>
                <a:cubicBezTo>
                  <a:pt x="164" y="437"/>
                  <a:pt x="161" y="436"/>
                  <a:pt x="159" y="435"/>
                </a:cubicBezTo>
                <a:cubicBezTo>
                  <a:pt x="155" y="433"/>
                  <a:pt x="152" y="430"/>
                  <a:pt x="147" y="428"/>
                </a:cubicBezTo>
                <a:cubicBezTo>
                  <a:pt x="144" y="426"/>
                  <a:pt x="141" y="423"/>
                  <a:pt x="138" y="421"/>
                </a:cubicBezTo>
                <a:cubicBezTo>
                  <a:pt x="135" y="419"/>
                  <a:pt x="131" y="417"/>
                  <a:pt x="128" y="414"/>
                </a:cubicBezTo>
                <a:cubicBezTo>
                  <a:pt x="126" y="412"/>
                  <a:pt x="123" y="409"/>
                  <a:pt x="119" y="407"/>
                </a:cubicBezTo>
                <a:cubicBezTo>
                  <a:pt x="118" y="407"/>
                  <a:pt x="118" y="406"/>
                  <a:pt x="118" y="406"/>
                </a:cubicBezTo>
                <a:cubicBezTo>
                  <a:pt x="120" y="406"/>
                  <a:pt x="115" y="403"/>
                  <a:pt x="114" y="401"/>
                </a:cubicBezTo>
                <a:cubicBezTo>
                  <a:pt x="113" y="402"/>
                  <a:pt x="114" y="403"/>
                  <a:pt x="116" y="406"/>
                </a:cubicBezTo>
                <a:cubicBezTo>
                  <a:pt x="121" y="411"/>
                  <a:pt x="127" y="415"/>
                  <a:pt x="133" y="420"/>
                </a:cubicBezTo>
                <a:cubicBezTo>
                  <a:pt x="135" y="422"/>
                  <a:pt x="138" y="424"/>
                  <a:pt x="141" y="427"/>
                </a:cubicBezTo>
                <a:cubicBezTo>
                  <a:pt x="143" y="428"/>
                  <a:pt x="144" y="429"/>
                  <a:pt x="146" y="430"/>
                </a:cubicBezTo>
                <a:cubicBezTo>
                  <a:pt x="147" y="431"/>
                  <a:pt x="149" y="432"/>
                  <a:pt x="150" y="433"/>
                </a:cubicBezTo>
                <a:cubicBezTo>
                  <a:pt x="154" y="435"/>
                  <a:pt x="157" y="437"/>
                  <a:pt x="160" y="439"/>
                </a:cubicBezTo>
                <a:cubicBezTo>
                  <a:pt x="164" y="441"/>
                  <a:pt x="167" y="442"/>
                  <a:pt x="170" y="444"/>
                </a:cubicBezTo>
                <a:cubicBezTo>
                  <a:pt x="173" y="445"/>
                  <a:pt x="175" y="446"/>
                  <a:pt x="178" y="446"/>
                </a:cubicBezTo>
                <a:cubicBezTo>
                  <a:pt x="184" y="448"/>
                  <a:pt x="176" y="447"/>
                  <a:pt x="179" y="448"/>
                </a:cubicBezTo>
                <a:cubicBezTo>
                  <a:pt x="187" y="451"/>
                  <a:pt x="192" y="454"/>
                  <a:pt x="202" y="456"/>
                </a:cubicBezTo>
                <a:cubicBezTo>
                  <a:pt x="203" y="456"/>
                  <a:pt x="205" y="456"/>
                  <a:pt x="204" y="457"/>
                </a:cubicBezTo>
                <a:cubicBezTo>
                  <a:pt x="202" y="457"/>
                  <a:pt x="207" y="458"/>
                  <a:pt x="208" y="458"/>
                </a:cubicBezTo>
                <a:cubicBezTo>
                  <a:pt x="213" y="459"/>
                  <a:pt x="215" y="461"/>
                  <a:pt x="220" y="461"/>
                </a:cubicBezTo>
                <a:cubicBezTo>
                  <a:pt x="220" y="461"/>
                  <a:pt x="221" y="461"/>
                  <a:pt x="221" y="461"/>
                </a:cubicBezTo>
                <a:cubicBezTo>
                  <a:pt x="222" y="462"/>
                  <a:pt x="227" y="462"/>
                  <a:pt x="230" y="463"/>
                </a:cubicBezTo>
                <a:cubicBezTo>
                  <a:pt x="230" y="463"/>
                  <a:pt x="231" y="462"/>
                  <a:pt x="230" y="462"/>
                </a:cubicBezTo>
                <a:cubicBezTo>
                  <a:pt x="223" y="461"/>
                  <a:pt x="218" y="458"/>
                  <a:pt x="210" y="456"/>
                </a:cubicBezTo>
                <a:close/>
                <a:moveTo>
                  <a:pt x="235" y="473"/>
                </a:moveTo>
                <a:cubicBezTo>
                  <a:pt x="231" y="472"/>
                  <a:pt x="230" y="472"/>
                  <a:pt x="225" y="472"/>
                </a:cubicBezTo>
                <a:cubicBezTo>
                  <a:pt x="226" y="473"/>
                  <a:pt x="227" y="473"/>
                  <a:pt x="229" y="473"/>
                </a:cubicBezTo>
                <a:cubicBezTo>
                  <a:pt x="230" y="474"/>
                  <a:pt x="232" y="474"/>
                  <a:pt x="235" y="473"/>
                </a:cubicBezTo>
                <a:close/>
                <a:moveTo>
                  <a:pt x="153" y="437"/>
                </a:moveTo>
                <a:cubicBezTo>
                  <a:pt x="154" y="436"/>
                  <a:pt x="153" y="436"/>
                  <a:pt x="152" y="435"/>
                </a:cubicBezTo>
                <a:cubicBezTo>
                  <a:pt x="150" y="434"/>
                  <a:pt x="148" y="432"/>
                  <a:pt x="145" y="431"/>
                </a:cubicBezTo>
                <a:cubicBezTo>
                  <a:pt x="142" y="429"/>
                  <a:pt x="139" y="426"/>
                  <a:pt x="134" y="425"/>
                </a:cubicBezTo>
                <a:cubicBezTo>
                  <a:pt x="138" y="429"/>
                  <a:pt x="146" y="432"/>
                  <a:pt x="149" y="435"/>
                </a:cubicBezTo>
                <a:cubicBezTo>
                  <a:pt x="150" y="436"/>
                  <a:pt x="152" y="437"/>
                  <a:pt x="153" y="437"/>
                </a:cubicBezTo>
                <a:close/>
                <a:moveTo>
                  <a:pt x="120" y="428"/>
                </a:moveTo>
                <a:cubicBezTo>
                  <a:pt x="124" y="432"/>
                  <a:pt x="129" y="436"/>
                  <a:pt x="137" y="440"/>
                </a:cubicBezTo>
                <a:cubicBezTo>
                  <a:pt x="138" y="441"/>
                  <a:pt x="139" y="441"/>
                  <a:pt x="138" y="441"/>
                </a:cubicBezTo>
                <a:cubicBezTo>
                  <a:pt x="138" y="441"/>
                  <a:pt x="140" y="442"/>
                  <a:pt x="140" y="443"/>
                </a:cubicBezTo>
                <a:cubicBezTo>
                  <a:pt x="145" y="445"/>
                  <a:pt x="148" y="447"/>
                  <a:pt x="153" y="450"/>
                </a:cubicBezTo>
                <a:cubicBezTo>
                  <a:pt x="156" y="451"/>
                  <a:pt x="159" y="452"/>
                  <a:pt x="161" y="452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56" y="449"/>
                  <a:pt x="149" y="447"/>
                  <a:pt x="153" y="446"/>
                </a:cubicBezTo>
                <a:cubicBezTo>
                  <a:pt x="153" y="446"/>
                  <a:pt x="151" y="445"/>
                  <a:pt x="150" y="445"/>
                </a:cubicBezTo>
                <a:cubicBezTo>
                  <a:pt x="147" y="444"/>
                  <a:pt x="147" y="443"/>
                  <a:pt x="145" y="442"/>
                </a:cubicBezTo>
                <a:cubicBezTo>
                  <a:pt x="144" y="441"/>
                  <a:pt x="142" y="439"/>
                  <a:pt x="140" y="437"/>
                </a:cubicBezTo>
                <a:cubicBezTo>
                  <a:pt x="137" y="436"/>
                  <a:pt x="135" y="434"/>
                  <a:pt x="133" y="432"/>
                </a:cubicBezTo>
                <a:cubicBezTo>
                  <a:pt x="132" y="433"/>
                  <a:pt x="132" y="434"/>
                  <a:pt x="130" y="434"/>
                </a:cubicBezTo>
                <a:cubicBezTo>
                  <a:pt x="130" y="432"/>
                  <a:pt x="131" y="432"/>
                  <a:pt x="128" y="430"/>
                </a:cubicBezTo>
                <a:cubicBezTo>
                  <a:pt x="128" y="430"/>
                  <a:pt x="127" y="429"/>
                  <a:pt x="128" y="429"/>
                </a:cubicBezTo>
                <a:cubicBezTo>
                  <a:pt x="134" y="432"/>
                  <a:pt x="128" y="429"/>
                  <a:pt x="128" y="428"/>
                </a:cubicBezTo>
                <a:cubicBezTo>
                  <a:pt x="127" y="427"/>
                  <a:pt x="125" y="426"/>
                  <a:pt x="124" y="425"/>
                </a:cubicBezTo>
                <a:cubicBezTo>
                  <a:pt x="122" y="424"/>
                  <a:pt x="121" y="423"/>
                  <a:pt x="119" y="421"/>
                </a:cubicBezTo>
                <a:cubicBezTo>
                  <a:pt x="117" y="421"/>
                  <a:pt x="115" y="420"/>
                  <a:pt x="116" y="419"/>
                </a:cubicBezTo>
                <a:cubicBezTo>
                  <a:pt x="116" y="419"/>
                  <a:pt x="121" y="422"/>
                  <a:pt x="117" y="419"/>
                </a:cubicBezTo>
                <a:cubicBezTo>
                  <a:pt x="115" y="417"/>
                  <a:pt x="115" y="416"/>
                  <a:pt x="112" y="414"/>
                </a:cubicBezTo>
                <a:cubicBezTo>
                  <a:pt x="110" y="413"/>
                  <a:pt x="109" y="413"/>
                  <a:pt x="107" y="411"/>
                </a:cubicBezTo>
                <a:cubicBezTo>
                  <a:pt x="106" y="410"/>
                  <a:pt x="105" y="409"/>
                  <a:pt x="104" y="409"/>
                </a:cubicBezTo>
                <a:cubicBezTo>
                  <a:pt x="103" y="409"/>
                  <a:pt x="104" y="410"/>
                  <a:pt x="105" y="411"/>
                </a:cubicBezTo>
                <a:cubicBezTo>
                  <a:pt x="106" y="413"/>
                  <a:pt x="108" y="414"/>
                  <a:pt x="109" y="416"/>
                </a:cubicBezTo>
                <a:cubicBezTo>
                  <a:pt x="111" y="418"/>
                  <a:pt x="113" y="420"/>
                  <a:pt x="114" y="422"/>
                </a:cubicBezTo>
                <a:cubicBezTo>
                  <a:pt x="116" y="424"/>
                  <a:pt x="118" y="426"/>
                  <a:pt x="120" y="428"/>
                </a:cubicBezTo>
                <a:close/>
                <a:moveTo>
                  <a:pt x="213" y="481"/>
                </a:moveTo>
                <a:cubicBezTo>
                  <a:pt x="216" y="481"/>
                  <a:pt x="219" y="483"/>
                  <a:pt x="224" y="482"/>
                </a:cubicBezTo>
                <a:cubicBezTo>
                  <a:pt x="225" y="482"/>
                  <a:pt x="226" y="482"/>
                  <a:pt x="227" y="482"/>
                </a:cubicBezTo>
                <a:cubicBezTo>
                  <a:pt x="229" y="481"/>
                  <a:pt x="227" y="481"/>
                  <a:pt x="225" y="481"/>
                </a:cubicBezTo>
                <a:cubicBezTo>
                  <a:pt x="223" y="480"/>
                  <a:pt x="221" y="480"/>
                  <a:pt x="220" y="480"/>
                </a:cubicBezTo>
                <a:cubicBezTo>
                  <a:pt x="218" y="480"/>
                  <a:pt x="216" y="479"/>
                  <a:pt x="214" y="479"/>
                </a:cubicBezTo>
                <a:cubicBezTo>
                  <a:pt x="212" y="479"/>
                  <a:pt x="210" y="478"/>
                  <a:pt x="208" y="478"/>
                </a:cubicBezTo>
                <a:cubicBezTo>
                  <a:pt x="206" y="478"/>
                  <a:pt x="204" y="477"/>
                  <a:pt x="202" y="477"/>
                </a:cubicBezTo>
                <a:cubicBezTo>
                  <a:pt x="203" y="478"/>
                  <a:pt x="205" y="479"/>
                  <a:pt x="207" y="479"/>
                </a:cubicBezTo>
                <a:cubicBezTo>
                  <a:pt x="209" y="480"/>
                  <a:pt x="211" y="480"/>
                  <a:pt x="213" y="481"/>
                </a:cubicBezTo>
                <a:close/>
                <a:moveTo>
                  <a:pt x="129" y="421"/>
                </a:moveTo>
                <a:cubicBezTo>
                  <a:pt x="131" y="422"/>
                  <a:pt x="130" y="421"/>
                  <a:pt x="130" y="420"/>
                </a:cubicBezTo>
                <a:cubicBezTo>
                  <a:pt x="130" y="419"/>
                  <a:pt x="127" y="417"/>
                  <a:pt x="124" y="415"/>
                </a:cubicBezTo>
                <a:cubicBezTo>
                  <a:pt x="125" y="417"/>
                  <a:pt x="124" y="418"/>
                  <a:pt x="129" y="421"/>
                </a:cubicBezTo>
                <a:close/>
                <a:moveTo>
                  <a:pt x="173" y="457"/>
                </a:moveTo>
                <a:cubicBezTo>
                  <a:pt x="178" y="459"/>
                  <a:pt x="181" y="461"/>
                  <a:pt x="185" y="463"/>
                </a:cubicBezTo>
                <a:cubicBezTo>
                  <a:pt x="186" y="463"/>
                  <a:pt x="187" y="463"/>
                  <a:pt x="188" y="464"/>
                </a:cubicBezTo>
                <a:cubicBezTo>
                  <a:pt x="189" y="464"/>
                  <a:pt x="191" y="464"/>
                  <a:pt x="191" y="465"/>
                </a:cubicBezTo>
                <a:cubicBezTo>
                  <a:pt x="192" y="464"/>
                  <a:pt x="193" y="464"/>
                  <a:pt x="193" y="464"/>
                </a:cubicBezTo>
                <a:cubicBezTo>
                  <a:pt x="194" y="463"/>
                  <a:pt x="190" y="463"/>
                  <a:pt x="189" y="463"/>
                </a:cubicBezTo>
                <a:cubicBezTo>
                  <a:pt x="186" y="461"/>
                  <a:pt x="179" y="459"/>
                  <a:pt x="173" y="457"/>
                </a:cubicBezTo>
                <a:close/>
                <a:moveTo>
                  <a:pt x="211" y="471"/>
                </a:moveTo>
                <a:cubicBezTo>
                  <a:pt x="215" y="472"/>
                  <a:pt x="220" y="471"/>
                  <a:pt x="224" y="472"/>
                </a:cubicBezTo>
                <a:cubicBezTo>
                  <a:pt x="224" y="471"/>
                  <a:pt x="222" y="471"/>
                  <a:pt x="219" y="470"/>
                </a:cubicBezTo>
                <a:cubicBezTo>
                  <a:pt x="217" y="470"/>
                  <a:pt x="212" y="470"/>
                  <a:pt x="212" y="470"/>
                </a:cubicBezTo>
                <a:cubicBezTo>
                  <a:pt x="210" y="468"/>
                  <a:pt x="203" y="467"/>
                  <a:pt x="199" y="466"/>
                </a:cubicBezTo>
                <a:cubicBezTo>
                  <a:pt x="198" y="465"/>
                  <a:pt x="194" y="464"/>
                  <a:pt x="194" y="465"/>
                </a:cubicBezTo>
                <a:cubicBezTo>
                  <a:pt x="193" y="465"/>
                  <a:pt x="189" y="465"/>
                  <a:pt x="192" y="466"/>
                </a:cubicBezTo>
                <a:cubicBezTo>
                  <a:pt x="194" y="466"/>
                  <a:pt x="196" y="467"/>
                  <a:pt x="198" y="467"/>
                </a:cubicBezTo>
                <a:cubicBezTo>
                  <a:pt x="200" y="468"/>
                  <a:pt x="202" y="468"/>
                  <a:pt x="204" y="469"/>
                </a:cubicBezTo>
                <a:cubicBezTo>
                  <a:pt x="206" y="469"/>
                  <a:pt x="209" y="468"/>
                  <a:pt x="208" y="469"/>
                </a:cubicBezTo>
                <a:cubicBezTo>
                  <a:pt x="207" y="470"/>
                  <a:pt x="210" y="470"/>
                  <a:pt x="211" y="471"/>
                </a:cubicBezTo>
                <a:close/>
                <a:moveTo>
                  <a:pt x="225" y="472"/>
                </a:moveTo>
                <a:cubicBezTo>
                  <a:pt x="224" y="472"/>
                  <a:pt x="224" y="472"/>
                  <a:pt x="224" y="472"/>
                </a:cubicBezTo>
                <a:cubicBezTo>
                  <a:pt x="224" y="472"/>
                  <a:pt x="224" y="472"/>
                  <a:pt x="224" y="472"/>
                </a:cubicBezTo>
                <a:cubicBezTo>
                  <a:pt x="224" y="472"/>
                  <a:pt x="224" y="472"/>
                  <a:pt x="224" y="472"/>
                </a:cubicBezTo>
                <a:cubicBezTo>
                  <a:pt x="224" y="472"/>
                  <a:pt x="224" y="472"/>
                  <a:pt x="224" y="472"/>
                </a:cubicBezTo>
                <a:cubicBezTo>
                  <a:pt x="224" y="472"/>
                  <a:pt x="224" y="472"/>
                  <a:pt x="225" y="472"/>
                </a:cubicBezTo>
                <a:close/>
                <a:moveTo>
                  <a:pt x="236" y="466"/>
                </a:moveTo>
                <a:cubicBezTo>
                  <a:pt x="235" y="466"/>
                  <a:pt x="234" y="465"/>
                  <a:pt x="233" y="465"/>
                </a:cubicBezTo>
                <a:cubicBezTo>
                  <a:pt x="232" y="465"/>
                  <a:pt x="231" y="465"/>
                  <a:pt x="229" y="465"/>
                </a:cubicBezTo>
                <a:cubicBezTo>
                  <a:pt x="227" y="465"/>
                  <a:pt x="224" y="465"/>
                  <a:pt x="224" y="465"/>
                </a:cubicBezTo>
                <a:cubicBezTo>
                  <a:pt x="224" y="463"/>
                  <a:pt x="221" y="463"/>
                  <a:pt x="218" y="463"/>
                </a:cubicBezTo>
                <a:cubicBezTo>
                  <a:pt x="216" y="462"/>
                  <a:pt x="214" y="461"/>
                  <a:pt x="211" y="461"/>
                </a:cubicBezTo>
                <a:cubicBezTo>
                  <a:pt x="209" y="460"/>
                  <a:pt x="206" y="460"/>
                  <a:pt x="203" y="460"/>
                </a:cubicBezTo>
                <a:cubicBezTo>
                  <a:pt x="201" y="459"/>
                  <a:pt x="199" y="458"/>
                  <a:pt x="196" y="457"/>
                </a:cubicBezTo>
                <a:cubicBezTo>
                  <a:pt x="194" y="456"/>
                  <a:pt x="191" y="456"/>
                  <a:pt x="188" y="455"/>
                </a:cubicBezTo>
                <a:cubicBezTo>
                  <a:pt x="187" y="454"/>
                  <a:pt x="186" y="454"/>
                  <a:pt x="184" y="453"/>
                </a:cubicBezTo>
                <a:cubicBezTo>
                  <a:pt x="180" y="452"/>
                  <a:pt x="179" y="452"/>
                  <a:pt x="179" y="451"/>
                </a:cubicBezTo>
                <a:cubicBezTo>
                  <a:pt x="179" y="451"/>
                  <a:pt x="178" y="451"/>
                  <a:pt x="177" y="450"/>
                </a:cubicBezTo>
                <a:cubicBezTo>
                  <a:pt x="175" y="451"/>
                  <a:pt x="175" y="452"/>
                  <a:pt x="182" y="454"/>
                </a:cubicBezTo>
                <a:cubicBezTo>
                  <a:pt x="185" y="454"/>
                  <a:pt x="186" y="455"/>
                  <a:pt x="186" y="456"/>
                </a:cubicBezTo>
                <a:cubicBezTo>
                  <a:pt x="186" y="456"/>
                  <a:pt x="189" y="457"/>
                  <a:pt x="191" y="458"/>
                </a:cubicBezTo>
                <a:cubicBezTo>
                  <a:pt x="193" y="459"/>
                  <a:pt x="196" y="459"/>
                  <a:pt x="197" y="460"/>
                </a:cubicBezTo>
                <a:cubicBezTo>
                  <a:pt x="198" y="460"/>
                  <a:pt x="199" y="460"/>
                  <a:pt x="200" y="460"/>
                </a:cubicBezTo>
                <a:cubicBezTo>
                  <a:pt x="201" y="461"/>
                  <a:pt x="202" y="462"/>
                  <a:pt x="208" y="462"/>
                </a:cubicBezTo>
                <a:cubicBezTo>
                  <a:pt x="209" y="463"/>
                  <a:pt x="211" y="463"/>
                  <a:pt x="211" y="463"/>
                </a:cubicBezTo>
                <a:cubicBezTo>
                  <a:pt x="215" y="465"/>
                  <a:pt x="215" y="465"/>
                  <a:pt x="219" y="465"/>
                </a:cubicBezTo>
                <a:cubicBezTo>
                  <a:pt x="224" y="466"/>
                  <a:pt x="229" y="466"/>
                  <a:pt x="232" y="467"/>
                </a:cubicBezTo>
                <a:cubicBezTo>
                  <a:pt x="233" y="467"/>
                  <a:pt x="234" y="467"/>
                  <a:pt x="235" y="467"/>
                </a:cubicBezTo>
                <a:cubicBezTo>
                  <a:pt x="235" y="466"/>
                  <a:pt x="237" y="466"/>
                  <a:pt x="236" y="466"/>
                </a:cubicBezTo>
                <a:close/>
                <a:moveTo>
                  <a:pt x="69" y="413"/>
                </a:moveTo>
                <a:cubicBezTo>
                  <a:pt x="69" y="413"/>
                  <a:pt x="68" y="413"/>
                  <a:pt x="67" y="412"/>
                </a:cubicBezTo>
                <a:cubicBezTo>
                  <a:pt x="67" y="411"/>
                  <a:pt x="67" y="411"/>
                  <a:pt x="68" y="412"/>
                </a:cubicBezTo>
                <a:cubicBezTo>
                  <a:pt x="71" y="413"/>
                  <a:pt x="71" y="413"/>
                  <a:pt x="70" y="412"/>
                </a:cubicBezTo>
                <a:cubicBezTo>
                  <a:pt x="67" y="409"/>
                  <a:pt x="65" y="407"/>
                  <a:pt x="63" y="404"/>
                </a:cubicBezTo>
                <a:cubicBezTo>
                  <a:pt x="59" y="399"/>
                  <a:pt x="57" y="398"/>
                  <a:pt x="56" y="399"/>
                </a:cubicBezTo>
                <a:cubicBezTo>
                  <a:pt x="56" y="399"/>
                  <a:pt x="56" y="400"/>
                  <a:pt x="54" y="398"/>
                </a:cubicBezTo>
                <a:cubicBezTo>
                  <a:pt x="51" y="392"/>
                  <a:pt x="51" y="392"/>
                  <a:pt x="48" y="389"/>
                </a:cubicBezTo>
                <a:cubicBezTo>
                  <a:pt x="47" y="388"/>
                  <a:pt x="47" y="390"/>
                  <a:pt x="48" y="391"/>
                </a:cubicBezTo>
                <a:cubicBezTo>
                  <a:pt x="48" y="391"/>
                  <a:pt x="48" y="391"/>
                  <a:pt x="48" y="391"/>
                </a:cubicBezTo>
                <a:cubicBezTo>
                  <a:pt x="44" y="388"/>
                  <a:pt x="46" y="388"/>
                  <a:pt x="46" y="387"/>
                </a:cubicBezTo>
                <a:cubicBezTo>
                  <a:pt x="45" y="385"/>
                  <a:pt x="44" y="383"/>
                  <a:pt x="42" y="380"/>
                </a:cubicBezTo>
                <a:cubicBezTo>
                  <a:pt x="41" y="378"/>
                  <a:pt x="40" y="375"/>
                  <a:pt x="39" y="373"/>
                </a:cubicBezTo>
                <a:cubicBezTo>
                  <a:pt x="37" y="368"/>
                  <a:pt x="34" y="363"/>
                  <a:pt x="31" y="357"/>
                </a:cubicBezTo>
                <a:cubicBezTo>
                  <a:pt x="34" y="359"/>
                  <a:pt x="33" y="359"/>
                  <a:pt x="32" y="355"/>
                </a:cubicBezTo>
                <a:cubicBezTo>
                  <a:pt x="31" y="352"/>
                  <a:pt x="28" y="348"/>
                  <a:pt x="28" y="347"/>
                </a:cubicBezTo>
                <a:cubicBezTo>
                  <a:pt x="29" y="346"/>
                  <a:pt x="28" y="344"/>
                  <a:pt x="27" y="340"/>
                </a:cubicBezTo>
                <a:cubicBezTo>
                  <a:pt x="26" y="337"/>
                  <a:pt x="24" y="334"/>
                  <a:pt x="24" y="331"/>
                </a:cubicBezTo>
                <a:cubicBezTo>
                  <a:pt x="23" y="328"/>
                  <a:pt x="22" y="325"/>
                  <a:pt x="21" y="321"/>
                </a:cubicBezTo>
                <a:cubicBezTo>
                  <a:pt x="20" y="317"/>
                  <a:pt x="19" y="313"/>
                  <a:pt x="19" y="309"/>
                </a:cubicBezTo>
                <a:cubicBezTo>
                  <a:pt x="18" y="305"/>
                  <a:pt x="17" y="302"/>
                  <a:pt x="17" y="300"/>
                </a:cubicBezTo>
                <a:cubicBezTo>
                  <a:pt x="17" y="297"/>
                  <a:pt x="16" y="294"/>
                  <a:pt x="16" y="291"/>
                </a:cubicBezTo>
                <a:cubicBezTo>
                  <a:pt x="16" y="289"/>
                  <a:pt x="16" y="288"/>
                  <a:pt x="15" y="287"/>
                </a:cubicBezTo>
                <a:cubicBezTo>
                  <a:pt x="15" y="285"/>
                  <a:pt x="15" y="284"/>
                  <a:pt x="15" y="283"/>
                </a:cubicBezTo>
                <a:cubicBezTo>
                  <a:pt x="15" y="280"/>
                  <a:pt x="15" y="277"/>
                  <a:pt x="14" y="275"/>
                </a:cubicBezTo>
                <a:cubicBezTo>
                  <a:pt x="14" y="263"/>
                  <a:pt x="14" y="252"/>
                  <a:pt x="15" y="240"/>
                </a:cubicBezTo>
                <a:cubicBezTo>
                  <a:pt x="15" y="235"/>
                  <a:pt x="16" y="231"/>
                  <a:pt x="16" y="227"/>
                </a:cubicBezTo>
                <a:cubicBezTo>
                  <a:pt x="17" y="223"/>
                  <a:pt x="18" y="218"/>
                  <a:pt x="18" y="214"/>
                </a:cubicBezTo>
                <a:cubicBezTo>
                  <a:pt x="20" y="208"/>
                  <a:pt x="20" y="202"/>
                  <a:pt x="22" y="197"/>
                </a:cubicBezTo>
                <a:cubicBezTo>
                  <a:pt x="23" y="193"/>
                  <a:pt x="23" y="188"/>
                  <a:pt x="24" y="189"/>
                </a:cubicBezTo>
                <a:cubicBezTo>
                  <a:pt x="25" y="189"/>
                  <a:pt x="25" y="185"/>
                  <a:pt x="26" y="182"/>
                </a:cubicBezTo>
                <a:cubicBezTo>
                  <a:pt x="28" y="178"/>
                  <a:pt x="29" y="174"/>
                  <a:pt x="31" y="170"/>
                </a:cubicBezTo>
                <a:cubicBezTo>
                  <a:pt x="32" y="165"/>
                  <a:pt x="34" y="161"/>
                  <a:pt x="36" y="157"/>
                </a:cubicBezTo>
                <a:cubicBezTo>
                  <a:pt x="37" y="154"/>
                  <a:pt x="39" y="151"/>
                  <a:pt x="40" y="148"/>
                </a:cubicBezTo>
                <a:cubicBezTo>
                  <a:pt x="42" y="144"/>
                  <a:pt x="44" y="141"/>
                  <a:pt x="46" y="138"/>
                </a:cubicBezTo>
                <a:cubicBezTo>
                  <a:pt x="51" y="128"/>
                  <a:pt x="57" y="118"/>
                  <a:pt x="64" y="110"/>
                </a:cubicBezTo>
                <a:cubicBezTo>
                  <a:pt x="68" y="104"/>
                  <a:pt x="72" y="98"/>
                  <a:pt x="77" y="93"/>
                </a:cubicBezTo>
                <a:cubicBezTo>
                  <a:pt x="79" y="91"/>
                  <a:pt x="82" y="88"/>
                  <a:pt x="84" y="85"/>
                </a:cubicBezTo>
                <a:cubicBezTo>
                  <a:pt x="87" y="83"/>
                  <a:pt x="89" y="80"/>
                  <a:pt x="91" y="78"/>
                </a:cubicBezTo>
                <a:cubicBezTo>
                  <a:pt x="93" y="77"/>
                  <a:pt x="94" y="76"/>
                  <a:pt x="95" y="75"/>
                </a:cubicBezTo>
                <a:cubicBezTo>
                  <a:pt x="97" y="73"/>
                  <a:pt x="98" y="72"/>
                  <a:pt x="100" y="71"/>
                </a:cubicBezTo>
                <a:cubicBezTo>
                  <a:pt x="101" y="70"/>
                  <a:pt x="102" y="68"/>
                  <a:pt x="104" y="67"/>
                </a:cubicBezTo>
                <a:cubicBezTo>
                  <a:pt x="105" y="66"/>
                  <a:pt x="107" y="65"/>
                  <a:pt x="108" y="64"/>
                </a:cubicBezTo>
                <a:cubicBezTo>
                  <a:pt x="110" y="62"/>
                  <a:pt x="112" y="61"/>
                  <a:pt x="114" y="59"/>
                </a:cubicBezTo>
                <a:cubicBezTo>
                  <a:pt x="116" y="58"/>
                  <a:pt x="118" y="57"/>
                  <a:pt x="120" y="56"/>
                </a:cubicBezTo>
                <a:cubicBezTo>
                  <a:pt x="121" y="52"/>
                  <a:pt x="121" y="52"/>
                  <a:pt x="117" y="54"/>
                </a:cubicBezTo>
                <a:cubicBezTo>
                  <a:pt x="114" y="56"/>
                  <a:pt x="112" y="58"/>
                  <a:pt x="110" y="61"/>
                </a:cubicBezTo>
                <a:cubicBezTo>
                  <a:pt x="111" y="59"/>
                  <a:pt x="111" y="58"/>
                  <a:pt x="107" y="61"/>
                </a:cubicBezTo>
                <a:cubicBezTo>
                  <a:pt x="104" y="63"/>
                  <a:pt x="103" y="64"/>
                  <a:pt x="102" y="67"/>
                </a:cubicBezTo>
                <a:cubicBezTo>
                  <a:pt x="102" y="63"/>
                  <a:pt x="97" y="70"/>
                  <a:pt x="95" y="70"/>
                </a:cubicBezTo>
                <a:cubicBezTo>
                  <a:pt x="93" y="71"/>
                  <a:pt x="89" y="76"/>
                  <a:pt x="86" y="78"/>
                </a:cubicBezTo>
                <a:cubicBezTo>
                  <a:pt x="83" y="80"/>
                  <a:pt x="80" y="82"/>
                  <a:pt x="77" y="85"/>
                </a:cubicBezTo>
                <a:cubicBezTo>
                  <a:pt x="76" y="86"/>
                  <a:pt x="75" y="87"/>
                  <a:pt x="76" y="86"/>
                </a:cubicBezTo>
                <a:cubicBezTo>
                  <a:pt x="76" y="85"/>
                  <a:pt x="77" y="84"/>
                  <a:pt x="78" y="83"/>
                </a:cubicBezTo>
                <a:cubicBezTo>
                  <a:pt x="82" y="79"/>
                  <a:pt x="87" y="75"/>
                  <a:pt x="91" y="71"/>
                </a:cubicBezTo>
                <a:cubicBezTo>
                  <a:pt x="94" y="68"/>
                  <a:pt x="98" y="64"/>
                  <a:pt x="100" y="63"/>
                </a:cubicBezTo>
                <a:cubicBezTo>
                  <a:pt x="104" y="61"/>
                  <a:pt x="108" y="58"/>
                  <a:pt x="112" y="55"/>
                </a:cubicBezTo>
                <a:cubicBezTo>
                  <a:pt x="116" y="52"/>
                  <a:pt x="120" y="48"/>
                  <a:pt x="124" y="46"/>
                </a:cubicBezTo>
                <a:cubicBezTo>
                  <a:pt x="125" y="45"/>
                  <a:pt x="124" y="45"/>
                  <a:pt x="125" y="45"/>
                </a:cubicBezTo>
                <a:cubicBezTo>
                  <a:pt x="126" y="44"/>
                  <a:pt x="127" y="43"/>
                  <a:pt x="128" y="42"/>
                </a:cubicBezTo>
                <a:cubicBezTo>
                  <a:pt x="129" y="42"/>
                  <a:pt x="130" y="41"/>
                  <a:pt x="129" y="43"/>
                </a:cubicBezTo>
                <a:cubicBezTo>
                  <a:pt x="127" y="44"/>
                  <a:pt x="126" y="45"/>
                  <a:pt x="127" y="45"/>
                </a:cubicBezTo>
                <a:cubicBezTo>
                  <a:pt x="128" y="45"/>
                  <a:pt x="129" y="43"/>
                  <a:pt x="130" y="42"/>
                </a:cubicBezTo>
                <a:cubicBezTo>
                  <a:pt x="134" y="39"/>
                  <a:pt x="137" y="37"/>
                  <a:pt x="140" y="34"/>
                </a:cubicBezTo>
                <a:cubicBezTo>
                  <a:pt x="142" y="33"/>
                  <a:pt x="144" y="31"/>
                  <a:pt x="143" y="31"/>
                </a:cubicBezTo>
                <a:cubicBezTo>
                  <a:pt x="141" y="33"/>
                  <a:pt x="138" y="35"/>
                  <a:pt x="135" y="37"/>
                </a:cubicBezTo>
                <a:cubicBezTo>
                  <a:pt x="134" y="38"/>
                  <a:pt x="135" y="39"/>
                  <a:pt x="132" y="40"/>
                </a:cubicBezTo>
                <a:cubicBezTo>
                  <a:pt x="131" y="40"/>
                  <a:pt x="130" y="40"/>
                  <a:pt x="132" y="38"/>
                </a:cubicBezTo>
                <a:cubicBezTo>
                  <a:pt x="134" y="37"/>
                  <a:pt x="134" y="36"/>
                  <a:pt x="132" y="37"/>
                </a:cubicBezTo>
                <a:cubicBezTo>
                  <a:pt x="130" y="37"/>
                  <a:pt x="129" y="38"/>
                  <a:pt x="126" y="39"/>
                </a:cubicBezTo>
                <a:cubicBezTo>
                  <a:pt x="124" y="40"/>
                  <a:pt x="122" y="42"/>
                  <a:pt x="119" y="45"/>
                </a:cubicBezTo>
                <a:cubicBezTo>
                  <a:pt x="117" y="46"/>
                  <a:pt x="116" y="46"/>
                  <a:pt x="115" y="47"/>
                </a:cubicBezTo>
                <a:cubicBezTo>
                  <a:pt x="117" y="45"/>
                  <a:pt x="119" y="44"/>
                  <a:pt x="121" y="42"/>
                </a:cubicBezTo>
                <a:cubicBezTo>
                  <a:pt x="119" y="43"/>
                  <a:pt x="118" y="44"/>
                  <a:pt x="116" y="45"/>
                </a:cubicBezTo>
                <a:cubicBezTo>
                  <a:pt x="115" y="46"/>
                  <a:pt x="114" y="46"/>
                  <a:pt x="112" y="47"/>
                </a:cubicBezTo>
                <a:cubicBezTo>
                  <a:pt x="110" y="49"/>
                  <a:pt x="107" y="50"/>
                  <a:pt x="104" y="52"/>
                </a:cubicBezTo>
                <a:cubicBezTo>
                  <a:pt x="95" y="58"/>
                  <a:pt x="86" y="67"/>
                  <a:pt x="77" y="75"/>
                </a:cubicBezTo>
                <a:cubicBezTo>
                  <a:pt x="75" y="77"/>
                  <a:pt x="72" y="80"/>
                  <a:pt x="69" y="83"/>
                </a:cubicBezTo>
                <a:cubicBezTo>
                  <a:pt x="66" y="86"/>
                  <a:pt x="63" y="89"/>
                  <a:pt x="60" y="93"/>
                </a:cubicBezTo>
                <a:cubicBezTo>
                  <a:pt x="60" y="94"/>
                  <a:pt x="59" y="95"/>
                  <a:pt x="59" y="95"/>
                </a:cubicBezTo>
                <a:cubicBezTo>
                  <a:pt x="58" y="95"/>
                  <a:pt x="56" y="97"/>
                  <a:pt x="54" y="99"/>
                </a:cubicBezTo>
                <a:cubicBezTo>
                  <a:pt x="53" y="102"/>
                  <a:pt x="51" y="105"/>
                  <a:pt x="49" y="107"/>
                </a:cubicBezTo>
                <a:cubicBezTo>
                  <a:pt x="49" y="107"/>
                  <a:pt x="48" y="109"/>
                  <a:pt x="47" y="110"/>
                </a:cubicBezTo>
                <a:cubicBezTo>
                  <a:pt x="46" y="111"/>
                  <a:pt x="43" y="114"/>
                  <a:pt x="41" y="118"/>
                </a:cubicBezTo>
                <a:cubicBezTo>
                  <a:pt x="39" y="121"/>
                  <a:pt x="37" y="125"/>
                  <a:pt x="35" y="128"/>
                </a:cubicBezTo>
                <a:cubicBezTo>
                  <a:pt x="34" y="130"/>
                  <a:pt x="32" y="135"/>
                  <a:pt x="30" y="137"/>
                </a:cubicBezTo>
                <a:cubicBezTo>
                  <a:pt x="23" y="149"/>
                  <a:pt x="17" y="164"/>
                  <a:pt x="12" y="179"/>
                </a:cubicBezTo>
                <a:cubicBezTo>
                  <a:pt x="12" y="182"/>
                  <a:pt x="11" y="184"/>
                  <a:pt x="10" y="187"/>
                </a:cubicBezTo>
                <a:cubicBezTo>
                  <a:pt x="9" y="190"/>
                  <a:pt x="8" y="193"/>
                  <a:pt x="7" y="197"/>
                </a:cubicBezTo>
                <a:cubicBezTo>
                  <a:pt x="7" y="198"/>
                  <a:pt x="7" y="203"/>
                  <a:pt x="6" y="204"/>
                </a:cubicBezTo>
                <a:cubicBezTo>
                  <a:pt x="5" y="205"/>
                  <a:pt x="4" y="208"/>
                  <a:pt x="4" y="212"/>
                </a:cubicBezTo>
                <a:cubicBezTo>
                  <a:pt x="4" y="216"/>
                  <a:pt x="4" y="220"/>
                  <a:pt x="2" y="222"/>
                </a:cubicBezTo>
                <a:cubicBezTo>
                  <a:pt x="2" y="223"/>
                  <a:pt x="2" y="230"/>
                  <a:pt x="2" y="234"/>
                </a:cubicBezTo>
                <a:cubicBezTo>
                  <a:pt x="2" y="235"/>
                  <a:pt x="2" y="236"/>
                  <a:pt x="2" y="237"/>
                </a:cubicBezTo>
                <a:cubicBezTo>
                  <a:pt x="2" y="236"/>
                  <a:pt x="2" y="233"/>
                  <a:pt x="1" y="232"/>
                </a:cubicBezTo>
                <a:cubicBezTo>
                  <a:pt x="1" y="234"/>
                  <a:pt x="1" y="235"/>
                  <a:pt x="1" y="237"/>
                </a:cubicBezTo>
                <a:cubicBezTo>
                  <a:pt x="1" y="239"/>
                  <a:pt x="1" y="240"/>
                  <a:pt x="1" y="241"/>
                </a:cubicBezTo>
                <a:cubicBezTo>
                  <a:pt x="1" y="244"/>
                  <a:pt x="1" y="248"/>
                  <a:pt x="1" y="252"/>
                </a:cubicBezTo>
                <a:cubicBezTo>
                  <a:pt x="1" y="255"/>
                  <a:pt x="2" y="258"/>
                  <a:pt x="0" y="259"/>
                </a:cubicBezTo>
                <a:cubicBezTo>
                  <a:pt x="0" y="259"/>
                  <a:pt x="0" y="261"/>
                  <a:pt x="0" y="263"/>
                </a:cubicBezTo>
                <a:cubicBezTo>
                  <a:pt x="1" y="265"/>
                  <a:pt x="1" y="268"/>
                  <a:pt x="2" y="271"/>
                </a:cubicBezTo>
                <a:cubicBezTo>
                  <a:pt x="2" y="271"/>
                  <a:pt x="3" y="278"/>
                  <a:pt x="1" y="273"/>
                </a:cubicBezTo>
                <a:cubicBezTo>
                  <a:pt x="1" y="272"/>
                  <a:pt x="1" y="271"/>
                  <a:pt x="1" y="273"/>
                </a:cubicBezTo>
                <a:cubicBezTo>
                  <a:pt x="1" y="275"/>
                  <a:pt x="1" y="277"/>
                  <a:pt x="2" y="280"/>
                </a:cubicBezTo>
                <a:cubicBezTo>
                  <a:pt x="2" y="281"/>
                  <a:pt x="3" y="282"/>
                  <a:pt x="3" y="281"/>
                </a:cubicBezTo>
                <a:cubicBezTo>
                  <a:pt x="2" y="275"/>
                  <a:pt x="4" y="282"/>
                  <a:pt x="4" y="280"/>
                </a:cubicBezTo>
                <a:cubicBezTo>
                  <a:pt x="5" y="281"/>
                  <a:pt x="5" y="283"/>
                  <a:pt x="5" y="285"/>
                </a:cubicBezTo>
                <a:cubicBezTo>
                  <a:pt x="7" y="300"/>
                  <a:pt x="11" y="315"/>
                  <a:pt x="16" y="330"/>
                </a:cubicBezTo>
                <a:cubicBezTo>
                  <a:pt x="17" y="332"/>
                  <a:pt x="17" y="334"/>
                  <a:pt x="18" y="336"/>
                </a:cubicBezTo>
                <a:cubicBezTo>
                  <a:pt x="19" y="338"/>
                  <a:pt x="19" y="340"/>
                  <a:pt x="20" y="342"/>
                </a:cubicBezTo>
                <a:cubicBezTo>
                  <a:pt x="21" y="344"/>
                  <a:pt x="22" y="346"/>
                  <a:pt x="23" y="348"/>
                </a:cubicBezTo>
                <a:cubicBezTo>
                  <a:pt x="23" y="350"/>
                  <a:pt x="24" y="351"/>
                  <a:pt x="25" y="353"/>
                </a:cubicBezTo>
                <a:cubicBezTo>
                  <a:pt x="27" y="358"/>
                  <a:pt x="29" y="363"/>
                  <a:pt x="33" y="368"/>
                </a:cubicBezTo>
                <a:cubicBezTo>
                  <a:pt x="33" y="370"/>
                  <a:pt x="35" y="373"/>
                  <a:pt x="37" y="376"/>
                </a:cubicBezTo>
                <a:cubicBezTo>
                  <a:pt x="39" y="380"/>
                  <a:pt x="41" y="383"/>
                  <a:pt x="43" y="385"/>
                </a:cubicBezTo>
                <a:cubicBezTo>
                  <a:pt x="43" y="387"/>
                  <a:pt x="46" y="390"/>
                  <a:pt x="47" y="392"/>
                </a:cubicBezTo>
                <a:cubicBezTo>
                  <a:pt x="48" y="392"/>
                  <a:pt x="48" y="392"/>
                  <a:pt x="49" y="392"/>
                </a:cubicBezTo>
                <a:cubicBezTo>
                  <a:pt x="49" y="392"/>
                  <a:pt x="49" y="392"/>
                  <a:pt x="49" y="392"/>
                </a:cubicBezTo>
                <a:cubicBezTo>
                  <a:pt x="51" y="395"/>
                  <a:pt x="54" y="400"/>
                  <a:pt x="52" y="399"/>
                </a:cubicBezTo>
                <a:cubicBezTo>
                  <a:pt x="53" y="400"/>
                  <a:pt x="53" y="401"/>
                  <a:pt x="55" y="403"/>
                </a:cubicBezTo>
                <a:cubicBezTo>
                  <a:pt x="56" y="404"/>
                  <a:pt x="58" y="406"/>
                  <a:pt x="59" y="408"/>
                </a:cubicBezTo>
                <a:cubicBezTo>
                  <a:pt x="58" y="407"/>
                  <a:pt x="58" y="407"/>
                  <a:pt x="61" y="412"/>
                </a:cubicBezTo>
                <a:cubicBezTo>
                  <a:pt x="62" y="410"/>
                  <a:pt x="65" y="412"/>
                  <a:pt x="70" y="417"/>
                </a:cubicBezTo>
                <a:cubicBezTo>
                  <a:pt x="72" y="418"/>
                  <a:pt x="74" y="420"/>
                  <a:pt x="74" y="418"/>
                </a:cubicBezTo>
                <a:cubicBezTo>
                  <a:pt x="73" y="417"/>
                  <a:pt x="72" y="415"/>
                  <a:pt x="69" y="413"/>
                </a:cubicBezTo>
                <a:close/>
                <a:moveTo>
                  <a:pt x="71" y="341"/>
                </a:moveTo>
                <a:cubicBezTo>
                  <a:pt x="71" y="341"/>
                  <a:pt x="71" y="342"/>
                  <a:pt x="72" y="343"/>
                </a:cubicBezTo>
                <a:cubicBezTo>
                  <a:pt x="72" y="345"/>
                  <a:pt x="73" y="347"/>
                  <a:pt x="76" y="351"/>
                </a:cubicBezTo>
                <a:cubicBezTo>
                  <a:pt x="75" y="346"/>
                  <a:pt x="78" y="351"/>
                  <a:pt x="80" y="353"/>
                </a:cubicBezTo>
                <a:cubicBezTo>
                  <a:pt x="78" y="351"/>
                  <a:pt x="77" y="348"/>
                  <a:pt x="75" y="346"/>
                </a:cubicBezTo>
                <a:cubicBezTo>
                  <a:pt x="73" y="346"/>
                  <a:pt x="73" y="346"/>
                  <a:pt x="71" y="341"/>
                </a:cubicBezTo>
                <a:close/>
                <a:moveTo>
                  <a:pt x="149" y="30"/>
                </a:moveTo>
                <a:cubicBezTo>
                  <a:pt x="149" y="31"/>
                  <a:pt x="156" y="27"/>
                  <a:pt x="152" y="31"/>
                </a:cubicBezTo>
                <a:cubicBezTo>
                  <a:pt x="153" y="30"/>
                  <a:pt x="153" y="30"/>
                  <a:pt x="154" y="30"/>
                </a:cubicBezTo>
                <a:cubicBezTo>
                  <a:pt x="155" y="29"/>
                  <a:pt x="156" y="29"/>
                  <a:pt x="156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31"/>
                  <a:pt x="161" y="28"/>
                  <a:pt x="165" y="26"/>
                </a:cubicBezTo>
                <a:cubicBezTo>
                  <a:pt x="167" y="25"/>
                  <a:pt x="168" y="24"/>
                  <a:pt x="167" y="25"/>
                </a:cubicBezTo>
                <a:cubicBezTo>
                  <a:pt x="166" y="27"/>
                  <a:pt x="168" y="25"/>
                  <a:pt x="170" y="25"/>
                </a:cubicBezTo>
                <a:cubicBezTo>
                  <a:pt x="171" y="24"/>
                  <a:pt x="171" y="23"/>
                  <a:pt x="172" y="24"/>
                </a:cubicBezTo>
                <a:cubicBezTo>
                  <a:pt x="174" y="24"/>
                  <a:pt x="177" y="22"/>
                  <a:pt x="180" y="21"/>
                </a:cubicBezTo>
                <a:cubicBezTo>
                  <a:pt x="181" y="21"/>
                  <a:pt x="184" y="19"/>
                  <a:pt x="183" y="20"/>
                </a:cubicBezTo>
                <a:cubicBezTo>
                  <a:pt x="183" y="21"/>
                  <a:pt x="186" y="20"/>
                  <a:pt x="188" y="19"/>
                </a:cubicBezTo>
                <a:cubicBezTo>
                  <a:pt x="187" y="18"/>
                  <a:pt x="184" y="19"/>
                  <a:pt x="180" y="20"/>
                </a:cubicBezTo>
                <a:cubicBezTo>
                  <a:pt x="179" y="21"/>
                  <a:pt x="177" y="21"/>
                  <a:pt x="178" y="20"/>
                </a:cubicBezTo>
                <a:cubicBezTo>
                  <a:pt x="179" y="20"/>
                  <a:pt x="181" y="19"/>
                  <a:pt x="182" y="19"/>
                </a:cubicBezTo>
                <a:cubicBezTo>
                  <a:pt x="183" y="19"/>
                  <a:pt x="184" y="19"/>
                  <a:pt x="184" y="18"/>
                </a:cubicBezTo>
                <a:cubicBezTo>
                  <a:pt x="184" y="18"/>
                  <a:pt x="188" y="16"/>
                  <a:pt x="184" y="17"/>
                </a:cubicBezTo>
                <a:cubicBezTo>
                  <a:pt x="180" y="18"/>
                  <a:pt x="177" y="20"/>
                  <a:pt x="173" y="21"/>
                </a:cubicBezTo>
                <a:cubicBezTo>
                  <a:pt x="170" y="22"/>
                  <a:pt x="166" y="24"/>
                  <a:pt x="163" y="26"/>
                </a:cubicBezTo>
                <a:cubicBezTo>
                  <a:pt x="163" y="26"/>
                  <a:pt x="162" y="26"/>
                  <a:pt x="162" y="26"/>
                </a:cubicBezTo>
                <a:cubicBezTo>
                  <a:pt x="163" y="25"/>
                  <a:pt x="164" y="24"/>
                  <a:pt x="166" y="23"/>
                </a:cubicBezTo>
                <a:cubicBezTo>
                  <a:pt x="164" y="24"/>
                  <a:pt x="161" y="25"/>
                  <a:pt x="158" y="27"/>
                </a:cubicBezTo>
                <a:cubicBezTo>
                  <a:pt x="160" y="25"/>
                  <a:pt x="162" y="24"/>
                  <a:pt x="164" y="23"/>
                </a:cubicBezTo>
                <a:cubicBezTo>
                  <a:pt x="163" y="24"/>
                  <a:pt x="161" y="24"/>
                  <a:pt x="159" y="25"/>
                </a:cubicBezTo>
                <a:cubicBezTo>
                  <a:pt x="158" y="25"/>
                  <a:pt x="156" y="26"/>
                  <a:pt x="154" y="26"/>
                </a:cubicBezTo>
                <a:cubicBezTo>
                  <a:pt x="153" y="27"/>
                  <a:pt x="151" y="28"/>
                  <a:pt x="149" y="29"/>
                </a:cubicBezTo>
                <a:cubicBezTo>
                  <a:pt x="149" y="29"/>
                  <a:pt x="149" y="30"/>
                  <a:pt x="149" y="30"/>
                </a:cubicBezTo>
                <a:close/>
                <a:moveTo>
                  <a:pt x="133" y="53"/>
                </a:moveTo>
                <a:cubicBezTo>
                  <a:pt x="133" y="54"/>
                  <a:pt x="132" y="55"/>
                  <a:pt x="135" y="53"/>
                </a:cubicBezTo>
                <a:cubicBezTo>
                  <a:pt x="136" y="52"/>
                  <a:pt x="137" y="51"/>
                  <a:pt x="136" y="51"/>
                </a:cubicBezTo>
                <a:cubicBezTo>
                  <a:pt x="135" y="51"/>
                  <a:pt x="137" y="50"/>
                  <a:pt x="137" y="49"/>
                </a:cubicBezTo>
                <a:cubicBezTo>
                  <a:pt x="137" y="48"/>
                  <a:pt x="138" y="47"/>
                  <a:pt x="135" y="48"/>
                </a:cubicBezTo>
                <a:cubicBezTo>
                  <a:pt x="133" y="50"/>
                  <a:pt x="132" y="51"/>
                  <a:pt x="130" y="53"/>
                </a:cubicBezTo>
                <a:cubicBezTo>
                  <a:pt x="131" y="52"/>
                  <a:pt x="133" y="51"/>
                  <a:pt x="134" y="51"/>
                </a:cubicBezTo>
                <a:cubicBezTo>
                  <a:pt x="133" y="51"/>
                  <a:pt x="133" y="53"/>
                  <a:pt x="133" y="53"/>
                </a:cubicBezTo>
                <a:close/>
                <a:moveTo>
                  <a:pt x="210" y="427"/>
                </a:moveTo>
                <a:cubicBezTo>
                  <a:pt x="210" y="427"/>
                  <a:pt x="210" y="427"/>
                  <a:pt x="210" y="427"/>
                </a:cubicBezTo>
                <a:cubicBezTo>
                  <a:pt x="214" y="428"/>
                  <a:pt x="215" y="429"/>
                  <a:pt x="220" y="429"/>
                </a:cubicBezTo>
                <a:cubicBezTo>
                  <a:pt x="218" y="428"/>
                  <a:pt x="215" y="428"/>
                  <a:pt x="212" y="427"/>
                </a:cubicBezTo>
                <a:cubicBezTo>
                  <a:pt x="211" y="427"/>
                  <a:pt x="210" y="426"/>
                  <a:pt x="210" y="427"/>
                </a:cubicBezTo>
                <a:close/>
                <a:moveTo>
                  <a:pt x="445" y="260"/>
                </a:moveTo>
                <a:cubicBezTo>
                  <a:pt x="445" y="260"/>
                  <a:pt x="445" y="260"/>
                  <a:pt x="445" y="260"/>
                </a:cubicBezTo>
                <a:cubicBezTo>
                  <a:pt x="445" y="259"/>
                  <a:pt x="445" y="258"/>
                  <a:pt x="445" y="257"/>
                </a:cubicBezTo>
                <a:cubicBezTo>
                  <a:pt x="445" y="256"/>
                  <a:pt x="445" y="256"/>
                  <a:pt x="445" y="255"/>
                </a:cubicBezTo>
                <a:cubicBezTo>
                  <a:pt x="445" y="254"/>
                  <a:pt x="445" y="252"/>
                  <a:pt x="445" y="251"/>
                </a:cubicBezTo>
                <a:cubicBezTo>
                  <a:pt x="445" y="249"/>
                  <a:pt x="444" y="245"/>
                  <a:pt x="444" y="242"/>
                </a:cubicBezTo>
                <a:cubicBezTo>
                  <a:pt x="444" y="242"/>
                  <a:pt x="443" y="241"/>
                  <a:pt x="443" y="240"/>
                </a:cubicBezTo>
                <a:cubicBezTo>
                  <a:pt x="444" y="237"/>
                  <a:pt x="441" y="229"/>
                  <a:pt x="441" y="225"/>
                </a:cubicBezTo>
                <a:cubicBezTo>
                  <a:pt x="440" y="223"/>
                  <a:pt x="439" y="220"/>
                  <a:pt x="438" y="218"/>
                </a:cubicBezTo>
                <a:cubicBezTo>
                  <a:pt x="437" y="208"/>
                  <a:pt x="432" y="198"/>
                  <a:pt x="427" y="189"/>
                </a:cubicBezTo>
                <a:cubicBezTo>
                  <a:pt x="425" y="185"/>
                  <a:pt x="424" y="182"/>
                  <a:pt x="421" y="177"/>
                </a:cubicBezTo>
                <a:cubicBezTo>
                  <a:pt x="421" y="177"/>
                  <a:pt x="418" y="174"/>
                  <a:pt x="418" y="173"/>
                </a:cubicBezTo>
                <a:cubicBezTo>
                  <a:pt x="419" y="171"/>
                  <a:pt x="411" y="165"/>
                  <a:pt x="411" y="162"/>
                </a:cubicBezTo>
                <a:cubicBezTo>
                  <a:pt x="411" y="162"/>
                  <a:pt x="408" y="158"/>
                  <a:pt x="405" y="157"/>
                </a:cubicBezTo>
                <a:cubicBezTo>
                  <a:pt x="405" y="156"/>
                  <a:pt x="404" y="156"/>
                  <a:pt x="404" y="155"/>
                </a:cubicBezTo>
                <a:cubicBezTo>
                  <a:pt x="404" y="155"/>
                  <a:pt x="406" y="157"/>
                  <a:pt x="407" y="157"/>
                </a:cubicBezTo>
                <a:cubicBezTo>
                  <a:pt x="405" y="155"/>
                  <a:pt x="403" y="153"/>
                  <a:pt x="402" y="152"/>
                </a:cubicBezTo>
                <a:cubicBezTo>
                  <a:pt x="401" y="150"/>
                  <a:pt x="399" y="149"/>
                  <a:pt x="397" y="147"/>
                </a:cubicBezTo>
                <a:cubicBezTo>
                  <a:pt x="395" y="146"/>
                  <a:pt x="393" y="144"/>
                  <a:pt x="394" y="143"/>
                </a:cubicBezTo>
                <a:cubicBezTo>
                  <a:pt x="394" y="143"/>
                  <a:pt x="393" y="142"/>
                  <a:pt x="392" y="141"/>
                </a:cubicBezTo>
                <a:cubicBezTo>
                  <a:pt x="391" y="140"/>
                  <a:pt x="389" y="139"/>
                  <a:pt x="387" y="138"/>
                </a:cubicBezTo>
                <a:cubicBezTo>
                  <a:pt x="387" y="138"/>
                  <a:pt x="383" y="135"/>
                  <a:pt x="387" y="137"/>
                </a:cubicBezTo>
                <a:cubicBezTo>
                  <a:pt x="387" y="137"/>
                  <a:pt x="388" y="137"/>
                  <a:pt x="387" y="136"/>
                </a:cubicBezTo>
                <a:cubicBezTo>
                  <a:pt x="386" y="135"/>
                  <a:pt x="385" y="134"/>
                  <a:pt x="383" y="133"/>
                </a:cubicBezTo>
                <a:cubicBezTo>
                  <a:pt x="383" y="133"/>
                  <a:pt x="382" y="133"/>
                  <a:pt x="382" y="133"/>
                </a:cubicBezTo>
                <a:cubicBezTo>
                  <a:pt x="379" y="130"/>
                  <a:pt x="377" y="127"/>
                  <a:pt x="374" y="124"/>
                </a:cubicBezTo>
                <a:cubicBezTo>
                  <a:pt x="371" y="122"/>
                  <a:pt x="369" y="118"/>
                  <a:pt x="364" y="117"/>
                </a:cubicBezTo>
                <a:cubicBezTo>
                  <a:pt x="364" y="116"/>
                  <a:pt x="366" y="117"/>
                  <a:pt x="364" y="115"/>
                </a:cubicBezTo>
                <a:cubicBezTo>
                  <a:pt x="362" y="114"/>
                  <a:pt x="359" y="112"/>
                  <a:pt x="359" y="111"/>
                </a:cubicBezTo>
                <a:cubicBezTo>
                  <a:pt x="359" y="110"/>
                  <a:pt x="355" y="109"/>
                  <a:pt x="355" y="108"/>
                </a:cubicBezTo>
                <a:cubicBezTo>
                  <a:pt x="354" y="107"/>
                  <a:pt x="353" y="106"/>
                  <a:pt x="352" y="106"/>
                </a:cubicBezTo>
                <a:cubicBezTo>
                  <a:pt x="350" y="105"/>
                  <a:pt x="349" y="104"/>
                  <a:pt x="348" y="103"/>
                </a:cubicBezTo>
                <a:cubicBezTo>
                  <a:pt x="345" y="101"/>
                  <a:pt x="342" y="100"/>
                  <a:pt x="340" y="98"/>
                </a:cubicBezTo>
                <a:cubicBezTo>
                  <a:pt x="340" y="97"/>
                  <a:pt x="339" y="97"/>
                  <a:pt x="338" y="97"/>
                </a:cubicBezTo>
                <a:cubicBezTo>
                  <a:pt x="331" y="94"/>
                  <a:pt x="327" y="91"/>
                  <a:pt x="321" y="88"/>
                </a:cubicBezTo>
                <a:cubicBezTo>
                  <a:pt x="318" y="87"/>
                  <a:pt x="316" y="86"/>
                  <a:pt x="314" y="85"/>
                </a:cubicBezTo>
                <a:cubicBezTo>
                  <a:pt x="312" y="84"/>
                  <a:pt x="309" y="83"/>
                  <a:pt x="307" y="82"/>
                </a:cubicBezTo>
                <a:cubicBezTo>
                  <a:pt x="303" y="81"/>
                  <a:pt x="298" y="80"/>
                  <a:pt x="294" y="79"/>
                </a:cubicBezTo>
                <a:cubicBezTo>
                  <a:pt x="292" y="78"/>
                  <a:pt x="290" y="77"/>
                  <a:pt x="288" y="77"/>
                </a:cubicBezTo>
                <a:cubicBezTo>
                  <a:pt x="285" y="77"/>
                  <a:pt x="283" y="76"/>
                  <a:pt x="281" y="76"/>
                </a:cubicBezTo>
                <a:cubicBezTo>
                  <a:pt x="277" y="75"/>
                  <a:pt x="272" y="74"/>
                  <a:pt x="268" y="74"/>
                </a:cubicBezTo>
                <a:cubicBezTo>
                  <a:pt x="264" y="74"/>
                  <a:pt x="262" y="74"/>
                  <a:pt x="258" y="73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60" y="75"/>
                  <a:pt x="262" y="75"/>
                  <a:pt x="264" y="76"/>
                </a:cubicBezTo>
                <a:cubicBezTo>
                  <a:pt x="264" y="76"/>
                  <a:pt x="263" y="76"/>
                  <a:pt x="263" y="77"/>
                </a:cubicBezTo>
                <a:cubicBezTo>
                  <a:pt x="262" y="76"/>
                  <a:pt x="260" y="76"/>
                  <a:pt x="259" y="76"/>
                </a:cubicBezTo>
                <a:cubicBezTo>
                  <a:pt x="258" y="75"/>
                  <a:pt x="254" y="74"/>
                  <a:pt x="259" y="73"/>
                </a:cubicBezTo>
                <a:cubicBezTo>
                  <a:pt x="260" y="72"/>
                  <a:pt x="260" y="72"/>
                  <a:pt x="260" y="72"/>
                </a:cubicBezTo>
                <a:cubicBezTo>
                  <a:pt x="261" y="72"/>
                  <a:pt x="263" y="72"/>
                  <a:pt x="264" y="72"/>
                </a:cubicBezTo>
                <a:cubicBezTo>
                  <a:pt x="266" y="72"/>
                  <a:pt x="267" y="73"/>
                  <a:pt x="269" y="73"/>
                </a:cubicBezTo>
                <a:cubicBezTo>
                  <a:pt x="270" y="73"/>
                  <a:pt x="271" y="73"/>
                  <a:pt x="273" y="73"/>
                </a:cubicBezTo>
                <a:cubicBezTo>
                  <a:pt x="274" y="73"/>
                  <a:pt x="276" y="74"/>
                  <a:pt x="277" y="74"/>
                </a:cubicBezTo>
                <a:cubicBezTo>
                  <a:pt x="279" y="74"/>
                  <a:pt x="281" y="75"/>
                  <a:pt x="283" y="75"/>
                </a:cubicBezTo>
                <a:cubicBezTo>
                  <a:pt x="285" y="75"/>
                  <a:pt x="287" y="76"/>
                  <a:pt x="289" y="76"/>
                </a:cubicBezTo>
                <a:cubicBezTo>
                  <a:pt x="291" y="77"/>
                  <a:pt x="293" y="77"/>
                  <a:pt x="295" y="78"/>
                </a:cubicBezTo>
                <a:cubicBezTo>
                  <a:pt x="297" y="78"/>
                  <a:pt x="299" y="79"/>
                  <a:pt x="301" y="79"/>
                </a:cubicBezTo>
                <a:cubicBezTo>
                  <a:pt x="304" y="80"/>
                  <a:pt x="308" y="81"/>
                  <a:pt x="310" y="82"/>
                </a:cubicBezTo>
                <a:cubicBezTo>
                  <a:pt x="315" y="84"/>
                  <a:pt x="319" y="86"/>
                  <a:pt x="325" y="88"/>
                </a:cubicBezTo>
                <a:cubicBezTo>
                  <a:pt x="327" y="89"/>
                  <a:pt x="331" y="91"/>
                  <a:pt x="332" y="91"/>
                </a:cubicBezTo>
                <a:cubicBezTo>
                  <a:pt x="333" y="93"/>
                  <a:pt x="335" y="94"/>
                  <a:pt x="337" y="95"/>
                </a:cubicBezTo>
                <a:cubicBezTo>
                  <a:pt x="340" y="96"/>
                  <a:pt x="342" y="97"/>
                  <a:pt x="345" y="98"/>
                </a:cubicBezTo>
                <a:cubicBezTo>
                  <a:pt x="346" y="99"/>
                  <a:pt x="348" y="99"/>
                  <a:pt x="348" y="100"/>
                </a:cubicBezTo>
                <a:cubicBezTo>
                  <a:pt x="347" y="100"/>
                  <a:pt x="346" y="98"/>
                  <a:pt x="345" y="99"/>
                </a:cubicBezTo>
                <a:cubicBezTo>
                  <a:pt x="344" y="99"/>
                  <a:pt x="345" y="100"/>
                  <a:pt x="346" y="100"/>
                </a:cubicBezTo>
                <a:cubicBezTo>
                  <a:pt x="347" y="101"/>
                  <a:pt x="349" y="102"/>
                  <a:pt x="350" y="103"/>
                </a:cubicBezTo>
                <a:cubicBezTo>
                  <a:pt x="350" y="103"/>
                  <a:pt x="351" y="103"/>
                  <a:pt x="351" y="103"/>
                </a:cubicBezTo>
                <a:cubicBezTo>
                  <a:pt x="352" y="102"/>
                  <a:pt x="356" y="104"/>
                  <a:pt x="353" y="102"/>
                </a:cubicBezTo>
                <a:cubicBezTo>
                  <a:pt x="347" y="98"/>
                  <a:pt x="345" y="95"/>
                  <a:pt x="339" y="92"/>
                </a:cubicBezTo>
                <a:cubicBezTo>
                  <a:pt x="338" y="92"/>
                  <a:pt x="336" y="89"/>
                  <a:pt x="335" y="91"/>
                </a:cubicBezTo>
                <a:cubicBezTo>
                  <a:pt x="335" y="91"/>
                  <a:pt x="334" y="91"/>
                  <a:pt x="333" y="91"/>
                </a:cubicBezTo>
                <a:cubicBezTo>
                  <a:pt x="333" y="91"/>
                  <a:pt x="333" y="91"/>
                  <a:pt x="333" y="90"/>
                </a:cubicBezTo>
                <a:cubicBezTo>
                  <a:pt x="334" y="90"/>
                  <a:pt x="332" y="89"/>
                  <a:pt x="332" y="89"/>
                </a:cubicBezTo>
                <a:cubicBezTo>
                  <a:pt x="331" y="87"/>
                  <a:pt x="327" y="87"/>
                  <a:pt x="326" y="86"/>
                </a:cubicBezTo>
                <a:cubicBezTo>
                  <a:pt x="325" y="85"/>
                  <a:pt x="323" y="83"/>
                  <a:pt x="320" y="82"/>
                </a:cubicBezTo>
                <a:cubicBezTo>
                  <a:pt x="317" y="81"/>
                  <a:pt x="314" y="80"/>
                  <a:pt x="312" y="79"/>
                </a:cubicBezTo>
                <a:cubicBezTo>
                  <a:pt x="309" y="77"/>
                  <a:pt x="304" y="77"/>
                  <a:pt x="302" y="75"/>
                </a:cubicBezTo>
                <a:cubicBezTo>
                  <a:pt x="297" y="73"/>
                  <a:pt x="290" y="72"/>
                  <a:pt x="284" y="70"/>
                </a:cubicBezTo>
                <a:cubicBezTo>
                  <a:pt x="282" y="70"/>
                  <a:pt x="279" y="69"/>
                  <a:pt x="277" y="69"/>
                </a:cubicBezTo>
                <a:cubicBezTo>
                  <a:pt x="274" y="68"/>
                  <a:pt x="271" y="68"/>
                  <a:pt x="269" y="68"/>
                </a:cubicBezTo>
                <a:cubicBezTo>
                  <a:pt x="267" y="67"/>
                  <a:pt x="265" y="67"/>
                  <a:pt x="263" y="68"/>
                </a:cubicBezTo>
                <a:cubicBezTo>
                  <a:pt x="263" y="68"/>
                  <a:pt x="262" y="68"/>
                  <a:pt x="261" y="67"/>
                </a:cubicBezTo>
                <a:cubicBezTo>
                  <a:pt x="259" y="67"/>
                  <a:pt x="259" y="67"/>
                  <a:pt x="257" y="67"/>
                </a:cubicBezTo>
                <a:cubicBezTo>
                  <a:pt x="254" y="68"/>
                  <a:pt x="252" y="67"/>
                  <a:pt x="249" y="68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50" y="69"/>
                  <a:pt x="250" y="70"/>
                  <a:pt x="251" y="71"/>
                </a:cubicBezTo>
                <a:cubicBezTo>
                  <a:pt x="251" y="71"/>
                  <a:pt x="250" y="71"/>
                  <a:pt x="250" y="71"/>
                </a:cubicBezTo>
                <a:cubicBezTo>
                  <a:pt x="250" y="71"/>
                  <a:pt x="249" y="71"/>
                  <a:pt x="249" y="71"/>
                </a:cubicBezTo>
                <a:cubicBezTo>
                  <a:pt x="247" y="70"/>
                  <a:pt x="246" y="69"/>
                  <a:pt x="245" y="68"/>
                </a:cubicBezTo>
                <a:cubicBezTo>
                  <a:pt x="243" y="67"/>
                  <a:pt x="237" y="68"/>
                  <a:pt x="235" y="69"/>
                </a:cubicBezTo>
                <a:cubicBezTo>
                  <a:pt x="231" y="70"/>
                  <a:pt x="229" y="70"/>
                  <a:pt x="227" y="70"/>
                </a:cubicBezTo>
                <a:cubicBezTo>
                  <a:pt x="224" y="70"/>
                  <a:pt x="222" y="71"/>
                  <a:pt x="220" y="71"/>
                </a:cubicBezTo>
                <a:cubicBezTo>
                  <a:pt x="217" y="72"/>
                  <a:pt x="213" y="73"/>
                  <a:pt x="210" y="74"/>
                </a:cubicBezTo>
                <a:cubicBezTo>
                  <a:pt x="209" y="74"/>
                  <a:pt x="207" y="74"/>
                  <a:pt x="205" y="75"/>
                </a:cubicBezTo>
                <a:cubicBezTo>
                  <a:pt x="204" y="75"/>
                  <a:pt x="202" y="75"/>
                  <a:pt x="199" y="77"/>
                </a:cubicBezTo>
                <a:cubicBezTo>
                  <a:pt x="199" y="77"/>
                  <a:pt x="199" y="77"/>
                  <a:pt x="198" y="77"/>
                </a:cubicBezTo>
                <a:cubicBezTo>
                  <a:pt x="196" y="78"/>
                  <a:pt x="192" y="79"/>
                  <a:pt x="190" y="80"/>
                </a:cubicBezTo>
                <a:cubicBezTo>
                  <a:pt x="190" y="81"/>
                  <a:pt x="189" y="81"/>
                  <a:pt x="189" y="81"/>
                </a:cubicBezTo>
                <a:cubicBezTo>
                  <a:pt x="187" y="81"/>
                  <a:pt x="186" y="81"/>
                  <a:pt x="185" y="81"/>
                </a:cubicBezTo>
                <a:cubicBezTo>
                  <a:pt x="185" y="81"/>
                  <a:pt x="185" y="81"/>
                  <a:pt x="186" y="81"/>
                </a:cubicBezTo>
                <a:cubicBezTo>
                  <a:pt x="187" y="80"/>
                  <a:pt x="189" y="79"/>
                  <a:pt x="191" y="79"/>
                </a:cubicBezTo>
                <a:cubicBezTo>
                  <a:pt x="194" y="78"/>
                  <a:pt x="196" y="77"/>
                  <a:pt x="198" y="76"/>
                </a:cubicBezTo>
                <a:cubicBezTo>
                  <a:pt x="198" y="76"/>
                  <a:pt x="200" y="76"/>
                  <a:pt x="200" y="76"/>
                </a:cubicBezTo>
                <a:cubicBezTo>
                  <a:pt x="201" y="73"/>
                  <a:pt x="203" y="74"/>
                  <a:pt x="205" y="74"/>
                </a:cubicBezTo>
                <a:cubicBezTo>
                  <a:pt x="206" y="73"/>
                  <a:pt x="208" y="73"/>
                  <a:pt x="209" y="72"/>
                </a:cubicBezTo>
                <a:cubicBezTo>
                  <a:pt x="212" y="72"/>
                  <a:pt x="214" y="71"/>
                  <a:pt x="217" y="70"/>
                </a:cubicBezTo>
                <a:cubicBezTo>
                  <a:pt x="219" y="70"/>
                  <a:pt x="221" y="69"/>
                  <a:pt x="222" y="69"/>
                </a:cubicBezTo>
                <a:cubicBezTo>
                  <a:pt x="224" y="69"/>
                  <a:pt x="226" y="69"/>
                  <a:pt x="228" y="68"/>
                </a:cubicBezTo>
                <a:cubicBezTo>
                  <a:pt x="229" y="68"/>
                  <a:pt x="231" y="67"/>
                  <a:pt x="233" y="67"/>
                </a:cubicBezTo>
                <a:cubicBezTo>
                  <a:pt x="232" y="67"/>
                  <a:pt x="232" y="67"/>
                  <a:pt x="232" y="67"/>
                </a:cubicBezTo>
                <a:cubicBezTo>
                  <a:pt x="227" y="67"/>
                  <a:pt x="223" y="67"/>
                  <a:pt x="219" y="68"/>
                </a:cubicBezTo>
                <a:cubicBezTo>
                  <a:pt x="216" y="68"/>
                  <a:pt x="214" y="69"/>
                  <a:pt x="212" y="69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5" y="70"/>
                  <a:pt x="204" y="70"/>
                  <a:pt x="202" y="71"/>
                </a:cubicBezTo>
                <a:cubicBezTo>
                  <a:pt x="198" y="72"/>
                  <a:pt x="197" y="71"/>
                  <a:pt x="194" y="72"/>
                </a:cubicBezTo>
                <a:cubicBezTo>
                  <a:pt x="193" y="73"/>
                  <a:pt x="192" y="73"/>
                  <a:pt x="190" y="74"/>
                </a:cubicBezTo>
                <a:cubicBezTo>
                  <a:pt x="189" y="74"/>
                  <a:pt x="188" y="75"/>
                  <a:pt x="187" y="74"/>
                </a:cubicBezTo>
                <a:cubicBezTo>
                  <a:pt x="191" y="73"/>
                  <a:pt x="195" y="72"/>
                  <a:pt x="199" y="71"/>
                </a:cubicBezTo>
                <a:cubicBezTo>
                  <a:pt x="202" y="70"/>
                  <a:pt x="206" y="69"/>
                  <a:pt x="210" y="68"/>
                </a:cubicBezTo>
                <a:cubicBezTo>
                  <a:pt x="210" y="68"/>
                  <a:pt x="211" y="68"/>
                  <a:pt x="211" y="68"/>
                </a:cubicBezTo>
                <a:cubicBezTo>
                  <a:pt x="211" y="68"/>
                  <a:pt x="212" y="68"/>
                  <a:pt x="212" y="68"/>
                </a:cubicBezTo>
                <a:cubicBezTo>
                  <a:pt x="213" y="68"/>
                  <a:pt x="214" y="68"/>
                  <a:pt x="215" y="67"/>
                </a:cubicBezTo>
                <a:cubicBezTo>
                  <a:pt x="215" y="67"/>
                  <a:pt x="216" y="67"/>
                  <a:pt x="217" y="67"/>
                </a:cubicBezTo>
                <a:cubicBezTo>
                  <a:pt x="218" y="67"/>
                  <a:pt x="219" y="67"/>
                  <a:pt x="220" y="67"/>
                </a:cubicBezTo>
                <a:cubicBezTo>
                  <a:pt x="220" y="67"/>
                  <a:pt x="219" y="67"/>
                  <a:pt x="219" y="67"/>
                </a:cubicBezTo>
                <a:cubicBezTo>
                  <a:pt x="220" y="67"/>
                  <a:pt x="222" y="66"/>
                  <a:pt x="223" y="66"/>
                </a:cubicBezTo>
                <a:cubicBezTo>
                  <a:pt x="224" y="66"/>
                  <a:pt x="225" y="66"/>
                  <a:pt x="226" y="66"/>
                </a:cubicBezTo>
                <a:cubicBezTo>
                  <a:pt x="227" y="66"/>
                  <a:pt x="228" y="66"/>
                  <a:pt x="229" y="66"/>
                </a:cubicBezTo>
                <a:cubicBezTo>
                  <a:pt x="231" y="66"/>
                  <a:pt x="233" y="65"/>
                  <a:pt x="235" y="65"/>
                </a:cubicBezTo>
                <a:cubicBezTo>
                  <a:pt x="237" y="65"/>
                  <a:pt x="239" y="65"/>
                  <a:pt x="241" y="65"/>
                </a:cubicBezTo>
                <a:cubicBezTo>
                  <a:pt x="241" y="65"/>
                  <a:pt x="242" y="65"/>
                  <a:pt x="243" y="65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44" y="63"/>
                  <a:pt x="244" y="62"/>
                  <a:pt x="244" y="61"/>
                </a:cubicBezTo>
                <a:cubicBezTo>
                  <a:pt x="246" y="61"/>
                  <a:pt x="248" y="61"/>
                  <a:pt x="249" y="61"/>
                </a:cubicBezTo>
                <a:cubicBezTo>
                  <a:pt x="246" y="62"/>
                  <a:pt x="251" y="63"/>
                  <a:pt x="249" y="65"/>
                </a:cubicBezTo>
                <a:cubicBezTo>
                  <a:pt x="249" y="65"/>
                  <a:pt x="250" y="65"/>
                  <a:pt x="251" y="65"/>
                </a:cubicBezTo>
                <a:cubicBezTo>
                  <a:pt x="252" y="65"/>
                  <a:pt x="254" y="65"/>
                  <a:pt x="255" y="65"/>
                </a:cubicBezTo>
                <a:cubicBezTo>
                  <a:pt x="256" y="65"/>
                  <a:pt x="258" y="65"/>
                  <a:pt x="259" y="65"/>
                </a:cubicBezTo>
                <a:cubicBezTo>
                  <a:pt x="261" y="66"/>
                  <a:pt x="262" y="66"/>
                  <a:pt x="264" y="66"/>
                </a:cubicBezTo>
                <a:cubicBezTo>
                  <a:pt x="265" y="66"/>
                  <a:pt x="267" y="66"/>
                  <a:pt x="269" y="66"/>
                </a:cubicBezTo>
                <a:cubicBezTo>
                  <a:pt x="270" y="66"/>
                  <a:pt x="272" y="66"/>
                  <a:pt x="274" y="66"/>
                </a:cubicBezTo>
                <a:cubicBezTo>
                  <a:pt x="276" y="66"/>
                  <a:pt x="278" y="66"/>
                  <a:pt x="280" y="66"/>
                </a:cubicBezTo>
                <a:cubicBezTo>
                  <a:pt x="284" y="66"/>
                  <a:pt x="286" y="69"/>
                  <a:pt x="291" y="67"/>
                </a:cubicBezTo>
                <a:cubicBezTo>
                  <a:pt x="291" y="68"/>
                  <a:pt x="292" y="68"/>
                  <a:pt x="293" y="68"/>
                </a:cubicBezTo>
                <a:cubicBezTo>
                  <a:pt x="294" y="68"/>
                  <a:pt x="294" y="68"/>
                  <a:pt x="294" y="68"/>
                </a:cubicBezTo>
                <a:cubicBezTo>
                  <a:pt x="293" y="69"/>
                  <a:pt x="293" y="69"/>
                  <a:pt x="295" y="69"/>
                </a:cubicBezTo>
                <a:cubicBezTo>
                  <a:pt x="298" y="70"/>
                  <a:pt x="301" y="71"/>
                  <a:pt x="305" y="71"/>
                </a:cubicBezTo>
                <a:cubicBezTo>
                  <a:pt x="304" y="70"/>
                  <a:pt x="302" y="70"/>
                  <a:pt x="301" y="69"/>
                </a:cubicBezTo>
                <a:cubicBezTo>
                  <a:pt x="299" y="69"/>
                  <a:pt x="297" y="69"/>
                  <a:pt x="296" y="68"/>
                </a:cubicBezTo>
                <a:cubicBezTo>
                  <a:pt x="295" y="67"/>
                  <a:pt x="294" y="67"/>
                  <a:pt x="292" y="67"/>
                </a:cubicBezTo>
                <a:cubicBezTo>
                  <a:pt x="291" y="66"/>
                  <a:pt x="290" y="66"/>
                  <a:pt x="289" y="65"/>
                </a:cubicBezTo>
                <a:cubicBezTo>
                  <a:pt x="286" y="64"/>
                  <a:pt x="284" y="63"/>
                  <a:pt x="281" y="63"/>
                </a:cubicBezTo>
                <a:cubicBezTo>
                  <a:pt x="278" y="62"/>
                  <a:pt x="275" y="62"/>
                  <a:pt x="274" y="61"/>
                </a:cubicBezTo>
                <a:cubicBezTo>
                  <a:pt x="271" y="60"/>
                  <a:pt x="265" y="59"/>
                  <a:pt x="260" y="59"/>
                </a:cubicBezTo>
                <a:cubicBezTo>
                  <a:pt x="258" y="59"/>
                  <a:pt x="257" y="59"/>
                  <a:pt x="256" y="59"/>
                </a:cubicBezTo>
                <a:cubicBezTo>
                  <a:pt x="254" y="59"/>
                  <a:pt x="253" y="59"/>
                  <a:pt x="251" y="59"/>
                </a:cubicBezTo>
                <a:cubicBezTo>
                  <a:pt x="251" y="59"/>
                  <a:pt x="251" y="59"/>
                  <a:pt x="251" y="59"/>
                </a:cubicBezTo>
                <a:cubicBezTo>
                  <a:pt x="250" y="59"/>
                  <a:pt x="249" y="58"/>
                  <a:pt x="247" y="58"/>
                </a:cubicBezTo>
                <a:cubicBezTo>
                  <a:pt x="248" y="58"/>
                  <a:pt x="249" y="58"/>
                  <a:pt x="251" y="58"/>
                </a:cubicBezTo>
                <a:cubicBezTo>
                  <a:pt x="253" y="58"/>
                  <a:pt x="255" y="57"/>
                  <a:pt x="256" y="57"/>
                </a:cubicBezTo>
                <a:cubicBezTo>
                  <a:pt x="257" y="56"/>
                  <a:pt x="254" y="56"/>
                  <a:pt x="253" y="56"/>
                </a:cubicBezTo>
                <a:cubicBezTo>
                  <a:pt x="251" y="56"/>
                  <a:pt x="250" y="56"/>
                  <a:pt x="247" y="56"/>
                </a:cubicBezTo>
                <a:cubicBezTo>
                  <a:pt x="246" y="56"/>
                  <a:pt x="245" y="56"/>
                  <a:pt x="244" y="56"/>
                </a:cubicBezTo>
                <a:cubicBezTo>
                  <a:pt x="246" y="56"/>
                  <a:pt x="248" y="56"/>
                  <a:pt x="249" y="55"/>
                </a:cubicBezTo>
                <a:cubicBezTo>
                  <a:pt x="245" y="56"/>
                  <a:pt x="241" y="55"/>
                  <a:pt x="239" y="57"/>
                </a:cubicBezTo>
                <a:cubicBezTo>
                  <a:pt x="239" y="57"/>
                  <a:pt x="238" y="57"/>
                  <a:pt x="237" y="57"/>
                </a:cubicBezTo>
                <a:cubicBezTo>
                  <a:pt x="237" y="57"/>
                  <a:pt x="238" y="56"/>
                  <a:pt x="236" y="56"/>
                </a:cubicBezTo>
                <a:cubicBezTo>
                  <a:pt x="231" y="56"/>
                  <a:pt x="226" y="57"/>
                  <a:pt x="221" y="58"/>
                </a:cubicBezTo>
                <a:cubicBezTo>
                  <a:pt x="221" y="58"/>
                  <a:pt x="221" y="58"/>
                  <a:pt x="221" y="58"/>
                </a:cubicBezTo>
                <a:cubicBezTo>
                  <a:pt x="222" y="57"/>
                  <a:pt x="221" y="57"/>
                  <a:pt x="220" y="57"/>
                </a:cubicBezTo>
                <a:cubicBezTo>
                  <a:pt x="215" y="58"/>
                  <a:pt x="210" y="59"/>
                  <a:pt x="205" y="60"/>
                </a:cubicBezTo>
                <a:cubicBezTo>
                  <a:pt x="202" y="60"/>
                  <a:pt x="202" y="61"/>
                  <a:pt x="201" y="62"/>
                </a:cubicBezTo>
                <a:cubicBezTo>
                  <a:pt x="200" y="62"/>
                  <a:pt x="199" y="62"/>
                  <a:pt x="199" y="62"/>
                </a:cubicBezTo>
                <a:cubicBezTo>
                  <a:pt x="199" y="62"/>
                  <a:pt x="199" y="62"/>
                  <a:pt x="199" y="62"/>
                </a:cubicBezTo>
                <a:cubicBezTo>
                  <a:pt x="200" y="61"/>
                  <a:pt x="198" y="62"/>
                  <a:pt x="197" y="62"/>
                </a:cubicBezTo>
                <a:cubicBezTo>
                  <a:pt x="194" y="63"/>
                  <a:pt x="191" y="65"/>
                  <a:pt x="189" y="65"/>
                </a:cubicBezTo>
                <a:cubicBezTo>
                  <a:pt x="188" y="65"/>
                  <a:pt x="186" y="66"/>
                  <a:pt x="185" y="67"/>
                </a:cubicBezTo>
                <a:cubicBezTo>
                  <a:pt x="183" y="67"/>
                  <a:pt x="182" y="68"/>
                  <a:pt x="180" y="68"/>
                </a:cubicBezTo>
                <a:cubicBezTo>
                  <a:pt x="178" y="69"/>
                  <a:pt x="175" y="72"/>
                  <a:pt x="174" y="72"/>
                </a:cubicBezTo>
                <a:cubicBezTo>
                  <a:pt x="172" y="72"/>
                  <a:pt x="169" y="73"/>
                  <a:pt x="167" y="75"/>
                </a:cubicBezTo>
                <a:cubicBezTo>
                  <a:pt x="164" y="76"/>
                  <a:pt x="162" y="78"/>
                  <a:pt x="159" y="79"/>
                </a:cubicBezTo>
                <a:cubicBezTo>
                  <a:pt x="159" y="80"/>
                  <a:pt x="158" y="80"/>
                  <a:pt x="158" y="80"/>
                </a:cubicBezTo>
                <a:cubicBezTo>
                  <a:pt x="156" y="81"/>
                  <a:pt x="155" y="82"/>
                  <a:pt x="153" y="84"/>
                </a:cubicBezTo>
                <a:cubicBezTo>
                  <a:pt x="152" y="85"/>
                  <a:pt x="150" y="86"/>
                  <a:pt x="149" y="88"/>
                </a:cubicBezTo>
                <a:cubicBezTo>
                  <a:pt x="149" y="88"/>
                  <a:pt x="148" y="89"/>
                  <a:pt x="147" y="89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47" y="88"/>
                  <a:pt x="147" y="88"/>
                  <a:pt x="148" y="87"/>
                </a:cubicBezTo>
                <a:cubicBezTo>
                  <a:pt x="150" y="86"/>
                  <a:pt x="152" y="85"/>
                  <a:pt x="153" y="83"/>
                </a:cubicBezTo>
                <a:cubicBezTo>
                  <a:pt x="152" y="84"/>
                  <a:pt x="150" y="85"/>
                  <a:pt x="148" y="86"/>
                </a:cubicBezTo>
                <a:cubicBezTo>
                  <a:pt x="147" y="87"/>
                  <a:pt x="145" y="89"/>
                  <a:pt x="144" y="90"/>
                </a:cubicBezTo>
                <a:cubicBezTo>
                  <a:pt x="146" y="87"/>
                  <a:pt x="144" y="88"/>
                  <a:pt x="141" y="90"/>
                </a:cubicBezTo>
                <a:cubicBezTo>
                  <a:pt x="139" y="92"/>
                  <a:pt x="137" y="93"/>
                  <a:pt x="136" y="95"/>
                </a:cubicBezTo>
                <a:cubicBezTo>
                  <a:pt x="133" y="97"/>
                  <a:pt x="131" y="99"/>
                  <a:pt x="130" y="98"/>
                </a:cubicBezTo>
                <a:cubicBezTo>
                  <a:pt x="130" y="98"/>
                  <a:pt x="129" y="99"/>
                  <a:pt x="128" y="100"/>
                </a:cubicBezTo>
                <a:cubicBezTo>
                  <a:pt x="126" y="102"/>
                  <a:pt x="124" y="104"/>
                  <a:pt x="122" y="106"/>
                </a:cubicBezTo>
                <a:cubicBezTo>
                  <a:pt x="120" y="107"/>
                  <a:pt x="118" y="110"/>
                  <a:pt x="117" y="112"/>
                </a:cubicBezTo>
                <a:cubicBezTo>
                  <a:pt x="116" y="113"/>
                  <a:pt x="115" y="115"/>
                  <a:pt x="114" y="115"/>
                </a:cubicBezTo>
                <a:cubicBezTo>
                  <a:pt x="113" y="115"/>
                  <a:pt x="111" y="116"/>
                  <a:pt x="110" y="118"/>
                </a:cubicBezTo>
                <a:cubicBezTo>
                  <a:pt x="108" y="120"/>
                  <a:pt x="106" y="122"/>
                  <a:pt x="104" y="125"/>
                </a:cubicBezTo>
                <a:cubicBezTo>
                  <a:pt x="103" y="126"/>
                  <a:pt x="102" y="129"/>
                  <a:pt x="100" y="130"/>
                </a:cubicBezTo>
                <a:cubicBezTo>
                  <a:pt x="102" y="128"/>
                  <a:pt x="103" y="126"/>
                  <a:pt x="104" y="124"/>
                </a:cubicBezTo>
                <a:cubicBezTo>
                  <a:pt x="102" y="126"/>
                  <a:pt x="99" y="129"/>
                  <a:pt x="97" y="131"/>
                </a:cubicBezTo>
                <a:cubicBezTo>
                  <a:pt x="99" y="129"/>
                  <a:pt x="101" y="126"/>
                  <a:pt x="102" y="124"/>
                </a:cubicBezTo>
                <a:cubicBezTo>
                  <a:pt x="99" y="128"/>
                  <a:pt x="97" y="129"/>
                  <a:pt x="94" y="132"/>
                </a:cubicBezTo>
                <a:cubicBezTo>
                  <a:pt x="93" y="134"/>
                  <a:pt x="91" y="137"/>
                  <a:pt x="90" y="139"/>
                </a:cubicBezTo>
                <a:cubicBezTo>
                  <a:pt x="88" y="142"/>
                  <a:pt x="87" y="144"/>
                  <a:pt x="85" y="146"/>
                </a:cubicBezTo>
                <a:cubicBezTo>
                  <a:pt x="83" y="148"/>
                  <a:pt x="82" y="151"/>
                  <a:pt x="80" y="154"/>
                </a:cubicBezTo>
                <a:cubicBezTo>
                  <a:pt x="78" y="157"/>
                  <a:pt x="77" y="160"/>
                  <a:pt x="75" y="163"/>
                </a:cubicBezTo>
                <a:cubicBezTo>
                  <a:pt x="73" y="167"/>
                  <a:pt x="72" y="171"/>
                  <a:pt x="70" y="174"/>
                </a:cubicBezTo>
                <a:cubicBezTo>
                  <a:pt x="69" y="176"/>
                  <a:pt x="68" y="178"/>
                  <a:pt x="67" y="181"/>
                </a:cubicBezTo>
                <a:cubicBezTo>
                  <a:pt x="66" y="185"/>
                  <a:pt x="65" y="190"/>
                  <a:pt x="64" y="193"/>
                </a:cubicBezTo>
                <a:cubicBezTo>
                  <a:pt x="64" y="195"/>
                  <a:pt x="63" y="197"/>
                  <a:pt x="62" y="199"/>
                </a:cubicBezTo>
                <a:cubicBezTo>
                  <a:pt x="62" y="199"/>
                  <a:pt x="62" y="199"/>
                  <a:pt x="62" y="199"/>
                </a:cubicBezTo>
                <a:cubicBezTo>
                  <a:pt x="62" y="200"/>
                  <a:pt x="62" y="201"/>
                  <a:pt x="62" y="201"/>
                </a:cubicBezTo>
                <a:cubicBezTo>
                  <a:pt x="61" y="203"/>
                  <a:pt x="61" y="204"/>
                  <a:pt x="61" y="206"/>
                </a:cubicBezTo>
                <a:cubicBezTo>
                  <a:pt x="61" y="207"/>
                  <a:pt x="61" y="207"/>
                  <a:pt x="61" y="206"/>
                </a:cubicBezTo>
                <a:cubicBezTo>
                  <a:pt x="60" y="205"/>
                  <a:pt x="60" y="206"/>
                  <a:pt x="60" y="207"/>
                </a:cubicBezTo>
                <a:cubicBezTo>
                  <a:pt x="60" y="210"/>
                  <a:pt x="59" y="210"/>
                  <a:pt x="59" y="211"/>
                </a:cubicBezTo>
                <a:cubicBezTo>
                  <a:pt x="58" y="213"/>
                  <a:pt x="58" y="217"/>
                  <a:pt x="58" y="220"/>
                </a:cubicBezTo>
                <a:cubicBezTo>
                  <a:pt x="58" y="223"/>
                  <a:pt x="58" y="222"/>
                  <a:pt x="58" y="221"/>
                </a:cubicBezTo>
                <a:cubicBezTo>
                  <a:pt x="59" y="216"/>
                  <a:pt x="60" y="217"/>
                  <a:pt x="61" y="214"/>
                </a:cubicBezTo>
                <a:cubicBezTo>
                  <a:pt x="62" y="209"/>
                  <a:pt x="64" y="206"/>
                  <a:pt x="66" y="201"/>
                </a:cubicBezTo>
                <a:cubicBezTo>
                  <a:pt x="65" y="201"/>
                  <a:pt x="65" y="200"/>
                  <a:pt x="64" y="199"/>
                </a:cubicBezTo>
                <a:cubicBezTo>
                  <a:pt x="64" y="199"/>
                  <a:pt x="64" y="199"/>
                  <a:pt x="64" y="198"/>
                </a:cubicBezTo>
                <a:cubicBezTo>
                  <a:pt x="64" y="199"/>
                  <a:pt x="64" y="199"/>
                  <a:pt x="64" y="199"/>
                </a:cubicBezTo>
                <a:cubicBezTo>
                  <a:pt x="65" y="200"/>
                  <a:pt x="65" y="198"/>
                  <a:pt x="65" y="197"/>
                </a:cubicBezTo>
                <a:cubicBezTo>
                  <a:pt x="66" y="193"/>
                  <a:pt x="68" y="192"/>
                  <a:pt x="69" y="186"/>
                </a:cubicBezTo>
                <a:cubicBezTo>
                  <a:pt x="69" y="186"/>
                  <a:pt x="69" y="186"/>
                  <a:pt x="69" y="186"/>
                </a:cubicBezTo>
                <a:cubicBezTo>
                  <a:pt x="70" y="185"/>
                  <a:pt x="70" y="184"/>
                  <a:pt x="71" y="183"/>
                </a:cubicBezTo>
                <a:cubicBezTo>
                  <a:pt x="71" y="182"/>
                  <a:pt x="72" y="180"/>
                  <a:pt x="73" y="179"/>
                </a:cubicBezTo>
                <a:cubicBezTo>
                  <a:pt x="73" y="179"/>
                  <a:pt x="73" y="178"/>
                  <a:pt x="74" y="178"/>
                </a:cubicBezTo>
                <a:cubicBezTo>
                  <a:pt x="74" y="178"/>
                  <a:pt x="75" y="177"/>
                  <a:pt x="75" y="177"/>
                </a:cubicBezTo>
                <a:cubicBezTo>
                  <a:pt x="74" y="180"/>
                  <a:pt x="72" y="183"/>
                  <a:pt x="71" y="186"/>
                </a:cubicBezTo>
                <a:cubicBezTo>
                  <a:pt x="71" y="188"/>
                  <a:pt x="70" y="189"/>
                  <a:pt x="70" y="190"/>
                </a:cubicBezTo>
                <a:cubicBezTo>
                  <a:pt x="69" y="191"/>
                  <a:pt x="69" y="192"/>
                  <a:pt x="69" y="194"/>
                </a:cubicBezTo>
                <a:cubicBezTo>
                  <a:pt x="69" y="196"/>
                  <a:pt x="68" y="195"/>
                  <a:pt x="68" y="195"/>
                </a:cubicBezTo>
                <a:cubicBezTo>
                  <a:pt x="67" y="196"/>
                  <a:pt x="66" y="198"/>
                  <a:pt x="66" y="202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7" y="207"/>
                  <a:pt x="67" y="207"/>
                  <a:pt x="67" y="208"/>
                </a:cubicBezTo>
                <a:cubicBezTo>
                  <a:pt x="67" y="209"/>
                  <a:pt x="67" y="210"/>
                  <a:pt x="66" y="211"/>
                </a:cubicBezTo>
                <a:cubicBezTo>
                  <a:pt x="66" y="213"/>
                  <a:pt x="66" y="214"/>
                  <a:pt x="66" y="216"/>
                </a:cubicBezTo>
                <a:cubicBezTo>
                  <a:pt x="66" y="217"/>
                  <a:pt x="66" y="219"/>
                  <a:pt x="66" y="220"/>
                </a:cubicBezTo>
                <a:cubicBezTo>
                  <a:pt x="66" y="221"/>
                  <a:pt x="66" y="224"/>
                  <a:pt x="66" y="223"/>
                </a:cubicBezTo>
                <a:cubicBezTo>
                  <a:pt x="67" y="222"/>
                  <a:pt x="67" y="222"/>
                  <a:pt x="68" y="221"/>
                </a:cubicBezTo>
                <a:cubicBezTo>
                  <a:pt x="68" y="224"/>
                  <a:pt x="68" y="225"/>
                  <a:pt x="69" y="226"/>
                </a:cubicBezTo>
                <a:cubicBezTo>
                  <a:pt x="69" y="227"/>
                  <a:pt x="69" y="228"/>
                  <a:pt x="70" y="229"/>
                </a:cubicBezTo>
                <a:cubicBezTo>
                  <a:pt x="70" y="226"/>
                  <a:pt x="70" y="223"/>
                  <a:pt x="71" y="222"/>
                </a:cubicBezTo>
                <a:cubicBezTo>
                  <a:pt x="71" y="220"/>
                  <a:pt x="72" y="220"/>
                  <a:pt x="73" y="220"/>
                </a:cubicBezTo>
                <a:cubicBezTo>
                  <a:pt x="74" y="220"/>
                  <a:pt x="75" y="220"/>
                  <a:pt x="75" y="224"/>
                </a:cubicBezTo>
                <a:cubicBezTo>
                  <a:pt x="75" y="224"/>
                  <a:pt x="74" y="225"/>
                  <a:pt x="74" y="225"/>
                </a:cubicBezTo>
                <a:cubicBezTo>
                  <a:pt x="74" y="226"/>
                  <a:pt x="74" y="226"/>
                  <a:pt x="74" y="227"/>
                </a:cubicBezTo>
                <a:cubicBezTo>
                  <a:pt x="73" y="227"/>
                  <a:pt x="72" y="231"/>
                  <a:pt x="72" y="233"/>
                </a:cubicBezTo>
                <a:cubicBezTo>
                  <a:pt x="72" y="236"/>
                  <a:pt x="72" y="237"/>
                  <a:pt x="71" y="239"/>
                </a:cubicBezTo>
                <a:cubicBezTo>
                  <a:pt x="71" y="238"/>
                  <a:pt x="71" y="237"/>
                  <a:pt x="71" y="236"/>
                </a:cubicBezTo>
                <a:cubicBezTo>
                  <a:pt x="71" y="233"/>
                  <a:pt x="72" y="233"/>
                  <a:pt x="72" y="232"/>
                </a:cubicBezTo>
                <a:cubicBezTo>
                  <a:pt x="72" y="231"/>
                  <a:pt x="73" y="229"/>
                  <a:pt x="73" y="227"/>
                </a:cubicBezTo>
                <a:cubicBezTo>
                  <a:pt x="72" y="228"/>
                  <a:pt x="72" y="226"/>
                  <a:pt x="71" y="226"/>
                </a:cubicBezTo>
                <a:cubicBezTo>
                  <a:pt x="71" y="226"/>
                  <a:pt x="70" y="228"/>
                  <a:pt x="70" y="229"/>
                </a:cubicBezTo>
                <a:cubicBezTo>
                  <a:pt x="70" y="232"/>
                  <a:pt x="70" y="234"/>
                  <a:pt x="70" y="236"/>
                </a:cubicBezTo>
                <a:cubicBezTo>
                  <a:pt x="70" y="238"/>
                  <a:pt x="69" y="239"/>
                  <a:pt x="69" y="241"/>
                </a:cubicBezTo>
                <a:cubicBezTo>
                  <a:pt x="69" y="242"/>
                  <a:pt x="69" y="243"/>
                  <a:pt x="69" y="243"/>
                </a:cubicBezTo>
                <a:cubicBezTo>
                  <a:pt x="68" y="243"/>
                  <a:pt x="66" y="241"/>
                  <a:pt x="64" y="239"/>
                </a:cubicBezTo>
                <a:cubicBezTo>
                  <a:pt x="64" y="239"/>
                  <a:pt x="64" y="238"/>
                  <a:pt x="64" y="237"/>
                </a:cubicBezTo>
                <a:cubicBezTo>
                  <a:pt x="65" y="233"/>
                  <a:pt x="64" y="231"/>
                  <a:pt x="63" y="230"/>
                </a:cubicBezTo>
                <a:cubicBezTo>
                  <a:pt x="63" y="229"/>
                  <a:pt x="63" y="229"/>
                  <a:pt x="62" y="230"/>
                </a:cubicBezTo>
                <a:cubicBezTo>
                  <a:pt x="63" y="228"/>
                  <a:pt x="63" y="226"/>
                  <a:pt x="63" y="224"/>
                </a:cubicBezTo>
                <a:cubicBezTo>
                  <a:pt x="63" y="222"/>
                  <a:pt x="63" y="219"/>
                  <a:pt x="64" y="217"/>
                </a:cubicBezTo>
                <a:cubicBezTo>
                  <a:pt x="64" y="216"/>
                  <a:pt x="64" y="215"/>
                  <a:pt x="64" y="214"/>
                </a:cubicBezTo>
                <a:cubicBezTo>
                  <a:pt x="64" y="213"/>
                  <a:pt x="63" y="212"/>
                  <a:pt x="63" y="214"/>
                </a:cubicBezTo>
                <a:cubicBezTo>
                  <a:pt x="62" y="217"/>
                  <a:pt x="61" y="218"/>
                  <a:pt x="60" y="221"/>
                </a:cubicBezTo>
                <a:cubicBezTo>
                  <a:pt x="59" y="225"/>
                  <a:pt x="58" y="230"/>
                  <a:pt x="57" y="234"/>
                </a:cubicBezTo>
                <a:cubicBezTo>
                  <a:pt x="57" y="236"/>
                  <a:pt x="56" y="237"/>
                  <a:pt x="56" y="239"/>
                </a:cubicBezTo>
                <a:cubicBezTo>
                  <a:pt x="56" y="241"/>
                  <a:pt x="56" y="243"/>
                  <a:pt x="57" y="246"/>
                </a:cubicBezTo>
                <a:cubicBezTo>
                  <a:pt x="57" y="248"/>
                  <a:pt x="57" y="249"/>
                  <a:pt x="56" y="247"/>
                </a:cubicBezTo>
                <a:cubicBezTo>
                  <a:pt x="56" y="247"/>
                  <a:pt x="55" y="245"/>
                  <a:pt x="55" y="248"/>
                </a:cubicBezTo>
                <a:cubicBezTo>
                  <a:pt x="55" y="250"/>
                  <a:pt x="54" y="251"/>
                  <a:pt x="55" y="254"/>
                </a:cubicBezTo>
                <a:cubicBezTo>
                  <a:pt x="56" y="256"/>
                  <a:pt x="56" y="257"/>
                  <a:pt x="55" y="257"/>
                </a:cubicBezTo>
                <a:cubicBezTo>
                  <a:pt x="55" y="258"/>
                  <a:pt x="54" y="259"/>
                  <a:pt x="54" y="261"/>
                </a:cubicBezTo>
                <a:cubicBezTo>
                  <a:pt x="54" y="262"/>
                  <a:pt x="55" y="264"/>
                  <a:pt x="55" y="266"/>
                </a:cubicBezTo>
                <a:cubicBezTo>
                  <a:pt x="55" y="270"/>
                  <a:pt x="55" y="274"/>
                  <a:pt x="56" y="278"/>
                </a:cubicBezTo>
                <a:cubicBezTo>
                  <a:pt x="57" y="281"/>
                  <a:pt x="57" y="284"/>
                  <a:pt x="58" y="288"/>
                </a:cubicBezTo>
                <a:cubicBezTo>
                  <a:pt x="58" y="287"/>
                  <a:pt x="57" y="286"/>
                  <a:pt x="57" y="285"/>
                </a:cubicBezTo>
                <a:cubicBezTo>
                  <a:pt x="57" y="290"/>
                  <a:pt x="60" y="297"/>
                  <a:pt x="60" y="301"/>
                </a:cubicBezTo>
                <a:cubicBezTo>
                  <a:pt x="60" y="302"/>
                  <a:pt x="61" y="305"/>
                  <a:pt x="62" y="307"/>
                </a:cubicBezTo>
                <a:cubicBezTo>
                  <a:pt x="63" y="310"/>
                  <a:pt x="64" y="313"/>
                  <a:pt x="64" y="316"/>
                </a:cubicBezTo>
                <a:cubicBezTo>
                  <a:pt x="64" y="316"/>
                  <a:pt x="64" y="315"/>
                  <a:pt x="64" y="315"/>
                </a:cubicBezTo>
                <a:cubicBezTo>
                  <a:pt x="65" y="319"/>
                  <a:pt x="66" y="322"/>
                  <a:pt x="68" y="325"/>
                </a:cubicBezTo>
                <a:cubicBezTo>
                  <a:pt x="68" y="325"/>
                  <a:pt x="67" y="325"/>
                  <a:pt x="67" y="324"/>
                </a:cubicBezTo>
                <a:cubicBezTo>
                  <a:pt x="68" y="326"/>
                  <a:pt x="68" y="327"/>
                  <a:pt x="69" y="328"/>
                </a:cubicBezTo>
                <a:cubicBezTo>
                  <a:pt x="69" y="329"/>
                  <a:pt x="70" y="330"/>
                  <a:pt x="70" y="331"/>
                </a:cubicBezTo>
                <a:cubicBezTo>
                  <a:pt x="71" y="332"/>
                  <a:pt x="71" y="333"/>
                  <a:pt x="72" y="335"/>
                </a:cubicBezTo>
                <a:cubicBezTo>
                  <a:pt x="73" y="337"/>
                  <a:pt x="74" y="340"/>
                  <a:pt x="76" y="342"/>
                </a:cubicBezTo>
                <a:cubicBezTo>
                  <a:pt x="77" y="343"/>
                  <a:pt x="77" y="345"/>
                  <a:pt x="78" y="346"/>
                </a:cubicBezTo>
                <a:cubicBezTo>
                  <a:pt x="79" y="347"/>
                  <a:pt x="80" y="348"/>
                  <a:pt x="81" y="349"/>
                </a:cubicBezTo>
                <a:cubicBezTo>
                  <a:pt x="87" y="359"/>
                  <a:pt x="95" y="367"/>
                  <a:pt x="103" y="373"/>
                </a:cubicBezTo>
                <a:cubicBezTo>
                  <a:pt x="104" y="374"/>
                  <a:pt x="105" y="375"/>
                  <a:pt x="104" y="373"/>
                </a:cubicBezTo>
                <a:cubicBezTo>
                  <a:pt x="103" y="372"/>
                  <a:pt x="103" y="371"/>
                  <a:pt x="102" y="370"/>
                </a:cubicBezTo>
                <a:cubicBezTo>
                  <a:pt x="103" y="371"/>
                  <a:pt x="105" y="373"/>
                  <a:pt x="106" y="374"/>
                </a:cubicBezTo>
                <a:cubicBezTo>
                  <a:pt x="107" y="375"/>
                  <a:pt x="108" y="374"/>
                  <a:pt x="109" y="376"/>
                </a:cubicBezTo>
                <a:cubicBezTo>
                  <a:pt x="109" y="377"/>
                  <a:pt x="110" y="378"/>
                  <a:pt x="108" y="377"/>
                </a:cubicBezTo>
                <a:cubicBezTo>
                  <a:pt x="106" y="375"/>
                  <a:pt x="106" y="376"/>
                  <a:pt x="106" y="377"/>
                </a:cubicBezTo>
                <a:cubicBezTo>
                  <a:pt x="106" y="377"/>
                  <a:pt x="106" y="377"/>
                  <a:pt x="107" y="378"/>
                </a:cubicBezTo>
                <a:cubicBezTo>
                  <a:pt x="105" y="376"/>
                  <a:pt x="104" y="375"/>
                  <a:pt x="102" y="374"/>
                </a:cubicBezTo>
                <a:cubicBezTo>
                  <a:pt x="100" y="372"/>
                  <a:pt x="98" y="370"/>
                  <a:pt x="96" y="368"/>
                </a:cubicBezTo>
                <a:cubicBezTo>
                  <a:pt x="93" y="366"/>
                  <a:pt x="91" y="364"/>
                  <a:pt x="89" y="362"/>
                </a:cubicBezTo>
                <a:cubicBezTo>
                  <a:pt x="86" y="358"/>
                  <a:pt x="83" y="354"/>
                  <a:pt x="79" y="350"/>
                </a:cubicBezTo>
                <a:cubicBezTo>
                  <a:pt x="80" y="352"/>
                  <a:pt x="81" y="355"/>
                  <a:pt x="84" y="357"/>
                </a:cubicBezTo>
                <a:cubicBezTo>
                  <a:pt x="85" y="358"/>
                  <a:pt x="86" y="360"/>
                  <a:pt x="86" y="361"/>
                </a:cubicBezTo>
                <a:cubicBezTo>
                  <a:pt x="86" y="363"/>
                  <a:pt x="89" y="366"/>
                  <a:pt x="91" y="369"/>
                </a:cubicBezTo>
                <a:cubicBezTo>
                  <a:pt x="93" y="371"/>
                  <a:pt x="96" y="374"/>
                  <a:pt x="97" y="376"/>
                </a:cubicBezTo>
                <a:cubicBezTo>
                  <a:pt x="99" y="377"/>
                  <a:pt x="100" y="379"/>
                  <a:pt x="101" y="381"/>
                </a:cubicBezTo>
                <a:cubicBezTo>
                  <a:pt x="101" y="381"/>
                  <a:pt x="102" y="383"/>
                  <a:pt x="103" y="384"/>
                </a:cubicBezTo>
                <a:cubicBezTo>
                  <a:pt x="105" y="386"/>
                  <a:pt x="106" y="388"/>
                  <a:pt x="108" y="389"/>
                </a:cubicBezTo>
                <a:cubicBezTo>
                  <a:pt x="111" y="392"/>
                  <a:pt x="114" y="396"/>
                  <a:pt x="117" y="398"/>
                </a:cubicBezTo>
                <a:cubicBezTo>
                  <a:pt x="124" y="407"/>
                  <a:pt x="135" y="415"/>
                  <a:pt x="145" y="422"/>
                </a:cubicBezTo>
                <a:cubicBezTo>
                  <a:pt x="146" y="422"/>
                  <a:pt x="147" y="423"/>
                  <a:pt x="148" y="423"/>
                </a:cubicBezTo>
                <a:cubicBezTo>
                  <a:pt x="149" y="423"/>
                  <a:pt x="150" y="423"/>
                  <a:pt x="149" y="422"/>
                </a:cubicBezTo>
                <a:cubicBezTo>
                  <a:pt x="148" y="421"/>
                  <a:pt x="147" y="420"/>
                  <a:pt x="145" y="419"/>
                </a:cubicBezTo>
                <a:cubicBezTo>
                  <a:pt x="142" y="417"/>
                  <a:pt x="138" y="414"/>
                  <a:pt x="136" y="412"/>
                </a:cubicBezTo>
                <a:cubicBezTo>
                  <a:pt x="135" y="411"/>
                  <a:pt x="135" y="410"/>
                  <a:pt x="134" y="410"/>
                </a:cubicBezTo>
                <a:cubicBezTo>
                  <a:pt x="137" y="412"/>
                  <a:pt x="141" y="414"/>
                  <a:pt x="144" y="416"/>
                </a:cubicBezTo>
                <a:cubicBezTo>
                  <a:pt x="146" y="417"/>
                  <a:pt x="148" y="418"/>
                  <a:pt x="149" y="419"/>
                </a:cubicBezTo>
                <a:cubicBezTo>
                  <a:pt x="151" y="421"/>
                  <a:pt x="153" y="422"/>
                  <a:pt x="155" y="423"/>
                </a:cubicBezTo>
                <a:cubicBezTo>
                  <a:pt x="156" y="424"/>
                  <a:pt x="158" y="425"/>
                  <a:pt x="161" y="426"/>
                </a:cubicBezTo>
                <a:cubicBezTo>
                  <a:pt x="161" y="426"/>
                  <a:pt x="162" y="426"/>
                  <a:pt x="162" y="426"/>
                </a:cubicBezTo>
                <a:cubicBezTo>
                  <a:pt x="163" y="428"/>
                  <a:pt x="169" y="431"/>
                  <a:pt x="173" y="432"/>
                </a:cubicBezTo>
                <a:cubicBezTo>
                  <a:pt x="173" y="433"/>
                  <a:pt x="175" y="433"/>
                  <a:pt x="175" y="433"/>
                </a:cubicBezTo>
                <a:cubicBezTo>
                  <a:pt x="177" y="436"/>
                  <a:pt x="187" y="438"/>
                  <a:pt x="192" y="441"/>
                </a:cubicBezTo>
                <a:cubicBezTo>
                  <a:pt x="192" y="441"/>
                  <a:pt x="194" y="442"/>
                  <a:pt x="195" y="442"/>
                </a:cubicBezTo>
                <a:cubicBezTo>
                  <a:pt x="197" y="442"/>
                  <a:pt x="199" y="443"/>
                  <a:pt x="200" y="443"/>
                </a:cubicBezTo>
                <a:cubicBezTo>
                  <a:pt x="210" y="448"/>
                  <a:pt x="223" y="450"/>
                  <a:pt x="235" y="451"/>
                </a:cubicBezTo>
                <a:cubicBezTo>
                  <a:pt x="239" y="452"/>
                  <a:pt x="243" y="453"/>
                  <a:pt x="249" y="453"/>
                </a:cubicBezTo>
                <a:cubicBezTo>
                  <a:pt x="250" y="452"/>
                  <a:pt x="255" y="452"/>
                  <a:pt x="255" y="453"/>
                </a:cubicBezTo>
                <a:cubicBezTo>
                  <a:pt x="257" y="455"/>
                  <a:pt x="267" y="452"/>
                  <a:pt x="270" y="453"/>
                </a:cubicBezTo>
                <a:cubicBezTo>
                  <a:pt x="271" y="453"/>
                  <a:pt x="276" y="453"/>
                  <a:pt x="280" y="451"/>
                </a:cubicBezTo>
                <a:cubicBezTo>
                  <a:pt x="280" y="451"/>
                  <a:pt x="281" y="451"/>
                  <a:pt x="282" y="451"/>
                </a:cubicBezTo>
                <a:cubicBezTo>
                  <a:pt x="282" y="451"/>
                  <a:pt x="279" y="452"/>
                  <a:pt x="278" y="452"/>
                </a:cubicBezTo>
                <a:cubicBezTo>
                  <a:pt x="281" y="452"/>
                  <a:pt x="284" y="452"/>
                  <a:pt x="286" y="452"/>
                </a:cubicBezTo>
                <a:cubicBezTo>
                  <a:pt x="288" y="451"/>
                  <a:pt x="291" y="450"/>
                  <a:pt x="294" y="450"/>
                </a:cubicBezTo>
                <a:cubicBezTo>
                  <a:pt x="297" y="449"/>
                  <a:pt x="299" y="448"/>
                  <a:pt x="300" y="449"/>
                </a:cubicBezTo>
                <a:cubicBezTo>
                  <a:pt x="300" y="449"/>
                  <a:pt x="302" y="449"/>
                  <a:pt x="303" y="449"/>
                </a:cubicBezTo>
                <a:cubicBezTo>
                  <a:pt x="305" y="448"/>
                  <a:pt x="307" y="447"/>
                  <a:pt x="309" y="446"/>
                </a:cubicBezTo>
                <a:cubicBezTo>
                  <a:pt x="309" y="446"/>
                  <a:pt x="314" y="444"/>
                  <a:pt x="311" y="447"/>
                </a:cubicBezTo>
                <a:cubicBezTo>
                  <a:pt x="310" y="447"/>
                  <a:pt x="309" y="447"/>
                  <a:pt x="310" y="447"/>
                </a:cubicBezTo>
                <a:cubicBezTo>
                  <a:pt x="312" y="447"/>
                  <a:pt x="314" y="446"/>
                  <a:pt x="316" y="445"/>
                </a:cubicBezTo>
                <a:cubicBezTo>
                  <a:pt x="317" y="445"/>
                  <a:pt x="318" y="444"/>
                  <a:pt x="317" y="444"/>
                </a:cubicBezTo>
                <a:cubicBezTo>
                  <a:pt x="312" y="446"/>
                  <a:pt x="317" y="443"/>
                  <a:pt x="316" y="443"/>
                </a:cubicBezTo>
                <a:cubicBezTo>
                  <a:pt x="317" y="442"/>
                  <a:pt x="318" y="442"/>
                  <a:pt x="320" y="441"/>
                </a:cubicBezTo>
                <a:cubicBezTo>
                  <a:pt x="331" y="437"/>
                  <a:pt x="343" y="432"/>
                  <a:pt x="353" y="426"/>
                </a:cubicBezTo>
                <a:cubicBezTo>
                  <a:pt x="359" y="423"/>
                  <a:pt x="365" y="419"/>
                  <a:pt x="370" y="415"/>
                </a:cubicBezTo>
                <a:cubicBezTo>
                  <a:pt x="372" y="414"/>
                  <a:pt x="374" y="413"/>
                  <a:pt x="376" y="412"/>
                </a:cubicBezTo>
                <a:cubicBezTo>
                  <a:pt x="377" y="410"/>
                  <a:pt x="379" y="409"/>
                  <a:pt x="381" y="407"/>
                </a:cubicBezTo>
                <a:cubicBezTo>
                  <a:pt x="382" y="407"/>
                  <a:pt x="383" y="406"/>
                  <a:pt x="384" y="405"/>
                </a:cubicBezTo>
                <a:cubicBezTo>
                  <a:pt x="385" y="405"/>
                  <a:pt x="386" y="404"/>
                  <a:pt x="387" y="403"/>
                </a:cubicBezTo>
                <a:cubicBezTo>
                  <a:pt x="389" y="401"/>
                  <a:pt x="391" y="398"/>
                  <a:pt x="393" y="397"/>
                </a:cubicBezTo>
                <a:cubicBezTo>
                  <a:pt x="394" y="396"/>
                  <a:pt x="396" y="394"/>
                  <a:pt x="397" y="392"/>
                </a:cubicBezTo>
                <a:cubicBezTo>
                  <a:pt x="397" y="392"/>
                  <a:pt x="397" y="392"/>
                  <a:pt x="397" y="392"/>
                </a:cubicBezTo>
                <a:cubicBezTo>
                  <a:pt x="398" y="391"/>
                  <a:pt x="398" y="391"/>
                  <a:pt x="400" y="388"/>
                </a:cubicBezTo>
                <a:cubicBezTo>
                  <a:pt x="401" y="388"/>
                  <a:pt x="401" y="387"/>
                  <a:pt x="401" y="387"/>
                </a:cubicBezTo>
                <a:cubicBezTo>
                  <a:pt x="403" y="388"/>
                  <a:pt x="405" y="384"/>
                  <a:pt x="407" y="382"/>
                </a:cubicBezTo>
                <a:cubicBezTo>
                  <a:pt x="410" y="378"/>
                  <a:pt x="411" y="373"/>
                  <a:pt x="411" y="372"/>
                </a:cubicBezTo>
                <a:cubicBezTo>
                  <a:pt x="410" y="371"/>
                  <a:pt x="409" y="374"/>
                  <a:pt x="408" y="374"/>
                </a:cubicBezTo>
                <a:cubicBezTo>
                  <a:pt x="407" y="374"/>
                  <a:pt x="405" y="376"/>
                  <a:pt x="404" y="378"/>
                </a:cubicBezTo>
                <a:cubicBezTo>
                  <a:pt x="403" y="380"/>
                  <a:pt x="401" y="382"/>
                  <a:pt x="400" y="384"/>
                </a:cubicBezTo>
                <a:cubicBezTo>
                  <a:pt x="399" y="386"/>
                  <a:pt x="398" y="387"/>
                  <a:pt x="397" y="387"/>
                </a:cubicBezTo>
                <a:cubicBezTo>
                  <a:pt x="396" y="387"/>
                  <a:pt x="399" y="385"/>
                  <a:pt x="398" y="385"/>
                </a:cubicBezTo>
                <a:cubicBezTo>
                  <a:pt x="397" y="385"/>
                  <a:pt x="395" y="387"/>
                  <a:pt x="394" y="388"/>
                </a:cubicBezTo>
                <a:cubicBezTo>
                  <a:pt x="393" y="390"/>
                  <a:pt x="394" y="391"/>
                  <a:pt x="395" y="391"/>
                </a:cubicBezTo>
                <a:cubicBezTo>
                  <a:pt x="394" y="392"/>
                  <a:pt x="394" y="392"/>
                  <a:pt x="394" y="392"/>
                </a:cubicBezTo>
                <a:cubicBezTo>
                  <a:pt x="393" y="392"/>
                  <a:pt x="394" y="390"/>
                  <a:pt x="392" y="392"/>
                </a:cubicBezTo>
                <a:cubicBezTo>
                  <a:pt x="390" y="395"/>
                  <a:pt x="391" y="395"/>
                  <a:pt x="391" y="395"/>
                </a:cubicBezTo>
                <a:cubicBezTo>
                  <a:pt x="391" y="395"/>
                  <a:pt x="391" y="395"/>
                  <a:pt x="391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7" y="399"/>
                  <a:pt x="385" y="400"/>
                  <a:pt x="383" y="401"/>
                </a:cubicBezTo>
                <a:cubicBezTo>
                  <a:pt x="381" y="402"/>
                  <a:pt x="379" y="403"/>
                  <a:pt x="378" y="405"/>
                </a:cubicBezTo>
                <a:cubicBezTo>
                  <a:pt x="376" y="406"/>
                  <a:pt x="374" y="408"/>
                  <a:pt x="372" y="410"/>
                </a:cubicBezTo>
                <a:cubicBezTo>
                  <a:pt x="373" y="407"/>
                  <a:pt x="373" y="407"/>
                  <a:pt x="370" y="409"/>
                </a:cubicBezTo>
                <a:cubicBezTo>
                  <a:pt x="368" y="410"/>
                  <a:pt x="365" y="413"/>
                  <a:pt x="364" y="413"/>
                </a:cubicBezTo>
                <a:cubicBezTo>
                  <a:pt x="362" y="412"/>
                  <a:pt x="356" y="417"/>
                  <a:pt x="352" y="418"/>
                </a:cubicBezTo>
                <a:cubicBezTo>
                  <a:pt x="350" y="419"/>
                  <a:pt x="347" y="421"/>
                  <a:pt x="344" y="422"/>
                </a:cubicBezTo>
                <a:cubicBezTo>
                  <a:pt x="341" y="423"/>
                  <a:pt x="338" y="424"/>
                  <a:pt x="335" y="426"/>
                </a:cubicBezTo>
                <a:cubicBezTo>
                  <a:pt x="331" y="428"/>
                  <a:pt x="326" y="428"/>
                  <a:pt x="322" y="430"/>
                </a:cubicBezTo>
                <a:cubicBezTo>
                  <a:pt x="320" y="431"/>
                  <a:pt x="318" y="431"/>
                  <a:pt x="315" y="432"/>
                </a:cubicBezTo>
                <a:cubicBezTo>
                  <a:pt x="313" y="433"/>
                  <a:pt x="311" y="433"/>
                  <a:pt x="309" y="433"/>
                </a:cubicBezTo>
                <a:cubicBezTo>
                  <a:pt x="307" y="434"/>
                  <a:pt x="305" y="434"/>
                  <a:pt x="303" y="435"/>
                </a:cubicBezTo>
                <a:cubicBezTo>
                  <a:pt x="300" y="435"/>
                  <a:pt x="298" y="436"/>
                  <a:pt x="296" y="436"/>
                </a:cubicBezTo>
                <a:cubicBezTo>
                  <a:pt x="294" y="436"/>
                  <a:pt x="291" y="437"/>
                  <a:pt x="289" y="437"/>
                </a:cubicBezTo>
                <a:cubicBezTo>
                  <a:pt x="287" y="437"/>
                  <a:pt x="284" y="438"/>
                  <a:pt x="282" y="438"/>
                </a:cubicBezTo>
                <a:cubicBezTo>
                  <a:pt x="281" y="438"/>
                  <a:pt x="279" y="438"/>
                  <a:pt x="278" y="438"/>
                </a:cubicBezTo>
                <a:cubicBezTo>
                  <a:pt x="274" y="438"/>
                  <a:pt x="269" y="437"/>
                  <a:pt x="265" y="437"/>
                </a:cubicBezTo>
                <a:cubicBezTo>
                  <a:pt x="264" y="437"/>
                  <a:pt x="263" y="437"/>
                  <a:pt x="263" y="437"/>
                </a:cubicBezTo>
                <a:cubicBezTo>
                  <a:pt x="263" y="437"/>
                  <a:pt x="264" y="437"/>
                  <a:pt x="264" y="437"/>
                </a:cubicBezTo>
                <a:cubicBezTo>
                  <a:pt x="266" y="436"/>
                  <a:pt x="268" y="436"/>
                  <a:pt x="269" y="436"/>
                </a:cubicBezTo>
                <a:cubicBezTo>
                  <a:pt x="268" y="437"/>
                  <a:pt x="266" y="436"/>
                  <a:pt x="265" y="437"/>
                </a:cubicBezTo>
                <a:cubicBezTo>
                  <a:pt x="268" y="437"/>
                  <a:pt x="272" y="437"/>
                  <a:pt x="276" y="437"/>
                </a:cubicBezTo>
                <a:cubicBezTo>
                  <a:pt x="278" y="437"/>
                  <a:pt x="279" y="436"/>
                  <a:pt x="279" y="436"/>
                </a:cubicBezTo>
                <a:cubicBezTo>
                  <a:pt x="280" y="437"/>
                  <a:pt x="281" y="437"/>
                  <a:pt x="284" y="435"/>
                </a:cubicBezTo>
                <a:cubicBezTo>
                  <a:pt x="285" y="435"/>
                  <a:pt x="286" y="435"/>
                  <a:pt x="286" y="435"/>
                </a:cubicBezTo>
                <a:cubicBezTo>
                  <a:pt x="285" y="437"/>
                  <a:pt x="289" y="436"/>
                  <a:pt x="290" y="435"/>
                </a:cubicBezTo>
                <a:cubicBezTo>
                  <a:pt x="300" y="434"/>
                  <a:pt x="311" y="432"/>
                  <a:pt x="322" y="429"/>
                </a:cubicBezTo>
                <a:cubicBezTo>
                  <a:pt x="324" y="428"/>
                  <a:pt x="326" y="427"/>
                  <a:pt x="329" y="426"/>
                </a:cubicBezTo>
                <a:cubicBezTo>
                  <a:pt x="331" y="426"/>
                  <a:pt x="333" y="425"/>
                  <a:pt x="335" y="424"/>
                </a:cubicBezTo>
                <a:cubicBezTo>
                  <a:pt x="344" y="421"/>
                  <a:pt x="346" y="420"/>
                  <a:pt x="355" y="413"/>
                </a:cubicBezTo>
                <a:cubicBezTo>
                  <a:pt x="356" y="412"/>
                  <a:pt x="357" y="412"/>
                  <a:pt x="358" y="411"/>
                </a:cubicBezTo>
                <a:cubicBezTo>
                  <a:pt x="360" y="409"/>
                  <a:pt x="357" y="413"/>
                  <a:pt x="359" y="412"/>
                </a:cubicBezTo>
                <a:cubicBezTo>
                  <a:pt x="363" y="410"/>
                  <a:pt x="366" y="407"/>
                  <a:pt x="369" y="405"/>
                </a:cubicBezTo>
                <a:cubicBezTo>
                  <a:pt x="370" y="404"/>
                  <a:pt x="372" y="402"/>
                  <a:pt x="374" y="401"/>
                </a:cubicBezTo>
                <a:cubicBezTo>
                  <a:pt x="374" y="401"/>
                  <a:pt x="376" y="399"/>
                  <a:pt x="375" y="399"/>
                </a:cubicBezTo>
                <a:cubicBezTo>
                  <a:pt x="374" y="399"/>
                  <a:pt x="374" y="399"/>
                  <a:pt x="375" y="398"/>
                </a:cubicBezTo>
                <a:cubicBezTo>
                  <a:pt x="377" y="396"/>
                  <a:pt x="376" y="398"/>
                  <a:pt x="377" y="397"/>
                </a:cubicBezTo>
                <a:cubicBezTo>
                  <a:pt x="377" y="397"/>
                  <a:pt x="378" y="396"/>
                  <a:pt x="379" y="396"/>
                </a:cubicBezTo>
                <a:cubicBezTo>
                  <a:pt x="379" y="397"/>
                  <a:pt x="378" y="397"/>
                  <a:pt x="377" y="398"/>
                </a:cubicBezTo>
                <a:cubicBezTo>
                  <a:pt x="376" y="399"/>
                  <a:pt x="376" y="399"/>
                  <a:pt x="376" y="400"/>
                </a:cubicBezTo>
                <a:cubicBezTo>
                  <a:pt x="378" y="399"/>
                  <a:pt x="380" y="397"/>
                  <a:pt x="382" y="395"/>
                </a:cubicBezTo>
                <a:cubicBezTo>
                  <a:pt x="384" y="393"/>
                  <a:pt x="386" y="391"/>
                  <a:pt x="388" y="390"/>
                </a:cubicBezTo>
                <a:cubicBezTo>
                  <a:pt x="388" y="389"/>
                  <a:pt x="392" y="386"/>
                  <a:pt x="391" y="385"/>
                </a:cubicBezTo>
                <a:cubicBezTo>
                  <a:pt x="391" y="384"/>
                  <a:pt x="392" y="383"/>
                  <a:pt x="392" y="383"/>
                </a:cubicBezTo>
                <a:cubicBezTo>
                  <a:pt x="395" y="381"/>
                  <a:pt x="396" y="379"/>
                  <a:pt x="397" y="377"/>
                </a:cubicBezTo>
                <a:cubicBezTo>
                  <a:pt x="396" y="378"/>
                  <a:pt x="395" y="379"/>
                  <a:pt x="394" y="380"/>
                </a:cubicBezTo>
                <a:cubicBezTo>
                  <a:pt x="392" y="381"/>
                  <a:pt x="391" y="383"/>
                  <a:pt x="389" y="384"/>
                </a:cubicBezTo>
                <a:cubicBezTo>
                  <a:pt x="388" y="385"/>
                  <a:pt x="386" y="386"/>
                  <a:pt x="385" y="388"/>
                </a:cubicBezTo>
                <a:cubicBezTo>
                  <a:pt x="382" y="391"/>
                  <a:pt x="379" y="393"/>
                  <a:pt x="375" y="397"/>
                </a:cubicBezTo>
                <a:cubicBezTo>
                  <a:pt x="375" y="397"/>
                  <a:pt x="374" y="398"/>
                  <a:pt x="373" y="398"/>
                </a:cubicBezTo>
                <a:cubicBezTo>
                  <a:pt x="373" y="397"/>
                  <a:pt x="371" y="399"/>
                  <a:pt x="369" y="401"/>
                </a:cubicBezTo>
                <a:cubicBezTo>
                  <a:pt x="366" y="404"/>
                  <a:pt x="363" y="406"/>
                  <a:pt x="361" y="406"/>
                </a:cubicBezTo>
                <a:cubicBezTo>
                  <a:pt x="360" y="406"/>
                  <a:pt x="356" y="410"/>
                  <a:pt x="353" y="411"/>
                </a:cubicBezTo>
                <a:cubicBezTo>
                  <a:pt x="352" y="411"/>
                  <a:pt x="349" y="415"/>
                  <a:pt x="348" y="414"/>
                </a:cubicBezTo>
                <a:cubicBezTo>
                  <a:pt x="348" y="413"/>
                  <a:pt x="347" y="414"/>
                  <a:pt x="346" y="414"/>
                </a:cubicBezTo>
                <a:cubicBezTo>
                  <a:pt x="343" y="416"/>
                  <a:pt x="340" y="418"/>
                  <a:pt x="337" y="419"/>
                </a:cubicBezTo>
                <a:cubicBezTo>
                  <a:pt x="333" y="420"/>
                  <a:pt x="330" y="422"/>
                  <a:pt x="326" y="424"/>
                </a:cubicBezTo>
                <a:cubicBezTo>
                  <a:pt x="326" y="424"/>
                  <a:pt x="326" y="424"/>
                  <a:pt x="325" y="424"/>
                </a:cubicBezTo>
                <a:cubicBezTo>
                  <a:pt x="322" y="425"/>
                  <a:pt x="319" y="426"/>
                  <a:pt x="316" y="427"/>
                </a:cubicBezTo>
                <a:cubicBezTo>
                  <a:pt x="314" y="427"/>
                  <a:pt x="312" y="428"/>
                  <a:pt x="310" y="428"/>
                </a:cubicBezTo>
                <a:cubicBezTo>
                  <a:pt x="308" y="429"/>
                  <a:pt x="306" y="430"/>
                  <a:pt x="304" y="430"/>
                </a:cubicBezTo>
                <a:cubicBezTo>
                  <a:pt x="303" y="431"/>
                  <a:pt x="301" y="432"/>
                  <a:pt x="301" y="431"/>
                </a:cubicBezTo>
                <a:cubicBezTo>
                  <a:pt x="301" y="431"/>
                  <a:pt x="303" y="431"/>
                  <a:pt x="303" y="430"/>
                </a:cubicBezTo>
                <a:cubicBezTo>
                  <a:pt x="299" y="430"/>
                  <a:pt x="291" y="433"/>
                  <a:pt x="286" y="433"/>
                </a:cubicBezTo>
                <a:cubicBezTo>
                  <a:pt x="285" y="433"/>
                  <a:pt x="284" y="433"/>
                  <a:pt x="283" y="434"/>
                </a:cubicBezTo>
                <a:cubicBezTo>
                  <a:pt x="282" y="434"/>
                  <a:pt x="280" y="434"/>
                  <a:pt x="279" y="435"/>
                </a:cubicBezTo>
                <a:cubicBezTo>
                  <a:pt x="278" y="433"/>
                  <a:pt x="274" y="436"/>
                  <a:pt x="272" y="436"/>
                </a:cubicBezTo>
                <a:cubicBezTo>
                  <a:pt x="273" y="434"/>
                  <a:pt x="273" y="434"/>
                  <a:pt x="268" y="435"/>
                </a:cubicBezTo>
                <a:cubicBezTo>
                  <a:pt x="265" y="435"/>
                  <a:pt x="262" y="435"/>
                  <a:pt x="259" y="435"/>
                </a:cubicBezTo>
                <a:cubicBezTo>
                  <a:pt x="258" y="435"/>
                  <a:pt x="257" y="435"/>
                  <a:pt x="255" y="435"/>
                </a:cubicBezTo>
                <a:cubicBezTo>
                  <a:pt x="254" y="435"/>
                  <a:pt x="253" y="435"/>
                  <a:pt x="251" y="435"/>
                </a:cubicBezTo>
                <a:cubicBezTo>
                  <a:pt x="249" y="435"/>
                  <a:pt x="247" y="434"/>
                  <a:pt x="244" y="434"/>
                </a:cubicBezTo>
                <a:cubicBezTo>
                  <a:pt x="244" y="434"/>
                  <a:pt x="244" y="434"/>
                  <a:pt x="244" y="434"/>
                </a:cubicBezTo>
                <a:cubicBezTo>
                  <a:pt x="242" y="434"/>
                  <a:pt x="240" y="434"/>
                  <a:pt x="239" y="434"/>
                </a:cubicBezTo>
                <a:cubicBezTo>
                  <a:pt x="239" y="434"/>
                  <a:pt x="240" y="434"/>
                  <a:pt x="239" y="433"/>
                </a:cubicBezTo>
                <a:cubicBezTo>
                  <a:pt x="239" y="433"/>
                  <a:pt x="238" y="433"/>
                  <a:pt x="238" y="433"/>
                </a:cubicBezTo>
                <a:cubicBezTo>
                  <a:pt x="236" y="433"/>
                  <a:pt x="235" y="433"/>
                  <a:pt x="233" y="433"/>
                </a:cubicBezTo>
                <a:cubicBezTo>
                  <a:pt x="232" y="432"/>
                  <a:pt x="231" y="432"/>
                  <a:pt x="229" y="432"/>
                </a:cubicBezTo>
                <a:cubicBezTo>
                  <a:pt x="226" y="431"/>
                  <a:pt x="223" y="431"/>
                  <a:pt x="219" y="431"/>
                </a:cubicBezTo>
                <a:cubicBezTo>
                  <a:pt x="219" y="431"/>
                  <a:pt x="218" y="430"/>
                  <a:pt x="218" y="430"/>
                </a:cubicBezTo>
                <a:cubicBezTo>
                  <a:pt x="215" y="430"/>
                  <a:pt x="212" y="429"/>
                  <a:pt x="208" y="428"/>
                </a:cubicBezTo>
                <a:cubicBezTo>
                  <a:pt x="210" y="428"/>
                  <a:pt x="212" y="429"/>
                  <a:pt x="214" y="429"/>
                </a:cubicBezTo>
                <a:cubicBezTo>
                  <a:pt x="212" y="428"/>
                  <a:pt x="210" y="428"/>
                  <a:pt x="208" y="427"/>
                </a:cubicBezTo>
                <a:cubicBezTo>
                  <a:pt x="206" y="427"/>
                  <a:pt x="204" y="427"/>
                  <a:pt x="202" y="426"/>
                </a:cubicBezTo>
                <a:cubicBezTo>
                  <a:pt x="202" y="426"/>
                  <a:pt x="202" y="426"/>
                  <a:pt x="202" y="426"/>
                </a:cubicBezTo>
                <a:cubicBezTo>
                  <a:pt x="203" y="426"/>
                  <a:pt x="205" y="426"/>
                  <a:pt x="204" y="426"/>
                </a:cubicBezTo>
                <a:cubicBezTo>
                  <a:pt x="202" y="425"/>
                  <a:pt x="201" y="424"/>
                  <a:pt x="198" y="424"/>
                </a:cubicBezTo>
                <a:cubicBezTo>
                  <a:pt x="196" y="424"/>
                  <a:pt x="194" y="424"/>
                  <a:pt x="194" y="423"/>
                </a:cubicBezTo>
                <a:cubicBezTo>
                  <a:pt x="195" y="423"/>
                  <a:pt x="192" y="421"/>
                  <a:pt x="190" y="421"/>
                </a:cubicBezTo>
                <a:cubicBezTo>
                  <a:pt x="188" y="420"/>
                  <a:pt x="187" y="420"/>
                  <a:pt x="186" y="419"/>
                </a:cubicBezTo>
                <a:cubicBezTo>
                  <a:pt x="184" y="418"/>
                  <a:pt x="182" y="417"/>
                  <a:pt x="180" y="416"/>
                </a:cubicBezTo>
                <a:cubicBezTo>
                  <a:pt x="178" y="415"/>
                  <a:pt x="175" y="414"/>
                  <a:pt x="173" y="413"/>
                </a:cubicBezTo>
                <a:cubicBezTo>
                  <a:pt x="172" y="413"/>
                  <a:pt x="171" y="412"/>
                  <a:pt x="171" y="412"/>
                </a:cubicBezTo>
                <a:cubicBezTo>
                  <a:pt x="171" y="411"/>
                  <a:pt x="171" y="411"/>
                  <a:pt x="170" y="411"/>
                </a:cubicBezTo>
                <a:cubicBezTo>
                  <a:pt x="168" y="410"/>
                  <a:pt x="166" y="409"/>
                  <a:pt x="164" y="407"/>
                </a:cubicBezTo>
                <a:cubicBezTo>
                  <a:pt x="165" y="408"/>
                  <a:pt x="167" y="409"/>
                  <a:pt x="168" y="409"/>
                </a:cubicBezTo>
                <a:cubicBezTo>
                  <a:pt x="170" y="411"/>
                  <a:pt x="174" y="412"/>
                  <a:pt x="175" y="412"/>
                </a:cubicBezTo>
                <a:cubicBezTo>
                  <a:pt x="177" y="414"/>
                  <a:pt x="180" y="415"/>
                  <a:pt x="182" y="416"/>
                </a:cubicBezTo>
                <a:cubicBezTo>
                  <a:pt x="183" y="417"/>
                  <a:pt x="185" y="417"/>
                  <a:pt x="186" y="417"/>
                </a:cubicBezTo>
                <a:cubicBezTo>
                  <a:pt x="187" y="417"/>
                  <a:pt x="185" y="416"/>
                  <a:pt x="184" y="416"/>
                </a:cubicBezTo>
                <a:cubicBezTo>
                  <a:pt x="181" y="414"/>
                  <a:pt x="179" y="412"/>
                  <a:pt x="175" y="412"/>
                </a:cubicBezTo>
                <a:cubicBezTo>
                  <a:pt x="174" y="411"/>
                  <a:pt x="174" y="411"/>
                  <a:pt x="174" y="411"/>
                </a:cubicBezTo>
                <a:cubicBezTo>
                  <a:pt x="177" y="411"/>
                  <a:pt x="173" y="409"/>
                  <a:pt x="172" y="409"/>
                </a:cubicBezTo>
                <a:cubicBezTo>
                  <a:pt x="169" y="408"/>
                  <a:pt x="167" y="407"/>
                  <a:pt x="165" y="405"/>
                </a:cubicBezTo>
                <a:cubicBezTo>
                  <a:pt x="164" y="404"/>
                  <a:pt x="162" y="403"/>
                  <a:pt x="158" y="401"/>
                </a:cubicBezTo>
                <a:cubicBezTo>
                  <a:pt x="158" y="401"/>
                  <a:pt x="158" y="401"/>
                  <a:pt x="158" y="401"/>
                </a:cubicBezTo>
                <a:cubicBezTo>
                  <a:pt x="158" y="401"/>
                  <a:pt x="158" y="400"/>
                  <a:pt x="157" y="400"/>
                </a:cubicBezTo>
                <a:cubicBezTo>
                  <a:pt x="159" y="402"/>
                  <a:pt x="162" y="403"/>
                  <a:pt x="165" y="404"/>
                </a:cubicBezTo>
                <a:cubicBezTo>
                  <a:pt x="166" y="404"/>
                  <a:pt x="167" y="405"/>
                  <a:pt x="167" y="405"/>
                </a:cubicBezTo>
                <a:cubicBezTo>
                  <a:pt x="167" y="405"/>
                  <a:pt x="166" y="405"/>
                  <a:pt x="165" y="404"/>
                </a:cubicBezTo>
                <a:cubicBezTo>
                  <a:pt x="164" y="404"/>
                  <a:pt x="165" y="405"/>
                  <a:pt x="165" y="405"/>
                </a:cubicBezTo>
                <a:cubicBezTo>
                  <a:pt x="166" y="406"/>
                  <a:pt x="168" y="406"/>
                  <a:pt x="169" y="407"/>
                </a:cubicBezTo>
                <a:cubicBezTo>
                  <a:pt x="170" y="408"/>
                  <a:pt x="172" y="409"/>
                  <a:pt x="174" y="410"/>
                </a:cubicBezTo>
                <a:cubicBezTo>
                  <a:pt x="176" y="411"/>
                  <a:pt x="177" y="411"/>
                  <a:pt x="179" y="412"/>
                </a:cubicBezTo>
                <a:cubicBezTo>
                  <a:pt x="182" y="414"/>
                  <a:pt x="185" y="416"/>
                  <a:pt x="190" y="417"/>
                </a:cubicBezTo>
                <a:cubicBezTo>
                  <a:pt x="191" y="417"/>
                  <a:pt x="192" y="417"/>
                  <a:pt x="192" y="417"/>
                </a:cubicBezTo>
                <a:cubicBezTo>
                  <a:pt x="191" y="418"/>
                  <a:pt x="192" y="418"/>
                  <a:pt x="193" y="419"/>
                </a:cubicBezTo>
                <a:cubicBezTo>
                  <a:pt x="194" y="419"/>
                  <a:pt x="196" y="420"/>
                  <a:pt x="197" y="420"/>
                </a:cubicBezTo>
                <a:cubicBezTo>
                  <a:pt x="198" y="421"/>
                  <a:pt x="200" y="421"/>
                  <a:pt x="201" y="422"/>
                </a:cubicBezTo>
                <a:cubicBezTo>
                  <a:pt x="203" y="422"/>
                  <a:pt x="204" y="423"/>
                  <a:pt x="206" y="423"/>
                </a:cubicBezTo>
                <a:cubicBezTo>
                  <a:pt x="207" y="423"/>
                  <a:pt x="208" y="424"/>
                  <a:pt x="210" y="424"/>
                </a:cubicBezTo>
                <a:cubicBezTo>
                  <a:pt x="211" y="425"/>
                  <a:pt x="213" y="425"/>
                  <a:pt x="215" y="425"/>
                </a:cubicBezTo>
                <a:cubicBezTo>
                  <a:pt x="215" y="425"/>
                  <a:pt x="216" y="425"/>
                  <a:pt x="216" y="425"/>
                </a:cubicBezTo>
                <a:cubicBezTo>
                  <a:pt x="214" y="427"/>
                  <a:pt x="219" y="427"/>
                  <a:pt x="220" y="427"/>
                </a:cubicBezTo>
                <a:cubicBezTo>
                  <a:pt x="223" y="428"/>
                  <a:pt x="226" y="429"/>
                  <a:pt x="229" y="429"/>
                </a:cubicBezTo>
                <a:cubicBezTo>
                  <a:pt x="232" y="429"/>
                  <a:pt x="235" y="430"/>
                  <a:pt x="238" y="430"/>
                </a:cubicBezTo>
                <a:cubicBezTo>
                  <a:pt x="236" y="430"/>
                  <a:pt x="235" y="430"/>
                  <a:pt x="233" y="430"/>
                </a:cubicBezTo>
                <a:cubicBezTo>
                  <a:pt x="231" y="430"/>
                  <a:pt x="229" y="429"/>
                  <a:pt x="227" y="429"/>
                </a:cubicBezTo>
                <a:cubicBezTo>
                  <a:pt x="228" y="430"/>
                  <a:pt x="230" y="430"/>
                  <a:pt x="233" y="431"/>
                </a:cubicBezTo>
                <a:cubicBezTo>
                  <a:pt x="234" y="431"/>
                  <a:pt x="235" y="431"/>
                  <a:pt x="236" y="431"/>
                </a:cubicBezTo>
                <a:cubicBezTo>
                  <a:pt x="237" y="431"/>
                  <a:pt x="238" y="431"/>
                  <a:pt x="240" y="431"/>
                </a:cubicBezTo>
                <a:cubicBezTo>
                  <a:pt x="241" y="431"/>
                  <a:pt x="241" y="431"/>
                  <a:pt x="241" y="431"/>
                </a:cubicBezTo>
                <a:cubicBezTo>
                  <a:pt x="243" y="431"/>
                  <a:pt x="244" y="431"/>
                  <a:pt x="246" y="431"/>
                </a:cubicBezTo>
                <a:cubicBezTo>
                  <a:pt x="247" y="431"/>
                  <a:pt x="249" y="431"/>
                  <a:pt x="250" y="431"/>
                </a:cubicBezTo>
                <a:cubicBezTo>
                  <a:pt x="253" y="432"/>
                  <a:pt x="256" y="432"/>
                  <a:pt x="258" y="432"/>
                </a:cubicBezTo>
                <a:cubicBezTo>
                  <a:pt x="258" y="432"/>
                  <a:pt x="257" y="432"/>
                  <a:pt x="257" y="432"/>
                </a:cubicBezTo>
                <a:cubicBezTo>
                  <a:pt x="261" y="432"/>
                  <a:pt x="264" y="432"/>
                  <a:pt x="267" y="432"/>
                </a:cubicBezTo>
                <a:cubicBezTo>
                  <a:pt x="268" y="432"/>
                  <a:pt x="268" y="432"/>
                  <a:pt x="269" y="432"/>
                </a:cubicBezTo>
                <a:cubicBezTo>
                  <a:pt x="269" y="432"/>
                  <a:pt x="269" y="432"/>
                  <a:pt x="269" y="432"/>
                </a:cubicBezTo>
                <a:cubicBezTo>
                  <a:pt x="269" y="432"/>
                  <a:pt x="269" y="432"/>
                  <a:pt x="270" y="431"/>
                </a:cubicBezTo>
                <a:cubicBezTo>
                  <a:pt x="271" y="431"/>
                  <a:pt x="273" y="431"/>
                  <a:pt x="274" y="431"/>
                </a:cubicBezTo>
                <a:cubicBezTo>
                  <a:pt x="277" y="431"/>
                  <a:pt x="279" y="430"/>
                  <a:pt x="281" y="430"/>
                </a:cubicBezTo>
                <a:cubicBezTo>
                  <a:pt x="284" y="429"/>
                  <a:pt x="286" y="431"/>
                  <a:pt x="291" y="429"/>
                </a:cubicBezTo>
                <a:cubicBezTo>
                  <a:pt x="298" y="429"/>
                  <a:pt x="308" y="425"/>
                  <a:pt x="315" y="423"/>
                </a:cubicBezTo>
                <a:cubicBezTo>
                  <a:pt x="317" y="423"/>
                  <a:pt x="321" y="420"/>
                  <a:pt x="322" y="421"/>
                </a:cubicBezTo>
                <a:cubicBezTo>
                  <a:pt x="324" y="420"/>
                  <a:pt x="325" y="419"/>
                  <a:pt x="326" y="419"/>
                </a:cubicBezTo>
                <a:cubicBezTo>
                  <a:pt x="328" y="419"/>
                  <a:pt x="329" y="419"/>
                  <a:pt x="331" y="417"/>
                </a:cubicBezTo>
                <a:cubicBezTo>
                  <a:pt x="332" y="416"/>
                  <a:pt x="334" y="416"/>
                  <a:pt x="335" y="415"/>
                </a:cubicBezTo>
                <a:cubicBezTo>
                  <a:pt x="338" y="414"/>
                  <a:pt x="341" y="413"/>
                  <a:pt x="344" y="412"/>
                </a:cubicBezTo>
                <a:cubicBezTo>
                  <a:pt x="346" y="410"/>
                  <a:pt x="349" y="409"/>
                  <a:pt x="352" y="406"/>
                </a:cubicBezTo>
                <a:cubicBezTo>
                  <a:pt x="353" y="405"/>
                  <a:pt x="354" y="405"/>
                  <a:pt x="353" y="405"/>
                </a:cubicBezTo>
                <a:cubicBezTo>
                  <a:pt x="352" y="408"/>
                  <a:pt x="353" y="406"/>
                  <a:pt x="354" y="406"/>
                </a:cubicBezTo>
                <a:cubicBezTo>
                  <a:pt x="362" y="401"/>
                  <a:pt x="369" y="396"/>
                  <a:pt x="375" y="391"/>
                </a:cubicBezTo>
                <a:cubicBezTo>
                  <a:pt x="382" y="386"/>
                  <a:pt x="388" y="380"/>
                  <a:pt x="394" y="373"/>
                </a:cubicBezTo>
                <a:cubicBezTo>
                  <a:pt x="395" y="372"/>
                  <a:pt x="395" y="373"/>
                  <a:pt x="395" y="372"/>
                </a:cubicBezTo>
                <a:cubicBezTo>
                  <a:pt x="396" y="371"/>
                  <a:pt x="398" y="370"/>
                  <a:pt x="399" y="368"/>
                </a:cubicBezTo>
                <a:cubicBezTo>
                  <a:pt x="401" y="366"/>
                  <a:pt x="402" y="365"/>
                  <a:pt x="403" y="363"/>
                </a:cubicBezTo>
                <a:cubicBezTo>
                  <a:pt x="405" y="362"/>
                  <a:pt x="405" y="360"/>
                  <a:pt x="405" y="359"/>
                </a:cubicBezTo>
                <a:cubicBezTo>
                  <a:pt x="405" y="359"/>
                  <a:pt x="406" y="357"/>
                  <a:pt x="406" y="357"/>
                </a:cubicBezTo>
                <a:cubicBezTo>
                  <a:pt x="407" y="357"/>
                  <a:pt x="407" y="357"/>
                  <a:pt x="407" y="358"/>
                </a:cubicBezTo>
                <a:cubicBezTo>
                  <a:pt x="406" y="361"/>
                  <a:pt x="407" y="359"/>
                  <a:pt x="408" y="358"/>
                </a:cubicBezTo>
                <a:cubicBezTo>
                  <a:pt x="412" y="352"/>
                  <a:pt x="416" y="345"/>
                  <a:pt x="420" y="339"/>
                </a:cubicBezTo>
                <a:cubicBezTo>
                  <a:pt x="421" y="338"/>
                  <a:pt x="422" y="337"/>
                  <a:pt x="422" y="336"/>
                </a:cubicBezTo>
                <a:cubicBezTo>
                  <a:pt x="422" y="336"/>
                  <a:pt x="422" y="336"/>
                  <a:pt x="422" y="336"/>
                </a:cubicBezTo>
                <a:cubicBezTo>
                  <a:pt x="423" y="336"/>
                  <a:pt x="423" y="335"/>
                  <a:pt x="423" y="334"/>
                </a:cubicBezTo>
                <a:cubicBezTo>
                  <a:pt x="423" y="334"/>
                  <a:pt x="424" y="334"/>
                  <a:pt x="424" y="334"/>
                </a:cubicBezTo>
                <a:cubicBezTo>
                  <a:pt x="424" y="332"/>
                  <a:pt x="425" y="331"/>
                  <a:pt x="425" y="329"/>
                </a:cubicBezTo>
                <a:cubicBezTo>
                  <a:pt x="425" y="329"/>
                  <a:pt x="425" y="329"/>
                  <a:pt x="425" y="328"/>
                </a:cubicBezTo>
                <a:cubicBezTo>
                  <a:pt x="427" y="327"/>
                  <a:pt x="428" y="325"/>
                  <a:pt x="429" y="323"/>
                </a:cubicBezTo>
                <a:cubicBezTo>
                  <a:pt x="430" y="320"/>
                  <a:pt x="430" y="317"/>
                  <a:pt x="431" y="314"/>
                </a:cubicBezTo>
                <a:cubicBezTo>
                  <a:pt x="431" y="315"/>
                  <a:pt x="430" y="318"/>
                  <a:pt x="430" y="319"/>
                </a:cubicBezTo>
                <a:cubicBezTo>
                  <a:pt x="431" y="317"/>
                  <a:pt x="432" y="315"/>
                  <a:pt x="433" y="313"/>
                </a:cubicBezTo>
                <a:cubicBezTo>
                  <a:pt x="433" y="313"/>
                  <a:pt x="433" y="313"/>
                  <a:pt x="433" y="313"/>
                </a:cubicBezTo>
                <a:cubicBezTo>
                  <a:pt x="433" y="316"/>
                  <a:pt x="433" y="319"/>
                  <a:pt x="433" y="322"/>
                </a:cubicBezTo>
                <a:cubicBezTo>
                  <a:pt x="433" y="323"/>
                  <a:pt x="432" y="325"/>
                  <a:pt x="434" y="325"/>
                </a:cubicBezTo>
                <a:cubicBezTo>
                  <a:pt x="433" y="323"/>
                  <a:pt x="434" y="320"/>
                  <a:pt x="434" y="318"/>
                </a:cubicBezTo>
                <a:cubicBezTo>
                  <a:pt x="434" y="317"/>
                  <a:pt x="433" y="316"/>
                  <a:pt x="434" y="315"/>
                </a:cubicBezTo>
                <a:cubicBezTo>
                  <a:pt x="434" y="314"/>
                  <a:pt x="435" y="314"/>
                  <a:pt x="435" y="316"/>
                </a:cubicBezTo>
                <a:cubicBezTo>
                  <a:pt x="435" y="317"/>
                  <a:pt x="435" y="318"/>
                  <a:pt x="436" y="317"/>
                </a:cubicBezTo>
                <a:cubicBezTo>
                  <a:pt x="438" y="315"/>
                  <a:pt x="439" y="312"/>
                  <a:pt x="439" y="306"/>
                </a:cubicBezTo>
                <a:cubicBezTo>
                  <a:pt x="439" y="305"/>
                  <a:pt x="439" y="304"/>
                  <a:pt x="439" y="303"/>
                </a:cubicBezTo>
                <a:cubicBezTo>
                  <a:pt x="439" y="305"/>
                  <a:pt x="439" y="307"/>
                  <a:pt x="439" y="309"/>
                </a:cubicBezTo>
                <a:cubicBezTo>
                  <a:pt x="440" y="307"/>
                  <a:pt x="440" y="306"/>
                  <a:pt x="440" y="305"/>
                </a:cubicBezTo>
                <a:cubicBezTo>
                  <a:pt x="441" y="304"/>
                  <a:pt x="441" y="303"/>
                  <a:pt x="441" y="302"/>
                </a:cubicBezTo>
                <a:cubicBezTo>
                  <a:pt x="442" y="300"/>
                  <a:pt x="442" y="298"/>
                  <a:pt x="443" y="296"/>
                </a:cubicBezTo>
                <a:cubicBezTo>
                  <a:pt x="443" y="294"/>
                  <a:pt x="444" y="292"/>
                  <a:pt x="444" y="290"/>
                </a:cubicBezTo>
                <a:cubicBezTo>
                  <a:pt x="444" y="288"/>
                  <a:pt x="444" y="286"/>
                  <a:pt x="445" y="284"/>
                </a:cubicBezTo>
                <a:cubicBezTo>
                  <a:pt x="445" y="280"/>
                  <a:pt x="445" y="276"/>
                  <a:pt x="445" y="272"/>
                </a:cubicBezTo>
                <a:cubicBezTo>
                  <a:pt x="446" y="269"/>
                  <a:pt x="446" y="266"/>
                  <a:pt x="446" y="264"/>
                </a:cubicBezTo>
                <a:cubicBezTo>
                  <a:pt x="446" y="263"/>
                  <a:pt x="446" y="263"/>
                  <a:pt x="446" y="262"/>
                </a:cubicBezTo>
                <a:cubicBezTo>
                  <a:pt x="446" y="262"/>
                  <a:pt x="446" y="261"/>
                  <a:pt x="445" y="260"/>
                </a:cubicBezTo>
                <a:close/>
                <a:moveTo>
                  <a:pt x="71" y="241"/>
                </a:moveTo>
                <a:cubicBezTo>
                  <a:pt x="71" y="241"/>
                  <a:pt x="71" y="240"/>
                  <a:pt x="71" y="240"/>
                </a:cubicBezTo>
                <a:cubicBezTo>
                  <a:pt x="71" y="241"/>
                  <a:pt x="70" y="242"/>
                  <a:pt x="70" y="243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242"/>
                  <a:pt x="70" y="241"/>
                  <a:pt x="71" y="241"/>
                </a:cubicBezTo>
                <a:close/>
                <a:moveTo>
                  <a:pt x="67" y="285"/>
                </a:moveTo>
                <a:cubicBezTo>
                  <a:pt x="67" y="285"/>
                  <a:pt x="67" y="285"/>
                  <a:pt x="67" y="285"/>
                </a:cubicBezTo>
                <a:cubicBezTo>
                  <a:pt x="67" y="284"/>
                  <a:pt x="66" y="284"/>
                  <a:pt x="66" y="284"/>
                </a:cubicBezTo>
                <a:cubicBezTo>
                  <a:pt x="66" y="282"/>
                  <a:pt x="66" y="280"/>
                  <a:pt x="66" y="279"/>
                </a:cubicBezTo>
                <a:cubicBezTo>
                  <a:pt x="66" y="279"/>
                  <a:pt x="67" y="279"/>
                  <a:pt x="67" y="281"/>
                </a:cubicBezTo>
                <a:cubicBezTo>
                  <a:pt x="68" y="283"/>
                  <a:pt x="67" y="284"/>
                  <a:pt x="67" y="285"/>
                </a:cubicBezTo>
                <a:close/>
                <a:moveTo>
                  <a:pt x="71" y="308"/>
                </a:moveTo>
                <a:cubicBezTo>
                  <a:pt x="71" y="308"/>
                  <a:pt x="71" y="308"/>
                  <a:pt x="71" y="307"/>
                </a:cubicBezTo>
                <a:cubicBezTo>
                  <a:pt x="71" y="307"/>
                  <a:pt x="71" y="307"/>
                  <a:pt x="71" y="307"/>
                </a:cubicBezTo>
                <a:cubicBezTo>
                  <a:pt x="71" y="308"/>
                  <a:pt x="71" y="308"/>
                  <a:pt x="71" y="308"/>
                </a:cubicBezTo>
                <a:cubicBezTo>
                  <a:pt x="71" y="308"/>
                  <a:pt x="71" y="308"/>
                  <a:pt x="71" y="308"/>
                </a:cubicBezTo>
                <a:close/>
                <a:moveTo>
                  <a:pt x="71" y="300"/>
                </a:moveTo>
                <a:cubicBezTo>
                  <a:pt x="71" y="300"/>
                  <a:pt x="71" y="300"/>
                  <a:pt x="70" y="300"/>
                </a:cubicBezTo>
                <a:cubicBezTo>
                  <a:pt x="69" y="299"/>
                  <a:pt x="70" y="299"/>
                  <a:pt x="70" y="298"/>
                </a:cubicBezTo>
                <a:cubicBezTo>
                  <a:pt x="69" y="297"/>
                  <a:pt x="69" y="297"/>
                  <a:pt x="68" y="296"/>
                </a:cubicBezTo>
                <a:cubicBezTo>
                  <a:pt x="68" y="295"/>
                  <a:pt x="68" y="294"/>
                  <a:pt x="67" y="292"/>
                </a:cubicBezTo>
                <a:cubicBezTo>
                  <a:pt x="68" y="292"/>
                  <a:pt x="68" y="290"/>
                  <a:pt x="67" y="288"/>
                </a:cubicBezTo>
                <a:cubicBezTo>
                  <a:pt x="69" y="289"/>
                  <a:pt x="68" y="284"/>
                  <a:pt x="70" y="284"/>
                </a:cubicBezTo>
                <a:cubicBezTo>
                  <a:pt x="70" y="284"/>
                  <a:pt x="70" y="284"/>
                  <a:pt x="70" y="284"/>
                </a:cubicBezTo>
                <a:cubicBezTo>
                  <a:pt x="70" y="284"/>
                  <a:pt x="70" y="284"/>
                  <a:pt x="70" y="284"/>
                </a:cubicBezTo>
                <a:cubicBezTo>
                  <a:pt x="70" y="284"/>
                  <a:pt x="70" y="284"/>
                  <a:pt x="70" y="284"/>
                </a:cubicBezTo>
                <a:cubicBezTo>
                  <a:pt x="70" y="285"/>
                  <a:pt x="70" y="285"/>
                  <a:pt x="70" y="286"/>
                </a:cubicBezTo>
                <a:cubicBezTo>
                  <a:pt x="71" y="290"/>
                  <a:pt x="72" y="293"/>
                  <a:pt x="73" y="295"/>
                </a:cubicBezTo>
                <a:cubicBezTo>
                  <a:pt x="72" y="295"/>
                  <a:pt x="73" y="296"/>
                  <a:pt x="73" y="298"/>
                </a:cubicBezTo>
                <a:cubicBezTo>
                  <a:pt x="73" y="300"/>
                  <a:pt x="73" y="300"/>
                  <a:pt x="71" y="300"/>
                </a:cubicBezTo>
                <a:close/>
                <a:moveTo>
                  <a:pt x="394" y="394"/>
                </a:moveTo>
                <a:cubicBezTo>
                  <a:pt x="395" y="393"/>
                  <a:pt x="396" y="392"/>
                  <a:pt x="396" y="392"/>
                </a:cubicBezTo>
                <a:cubicBezTo>
                  <a:pt x="395" y="394"/>
                  <a:pt x="394" y="394"/>
                  <a:pt x="394" y="394"/>
                </a:cubicBezTo>
                <a:cubicBezTo>
                  <a:pt x="394" y="394"/>
                  <a:pt x="394" y="394"/>
                  <a:pt x="394" y="394"/>
                </a:cubicBezTo>
                <a:close/>
                <a:moveTo>
                  <a:pt x="180" y="419"/>
                </a:moveTo>
                <a:cubicBezTo>
                  <a:pt x="180" y="420"/>
                  <a:pt x="180" y="420"/>
                  <a:pt x="180" y="420"/>
                </a:cubicBezTo>
                <a:cubicBezTo>
                  <a:pt x="180" y="420"/>
                  <a:pt x="180" y="420"/>
                  <a:pt x="181" y="420"/>
                </a:cubicBezTo>
                <a:cubicBezTo>
                  <a:pt x="181" y="420"/>
                  <a:pt x="182" y="421"/>
                  <a:pt x="182" y="421"/>
                </a:cubicBezTo>
                <a:cubicBezTo>
                  <a:pt x="181" y="420"/>
                  <a:pt x="179" y="420"/>
                  <a:pt x="178" y="419"/>
                </a:cubicBezTo>
                <a:cubicBezTo>
                  <a:pt x="178" y="419"/>
                  <a:pt x="179" y="419"/>
                  <a:pt x="180" y="419"/>
                </a:cubicBezTo>
                <a:close/>
                <a:moveTo>
                  <a:pt x="169" y="414"/>
                </a:moveTo>
                <a:cubicBezTo>
                  <a:pt x="169" y="414"/>
                  <a:pt x="169" y="414"/>
                  <a:pt x="169" y="414"/>
                </a:cubicBezTo>
                <a:cubicBezTo>
                  <a:pt x="171" y="415"/>
                  <a:pt x="173" y="416"/>
                  <a:pt x="174" y="416"/>
                </a:cubicBezTo>
                <a:cubicBezTo>
                  <a:pt x="173" y="416"/>
                  <a:pt x="172" y="416"/>
                  <a:pt x="171" y="416"/>
                </a:cubicBezTo>
                <a:cubicBezTo>
                  <a:pt x="170" y="416"/>
                  <a:pt x="168" y="414"/>
                  <a:pt x="169" y="414"/>
                </a:cubicBezTo>
                <a:close/>
                <a:moveTo>
                  <a:pt x="166" y="413"/>
                </a:moveTo>
                <a:cubicBezTo>
                  <a:pt x="166" y="413"/>
                  <a:pt x="166" y="413"/>
                  <a:pt x="165" y="413"/>
                </a:cubicBezTo>
                <a:cubicBezTo>
                  <a:pt x="165" y="413"/>
                  <a:pt x="165" y="412"/>
                  <a:pt x="165" y="412"/>
                </a:cubicBezTo>
                <a:cubicBezTo>
                  <a:pt x="165" y="412"/>
                  <a:pt x="166" y="413"/>
                  <a:pt x="166" y="413"/>
                </a:cubicBezTo>
                <a:close/>
                <a:moveTo>
                  <a:pt x="405" y="286"/>
                </a:moveTo>
                <a:cubicBezTo>
                  <a:pt x="405" y="287"/>
                  <a:pt x="405" y="288"/>
                  <a:pt x="406" y="289"/>
                </a:cubicBezTo>
                <a:cubicBezTo>
                  <a:pt x="406" y="292"/>
                  <a:pt x="406" y="296"/>
                  <a:pt x="406" y="299"/>
                </a:cubicBezTo>
                <a:cubicBezTo>
                  <a:pt x="406" y="303"/>
                  <a:pt x="406" y="306"/>
                  <a:pt x="406" y="310"/>
                </a:cubicBezTo>
                <a:cubicBezTo>
                  <a:pt x="406" y="311"/>
                  <a:pt x="406" y="312"/>
                  <a:pt x="406" y="312"/>
                </a:cubicBezTo>
                <a:cubicBezTo>
                  <a:pt x="406" y="314"/>
                  <a:pt x="405" y="316"/>
                  <a:pt x="405" y="317"/>
                </a:cubicBezTo>
                <a:cubicBezTo>
                  <a:pt x="405" y="316"/>
                  <a:pt x="405" y="314"/>
                  <a:pt x="405" y="312"/>
                </a:cubicBezTo>
                <a:cubicBezTo>
                  <a:pt x="405" y="311"/>
                  <a:pt x="405" y="309"/>
                  <a:pt x="405" y="308"/>
                </a:cubicBezTo>
                <a:cubicBezTo>
                  <a:pt x="405" y="304"/>
                  <a:pt x="405" y="301"/>
                  <a:pt x="405" y="298"/>
                </a:cubicBezTo>
                <a:cubicBezTo>
                  <a:pt x="405" y="295"/>
                  <a:pt x="405" y="292"/>
                  <a:pt x="404" y="289"/>
                </a:cubicBezTo>
                <a:cubicBezTo>
                  <a:pt x="405" y="289"/>
                  <a:pt x="405" y="288"/>
                  <a:pt x="405" y="286"/>
                </a:cubicBezTo>
                <a:close/>
                <a:moveTo>
                  <a:pt x="402" y="187"/>
                </a:moveTo>
                <a:cubicBezTo>
                  <a:pt x="402" y="187"/>
                  <a:pt x="403" y="188"/>
                  <a:pt x="403" y="188"/>
                </a:cubicBezTo>
                <a:cubicBezTo>
                  <a:pt x="402" y="188"/>
                  <a:pt x="402" y="187"/>
                  <a:pt x="402" y="186"/>
                </a:cubicBezTo>
                <a:cubicBezTo>
                  <a:pt x="402" y="186"/>
                  <a:pt x="402" y="187"/>
                  <a:pt x="402" y="187"/>
                </a:cubicBezTo>
                <a:close/>
                <a:moveTo>
                  <a:pt x="400" y="279"/>
                </a:moveTo>
                <a:cubicBezTo>
                  <a:pt x="400" y="279"/>
                  <a:pt x="400" y="279"/>
                  <a:pt x="400" y="279"/>
                </a:cubicBezTo>
                <a:cubicBezTo>
                  <a:pt x="400" y="280"/>
                  <a:pt x="400" y="280"/>
                  <a:pt x="399" y="280"/>
                </a:cubicBezTo>
                <a:cubicBezTo>
                  <a:pt x="399" y="277"/>
                  <a:pt x="400" y="275"/>
                  <a:pt x="400" y="272"/>
                </a:cubicBezTo>
                <a:cubicBezTo>
                  <a:pt x="400" y="273"/>
                  <a:pt x="400" y="274"/>
                  <a:pt x="400" y="276"/>
                </a:cubicBezTo>
                <a:cubicBezTo>
                  <a:pt x="400" y="277"/>
                  <a:pt x="400" y="278"/>
                  <a:pt x="400" y="279"/>
                </a:cubicBezTo>
                <a:close/>
                <a:moveTo>
                  <a:pt x="400" y="268"/>
                </a:moveTo>
                <a:cubicBezTo>
                  <a:pt x="400" y="268"/>
                  <a:pt x="400" y="268"/>
                  <a:pt x="400" y="267"/>
                </a:cubicBezTo>
                <a:cubicBezTo>
                  <a:pt x="400" y="268"/>
                  <a:pt x="400" y="268"/>
                  <a:pt x="400" y="268"/>
                </a:cubicBezTo>
                <a:close/>
                <a:moveTo>
                  <a:pt x="385" y="154"/>
                </a:moveTo>
                <a:cubicBezTo>
                  <a:pt x="386" y="155"/>
                  <a:pt x="387" y="156"/>
                  <a:pt x="389" y="157"/>
                </a:cubicBezTo>
                <a:cubicBezTo>
                  <a:pt x="389" y="159"/>
                  <a:pt x="390" y="161"/>
                  <a:pt x="391" y="162"/>
                </a:cubicBezTo>
                <a:cubicBezTo>
                  <a:pt x="391" y="162"/>
                  <a:pt x="391" y="163"/>
                  <a:pt x="391" y="163"/>
                </a:cubicBezTo>
                <a:cubicBezTo>
                  <a:pt x="391" y="163"/>
                  <a:pt x="390" y="163"/>
                  <a:pt x="390" y="162"/>
                </a:cubicBezTo>
                <a:cubicBezTo>
                  <a:pt x="390" y="162"/>
                  <a:pt x="390" y="162"/>
                  <a:pt x="390" y="162"/>
                </a:cubicBezTo>
                <a:cubicBezTo>
                  <a:pt x="389" y="162"/>
                  <a:pt x="389" y="162"/>
                  <a:pt x="389" y="161"/>
                </a:cubicBezTo>
                <a:cubicBezTo>
                  <a:pt x="390" y="161"/>
                  <a:pt x="389" y="160"/>
                  <a:pt x="388" y="159"/>
                </a:cubicBezTo>
                <a:cubicBezTo>
                  <a:pt x="387" y="157"/>
                  <a:pt x="386" y="155"/>
                  <a:pt x="385" y="153"/>
                </a:cubicBezTo>
                <a:cubicBezTo>
                  <a:pt x="385" y="154"/>
                  <a:pt x="385" y="154"/>
                  <a:pt x="385" y="154"/>
                </a:cubicBezTo>
                <a:close/>
                <a:moveTo>
                  <a:pt x="383" y="135"/>
                </a:moveTo>
                <a:cubicBezTo>
                  <a:pt x="383" y="135"/>
                  <a:pt x="383" y="134"/>
                  <a:pt x="383" y="134"/>
                </a:cubicBezTo>
                <a:cubicBezTo>
                  <a:pt x="383" y="135"/>
                  <a:pt x="383" y="135"/>
                  <a:pt x="383" y="135"/>
                </a:cubicBezTo>
                <a:close/>
                <a:moveTo>
                  <a:pt x="377" y="151"/>
                </a:moveTo>
                <a:cubicBezTo>
                  <a:pt x="378" y="151"/>
                  <a:pt x="379" y="152"/>
                  <a:pt x="379" y="153"/>
                </a:cubicBezTo>
                <a:cubicBezTo>
                  <a:pt x="379" y="153"/>
                  <a:pt x="377" y="151"/>
                  <a:pt x="377" y="152"/>
                </a:cubicBezTo>
                <a:cubicBezTo>
                  <a:pt x="378" y="153"/>
                  <a:pt x="380" y="155"/>
                  <a:pt x="382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82" y="157"/>
                  <a:pt x="383" y="158"/>
                  <a:pt x="383" y="158"/>
                </a:cubicBezTo>
                <a:cubicBezTo>
                  <a:pt x="384" y="159"/>
                  <a:pt x="385" y="161"/>
                  <a:pt x="386" y="162"/>
                </a:cubicBezTo>
                <a:cubicBezTo>
                  <a:pt x="387" y="163"/>
                  <a:pt x="387" y="165"/>
                  <a:pt x="388" y="166"/>
                </a:cubicBezTo>
                <a:cubicBezTo>
                  <a:pt x="388" y="167"/>
                  <a:pt x="388" y="168"/>
                  <a:pt x="389" y="169"/>
                </a:cubicBezTo>
                <a:cubicBezTo>
                  <a:pt x="391" y="170"/>
                  <a:pt x="391" y="171"/>
                  <a:pt x="392" y="172"/>
                </a:cubicBezTo>
                <a:cubicBezTo>
                  <a:pt x="392" y="173"/>
                  <a:pt x="394" y="175"/>
                  <a:pt x="395" y="175"/>
                </a:cubicBezTo>
                <a:cubicBezTo>
                  <a:pt x="396" y="176"/>
                  <a:pt x="395" y="174"/>
                  <a:pt x="395" y="173"/>
                </a:cubicBezTo>
                <a:cubicBezTo>
                  <a:pt x="394" y="171"/>
                  <a:pt x="393" y="169"/>
                  <a:pt x="392" y="166"/>
                </a:cubicBezTo>
                <a:cubicBezTo>
                  <a:pt x="392" y="166"/>
                  <a:pt x="392" y="167"/>
                  <a:pt x="392" y="167"/>
                </a:cubicBezTo>
                <a:cubicBezTo>
                  <a:pt x="392" y="168"/>
                  <a:pt x="393" y="169"/>
                  <a:pt x="394" y="169"/>
                </a:cubicBezTo>
                <a:cubicBezTo>
                  <a:pt x="395" y="170"/>
                  <a:pt x="395" y="171"/>
                  <a:pt x="395" y="171"/>
                </a:cubicBezTo>
                <a:cubicBezTo>
                  <a:pt x="395" y="171"/>
                  <a:pt x="395" y="171"/>
                  <a:pt x="395" y="172"/>
                </a:cubicBezTo>
                <a:cubicBezTo>
                  <a:pt x="395" y="172"/>
                  <a:pt x="395" y="172"/>
                  <a:pt x="396" y="173"/>
                </a:cubicBezTo>
                <a:cubicBezTo>
                  <a:pt x="396" y="173"/>
                  <a:pt x="396" y="173"/>
                  <a:pt x="396" y="173"/>
                </a:cubicBezTo>
                <a:cubicBezTo>
                  <a:pt x="397" y="175"/>
                  <a:pt x="397" y="177"/>
                  <a:pt x="398" y="179"/>
                </a:cubicBezTo>
                <a:cubicBezTo>
                  <a:pt x="399" y="180"/>
                  <a:pt x="399" y="182"/>
                  <a:pt x="400" y="183"/>
                </a:cubicBezTo>
                <a:cubicBezTo>
                  <a:pt x="399" y="182"/>
                  <a:pt x="398" y="180"/>
                  <a:pt x="396" y="179"/>
                </a:cubicBezTo>
                <a:cubicBezTo>
                  <a:pt x="396" y="179"/>
                  <a:pt x="396" y="178"/>
                  <a:pt x="396" y="178"/>
                </a:cubicBezTo>
                <a:cubicBezTo>
                  <a:pt x="395" y="177"/>
                  <a:pt x="394" y="176"/>
                  <a:pt x="394" y="175"/>
                </a:cubicBezTo>
                <a:cubicBezTo>
                  <a:pt x="393" y="174"/>
                  <a:pt x="392" y="173"/>
                  <a:pt x="391" y="172"/>
                </a:cubicBezTo>
                <a:cubicBezTo>
                  <a:pt x="390" y="170"/>
                  <a:pt x="388" y="169"/>
                  <a:pt x="387" y="168"/>
                </a:cubicBezTo>
                <a:cubicBezTo>
                  <a:pt x="386" y="167"/>
                  <a:pt x="386" y="166"/>
                  <a:pt x="385" y="165"/>
                </a:cubicBezTo>
                <a:cubicBezTo>
                  <a:pt x="384" y="164"/>
                  <a:pt x="383" y="163"/>
                  <a:pt x="381" y="161"/>
                </a:cubicBezTo>
                <a:cubicBezTo>
                  <a:pt x="378" y="157"/>
                  <a:pt x="371" y="151"/>
                  <a:pt x="366" y="147"/>
                </a:cubicBezTo>
                <a:cubicBezTo>
                  <a:pt x="365" y="146"/>
                  <a:pt x="361" y="145"/>
                  <a:pt x="361" y="143"/>
                </a:cubicBezTo>
                <a:cubicBezTo>
                  <a:pt x="360" y="143"/>
                  <a:pt x="360" y="143"/>
                  <a:pt x="359" y="142"/>
                </a:cubicBezTo>
                <a:cubicBezTo>
                  <a:pt x="359" y="142"/>
                  <a:pt x="358" y="141"/>
                  <a:pt x="358" y="141"/>
                </a:cubicBezTo>
                <a:cubicBezTo>
                  <a:pt x="357" y="140"/>
                  <a:pt x="356" y="139"/>
                  <a:pt x="354" y="139"/>
                </a:cubicBezTo>
                <a:cubicBezTo>
                  <a:pt x="353" y="138"/>
                  <a:pt x="352" y="137"/>
                  <a:pt x="351" y="137"/>
                </a:cubicBezTo>
                <a:cubicBezTo>
                  <a:pt x="347" y="134"/>
                  <a:pt x="343" y="131"/>
                  <a:pt x="336" y="129"/>
                </a:cubicBezTo>
                <a:cubicBezTo>
                  <a:pt x="335" y="129"/>
                  <a:pt x="335" y="129"/>
                  <a:pt x="335" y="129"/>
                </a:cubicBezTo>
                <a:cubicBezTo>
                  <a:pt x="338" y="129"/>
                  <a:pt x="336" y="128"/>
                  <a:pt x="335" y="128"/>
                </a:cubicBezTo>
                <a:cubicBezTo>
                  <a:pt x="332" y="126"/>
                  <a:pt x="329" y="125"/>
                  <a:pt x="326" y="124"/>
                </a:cubicBezTo>
                <a:cubicBezTo>
                  <a:pt x="323" y="123"/>
                  <a:pt x="320" y="121"/>
                  <a:pt x="317" y="121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15" y="119"/>
                  <a:pt x="313" y="118"/>
                  <a:pt x="310" y="118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17"/>
                  <a:pt x="310" y="117"/>
                  <a:pt x="310" y="117"/>
                </a:cubicBezTo>
                <a:cubicBezTo>
                  <a:pt x="310" y="117"/>
                  <a:pt x="310" y="117"/>
                  <a:pt x="311" y="117"/>
                </a:cubicBezTo>
                <a:cubicBezTo>
                  <a:pt x="311" y="117"/>
                  <a:pt x="312" y="117"/>
                  <a:pt x="312" y="117"/>
                </a:cubicBezTo>
                <a:cubicBezTo>
                  <a:pt x="312" y="117"/>
                  <a:pt x="312" y="117"/>
                  <a:pt x="312" y="116"/>
                </a:cubicBezTo>
                <a:cubicBezTo>
                  <a:pt x="313" y="116"/>
                  <a:pt x="313" y="116"/>
                  <a:pt x="313" y="115"/>
                </a:cubicBezTo>
                <a:cubicBezTo>
                  <a:pt x="315" y="116"/>
                  <a:pt x="317" y="116"/>
                  <a:pt x="319" y="116"/>
                </a:cubicBezTo>
                <a:cubicBezTo>
                  <a:pt x="319" y="116"/>
                  <a:pt x="321" y="117"/>
                  <a:pt x="321" y="117"/>
                </a:cubicBezTo>
                <a:cubicBezTo>
                  <a:pt x="320" y="118"/>
                  <a:pt x="323" y="119"/>
                  <a:pt x="325" y="119"/>
                </a:cubicBezTo>
                <a:cubicBezTo>
                  <a:pt x="328" y="120"/>
                  <a:pt x="332" y="120"/>
                  <a:pt x="332" y="122"/>
                </a:cubicBezTo>
                <a:cubicBezTo>
                  <a:pt x="333" y="123"/>
                  <a:pt x="338" y="124"/>
                  <a:pt x="339" y="125"/>
                </a:cubicBezTo>
                <a:cubicBezTo>
                  <a:pt x="340" y="126"/>
                  <a:pt x="345" y="126"/>
                  <a:pt x="344" y="128"/>
                </a:cubicBezTo>
                <a:cubicBezTo>
                  <a:pt x="343" y="128"/>
                  <a:pt x="345" y="129"/>
                  <a:pt x="345" y="129"/>
                </a:cubicBezTo>
                <a:cubicBezTo>
                  <a:pt x="348" y="130"/>
                  <a:pt x="351" y="132"/>
                  <a:pt x="353" y="133"/>
                </a:cubicBezTo>
                <a:cubicBezTo>
                  <a:pt x="356" y="135"/>
                  <a:pt x="358" y="137"/>
                  <a:pt x="362" y="138"/>
                </a:cubicBezTo>
                <a:cubicBezTo>
                  <a:pt x="362" y="139"/>
                  <a:pt x="362" y="139"/>
                  <a:pt x="362" y="139"/>
                </a:cubicBezTo>
                <a:cubicBezTo>
                  <a:pt x="364" y="141"/>
                  <a:pt x="366" y="143"/>
                  <a:pt x="369" y="145"/>
                </a:cubicBezTo>
                <a:cubicBezTo>
                  <a:pt x="371" y="147"/>
                  <a:pt x="374" y="149"/>
                  <a:pt x="377" y="151"/>
                </a:cubicBezTo>
                <a:close/>
                <a:moveTo>
                  <a:pt x="321" y="131"/>
                </a:moveTo>
                <a:cubicBezTo>
                  <a:pt x="320" y="131"/>
                  <a:pt x="319" y="131"/>
                  <a:pt x="319" y="131"/>
                </a:cubicBezTo>
                <a:cubicBezTo>
                  <a:pt x="319" y="131"/>
                  <a:pt x="319" y="131"/>
                  <a:pt x="319" y="132"/>
                </a:cubicBezTo>
                <a:cubicBezTo>
                  <a:pt x="318" y="131"/>
                  <a:pt x="318" y="131"/>
                  <a:pt x="317" y="131"/>
                </a:cubicBezTo>
                <a:cubicBezTo>
                  <a:pt x="317" y="130"/>
                  <a:pt x="318" y="130"/>
                  <a:pt x="317" y="129"/>
                </a:cubicBezTo>
                <a:cubicBezTo>
                  <a:pt x="317" y="129"/>
                  <a:pt x="318" y="129"/>
                  <a:pt x="318" y="129"/>
                </a:cubicBezTo>
                <a:cubicBezTo>
                  <a:pt x="319" y="130"/>
                  <a:pt x="320" y="130"/>
                  <a:pt x="321" y="131"/>
                </a:cubicBezTo>
                <a:close/>
                <a:moveTo>
                  <a:pt x="312" y="127"/>
                </a:moveTo>
                <a:cubicBezTo>
                  <a:pt x="313" y="128"/>
                  <a:pt x="314" y="128"/>
                  <a:pt x="314" y="128"/>
                </a:cubicBezTo>
                <a:cubicBezTo>
                  <a:pt x="314" y="128"/>
                  <a:pt x="314" y="129"/>
                  <a:pt x="314" y="129"/>
                </a:cubicBezTo>
                <a:cubicBezTo>
                  <a:pt x="313" y="129"/>
                  <a:pt x="312" y="129"/>
                  <a:pt x="311" y="128"/>
                </a:cubicBezTo>
                <a:cubicBezTo>
                  <a:pt x="312" y="128"/>
                  <a:pt x="313" y="128"/>
                  <a:pt x="312" y="127"/>
                </a:cubicBezTo>
                <a:close/>
                <a:moveTo>
                  <a:pt x="303" y="116"/>
                </a:moveTo>
                <a:cubicBezTo>
                  <a:pt x="303" y="116"/>
                  <a:pt x="303" y="116"/>
                  <a:pt x="303" y="116"/>
                </a:cubicBezTo>
                <a:cubicBezTo>
                  <a:pt x="304" y="117"/>
                  <a:pt x="304" y="117"/>
                  <a:pt x="303" y="117"/>
                </a:cubicBezTo>
                <a:cubicBezTo>
                  <a:pt x="303" y="117"/>
                  <a:pt x="303" y="117"/>
                  <a:pt x="303" y="117"/>
                </a:cubicBezTo>
                <a:cubicBezTo>
                  <a:pt x="301" y="116"/>
                  <a:pt x="299" y="116"/>
                  <a:pt x="298" y="116"/>
                </a:cubicBezTo>
                <a:cubicBezTo>
                  <a:pt x="299" y="116"/>
                  <a:pt x="301" y="116"/>
                  <a:pt x="303" y="116"/>
                </a:cubicBezTo>
                <a:close/>
                <a:moveTo>
                  <a:pt x="300" y="112"/>
                </a:moveTo>
                <a:cubicBezTo>
                  <a:pt x="300" y="112"/>
                  <a:pt x="300" y="112"/>
                  <a:pt x="300" y="112"/>
                </a:cubicBezTo>
                <a:cubicBezTo>
                  <a:pt x="300" y="112"/>
                  <a:pt x="300" y="112"/>
                  <a:pt x="300" y="112"/>
                </a:cubicBezTo>
                <a:cubicBezTo>
                  <a:pt x="300" y="112"/>
                  <a:pt x="300" y="112"/>
                  <a:pt x="300" y="112"/>
                </a:cubicBezTo>
                <a:close/>
                <a:moveTo>
                  <a:pt x="303" y="113"/>
                </a:moveTo>
                <a:cubicBezTo>
                  <a:pt x="303" y="113"/>
                  <a:pt x="303" y="113"/>
                  <a:pt x="303" y="113"/>
                </a:cubicBezTo>
                <a:cubicBezTo>
                  <a:pt x="305" y="113"/>
                  <a:pt x="307" y="114"/>
                  <a:pt x="309" y="114"/>
                </a:cubicBezTo>
                <a:cubicBezTo>
                  <a:pt x="309" y="114"/>
                  <a:pt x="309" y="114"/>
                  <a:pt x="308" y="114"/>
                </a:cubicBezTo>
                <a:cubicBezTo>
                  <a:pt x="308" y="115"/>
                  <a:pt x="307" y="115"/>
                  <a:pt x="306" y="115"/>
                </a:cubicBezTo>
                <a:cubicBezTo>
                  <a:pt x="305" y="114"/>
                  <a:pt x="304" y="114"/>
                  <a:pt x="303" y="113"/>
                </a:cubicBezTo>
                <a:close/>
                <a:moveTo>
                  <a:pt x="370" y="139"/>
                </a:moveTo>
                <a:cubicBezTo>
                  <a:pt x="369" y="140"/>
                  <a:pt x="370" y="141"/>
                  <a:pt x="371" y="142"/>
                </a:cubicBezTo>
                <a:cubicBezTo>
                  <a:pt x="370" y="141"/>
                  <a:pt x="369" y="140"/>
                  <a:pt x="367" y="139"/>
                </a:cubicBezTo>
                <a:cubicBezTo>
                  <a:pt x="366" y="138"/>
                  <a:pt x="364" y="136"/>
                  <a:pt x="363" y="135"/>
                </a:cubicBezTo>
                <a:cubicBezTo>
                  <a:pt x="361" y="134"/>
                  <a:pt x="359" y="133"/>
                  <a:pt x="358" y="131"/>
                </a:cubicBezTo>
                <a:cubicBezTo>
                  <a:pt x="354" y="129"/>
                  <a:pt x="352" y="127"/>
                  <a:pt x="350" y="126"/>
                </a:cubicBezTo>
                <a:cubicBezTo>
                  <a:pt x="347" y="125"/>
                  <a:pt x="345" y="124"/>
                  <a:pt x="340" y="123"/>
                </a:cubicBezTo>
                <a:cubicBezTo>
                  <a:pt x="339" y="123"/>
                  <a:pt x="339" y="122"/>
                  <a:pt x="338" y="122"/>
                </a:cubicBezTo>
                <a:cubicBezTo>
                  <a:pt x="335" y="121"/>
                  <a:pt x="339" y="121"/>
                  <a:pt x="337" y="120"/>
                </a:cubicBezTo>
                <a:cubicBezTo>
                  <a:pt x="336" y="119"/>
                  <a:pt x="334" y="119"/>
                  <a:pt x="332" y="118"/>
                </a:cubicBezTo>
                <a:cubicBezTo>
                  <a:pt x="331" y="118"/>
                  <a:pt x="329" y="117"/>
                  <a:pt x="327" y="117"/>
                </a:cubicBezTo>
                <a:cubicBezTo>
                  <a:pt x="327" y="116"/>
                  <a:pt x="324" y="116"/>
                  <a:pt x="323" y="115"/>
                </a:cubicBezTo>
                <a:cubicBezTo>
                  <a:pt x="322" y="115"/>
                  <a:pt x="320" y="115"/>
                  <a:pt x="321" y="115"/>
                </a:cubicBezTo>
                <a:cubicBezTo>
                  <a:pt x="321" y="116"/>
                  <a:pt x="321" y="116"/>
                  <a:pt x="320" y="116"/>
                </a:cubicBezTo>
                <a:cubicBezTo>
                  <a:pt x="317" y="116"/>
                  <a:pt x="320" y="115"/>
                  <a:pt x="318" y="115"/>
                </a:cubicBezTo>
                <a:cubicBezTo>
                  <a:pt x="318" y="115"/>
                  <a:pt x="317" y="114"/>
                  <a:pt x="316" y="114"/>
                </a:cubicBezTo>
                <a:cubicBezTo>
                  <a:pt x="318" y="114"/>
                  <a:pt x="320" y="115"/>
                  <a:pt x="321" y="114"/>
                </a:cubicBezTo>
                <a:cubicBezTo>
                  <a:pt x="317" y="113"/>
                  <a:pt x="312" y="112"/>
                  <a:pt x="308" y="111"/>
                </a:cubicBezTo>
                <a:cubicBezTo>
                  <a:pt x="307" y="110"/>
                  <a:pt x="304" y="109"/>
                  <a:pt x="303" y="110"/>
                </a:cubicBezTo>
                <a:cubicBezTo>
                  <a:pt x="301" y="110"/>
                  <a:pt x="300" y="110"/>
                  <a:pt x="300" y="109"/>
                </a:cubicBezTo>
                <a:cubicBezTo>
                  <a:pt x="299" y="110"/>
                  <a:pt x="300" y="110"/>
                  <a:pt x="302" y="111"/>
                </a:cubicBezTo>
                <a:cubicBezTo>
                  <a:pt x="302" y="111"/>
                  <a:pt x="302" y="111"/>
                  <a:pt x="302" y="111"/>
                </a:cubicBezTo>
                <a:cubicBezTo>
                  <a:pt x="302" y="111"/>
                  <a:pt x="301" y="111"/>
                  <a:pt x="301" y="111"/>
                </a:cubicBezTo>
                <a:cubicBezTo>
                  <a:pt x="299" y="110"/>
                  <a:pt x="298" y="111"/>
                  <a:pt x="296" y="111"/>
                </a:cubicBezTo>
                <a:cubicBezTo>
                  <a:pt x="295" y="110"/>
                  <a:pt x="293" y="110"/>
                  <a:pt x="291" y="110"/>
                </a:cubicBezTo>
                <a:cubicBezTo>
                  <a:pt x="290" y="110"/>
                  <a:pt x="292" y="110"/>
                  <a:pt x="291" y="111"/>
                </a:cubicBezTo>
                <a:cubicBezTo>
                  <a:pt x="289" y="110"/>
                  <a:pt x="291" y="109"/>
                  <a:pt x="289" y="109"/>
                </a:cubicBezTo>
                <a:cubicBezTo>
                  <a:pt x="280" y="107"/>
                  <a:pt x="273" y="105"/>
                  <a:pt x="263" y="106"/>
                </a:cubicBezTo>
                <a:cubicBezTo>
                  <a:pt x="264" y="106"/>
                  <a:pt x="266" y="106"/>
                  <a:pt x="266" y="105"/>
                </a:cubicBezTo>
                <a:cubicBezTo>
                  <a:pt x="265" y="105"/>
                  <a:pt x="264" y="105"/>
                  <a:pt x="263" y="105"/>
                </a:cubicBezTo>
                <a:cubicBezTo>
                  <a:pt x="262" y="105"/>
                  <a:pt x="261" y="105"/>
                  <a:pt x="259" y="105"/>
                </a:cubicBezTo>
                <a:cubicBezTo>
                  <a:pt x="258" y="105"/>
                  <a:pt x="256" y="105"/>
                  <a:pt x="255" y="106"/>
                </a:cubicBezTo>
                <a:cubicBezTo>
                  <a:pt x="254" y="106"/>
                  <a:pt x="254" y="106"/>
                  <a:pt x="253" y="106"/>
                </a:cubicBezTo>
                <a:cubicBezTo>
                  <a:pt x="253" y="105"/>
                  <a:pt x="252" y="105"/>
                  <a:pt x="251" y="105"/>
                </a:cubicBezTo>
                <a:cubicBezTo>
                  <a:pt x="248" y="105"/>
                  <a:pt x="246" y="106"/>
                  <a:pt x="244" y="106"/>
                </a:cubicBezTo>
                <a:cubicBezTo>
                  <a:pt x="242" y="106"/>
                  <a:pt x="240" y="106"/>
                  <a:pt x="238" y="106"/>
                </a:cubicBezTo>
                <a:cubicBezTo>
                  <a:pt x="235" y="107"/>
                  <a:pt x="236" y="107"/>
                  <a:pt x="235" y="108"/>
                </a:cubicBezTo>
                <a:cubicBezTo>
                  <a:pt x="234" y="108"/>
                  <a:pt x="235" y="108"/>
                  <a:pt x="236" y="108"/>
                </a:cubicBezTo>
                <a:cubicBezTo>
                  <a:pt x="234" y="109"/>
                  <a:pt x="233" y="109"/>
                  <a:pt x="231" y="109"/>
                </a:cubicBezTo>
                <a:cubicBezTo>
                  <a:pt x="231" y="109"/>
                  <a:pt x="231" y="109"/>
                  <a:pt x="231" y="109"/>
                </a:cubicBezTo>
                <a:cubicBezTo>
                  <a:pt x="231" y="109"/>
                  <a:pt x="231" y="109"/>
                  <a:pt x="231" y="109"/>
                </a:cubicBezTo>
                <a:cubicBezTo>
                  <a:pt x="232" y="108"/>
                  <a:pt x="231" y="108"/>
                  <a:pt x="230" y="108"/>
                </a:cubicBezTo>
                <a:cubicBezTo>
                  <a:pt x="230" y="108"/>
                  <a:pt x="229" y="109"/>
                  <a:pt x="229" y="109"/>
                </a:cubicBezTo>
                <a:cubicBezTo>
                  <a:pt x="229" y="108"/>
                  <a:pt x="229" y="108"/>
                  <a:pt x="229" y="108"/>
                </a:cubicBezTo>
                <a:cubicBezTo>
                  <a:pt x="226" y="109"/>
                  <a:pt x="229" y="107"/>
                  <a:pt x="228" y="107"/>
                </a:cubicBezTo>
                <a:cubicBezTo>
                  <a:pt x="229" y="106"/>
                  <a:pt x="230" y="106"/>
                  <a:pt x="231" y="106"/>
                </a:cubicBezTo>
                <a:cubicBezTo>
                  <a:pt x="233" y="106"/>
                  <a:pt x="235" y="106"/>
                  <a:pt x="236" y="105"/>
                </a:cubicBezTo>
                <a:cubicBezTo>
                  <a:pt x="235" y="106"/>
                  <a:pt x="234" y="106"/>
                  <a:pt x="233" y="107"/>
                </a:cubicBezTo>
                <a:cubicBezTo>
                  <a:pt x="236" y="106"/>
                  <a:pt x="238" y="105"/>
                  <a:pt x="241" y="105"/>
                </a:cubicBezTo>
                <a:cubicBezTo>
                  <a:pt x="247" y="104"/>
                  <a:pt x="252" y="104"/>
                  <a:pt x="258" y="104"/>
                </a:cubicBezTo>
                <a:cubicBezTo>
                  <a:pt x="260" y="104"/>
                  <a:pt x="263" y="104"/>
                  <a:pt x="265" y="104"/>
                </a:cubicBezTo>
                <a:cubicBezTo>
                  <a:pt x="267" y="104"/>
                  <a:pt x="270" y="104"/>
                  <a:pt x="272" y="105"/>
                </a:cubicBezTo>
                <a:cubicBezTo>
                  <a:pt x="274" y="105"/>
                  <a:pt x="275" y="105"/>
                  <a:pt x="277" y="105"/>
                </a:cubicBezTo>
                <a:cubicBezTo>
                  <a:pt x="278" y="106"/>
                  <a:pt x="280" y="106"/>
                  <a:pt x="282" y="106"/>
                </a:cubicBezTo>
                <a:cubicBezTo>
                  <a:pt x="283" y="106"/>
                  <a:pt x="283" y="106"/>
                  <a:pt x="284" y="107"/>
                </a:cubicBezTo>
                <a:cubicBezTo>
                  <a:pt x="285" y="107"/>
                  <a:pt x="286" y="107"/>
                  <a:pt x="287" y="107"/>
                </a:cubicBezTo>
                <a:cubicBezTo>
                  <a:pt x="289" y="108"/>
                  <a:pt x="291" y="108"/>
                  <a:pt x="293" y="109"/>
                </a:cubicBezTo>
                <a:cubicBezTo>
                  <a:pt x="294" y="109"/>
                  <a:pt x="296" y="109"/>
                  <a:pt x="298" y="109"/>
                </a:cubicBezTo>
                <a:cubicBezTo>
                  <a:pt x="298" y="109"/>
                  <a:pt x="298" y="109"/>
                  <a:pt x="299" y="109"/>
                </a:cubicBezTo>
                <a:cubicBezTo>
                  <a:pt x="299" y="109"/>
                  <a:pt x="298" y="108"/>
                  <a:pt x="298" y="108"/>
                </a:cubicBezTo>
                <a:cubicBezTo>
                  <a:pt x="295" y="109"/>
                  <a:pt x="296" y="108"/>
                  <a:pt x="295" y="107"/>
                </a:cubicBezTo>
                <a:cubicBezTo>
                  <a:pt x="294" y="107"/>
                  <a:pt x="293" y="106"/>
                  <a:pt x="291" y="105"/>
                </a:cubicBezTo>
                <a:cubicBezTo>
                  <a:pt x="290" y="105"/>
                  <a:pt x="290" y="105"/>
                  <a:pt x="289" y="105"/>
                </a:cubicBezTo>
                <a:cubicBezTo>
                  <a:pt x="290" y="105"/>
                  <a:pt x="290" y="105"/>
                  <a:pt x="291" y="105"/>
                </a:cubicBezTo>
                <a:cubicBezTo>
                  <a:pt x="296" y="105"/>
                  <a:pt x="297" y="105"/>
                  <a:pt x="297" y="103"/>
                </a:cubicBezTo>
                <a:cubicBezTo>
                  <a:pt x="297" y="103"/>
                  <a:pt x="297" y="102"/>
                  <a:pt x="299" y="102"/>
                </a:cubicBezTo>
                <a:cubicBezTo>
                  <a:pt x="303" y="104"/>
                  <a:pt x="303" y="104"/>
                  <a:pt x="306" y="104"/>
                </a:cubicBezTo>
                <a:cubicBezTo>
                  <a:pt x="307" y="104"/>
                  <a:pt x="306" y="103"/>
                  <a:pt x="305" y="103"/>
                </a:cubicBezTo>
                <a:cubicBezTo>
                  <a:pt x="305" y="103"/>
                  <a:pt x="305" y="103"/>
                  <a:pt x="305" y="103"/>
                </a:cubicBezTo>
                <a:cubicBezTo>
                  <a:pt x="309" y="102"/>
                  <a:pt x="308" y="103"/>
                  <a:pt x="308" y="104"/>
                </a:cubicBezTo>
                <a:cubicBezTo>
                  <a:pt x="311" y="105"/>
                  <a:pt x="316" y="106"/>
                  <a:pt x="318" y="108"/>
                </a:cubicBezTo>
                <a:cubicBezTo>
                  <a:pt x="322" y="109"/>
                  <a:pt x="325" y="110"/>
                  <a:pt x="330" y="112"/>
                </a:cubicBezTo>
                <a:cubicBezTo>
                  <a:pt x="328" y="112"/>
                  <a:pt x="328" y="112"/>
                  <a:pt x="331" y="114"/>
                </a:cubicBezTo>
                <a:cubicBezTo>
                  <a:pt x="332" y="114"/>
                  <a:pt x="336" y="115"/>
                  <a:pt x="336" y="115"/>
                </a:cubicBezTo>
                <a:cubicBezTo>
                  <a:pt x="336" y="117"/>
                  <a:pt x="343" y="119"/>
                  <a:pt x="346" y="122"/>
                </a:cubicBezTo>
                <a:cubicBezTo>
                  <a:pt x="347" y="123"/>
                  <a:pt x="349" y="124"/>
                  <a:pt x="352" y="126"/>
                </a:cubicBezTo>
                <a:cubicBezTo>
                  <a:pt x="354" y="127"/>
                  <a:pt x="357" y="129"/>
                  <a:pt x="359" y="130"/>
                </a:cubicBezTo>
                <a:cubicBezTo>
                  <a:pt x="361" y="132"/>
                  <a:pt x="362" y="133"/>
                  <a:pt x="364" y="134"/>
                </a:cubicBezTo>
                <a:cubicBezTo>
                  <a:pt x="365" y="135"/>
                  <a:pt x="367" y="137"/>
                  <a:pt x="369" y="138"/>
                </a:cubicBezTo>
                <a:cubicBezTo>
                  <a:pt x="369" y="138"/>
                  <a:pt x="369" y="139"/>
                  <a:pt x="370" y="139"/>
                </a:cubicBezTo>
                <a:close/>
                <a:moveTo>
                  <a:pt x="296" y="115"/>
                </a:moveTo>
                <a:cubicBezTo>
                  <a:pt x="295" y="115"/>
                  <a:pt x="294" y="115"/>
                  <a:pt x="294" y="115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2" y="115"/>
                  <a:pt x="292" y="115"/>
                  <a:pt x="292" y="115"/>
                </a:cubicBezTo>
                <a:cubicBezTo>
                  <a:pt x="292" y="115"/>
                  <a:pt x="292" y="115"/>
                  <a:pt x="292" y="115"/>
                </a:cubicBezTo>
                <a:cubicBezTo>
                  <a:pt x="292" y="115"/>
                  <a:pt x="293" y="115"/>
                  <a:pt x="294" y="115"/>
                </a:cubicBezTo>
                <a:cubicBezTo>
                  <a:pt x="294" y="115"/>
                  <a:pt x="294" y="115"/>
                  <a:pt x="294" y="115"/>
                </a:cubicBezTo>
                <a:cubicBezTo>
                  <a:pt x="295" y="115"/>
                  <a:pt x="295" y="115"/>
                  <a:pt x="296" y="115"/>
                </a:cubicBezTo>
                <a:close/>
                <a:moveTo>
                  <a:pt x="287" y="113"/>
                </a:moveTo>
                <a:cubicBezTo>
                  <a:pt x="287" y="113"/>
                  <a:pt x="287" y="113"/>
                  <a:pt x="286" y="112"/>
                </a:cubicBezTo>
                <a:cubicBezTo>
                  <a:pt x="287" y="113"/>
                  <a:pt x="287" y="113"/>
                  <a:pt x="287" y="113"/>
                </a:cubicBezTo>
                <a:close/>
                <a:moveTo>
                  <a:pt x="275" y="113"/>
                </a:moveTo>
                <a:cubicBezTo>
                  <a:pt x="275" y="113"/>
                  <a:pt x="274" y="113"/>
                  <a:pt x="273" y="113"/>
                </a:cubicBezTo>
                <a:cubicBezTo>
                  <a:pt x="273" y="112"/>
                  <a:pt x="273" y="112"/>
                  <a:pt x="275" y="112"/>
                </a:cubicBezTo>
                <a:cubicBezTo>
                  <a:pt x="273" y="111"/>
                  <a:pt x="274" y="110"/>
                  <a:pt x="276" y="110"/>
                </a:cubicBezTo>
                <a:cubicBezTo>
                  <a:pt x="277" y="110"/>
                  <a:pt x="278" y="110"/>
                  <a:pt x="278" y="110"/>
                </a:cubicBezTo>
                <a:cubicBezTo>
                  <a:pt x="281" y="111"/>
                  <a:pt x="283" y="112"/>
                  <a:pt x="286" y="112"/>
                </a:cubicBezTo>
                <a:cubicBezTo>
                  <a:pt x="285" y="113"/>
                  <a:pt x="284" y="113"/>
                  <a:pt x="282" y="113"/>
                </a:cubicBezTo>
                <a:cubicBezTo>
                  <a:pt x="282" y="113"/>
                  <a:pt x="282" y="113"/>
                  <a:pt x="282" y="113"/>
                </a:cubicBezTo>
                <a:cubicBezTo>
                  <a:pt x="280" y="113"/>
                  <a:pt x="279" y="114"/>
                  <a:pt x="277" y="114"/>
                </a:cubicBezTo>
                <a:cubicBezTo>
                  <a:pt x="277" y="114"/>
                  <a:pt x="276" y="114"/>
                  <a:pt x="276" y="114"/>
                </a:cubicBezTo>
                <a:cubicBezTo>
                  <a:pt x="275" y="114"/>
                  <a:pt x="275" y="114"/>
                  <a:pt x="276" y="114"/>
                </a:cubicBezTo>
                <a:cubicBezTo>
                  <a:pt x="279" y="113"/>
                  <a:pt x="277" y="113"/>
                  <a:pt x="275" y="113"/>
                </a:cubicBezTo>
                <a:close/>
                <a:moveTo>
                  <a:pt x="260" y="112"/>
                </a:moveTo>
                <a:cubicBezTo>
                  <a:pt x="261" y="111"/>
                  <a:pt x="265" y="109"/>
                  <a:pt x="260" y="110"/>
                </a:cubicBezTo>
                <a:cubicBezTo>
                  <a:pt x="258" y="110"/>
                  <a:pt x="256" y="110"/>
                  <a:pt x="254" y="110"/>
                </a:cubicBezTo>
                <a:cubicBezTo>
                  <a:pt x="250" y="110"/>
                  <a:pt x="244" y="112"/>
                  <a:pt x="240" y="112"/>
                </a:cubicBezTo>
                <a:cubicBezTo>
                  <a:pt x="238" y="113"/>
                  <a:pt x="235" y="113"/>
                  <a:pt x="232" y="114"/>
                </a:cubicBezTo>
                <a:cubicBezTo>
                  <a:pt x="231" y="114"/>
                  <a:pt x="230" y="114"/>
                  <a:pt x="228" y="115"/>
                </a:cubicBezTo>
                <a:cubicBezTo>
                  <a:pt x="230" y="114"/>
                  <a:pt x="231" y="113"/>
                  <a:pt x="233" y="113"/>
                </a:cubicBezTo>
                <a:cubicBezTo>
                  <a:pt x="233" y="113"/>
                  <a:pt x="234" y="112"/>
                  <a:pt x="234" y="112"/>
                </a:cubicBezTo>
                <a:cubicBezTo>
                  <a:pt x="236" y="112"/>
                  <a:pt x="238" y="112"/>
                  <a:pt x="240" y="111"/>
                </a:cubicBezTo>
                <a:cubicBezTo>
                  <a:pt x="243" y="111"/>
                  <a:pt x="245" y="110"/>
                  <a:pt x="247" y="110"/>
                </a:cubicBezTo>
                <a:cubicBezTo>
                  <a:pt x="250" y="110"/>
                  <a:pt x="252" y="109"/>
                  <a:pt x="254" y="109"/>
                </a:cubicBezTo>
                <a:cubicBezTo>
                  <a:pt x="255" y="109"/>
                  <a:pt x="256" y="109"/>
                  <a:pt x="258" y="109"/>
                </a:cubicBezTo>
                <a:cubicBezTo>
                  <a:pt x="259" y="109"/>
                  <a:pt x="260" y="109"/>
                  <a:pt x="261" y="109"/>
                </a:cubicBezTo>
                <a:cubicBezTo>
                  <a:pt x="262" y="109"/>
                  <a:pt x="262" y="108"/>
                  <a:pt x="262" y="108"/>
                </a:cubicBezTo>
                <a:cubicBezTo>
                  <a:pt x="263" y="108"/>
                  <a:pt x="263" y="108"/>
                  <a:pt x="264" y="108"/>
                </a:cubicBezTo>
                <a:cubicBezTo>
                  <a:pt x="264" y="108"/>
                  <a:pt x="265" y="108"/>
                  <a:pt x="265" y="108"/>
                </a:cubicBezTo>
                <a:cubicBezTo>
                  <a:pt x="266" y="108"/>
                  <a:pt x="266" y="108"/>
                  <a:pt x="266" y="108"/>
                </a:cubicBezTo>
                <a:cubicBezTo>
                  <a:pt x="266" y="108"/>
                  <a:pt x="267" y="108"/>
                  <a:pt x="267" y="108"/>
                </a:cubicBezTo>
                <a:cubicBezTo>
                  <a:pt x="268" y="109"/>
                  <a:pt x="269" y="109"/>
                  <a:pt x="271" y="110"/>
                </a:cubicBezTo>
                <a:cubicBezTo>
                  <a:pt x="268" y="110"/>
                  <a:pt x="264" y="110"/>
                  <a:pt x="260" y="112"/>
                </a:cubicBezTo>
                <a:close/>
                <a:moveTo>
                  <a:pt x="261" y="122"/>
                </a:moveTo>
                <a:cubicBezTo>
                  <a:pt x="261" y="122"/>
                  <a:pt x="260" y="122"/>
                  <a:pt x="260" y="122"/>
                </a:cubicBezTo>
                <a:lnTo>
                  <a:pt x="261" y="122"/>
                </a:lnTo>
                <a:close/>
                <a:moveTo>
                  <a:pt x="228" y="114"/>
                </a:moveTo>
                <a:cubicBezTo>
                  <a:pt x="229" y="113"/>
                  <a:pt x="231" y="113"/>
                  <a:pt x="233" y="113"/>
                </a:cubicBezTo>
                <a:cubicBezTo>
                  <a:pt x="231" y="114"/>
                  <a:pt x="229" y="114"/>
                  <a:pt x="228" y="114"/>
                </a:cubicBezTo>
                <a:close/>
                <a:moveTo>
                  <a:pt x="251" y="95"/>
                </a:moveTo>
                <a:cubicBezTo>
                  <a:pt x="255" y="95"/>
                  <a:pt x="258" y="94"/>
                  <a:pt x="265" y="93"/>
                </a:cubicBezTo>
                <a:cubicBezTo>
                  <a:pt x="265" y="93"/>
                  <a:pt x="266" y="94"/>
                  <a:pt x="267" y="94"/>
                </a:cubicBezTo>
                <a:cubicBezTo>
                  <a:pt x="270" y="94"/>
                  <a:pt x="266" y="95"/>
                  <a:pt x="268" y="95"/>
                </a:cubicBezTo>
                <a:cubicBezTo>
                  <a:pt x="271" y="95"/>
                  <a:pt x="274" y="95"/>
                  <a:pt x="278" y="96"/>
                </a:cubicBezTo>
                <a:cubicBezTo>
                  <a:pt x="278" y="96"/>
                  <a:pt x="281" y="96"/>
                  <a:pt x="282" y="97"/>
                </a:cubicBezTo>
                <a:cubicBezTo>
                  <a:pt x="283" y="97"/>
                  <a:pt x="285" y="97"/>
                  <a:pt x="284" y="96"/>
                </a:cubicBezTo>
                <a:cubicBezTo>
                  <a:pt x="284" y="96"/>
                  <a:pt x="284" y="95"/>
                  <a:pt x="285" y="95"/>
                </a:cubicBezTo>
                <a:cubicBezTo>
                  <a:pt x="287" y="95"/>
                  <a:pt x="285" y="96"/>
                  <a:pt x="286" y="96"/>
                </a:cubicBezTo>
                <a:cubicBezTo>
                  <a:pt x="287" y="96"/>
                  <a:pt x="288" y="97"/>
                  <a:pt x="288" y="97"/>
                </a:cubicBezTo>
                <a:cubicBezTo>
                  <a:pt x="287" y="97"/>
                  <a:pt x="285" y="96"/>
                  <a:pt x="284" y="97"/>
                </a:cubicBezTo>
                <a:cubicBezTo>
                  <a:pt x="285" y="98"/>
                  <a:pt x="287" y="98"/>
                  <a:pt x="289" y="98"/>
                </a:cubicBezTo>
                <a:cubicBezTo>
                  <a:pt x="289" y="100"/>
                  <a:pt x="287" y="101"/>
                  <a:pt x="282" y="101"/>
                </a:cubicBezTo>
                <a:cubicBezTo>
                  <a:pt x="281" y="102"/>
                  <a:pt x="281" y="102"/>
                  <a:pt x="280" y="102"/>
                </a:cubicBezTo>
                <a:cubicBezTo>
                  <a:pt x="279" y="102"/>
                  <a:pt x="278" y="101"/>
                  <a:pt x="276" y="102"/>
                </a:cubicBezTo>
                <a:cubicBezTo>
                  <a:pt x="278" y="100"/>
                  <a:pt x="278" y="100"/>
                  <a:pt x="275" y="100"/>
                </a:cubicBezTo>
                <a:cubicBezTo>
                  <a:pt x="274" y="99"/>
                  <a:pt x="270" y="100"/>
                  <a:pt x="270" y="99"/>
                </a:cubicBezTo>
                <a:cubicBezTo>
                  <a:pt x="270" y="98"/>
                  <a:pt x="268" y="98"/>
                  <a:pt x="266" y="98"/>
                </a:cubicBezTo>
                <a:cubicBezTo>
                  <a:pt x="265" y="97"/>
                  <a:pt x="264" y="97"/>
                  <a:pt x="263" y="97"/>
                </a:cubicBezTo>
                <a:cubicBezTo>
                  <a:pt x="262" y="97"/>
                  <a:pt x="261" y="97"/>
                  <a:pt x="260" y="97"/>
                </a:cubicBezTo>
                <a:cubicBezTo>
                  <a:pt x="259" y="97"/>
                  <a:pt x="257" y="96"/>
                  <a:pt x="256" y="96"/>
                </a:cubicBezTo>
                <a:cubicBezTo>
                  <a:pt x="254" y="96"/>
                  <a:pt x="252" y="96"/>
                  <a:pt x="251" y="96"/>
                </a:cubicBezTo>
                <a:cubicBezTo>
                  <a:pt x="250" y="95"/>
                  <a:pt x="250" y="95"/>
                  <a:pt x="251" y="95"/>
                </a:cubicBezTo>
                <a:cubicBezTo>
                  <a:pt x="251" y="95"/>
                  <a:pt x="251" y="95"/>
                  <a:pt x="251" y="95"/>
                </a:cubicBezTo>
                <a:close/>
                <a:moveTo>
                  <a:pt x="286" y="103"/>
                </a:moveTo>
                <a:cubicBezTo>
                  <a:pt x="285" y="103"/>
                  <a:pt x="285" y="103"/>
                  <a:pt x="284" y="103"/>
                </a:cubicBezTo>
                <a:cubicBezTo>
                  <a:pt x="285" y="103"/>
                  <a:pt x="285" y="103"/>
                  <a:pt x="286" y="103"/>
                </a:cubicBezTo>
                <a:cubicBezTo>
                  <a:pt x="286" y="103"/>
                  <a:pt x="286" y="103"/>
                  <a:pt x="286" y="103"/>
                </a:cubicBezTo>
                <a:close/>
                <a:moveTo>
                  <a:pt x="291" y="100"/>
                </a:moveTo>
                <a:cubicBezTo>
                  <a:pt x="292" y="99"/>
                  <a:pt x="292" y="99"/>
                  <a:pt x="292" y="99"/>
                </a:cubicBezTo>
                <a:cubicBezTo>
                  <a:pt x="293" y="99"/>
                  <a:pt x="293" y="99"/>
                  <a:pt x="293" y="99"/>
                </a:cubicBezTo>
                <a:cubicBezTo>
                  <a:pt x="294" y="99"/>
                  <a:pt x="294" y="100"/>
                  <a:pt x="295" y="100"/>
                </a:cubicBezTo>
                <a:cubicBezTo>
                  <a:pt x="294" y="100"/>
                  <a:pt x="293" y="100"/>
                  <a:pt x="291" y="100"/>
                </a:cubicBezTo>
                <a:close/>
                <a:moveTo>
                  <a:pt x="271" y="77"/>
                </a:moveTo>
                <a:cubicBezTo>
                  <a:pt x="274" y="78"/>
                  <a:pt x="276" y="78"/>
                  <a:pt x="279" y="79"/>
                </a:cubicBezTo>
                <a:cubicBezTo>
                  <a:pt x="281" y="80"/>
                  <a:pt x="284" y="80"/>
                  <a:pt x="286" y="81"/>
                </a:cubicBezTo>
                <a:cubicBezTo>
                  <a:pt x="287" y="81"/>
                  <a:pt x="289" y="81"/>
                  <a:pt x="290" y="82"/>
                </a:cubicBezTo>
                <a:cubicBezTo>
                  <a:pt x="292" y="82"/>
                  <a:pt x="293" y="83"/>
                  <a:pt x="295" y="83"/>
                </a:cubicBezTo>
                <a:cubicBezTo>
                  <a:pt x="298" y="84"/>
                  <a:pt x="301" y="85"/>
                  <a:pt x="304" y="86"/>
                </a:cubicBezTo>
                <a:cubicBezTo>
                  <a:pt x="313" y="89"/>
                  <a:pt x="324" y="92"/>
                  <a:pt x="332" y="96"/>
                </a:cubicBezTo>
                <a:cubicBezTo>
                  <a:pt x="334" y="97"/>
                  <a:pt x="336" y="98"/>
                  <a:pt x="338" y="99"/>
                </a:cubicBezTo>
                <a:cubicBezTo>
                  <a:pt x="340" y="100"/>
                  <a:pt x="341" y="100"/>
                  <a:pt x="342" y="101"/>
                </a:cubicBezTo>
                <a:cubicBezTo>
                  <a:pt x="344" y="103"/>
                  <a:pt x="347" y="105"/>
                  <a:pt x="349" y="108"/>
                </a:cubicBezTo>
                <a:cubicBezTo>
                  <a:pt x="352" y="110"/>
                  <a:pt x="354" y="112"/>
                  <a:pt x="356" y="114"/>
                </a:cubicBezTo>
                <a:cubicBezTo>
                  <a:pt x="360" y="118"/>
                  <a:pt x="363" y="121"/>
                  <a:pt x="366" y="125"/>
                </a:cubicBezTo>
                <a:cubicBezTo>
                  <a:pt x="366" y="124"/>
                  <a:pt x="366" y="124"/>
                  <a:pt x="365" y="124"/>
                </a:cubicBezTo>
                <a:cubicBezTo>
                  <a:pt x="364" y="123"/>
                  <a:pt x="363" y="123"/>
                  <a:pt x="362" y="122"/>
                </a:cubicBezTo>
                <a:cubicBezTo>
                  <a:pt x="362" y="122"/>
                  <a:pt x="362" y="122"/>
                  <a:pt x="362" y="122"/>
                </a:cubicBezTo>
                <a:cubicBezTo>
                  <a:pt x="359" y="119"/>
                  <a:pt x="359" y="118"/>
                  <a:pt x="355" y="115"/>
                </a:cubicBezTo>
                <a:cubicBezTo>
                  <a:pt x="356" y="114"/>
                  <a:pt x="351" y="112"/>
                  <a:pt x="351" y="111"/>
                </a:cubicBezTo>
                <a:cubicBezTo>
                  <a:pt x="350" y="109"/>
                  <a:pt x="346" y="107"/>
                  <a:pt x="343" y="104"/>
                </a:cubicBezTo>
                <a:cubicBezTo>
                  <a:pt x="341" y="103"/>
                  <a:pt x="339" y="101"/>
                  <a:pt x="336" y="100"/>
                </a:cubicBezTo>
                <a:cubicBezTo>
                  <a:pt x="333" y="98"/>
                  <a:pt x="330" y="97"/>
                  <a:pt x="327" y="95"/>
                </a:cubicBezTo>
                <a:cubicBezTo>
                  <a:pt x="325" y="94"/>
                  <a:pt x="320" y="93"/>
                  <a:pt x="319" y="92"/>
                </a:cubicBezTo>
                <a:cubicBezTo>
                  <a:pt x="317" y="92"/>
                  <a:pt x="316" y="91"/>
                  <a:pt x="314" y="90"/>
                </a:cubicBezTo>
                <a:cubicBezTo>
                  <a:pt x="312" y="90"/>
                  <a:pt x="311" y="89"/>
                  <a:pt x="309" y="89"/>
                </a:cubicBezTo>
                <a:cubicBezTo>
                  <a:pt x="308" y="88"/>
                  <a:pt x="306" y="88"/>
                  <a:pt x="305" y="87"/>
                </a:cubicBezTo>
                <a:cubicBezTo>
                  <a:pt x="303" y="87"/>
                  <a:pt x="302" y="86"/>
                  <a:pt x="300" y="86"/>
                </a:cubicBezTo>
                <a:cubicBezTo>
                  <a:pt x="298" y="85"/>
                  <a:pt x="295" y="84"/>
                  <a:pt x="292" y="84"/>
                </a:cubicBezTo>
                <a:cubicBezTo>
                  <a:pt x="290" y="83"/>
                  <a:pt x="287" y="83"/>
                  <a:pt x="285" y="82"/>
                </a:cubicBezTo>
                <a:cubicBezTo>
                  <a:pt x="281" y="81"/>
                  <a:pt x="276" y="80"/>
                  <a:pt x="272" y="79"/>
                </a:cubicBezTo>
                <a:cubicBezTo>
                  <a:pt x="271" y="79"/>
                  <a:pt x="269" y="79"/>
                  <a:pt x="269" y="79"/>
                </a:cubicBezTo>
                <a:cubicBezTo>
                  <a:pt x="268" y="78"/>
                  <a:pt x="268" y="78"/>
                  <a:pt x="267" y="78"/>
                </a:cubicBezTo>
                <a:cubicBezTo>
                  <a:pt x="267" y="77"/>
                  <a:pt x="265" y="76"/>
                  <a:pt x="264" y="76"/>
                </a:cubicBezTo>
                <a:cubicBezTo>
                  <a:pt x="267" y="76"/>
                  <a:pt x="269" y="77"/>
                  <a:pt x="271" y="77"/>
                </a:cubicBezTo>
                <a:close/>
                <a:moveTo>
                  <a:pt x="255" y="72"/>
                </a:moveTo>
                <a:cubicBezTo>
                  <a:pt x="255" y="72"/>
                  <a:pt x="255" y="72"/>
                  <a:pt x="255" y="72"/>
                </a:cubicBezTo>
                <a:cubicBezTo>
                  <a:pt x="254" y="72"/>
                  <a:pt x="253" y="72"/>
                  <a:pt x="253" y="71"/>
                </a:cubicBezTo>
                <a:cubicBezTo>
                  <a:pt x="254" y="71"/>
                  <a:pt x="254" y="71"/>
                  <a:pt x="255" y="72"/>
                </a:cubicBezTo>
                <a:close/>
                <a:moveTo>
                  <a:pt x="246" y="72"/>
                </a:moveTo>
                <a:cubicBezTo>
                  <a:pt x="241" y="73"/>
                  <a:pt x="239" y="73"/>
                  <a:pt x="235" y="72"/>
                </a:cubicBezTo>
                <a:cubicBezTo>
                  <a:pt x="239" y="72"/>
                  <a:pt x="243" y="72"/>
                  <a:pt x="246" y="72"/>
                </a:cubicBezTo>
                <a:close/>
                <a:moveTo>
                  <a:pt x="230" y="73"/>
                </a:moveTo>
                <a:cubicBezTo>
                  <a:pt x="229" y="73"/>
                  <a:pt x="229" y="73"/>
                  <a:pt x="228" y="73"/>
                </a:cubicBezTo>
                <a:cubicBezTo>
                  <a:pt x="228" y="73"/>
                  <a:pt x="228" y="73"/>
                  <a:pt x="228" y="73"/>
                </a:cubicBezTo>
                <a:cubicBezTo>
                  <a:pt x="229" y="73"/>
                  <a:pt x="229" y="73"/>
                  <a:pt x="230" y="73"/>
                </a:cubicBezTo>
                <a:close/>
                <a:moveTo>
                  <a:pt x="227" y="88"/>
                </a:moveTo>
                <a:cubicBezTo>
                  <a:pt x="226" y="88"/>
                  <a:pt x="226" y="88"/>
                  <a:pt x="226" y="88"/>
                </a:cubicBezTo>
                <a:lnTo>
                  <a:pt x="227" y="88"/>
                </a:lnTo>
                <a:close/>
                <a:moveTo>
                  <a:pt x="202" y="78"/>
                </a:moveTo>
                <a:cubicBezTo>
                  <a:pt x="202" y="78"/>
                  <a:pt x="202" y="78"/>
                  <a:pt x="202" y="78"/>
                </a:cubicBezTo>
                <a:cubicBezTo>
                  <a:pt x="204" y="78"/>
                  <a:pt x="206" y="77"/>
                  <a:pt x="209" y="76"/>
                </a:cubicBezTo>
                <a:cubicBezTo>
                  <a:pt x="211" y="76"/>
                  <a:pt x="213" y="76"/>
                  <a:pt x="216" y="75"/>
                </a:cubicBezTo>
                <a:cubicBezTo>
                  <a:pt x="215" y="75"/>
                  <a:pt x="214" y="76"/>
                  <a:pt x="213" y="76"/>
                </a:cubicBezTo>
                <a:cubicBezTo>
                  <a:pt x="209" y="79"/>
                  <a:pt x="208" y="78"/>
                  <a:pt x="206" y="78"/>
                </a:cubicBezTo>
                <a:cubicBezTo>
                  <a:pt x="205" y="78"/>
                  <a:pt x="204" y="78"/>
                  <a:pt x="203" y="79"/>
                </a:cubicBezTo>
                <a:cubicBezTo>
                  <a:pt x="198" y="81"/>
                  <a:pt x="202" y="78"/>
                  <a:pt x="202" y="78"/>
                </a:cubicBezTo>
                <a:close/>
                <a:moveTo>
                  <a:pt x="193" y="83"/>
                </a:moveTo>
                <a:cubicBezTo>
                  <a:pt x="194" y="82"/>
                  <a:pt x="194" y="82"/>
                  <a:pt x="194" y="82"/>
                </a:cubicBezTo>
                <a:cubicBezTo>
                  <a:pt x="194" y="82"/>
                  <a:pt x="195" y="82"/>
                  <a:pt x="195" y="82"/>
                </a:cubicBezTo>
                <a:cubicBezTo>
                  <a:pt x="197" y="81"/>
                  <a:pt x="197" y="81"/>
                  <a:pt x="197" y="82"/>
                </a:cubicBezTo>
                <a:cubicBezTo>
                  <a:pt x="197" y="82"/>
                  <a:pt x="196" y="82"/>
                  <a:pt x="196" y="82"/>
                </a:cubicBezTo>
                <a:cubicBezTo>
                  <a:pt x="195" y="83"/>
                  <a:pt x="193" y="83"/>
                  <a:pt x="193" y="83"/>
                </a:cubicBezTo>
                <a:close/>
                <a:moveTo>
                  <a:pt x="186" y="75"/>
                </a:moveTo>
                <a:cubicBezTo>
                  <a:pt x="186" y="75"/>
                  <a:pt x="186" y="75"/>
                  <a:pt x="186" y="75"/>
                </a:cubicBezTo>
                <a:cubicBezTo>
                  <a:pt x="185" y="76"/>
                  <a:pt x="183" y="76"/>
                  <a:pt x="183" y="76"/>
                </a:cubicBezTo>
                <a:cubicBezTo>
                  <a:pt x="182" y="76"/>
                  <a:pt x="182" y="76"/>
                  <a:pt x="182" y="76"/>
                </a:cubicBezTo>
                <a:cubicBezTo>
                  <a:pt x="183" y="76"/>
                  <a:pt x="185" y="75"/>
                  <a:pt x="186" y="75"/>
                </a:cubicBezTo>
                <a:close/>
                <a:moveTo>
                  <a:pt x="178" y="79"/>
                </a:moveTo>
                <a:cubicBezTo>
                  <a:pt x="178" y="79"/>
                  <a:pt x="178" y="79"/>
                  <a:pt x="179" y="79"/>
                </a:cubicBezTo>
                <a:cubicBezTo>
                  <a:pt x="177" y="79"/>
                  <a:pt x="176" y="80"/>
                  <a:pt x="174" y="80"/>
                </a:cubicBezTo>
                <a:cubicBezTo>
                  <a:pt x="175" y="80"/>
                  <a:pt x="176" y="79"/>
                  <a:pt x="178" y="79"/>
                </a:cubicBezTo>
                <a:close/>
                <a:moveTo>
                  <a:pt x="172" y="88"/>
                </a:moveTo>
                <a:cubicBezTo>
                  <a:pt x="173" y="88"/>
                  <a:pt x="173" y="88"/>
                  <a:pt x="173" y="87"/>
                </a:cubicBezTo>
                <a:cubicBezTo>
                  <a:pt x="172" y="88"/>
                  <a:pt x="171" y="88"/>
                  <a:pt x="171" y="89"/>
                </a:cubicBezTo>
                <a:cubicBezTo>
                  <a:pt x="171" y="88"/>
                  <a:pt x="172" y="88"/>
                  <a:pt x="172" y="88"/>
                </a:cubicBezTo>
                <a:close/>
                <a:moveTo>
                  <a:pt x="166" y="91"/>
                </a:moveTo>
                <a:cubicBezTo>
                  <a:pt x="167" y="91"/>
                  <a:pt x="167" y="91"/>
                  <a:pt x="168" y="90"/>
                </a:cubicBezTo>
                <a:cubicBezTo>
                  <a:pt x="168" y="90"/>
                  <a:pt x="168" y="90"/>
                  <a:pt x="168" y="90"/>
                </a:cubicBezTo>
                <a:cubicBezTo>
                  <a:pt x="169" y="90"/>
                  <a:pt x="170" y="90"/>
                  <a:pt x="170" y="90"/>
                </a:cubicBezTo>
                <a:cubicBezTo>
                  <a:pt x="175" y="87"/>
                  <a:pt x="172" y="90"/>
                  <a:pt x="171" y="91"/>
                </a:cubicBezTo>
                <a:cubicBezTo>
                  <a:pt x="171" y="91"/>
                  <a:pt x="171" y="91"/>
                  <a:pt x="171" y="91"/>
                </a:cubicBezTo>
                <a:cubicBezTo>
                  <a:pt x="171" y="91"/>
                  <a:pt x="170" y="91"/>
                  <a:pt x="170" y="91"/>
                </a:cubicBezTo>
                <a:cubicBezTo>
                  <a:pt x="168" y="92"/>
                  <a:pt x="167" y="93"/>
                  <a:pt x="165" y="94"/>
                </a:cubicBezTo>
                <a:cubicBezTo>
                  <a:pt x="163" y="95"/>
                  <a:pt x="161" y="96"/>
                  <a:pt x="159" y="97"/>
                </a:cubicBezTo>
                <a:cubicBezTo>
                  <a:pt x="160" y="95"/>
                  <a:pt x="162" y="94"/>
                  <a:pt x="163" y="93"/>
                </a:cubicBezTo>
                <a:cubicBezTo>
                  <a:pt x="164" y="92"/>
                  <a:pt x="165" y="91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lose/>
                <a:moveTo>
                  <a:pt x="163" y="84"/>
                </a:moveTo>
                <a:cubicBezTo>
                  <a:pt x="164" y="84"/>
                  <a:pt x="165" y="83"/>
                  <a:pt x="166" y="83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65" y="84"/>
                  <a:pt x="165" y="85"/>
                  <a:pt x="166" y="85"/>
                </a:cubicBezTo>
                <a:cubicBezTo>
                  <a:pt x="165" y="85"/>
                  <a:pt x="164" y="86"/>
                  <a:pt x="164" y="86"/>
                </a:cubicBezTo>
                <a:cubicBezTo>
                  <a:pt x="164" y="86"/>
                  <a:pt x="163" y="86"/>
                  <a:pt x="163" y="86"/>
                </a:cubicBezTo>
                <a:cubicBezTo>
                  <a:pt x="163" y="86"/>
                  <a:pt x="163" y="85"/>
                  <a:pt x="163" y="85"/>
                </a:cubicBezTo>
                <a:cubicBezTo>
                  <a:pt x="164" y="85"/>
                  <a:pt x="162" y="85"/>
                  <a:pt x="163" y="84"/>
                </a:cubicBezTo>
                <a:close/>
                <a:moveTo>
                  <a:pt x="155" y="88"/>
                </a:moveTo>
                <a:cubicBezTo>
                  <a:pt x="157" y="87"/>
                  <a:pt x="160" y="86"/>
                  <a:pt x="162" y="85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1" y="86"/>
                  <a:pt x="161" y="86"/>
                  <a:pt x="161" y="87"/>
                </a:cubicBezTo>
                <a:cubicBezTo>
                  <a:pt x="160" y="87"/>
                  <a:pt x="158" y="88"/>
                  <a:pt x="157" y="89"/>
                </a:cubicBezTo>
                <a:cubicBezTo>
                  <a:pt x="155" y="90"/>
                  <a:pt x="154" y="91"/>
                  <a:pt x="152" y="92"/>
                </a:cubicBezTo>
                <a:cubicBezTo>
                  <a:pt x="150" y="93"/>
                  <a:pt x="148" y="94"/>
                  <a:pt x="146" y="96"/>
                </a:cubicBezTo>
                <a:cubicBezTo>
                  <a:pt x="144" y="97"/>
                  <a:pt x="141" y="98"/>
                  <a:pt x="139" y="100"/>
                </a:cubicBezTo>
                <a:cubicBezTo>
                  <a:pt x="139" y="100"/>
                  <a:pt x="138" y="100"/>
                  <a:pt x="137" y="101"/>
                </a:cubicBezTo>
                <a:cubicBezTo>
                  <a:pt x="136" y="102"/>
                  <a:pt x="136" y="102"/>
                  <a:pt x="136" y="102"/>
                </a:cubicBezTo>
                <a:cubicBezTo>
                  <a:pt x="135" y="103"/>
                  <a:pt x="135" y="103"/>
                  <a:pt x="134" y="103"/>
                </a:cubicBezTo>
                <a:cubicBezTo>
                  <a:pt x="134" y="103"/>
                  <a:pt x="133" y="103"/>
                  <a:pt x="133" y="103"/>
                </a:cubicBezTo>
                <a:cubicBezTo>
                  <a:pt x="140" y="98"/>
                  <a:pt x="148" y="92"/>
                  <a:pt x="155" y="88"/>
                </a:cubicBezTo>
                <a:close/>
                <a:moveTo>
                  <a:pt x="146" y="123"/>
                </a:moveTo>
                <a:cubicBezTo>
                  <a:pt x="145" y="123"/>
                  <a:pt x="144" y="124"/>
                  <a:pt x="143" y="125"/>
                </a:cubicBezTo>
                <a:cubicBezTo>
                  <a:pt x="144" y="124"/>
                  <a:pt x="144" y="124"/>
                  <a:pt x="145" y="123"/>
                </a:cubicBezTo>
                <a:cubicBezTo>
                  <a:pt x="145" y="122"/>
                  <a:pt x="146" y="122"/>
                  <a:pt x="146" y="122"/>
                </a:cubicBezTo>
                <a:cubicBezTo>
                  <a:pt x="146" y="123"/>
                  <a:pt x="146" y="123"/>
                  <a:pt x="146" y="123"/>
                </a:cubicBezTo>
                <a:close/>
                <a:moveTo>
                  <a:pt x="112" y="159"/>
                </a:moveTo>
                <a:cubicBezTo>
                  <a:pt x="112" y="159"/>
                  <a:pt x="111" y="160"/>
                  <a:pt x="111" y="160"/>
                </a:cubicBezTo>
                <a:cubicBezTo>
                  <a:pt x="111" y="161"/>
                  <a:pt x="111" y="161"/>
                  <a:pt x="111" y="161"/>
                </a:cubicBezTo>
                <a:cubicBezTo>
                  <a:pt x="111" y="160"/>
                  <a:pt x="111" y="160"/>
                  <a:pt x="111" y="160"/>
                </a:cubicBezTo>
                <a:cubicBezTo>
                  <a:pt x="111" y="160"/>
                  <a:pt x="111" y="159"/>
                  <a:pt x="112" y="159"/>
                </a:cubicBezTo>
                <a:close/>
                <a:moveTo>
                  <a:pt x="87" y="152"/>
                </a:moveTo>
                <a:cubicBezTo>
                  <a:pt x="87" y="153"/>
                  <a:pt x="87" y="154"/>
                  <a:pt x="86" y="153"/>
                </a:cubicBezTo>
                <a:lnTo>
                  <a:pt x="87" y="152"/>
                </a:lnTo>
                <a:close/>
                <a:moveTo>
                  <a:pt x="87" y="218"/>
                </a:moveTo>
                <a:cubicBezTo>
                  <a:pt x="87" y="217"/>
                  <a:pt x="87" y="217"/>
                  <a:pt x="87" y="217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7" y="218"/>
                  <a:pt x="87" y="219"/>
                  <a:pt x="86" y="219"/>
                </a:cubicBezTo>
                <a:cubicBezTo>
                  <a:pt x="86" y="219"/>
                  <a:pt x="86" y="218"/>
                  <a:pt x="87" y="218"/>
                </a:cubicBezTo>
                <a:close/>
                <a:moveTo>
                  <a:pt x="83" y="159"/>
                </a:moveTo>
                <a:cubicBezTo>
                  <a:pt x="82" y="160"/>
                  <a:pt x="82" y="162"/>
                  <a:pt x="81" y="164"/>
                </a:cubicBezTo>
                <a:cubicBezTo>
                  <a:pt x="80" y="166"/>
                  <a:pt x="80" y="168"/>
                  <a:pt x="79" y="169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8" y="170"/>
                  <a:pt x="78" y="170"/>
                  <a:pt x="77" y="169"/>
                </a:cubicBezTo>
                <a:cubicBezTo>
                  <a:pt x="79" y="166"/>
                  <a:pt x="81" y="162"/>
                  <a:pt x="83" y="159"/>
                </a:cubicBezTo>
                <a:close/>
                <a:moveTo>
                  <a:pt x="75" y="209"/>
                </a:moveTo>
                <a:cubicBezTo>
                  <a:pt x="75" y="200"/>
                  <a:pt x="77" y="192"/>
                  <a:pt x="78" y="183"/>
                </a:cubicBezTo>
                <a:cubicBezTo>
                  <a:pt x="79" y="183"/>
                  <a:pt x="79" y="182"/>
                  <a:pt x="80" y="180"/>
                </a:cubicBezTo>
                <a:cubicBezTo>
                  <a:pt x="80" y="181"/>
                  <a:pt x="80" y="182"/>
                  <a:pt x="80" y="183"/>
                </a:cubicBezTo>
                <a:cubicBezTo>
                  <a:pt x="77" y="193"/>
                  <a:pt x="76" y="203"/>
                  <a:pt x="76" y="212"/>
                </a:cubicBezTo>
                <a:cubicBezTo>
                  <a:pt x="76" y="213"/>
                  <a:pt x="76" y="214"/>
                  <a:pt x="76" y="215"/>
                </a:cubicBezTo>
                <a:cubicBezTo>
                  <a:pt x="76" y="217"/>
                  <a:pt x="75" y="219"/>
                  <a:pt x="75" y="221"/>
                </a:cubicBezTo>
                <a:cubicBezTo>
                  <a:pt x="75" y="218"/>
                  <a:pt x="75" y="213"/>
                  <a:pt x="75" y="209"/>
                </a:cubicBezTo>
                <a:close/>
                <a:moveTo>
                  <a:pt x="75" y="237"/>
                </a:moveTo>
                <a:cubicBezTo>
                  <a:pt x="76" y="237"/>
                  <a:pt x="77" y="238"/>
                  <a:pt x="76" y="235"/>
                </a:cubicBezTo>
                <a:cubicBezTo>
                  <a:pt x="76" y="234"/>
                  <a:pt x="76" y="233"/>
                  <a:pt x="76" y="232"/>
                </a:cubicBezTo>
                <a:cubicBezTo>
                  <a:pt x="76" y="230"/>
                  <a:pt x="76" y="229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7" y="230"/>
                  <a:pt x="77" y="231"/>
                  <a:pt x="78" y="231"/>
                </a:cubicBezTo>
                <a:cubicBezTo>
                  <a:pt x="77" y="231"/>
                  <a:pt x="77" y="233"/>
                  <a:pt x="78" y="236"/>
                </a:cubicBezTo>
                <a:cubicBezTo>
                  <a:pt x="78" y="237"/>
                  <a:pt x="78" y="239"/>
                  <a:pt x="78" y="240"/>
                </a:cubicBezTo>
                <a:cubicBezTo>
                  <a:pt x="79" y="242"/>
                  <a:pt x="79" y="243"/>
                  <a:pt x="80" y="245"/>
                </a:cubicBezTo>
                <a:cubicBezTo>
                  <a:pt x="80" y="247"/>
                  <a:pt x="81" y="250"/>
                  <a:pt x="82" y="252"/>
                </a:cubicBezTo>
                <a:cubicBezTo>
                  <a:pt x="83" y="254"/>
                  <a:pt x="83" y="258"/>
                  <a:pt x="84" y="257"/>
                </a:cubicBezTo>
                <a:cubicBezTo>
                  <a:pt x="85" y="257"/>
                  <a:pt x="85" y="254"/>
                  <a:pt x="85" y="252"/>
                </a:cubicBezTo>
                <a:cubicBezTo>
                  <a:pt x="85" y="247"/>
                  <a:pt x="84" y="241"/>
                  <a:pt x="85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6" y="232"/>
                  <a:pt x="87" y="228"/>
                  <a:pt x="87" y="223"/>
                </a:cubicBezTo>
                <a:cubicBezTo>
                  <a:pt x="87" y="222"/>
                  <a:pt x="87" y="221"/>
                  <a:pt x="87" y="221"/>
                </a:cubicBezTo>
                <a:cubicBezTo>
                  <a:pt x="87" y="220"/>
                  <a:pt x="87" y="220"/>
                  <a:pt x="88" y="220"/>
                </a:cubicBezTo>
                <a:cubicBezTo>
                  <a:pt x="88" y="220"/>
                  <a:pt x="88" y="221"/>
                  <a:pt x="88" y="221"/>
                </a:cubicBezTo>
                <a:cubicBezTo>
                  <a:pt x="88" y="218"/>
                  <a:pt x="89" y="215"/>
                  <a:pt x="90" y="212"/>
                </a:cubicBezTo>
                <a:cubicBezTo>
                  <a:pt x="90" y="212"/>
                  <a:pt x="90" y="212"/>
                  <a:pt x="90" y="211"/>
                </a:cubicBezTo>
                <a:cubicBezTo>
                  <a:pt x="90" y="210"/>
                  <a:pt x="90" y="208"/>
                  <a:pt x="90" y="206"/>
                </a:cubicBezTo>
                <a:cubicBezTo>
                  <a:pt x="90" y="205"/>
                  <a:pt x="90" y="204"/>
                  <a:pt x="91" y="204"/>
                </a:cubicBezTo>
                <a:cubicBezTo>
                  <a:pt x="91" y="204"/>
                  <a:pt x="91" y="205"/>
                  <a:pt x="91" y="205"/>
                </a:cubicBezTo>
                <a:cubicBezTo>
                  <a:pt x="91" y="206"/>
                  <a:pt x="90" y="208"/>
                  <a:pt x="91" y="208"/>
                </a:cubicBezTo>
                <a:cubicBezTo>
                  <a:pt x="92" y="204"/>
                  <a:pt x="93" y="198"/>
                  <a:pt x="95" y="194"/>
                </a:cubicBezTo>
                <a:cubicBezTo>
                  <a:pt x="96" y="192"/>
                  <a:pt x="97" y="190"/>
                  <a:pt x="98" y="187"/>
                </a:cubicBezTo>
                <a:cubicBezTo>
                  <a:pt x="98" y="186"/>
                  <a:pt x="98" y="185"/>
                  <a:pt x="99" y="184"/>
                </a:cubicBezTo>
                <a:cubicBezTo>
                  <a:pt x="99" y="183"/>
                  <a:pt x="100" y="182"/>
                  <a:pt x="100" y="181"/>
                </a:cubicBezTo>
                <a:cubicBezTo>
                  <a:pt x="101" y="181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1" y="178"/>
                  <a:pt x="101" y="178"/>
                  <a:pt x="101" y="177"/>
                </a:cubicBezTo>
                <a:cubicBezTo>
                  <a:pt x="102" y="178"/>
                  <a:pt x="102" y="177"/>
                  <a:pt x="103" y="176"/>
                </a:cubicBezTo>
                <a:cubicBezTo>
                  <a:pt x="103" y="175"/>
                  <a:pt x="104" y="173"/>
                  <a:pt x="105" y="173"/>
                </a:cubicBezTo>
                <a:cubicBezTo>
                  <a:pt x="105" y="172"/>
                  <a:pt x="105" y="171"/>
                  <a:pt x="106" y="170"/>
                </a:cubicBezTo>
                <a:cubicBezTo>
                  <a:pt x="107" y="168"/>
                  <a:pt x="109" y="166"/>
                  <a:pt x="110" y="162"/>
                </a:cubicBezTo>
                <a:cubicBezTo>
                  <a:pt x="111" y="162"/>
                  <a:pt x="111" y="161"/>
                  <a:pt x="111" y="161"/>
                </a:cubicBezTo>
                <a:cubicBezTo>
                  <a:pt x="111" y="162"/>
                  <a:pt x="112" y="161"/>
                  <a:pt x="112" y="160"/>
                </a:cubicBezTo>
                <a:cubicBezTo>
                  <a:pt x="113" y="159"/>
                  <a:pt x="113" y="158"/>
                  <a:pt x="114" y="157"/>
                </a:cubicBezTo>
                <a:cubicBezTo>
                  <a:pt x="115" y="156"/>
                  <a:pt x="116" y="154"/>
                  <a:pt x="117" y="153"/>
                </a:cubicBezTo>
                <a:cubicBezTo>
                  <a:pt x="118" y="151"/>
                  <a:pt x="119" y="150"/>
                  <a:pt x="120" y="149"/>
                </a:cubicBezTo>
                <a:cubicBezTo>
                  <a:pt x="121" y="147"/>
                  <a:pt x="122" y="146"/>
                  <a:pt x="123" y="145"/>
                </a:cubicBezTo>
                <a:cubicBezTo>
                  <a:pt x="125" y="143"/>
                  <a:pt x="126" y="142"/>
                  <a:pt x="127" y="140"/>
                </a:cubicBezTo>
                <a:cubicBezTo>
                  <a:pt x="127" y="139"/>
                  <a:pt x="128" y="138"/>
                  <a:pt x="128" y="138"/>
                </a:cubicBezTo>
                <a:cubicBezTo>
                  <a:pt x="129" y="140"/>
                  <a:pt x="131" y="136"/>
                  <a:pt x="132" y="135"/>
                </a:cubicBezTo>
                <a:cubicBezTo>
                  <a:pt x="134" y="133"/>
                  <a:pt x="136" y="131"/>
                  <a:pt x="139" y="129"/>
                </a:cubicBezTo>
                <a:cubicBezTo>
                  <a:pt x="139" y="128"/>
                  <a:pt x="140" y="128"/>
                  <a:pt x="141" y="127"/>
                </a:cubicBezTo>
                <a:cubicBezTo>
                  <a:pt x="139" y="128"/>
                  <a:pt x="138" y="130"/>
                  <a:pt x="137" y="131"/>
                </a:cubicBezTo>
                <a:cubicBezTo>
                  <a:pt x="135" y="133"/>
                  <a:pt x="134" y="135"/>
                  <a:pt x="133" y="137"/>
                </a:cubicBezTo>
                <a:cubicBezTo>
                  <a:pt x="137" y="132"/>
                  <a:pt x="140" y="130"/>
                  <a:pt x="144" y="126"/>
                </a:cubicBezTo>
                <a:cubicBezTo>
                  <a:pt x="147" y="124"/>
                  <a:pt x="148" y="122"/>
                  <a:pt x="150" y="120"/>
                </a:cubicBezTo>
                <a:cubicBezTo>
                  <a:pt x="150" y="120"/>
                  <a:pt x="151" y="119"/>
                  <a:pt x="151" y="119"/>
                </a:cubicBezTo>
                <a:cubicBezTo>
                  <a:pt x="151" y="120"/>
                  <a:pt x="150" y="121"/>
                  <a:pt x="149" y="122"/>
                </a:cubicBezTo>
                <a:cubicBezTo>
                  <a:pt x="150" y="122"/>
                  <a:pt x="150" y="122"/>
                  <a:pt x="151" y="121"/>
                </a:cubicBezTo>
                <a:cubicBezTo>
                  <a:pt x="153" y="120"/>
                  <a:pt x="154" y="118"/>
                  <a:pt x="156" y="117"/>
                </a:cubicBezTo>
                <a:cubicBezTo>
                  <a:pt x="158" y="116"/>
                  <a:pt x="159" y="115"/>
                  <a:pt x="161" y="114"/>
                </a:cubicBezTo>
                <a:cubicBezTo>
                  <a:pt x="162" y="113"/>
                  <a:pt x="165" y="110"/>
                  <a:pt x="166" y="111"/>
                </a:cubicBezTo>
                <a:cubicBezTo>
                  <a:pt x="166" y="111"/>
                  <a:pt x="167" y="111"/>
                  <a:pt x="167" y="111"/>
                </a:cubicBezTo>
                <a:cubicBezTo>
                  <a:pt x="167" y="109"/>
                  <a:pt x="169" y="108"/>
                  <a:pt x="171" y="107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2" y="105"/>
                  <a:pt x="173" y="105"/>
                  <a:pt x="173" y="105"/>
                </a:cubicBezTo>
                <a:cubicBezTo>
                  <a:pt x="174" y="105"/>
                  <a:pt x="175" y="104"/>
                  <a:pt x="176" y="104"/>
                </a:cubicBezTo>
                <a:cubicBezTo>
                  <a:pt x="177" y="103"/>
                  <a:pt x="178" y="103"/>
                  <a:pt x="179" y="103"/>
                </a:cubicBezTo>
                <a:cubicBezTo>
                  <a:pt x="181" y="102"/>
                  <a:pt x="182" y="101"/>
                  <a:pt x="184" y="99"/>
                </a:cubicBezTo>
                <a:cubicBezTo>
                  <a:pt x="185" y="99"/>
                  <a:pt x="185" y="99"/>
                  <a:pt x="186" y="99"/>
                </a:cubicBezTo>
                <a:cubicBezTo>
                  <a:pt x="188" y="99"/>
                  <a:pt x="191" y="97"/>
                  <a:pt x="193" y="96"/>
                </a:cubicBezTo>
                <a:cubicBezTo>
                  <a:pt x="195" y="96"/>
                  <a:pt x="197" y="94"/>
                  <a:pt x="199" y="94"/>
                </a:cubicBezTo>
                <a:cubicBezTo>
                  <a:pt x="202" y="93"/>
                  <a:pt x="203" y="94"/>
                  <a:pt x="207" y="91"/>
                </a:cubicBezTo>
                <a:cubicBezTo>
                  <a:pt x="207" y="92"/>
                  <a:pt x="208" y="91"/>
                  <a:pt x="209" y="91"/>
                </a:cubicBezTo>
                <a:cubicBezTo>
                  <a:pt x="213" y="90"/>
                  <a:pt x="218" y="89"/>
                  <a:pt x="223" y="88"/>
                </a:cubicBezTo>
                <a:cubicBezTo>
                  <a:pt x="223" y="89"/>
                  <a:pt x="222" y="89"/>
                  <a:pt x="222" y="89"/>
                </a:cubicBezTo>
                <a:cubicBezTo>
                  <a:pt x="220" y="90"/>
                  <a:pt x="218" y="90"/>
                  <a:pt x="216" y="91"/>
                </a:cubicBezTo>
                <a:cubicBezTo>
                  <a:pt x="215" y="91"/>
                  <a:pt x="214" y="91"/>
                  <a:pt x="213" y="92"/>
                </a:cubicBezTo>
                <a:cubicBezTo>
                  <a:pt x="213" y="92"/>
                  <a:pt x="213" y="93"/>
                  <a:pt x="214" y="92"/>
                </a:cubicBezTo>
                <a:cubicBezTo>
                  <a:pt x="216" y="92"/>
                  <a:pt x="220" y="91"/>
                  <a:pt x="223" y="90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4" y="90"/>
                  <a:pt x="225" y="90"/>
                  <a:pt x="226" y="89"/>
                </a:cubicBezTo>
                <a:cubicBezTo>
                  <a:pt x="226" y="90"/>
                  <a:pt x="226" y="90"/>
                  <a:pt x="228" y="90"/>
                </a:cubicBezTo>
                <a:cubicBezTo>
                  <a:pt x="230" y="89"/>
                  <a:pt x="231" y="89"/>
                  <a:pt x="233" y="89"/>
                </a:cubicBezTo>
                <a:cubicBezTo>
                  <a:pt x="235" y="89"/>
                  <a:pt x="237" y="89"/>
                  <a:pt x="238" y="89"/>
                </a:cubicBezTo>
                <a:cubicBezTo>
                  <a:pt x="240" y="89"/>
                  <a:pt x="242" y="89"/>
                  <a:pt x="243" y="88"/>
                </a:cubicBezTo>
                <a:cubicBezTo>
                  <a:pt x="242" y="88"/>
                  <a:pt x="242" y="87"/>
                  <a:pt x="240" y="87"/>
                </a:cubicBezTo>
                <a:cubicBezTo>
                  <a:pt x="237" y="88"/>
                  <a:pt x="234" y="88"/>
                  <a:pt x="231" y="88"/>
                </a:cubicBezTo>
                <a:cubicBezTo>
                  <a:pt x="231" y="88"/>
                  <a:pt x="232" y="88"/>
                  <a:pt x="233" y="87"/>
                </a:cubicBezTo>
                <a:cubicBezTo>
                  <a:pt x="233" y="87"/>
                  <a:pt x="234" y="87"/>
                  <a:pt x="235" y="86"/>
                </a:cubicBezTo>
                <a:cubicBezTo>
                  <a:pt x="235" y="86"/>
                  <a:pt x="236" y="87"/>
                  <a:pt x="236" y="87"/>
                </a:cubicBezTo>
                <a:cubicBezTo>
                  <a:pt x="238" y="86"/>
                  <a:pt x="239" y="86"/>
                  <a:pt x="240" y="86"/>
                </a:cubicBezTo>
                <a:cubicBezTo>
                  <a:pt x="241" y="86"/>
                  <a:pt x="243" y="87"/>
                  <a:pt x="245" y="86"/>
                </a:cubicBezTo>
                <a:cubicBezTo>
                  <a:pt x="245" y="86"/>
                  <a:pt x="246" y="86"/>
                  <a:pt x="247" y="86"/>
                </a:cubicBezTo>
                <a:cubicBezTo>
                  <a:pt x="246" y="86"/>
                  <a:pt x="245" y="87"/>
                  <a:pt x="246" y="87"/>
                </a:cubicBezTo>
                <a:cubicBezTo>
                  <a:pt x="246" y="87"/>
                  <a:pt x="248" y="87"/>
                  <a:pt x="248" y="87"/>
                </a:cubicBezTo>
                <a:cubicBezTo>
                  <a:pt x="249" y="87"/>
                  <a:pt x="250" y="86"/>
                  <a:pt x="250" y="86"/>
                </a:cubicBezTo>
                <a:cubicBezTo>
                  <a:pt x="252" y="86"/>
                  <a:pt x="255" y="86"/>
                  <a:pt x="257" y="87"/>
                </a:cubicBezTo>
                <a:cubicBezTo>
                  <a:pt x="260" y="87"/>
                  <a:pt x="263" y="87"/>
                  <a:pt x="266" y="86"/>
                </a:cubicBezTo>
                <a:cubicBezTo>
                  <a:pt x="267" y="86"/>
                  <a:pt x="267" y="86"/>
                  <a:pt x="267" y="87"/>
                </a:cubicBezTo>
                <a:cubicBezTo>
                  <a:pt x="265" y="87"/>
                  <a:pt x="267" y="87"/>
                  <a:pt x="268" y="87"/>
                </a:cubicBezTo>
                <a:cubicBezTo>
                  <a:pt x="283" y="89"/>
                  <a:pt x="296" y="93"/>
                  <a:pt x="311" y="98"/>
                </a:cubicBezTo>
                <a:cubicBezTo>
                  <a:pt x="312" y="98"/>
                  <a:pt x="312" y="98"/>
                  <a:pt x="312" y="99"/>
                </a:cubicBezTo>
                <a:cubicBezTo>
                  <a:pt x="314" y="99"/>
                  <a:pt x="315" y="100"/>
                  <a:pt x="317" y="101"/>
                </a:cubicBezTo>
                <a:cubicBezTo>
                  <a:pt x="319" y="102"/>
                  <a:pt x="320" y="102"/>
                  <a:pt x="322" y="103"/>
                </a:cubicBezTo>
                <a:cubicBezTo>
                  <a:pt x="323" y="104"/>
                  <a:pt x="325" y="104"/>
                  <a:pt x="326" y="104"/>
                </a:cubicBezTo>
                <a:cubicBezTo>
                  <a:pt x="326" y="104"/>
                  <a:pt x="327" y="104"/>
                  <a:pt x="328" y="105"/>
                </a:cubicBezTo>
                <a:cubicBezTo>
                  <a:pt x="328" y="105"/>
                  <a:pt x="328" y="105"/>
                  <a:pt x="327" y="105"/>
                </a:cubicBezTo>
                <a:cubicBezTo>
                  <a:pt x="324" y="105"/>
                  <a:pt x="326" y="105"/>
                  <a:pt x="327" y="106"/>
                </a:cubicBezTo>
                <a:cubicBezTo>
                  <a:pt x="328" y="107"/>
                  <a:pt x="328" y="107"/>
                  <a:pt x="329" y="107"/>
                </a:cubicBezTo>
                <a:cubicBezTo>
                  <a:pt x="327" y="107"/>
                  <a:pt x="326" y="106"/>
                  <a:pt x="324" y="106"/>
                </a:cubicBezTo>
                <a:cubicBezTo>
                  <a:pt x="322" y="104"/>
                  <a:pt x="315" y="104"/>
                  <a:pt x="311" y="102"/>
                </a:cubicBezTo>
                <a:cubicBezTo>
                  <a:pt x="310" y="102"/>
                  <a:pt x="307" y="102"/>
                  <a:pt x="305" y="102"/>
                </a:cubicBezTo>
                <a:cubicBezTo>
                  <a:pt x="305" y="102"/>
                  <a:pt x="304" y="102"/>
                  <a:pt x="304" y="102"/>
                </a:cubicBezTo>
                <a:cubicBezTo>
                  <a:pt x="304" y="102"/>
                  <a:pt x="304" y="102"/>
                  <a:pt x="304" y="102"/>
                </a:cubicBezTo>
                <a:cubicBezTo>
                  <a:pt x="303" y="102"/>
                  <a:pt x="301" y="102"/>
                  <a:pt x="300" y="101"/>
                </a:cubicBezTo>
                <a:cubicBezTo>
                  <a:pt x="300" y="101"/>
                  <a:pt x="301" y="101"/>
                  <a:pt x="301" y="100"/>
                </a:cubicBezTo>
                <a:cubicBezTo>
                  <a:pt x="301" y="100"/>
                  <a:pt x="302" y="100"/>
                  <a:pt x="303" y="101"/>
                </a:cubicBezTo>
                <a:cubicBezTo>
                  <a:pt x="305" y="102"/>
                  <a:pt x="307" y="102"/>
                  <a:pt x="309" y="102"/>
                </a:cubicBezTo>
                <a:cubicBezTo>
                  <a:pt x="308" y="101"/>
                  <a:pt x="307" y="101"/>
                  <a:pt x="306" y="101"/>
                </a:cubicBezTo>
                <a:cubicBezTo>
                  <a:pt x="300" y="98"/>
                  <a:pt x="294" y="96"/>
                  <a:pt x="286" y="95"/>
                </a:cubicBezTo>
                <a:cubicBezTo>
                  <a:pt x="285" y="95"/>
                  <a:pt x="284" y="95"/>
                  <a:pt x="284" y="94"/>
                </a:cubicBezTo>
                <a:cubicBezTo>
                  <a:pt x="284" y="93"/>
                  <a:pt x="282" y="93"/>
                  <a:pt x="279" y="93"/>
                </a:cubicBezTo>
                <a:cubicBezTo>
                  <a:pt x="276" y="93"/>
                  <a:pt x="273" y="93"/>
                  <a:pt x="272" y="92"/>
                </a:cubicBezTo>
                <a:cubicBezTo>
                  <a:pt x="271" y="91"/>
                  <a:pt x="266" y="92"/>
                  <a:pt x="264" y="91"/>
                </a:cubicBezTo>
                <a:cubicBezTo>
                  <a:pt x="263" y="91"/>
                  <a:pt x="259" y="92"/>
                  <a:pt x="259" y="91"/>
                </a:cubicBezTo>
                <a:cubicBezTo>
                  <a:pt x="260" y="90"/>
                  <a:pt x="258" y="90"/>
                  <a:pt x="258" y="90"/>
                </a:cubicBezTo>
                <a:cubicBezTo>
                  <a:pt x="251" y="90"/>
                  <a:pt x="246" y="89"/>
                  <a:pt x="239" y="91"/>
                </a:cubicBezTo>
                <a:cubicBezTo>
                  <a:pt x="238" y="91"/>
                  <a:pt x="238" y="91"/>
                  <a:pt x="238" y="91"/>
                </a:cubicBezTo>
                <a:cubicBezTo>
                  <a:pt x="236" y="90"/>
                  <a:pt x="233" y="90"/>
                  <a:pt x="229" y="91"/>
                </a:cubicBezTo>
                <a:cubicBezTo>
                  <a:pt x="226" y="91"/>
                  <a:pt x="223" y="92"/>
                  <a:pt x="219" y="93"/>
                </a:cubicBezTo>
                <a:cubicBezTo>
                  <a:pt x="218" y="93"/>
                  <a:pt x="217" y="94"/>
                  <a:pt x="217" y="94"/>
                </a:cubicBezTo>
                <a:cubicBezTo>
                  <a:pt x="216" y="93"/>
                  <a:pt x="219" y="93"/>
                  <a:pt x="219" y="93"/>
                </a:cubicBezTo>
                <a:cubicBezTo>
                  <a:pt x="217" y="93"/>
                  <a:pt x="214" y="93"/>
                  <a:pt x="211" y="94"/>
                </a:cubicBezTo>
                <a:cubicBezTo>
                  <a:pt x="210" y="95"/>
                  <a:pt x="209" y="95"/>
                  <a:pt x="207" y="95"/>
                </a:cubicBezTo>
                <a:cubicBezTo>
                  <a:pt x="206" y="96"/>
                  <a:pt x="205" y="96"/>
                  <a:pt x="204" y="96"/>
                </a:cubicBezTo>
                <a:cubicBezTo>
                  <a:pt x="202" y="97"/>
                  <a:pt x="200" y="97"/>
                  <a:pt x="198" y="99"/>
                </a:cubicBezTo>
                <a:cubicBezTo>
                  <a:pt x="197" y="98"/>
                  <a:pt x="194" y="101"/>
                  <a:pt x="193" y="101"/>
                </a:cubicBezTo>
                <a:cubicBezTo>
                  <a:pt x="193" y="100"/>
                  <a:pt x="193" y="99"/>
                  <a:pt x="189" y="101"/>
                </a:cubicBezTo>
                <a:cubicBezTo>
                  <a:pt x="186" y="102"/>
                  <a:pt x="184" y="103"/>
                  <a:pt x="182" y="104"/>
                </a:cubicBezTo>
                <a:cubicBezTo>
                  <a:pt x="180" y="105"/>
                  <a:pt x="178" y="106"/>
                  <a:pt x="176" y="107"/>
                </a:cubicBezTo>
                <a:cubicBezTo>
                  <a:pt x="174" y="109"/>
                  <a:pt x="171" y="109"/>
                  <a:pt x="169" y="112"/>
                </a:cubicBezTo>
                <a:cubicBezTo>
                  <a:pt x="168" y="113"/>
                  <a:pt x="167" y="114"/>
                  <a:pt x="166" y="114"/>
                </a:cubicBezTo>
                <a:cubicBezTo>
                  <a:pt x="165" y="114"/>
                  <a:pt x="167" y="112"/>
                  <a:pt x="166" y="112"/>
                </a:cubicBezTo>
                <a:cubicBezTo>
                  <a:pt x="164" y="114"/>
                  <a:pt x="163" y="115"/>
                  <a:pt x="162" y="116"/>
                </a:cubicBezTo>
                <a:cubicBezTo>
                  <a:pt x="161" y="117"/>
                  <a:pt x="161" y="117"/>
                  <a:pt x="160" y="117"/>
                </a:cubicBezTo>
                <a:cubicBezTo>
                  <a:pt x="157" y="118"/>
                  <a:pt x="155" y="120"/>
                  <a:pt x="152" y="123"/>
                </a:cubicBezTo>
                <a:cubicBezTo>
                  <a:pt x="151" y="123"/>
                  <a:pt x="150" y="124"/>
                  <a:pt x="149" y="125"/>
                </a:cubicBezTo>
                <a:cubicBezTo>
                  <a:pt x="148" y="126"/>
                  <a:pt x="147" y="127"/>
                  <a:pt x="147" y="127"/>
                </a:cubicBezTo>
                <a:cubicBezTo>
                  <a:pt x="146" y="128"/>
                  <a:pt x="145" y="129"/>
                  <a:pt x="144" y="131"/>
                </a:cubicBezTo>
                <a:cubicBezTo>
                  <a:pt x="144" y="129"/>
                  <a:pt x="146" y="128"/>
                  <a:pt x="147" y="126"/>
                </a:cubicBezTo>
                <a:cubicBezTo>
                  <a:pt x="146" y="127"/>
                  <a:pt x="146" y="127"/>
                  <a:pt x="145" y="128"/>
                </a:cubicBezTo>
                <a:cubicBezTo>
                  <a:pt x="144" y="128"/>
                  <a:pt x="143" y="129"/>
                  <a:pt x="142" y="130"/>
                </a:cubicBezTo>
                <a:cubicBezTo>
                  <a:pt x="142" y="131"/>
                  <a:pt x="141" y="132"/>
                  <a:pt x="141" y="132"/>
                </a:cubicBezTo>
                <a:cubicBezTo>
                  <a:pt x="141" y="132"/>
                  <a:pt x="141" y="131"/>
                  <a:pt x="140" y="132"/>
                </a:cubicBezTo>
                <a:cubicBezTo>
                  <a:pt x="140" y="132"/>
                  <a:pt x="139" y="133"/>
                  <a:pt x="138" y="133"/>
                </a:cubicBezTo>
                <a:cubicBezTo>
                  <a:pt x="138" y="133"/>
                  <a:pt x="136" y="136"/>
                  <a:pt x="135" y="137"/>
                </a:cubicBezTo>
                <a:cubicBezTo>
                  <a:pt x="135" y="137"/>
                  <a:pt x="134" y="139"/>
                  <a:pt x="133" y="138"/>
                </a:cubicBezTo>
                <a:cubicBezTo>
                  <a:pt x="133" y="138"/>
                  <a:pt x="132" y="138"/>
                  <a:pt x="131" y="141"/>
                </a:cubicBezTo>
                <a:cubicBezTo>
                  <a:pt x="129" y="142"/>
                  <a:pt x="127" y="143"/>
                  <a:pt x="126" y="146"/>
                </a:cubicBezTo>
                <a:cubicBezTo>
                  <a:pt x="124" y="147"/>
                  <a:pt x="123" y="149"/>
                  <a:pt x="122" y="150"/>
                </a:cubicBezTo>
                <a:cubicBezTo>
                  <a:pt x="121" y="152"/>
                  <a:pt x="120" y="153"/>
                  <a:pt x="119" y="153"/>
                </a:cubicBezTo>
                <a:cubicBezTo>
                  <a:pt x="119" y="154"/>
                  <a:pt x="120" y="154"/>
                  <a:pt x="119" y="155"/>
                </a:cubicBezTo>
                <a:cubicBezTo>
                  <a:pt x="119" y="155"/>
                  <a:pt x="119" y="156"/>
                  <a:pt x="119" y="156"/>
                </a:cubicBezTo>
                <a:cubicBezTo>
                  <a:pt x="119" y="156"/>
                  <a:pt x="119" y="156"/>
                  <a:pt x="118" y="156"/>
                </a:cubicBezTo>
                <a:cubicBezTo>
                  <a:pt x="118" y="156"/>
                  <a:pt x="118" y="156"/>
                  <a:pt x="118" y="156"/>
                </a:cubicBezTo>
                <a:cubicBezTo>
                  <a:pt x="117" y="157"/>
                  <a:pt x="117" y="158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17" y="157"/>
                  <a:pt x="117" y="157"/>
                  <a:pt x="116" y="158"/>
                </a:cubicBezTo>
                <a:cubicBezTo>
                  <a:pt x="115" y="160"/>
                  <a:pt x="114" y="161"/>
                  <a:pt x="113" y="163"/>
                </a:cubicBezTo>
                <a:cubicBezTo>
                  <a:pt x="112" y="164"/>
                  <a:pt x="111" y="166"/>
                  <a:pt x="110" y="168"/>
                </a:cubicBezTo>
                <a:cubicBezTo>
                  <a:pt x="110" y="169"/>
                  <a:pt x="110" y="169"/>
                  <a:pt x="109" y="169"/>
                </a:cubicBezTo>
                <a:cubicBezTo>
                  <a:pt x="108" y="169"/>
                  <a:pt x="107" y="172"/>
                  <a:pt x="106" y="174"/>
                </a:cubicBezTo>
                <a:cubicBezTo>
                  <a:pt x="104" y="177"/>
                  <a:pt x="104" y="177"/>
                  <a:pt x="105" y="178"/>
                </a:cubicBezTo>
                <a:cubicBezTo>
                  <a:pt x="104" y="179"/>
                  <a:pt x="103" y="181"/>
                  <a:pt x="103" y="183"/>
                </a:cubicBezTo>
                <a:cubicBezTo>
                  <a:pt x="103" y="182"/>
                  <a:pt x="102" y="182"/>
                  <a:pt x="102" y="183"/>
                </a:cubicBezTo>
                <a:cubicBezTo>
                  <a:pt x="101" y="184"/>
                  <a:pt x="100" y="185"/>
                  <a:pt x="100" y="186"/>
                </a:cubicBezTo>
                <a:cubicBezTo>
                  <a:pt x="100" y="187"/>
                  <a:pt x="100" y="187"/>
                  <a:pt x="100" y="187"/>
                </a:cubicBezTo>
                <a:cubicBezTo>
                  <a:pt x="100" y="187"/>
                  <a:pt x="100" y="188"/>
                  <a:pt x="99" y="189"/>
                </a:cubicBezTo>
                <a:cubicBezTo>
                  <a:pt x="99" y="189"/>
                  <a:pt x="99" y="187"/>
                  <a:pt x="100" y="186"/>
                </a:cubicBezTo>
                <a:cubicBezTo>
                  <a:pt x="99" y="188"/>
                  <a:pt x="98" y="190"/>
                  <a:pt x="98" y="192"/>
                </a:cubicBezTo>
                <a:cubicBezTo>
                  <a:pt x="97" y="194"/>
                  <a:pt x="96" y="196"/>
                  <a:pt x="96" y="197"/>
                </a:cubicBezTo>
                <a:cubicBezTo>
                  <a:pt x="95" y="198"/>
                  <a:pt x="94" y="199"/>
                  <a:pt x="94" y="200"/>
                </a:cubicBezTo>
                <a:cubicBezTo>
                  <a:pt x="94" y="201"/>
                  <a:pt x="93" y="203"/>
                  <a:pt x="93" y="204"/>
                </a:cubicBezTo>
                <a:cubicBezTo>
                  <a:pt x="93" y="206"/>
                  <a:pt x="93" y="207"/>
                  <a:pt x="92" y="208"/>
                </a:cubicBezTo>
                <a:cubicBezTo>
                  <a:pt x="91" y="210"/>
                  <a:pt x="90" y="214"/>
                  <a:pt x="89" y="217"/>
                </a:cubicBezTo>
                <a:cubicBezTo>
                  <a:pt x="89" y="221"/>
                  <a:pt x="89" y="225"/>
                  <a:pt x="89" y="227"/>
                </a:cubicBezTo>
                <a:cubicBezTo>
                  <a:pt x="90" y="225"/>
                  <a:pt x="90" y="223"/>
                  <a:pt x="89" y="220"/>
                </a:cubicBezTo>
                <a:cubicBezTo>
                  <a:pt x="90" y="220"/>
                  <a:pt x="90" y="221"/>
                  <a:pt x="91" y="219"/>
                </a:cubicBezTo>
                <a:cubicBezTo>
                  <a:pt x="91" y="217"/>
                  <a:pt x="92" y="214"/>
                  <a:pt x="93" y="211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93" y="211"/>
                  <a:pt x="93" y="212"/>
                  <a:pt x="93" y="213"/>
                </a:cubicBezTo>
                <a:cubicBezTo>
                  <a:pt x="93" y="213"/>
                  <a:pt x="94" y="213"/>
                  <a:pt x="94" y="213"/>
                </a:cubicBezTo>
                <a:cubicBezTo>
                  <a:pt x="93" y="214"/>
                  <a:pt x="93" y="215"/>
                  <a:pt x="93" y="217"/>
                </a:cubicBezTo>
                <a:cubicBezTo>
                  <a:pt x="92" y="218"/>
                  <a:pt x="92" y="219"/>
                  <a:pt x="92" y="221"/>
                </a:cubicBezTo>
                <a:cubicBezTo>
                  <a:pt x="92" y="222"/>
                  <a:pt x="91" y="223"/>
                  <a:pt x="91" y="225"/>
                </a:cubicBezTo>
                <a:cubicBezTo>
                  <a:pt x="91" y="226"/>
                  <a:pt x="91" y="227"/>
                  <a:pt x="91" y="228"/>
                </a:cubicBezTo>
                <a:cubicBezTo>
                  <a:pt x="90" y="229"/>
                  <a:pt x="90" y="231"/>
                  <a:pt x="89" y="232"/>
                </a:cubicBezTo>
                <a:cubicBezTo>
                  <a:pt x="89" y="234"/>
                  <a:pt x="89" y="236"/>
                  <a:pt x="89" y="238"/>
                </a:cubicBezTo>
                <a:cubicBezTo>
                  <a:pt x="89" y="239"/>
                  <a:pt x="89" y="240"/>
                  <a:pt x="89" y="241"/>
                </a:cubicBezTo>
                <a:cubicBezTo>
                  <a:pt x="89" y="242"/>
                  <a:pt x="89" y="243"/>
                  <a:pt x="89" y="243"/>
                </a:cubicBezTo>
                <a:cubicBezTo>
                  <a:pt x="88" y="242"/>
                  <a:pt x="88" y="244"/>
                  <a:pt x="88" y="246"/>
                </a:cubicBezTo>
                <a:cubicBezTo>
                  <a:pt x="87" y="245"/>
                  <a:pt x="87" y="245"/>
                  <a:pt x="87" y="246"/>
                </a:cubicBezTo>
                <a:cubicBezTo>
                  <a:pt x="87" y="247"/>
                  <a:pt x="87" y="250"/>
                  <a:pt x="88" y="253"/>
                </a:cubicBezTo>
                <a:cubicBezTo>
                  <a:pt x="88" y="255"/>
                  <a:pt x="88" y="256"/>
                  <a:pt x="88" y="258"/>
                </a:cubicBezTo>
                <a:cubicBezTo>
                  <a:pt x="88" y="259"/>
                  <a:pt x="89" y="261"/>
                  <a:pt x="88" y="262"/>
                </a:cubicBezTo>
                <a:cubicBezTo>
                  <a:pt x="87" y="258"/>
                  <a:pt x="88" y="255"/>
                  <a:pt x="87" y="251"/>
                </a:cubicBezTo>
                <a:cubicBezTo>
                  <a:pt x="87" y="253"/>
                  <a:pt x="87" y="257"/>
                  <a:pt x="87" y="259"/>
                </a:cubicBezTo>
                <a:cubicBezTo>
                  <a:pt x="88" y="262"/>
                  <a:pt x="88" y="264"/>
                  <a:pt x="88" y="264"/>
                </a:cubicBezTo>
                <a:cubicBezTo>
                  <a:pt x="89" y="264"/>
                  <a:pt x="91" y="269"/>
                  <a:pt x="91" y="264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2" y="262"/>
                  <a:pt x="91" y="260"/>
                  <a:pt x="91" y="259"/>
                </a:cubicBezTo>
                <a:cubicBezTo>
                  <a:pt x="90" y="257"/>
                  <a:pt x="90" y="255"/>
                  <a:pt x="90" y="254"/>
                </a:cubicBezTo>
                <a:cubicBezTo>
                  <a:pt x="90" y="253"/>
                  <a:pt x="91" y="256"/>
                  <a:pt x="91" y="256"/>
                </a:cubicBezTo>
                <a:cubicBezTo>
                  <a:pt x="92" y="255"/>
                  <a:pt x="91" y="253"/>
                  <a:pt x="91" y="253"/>
                </a:cubicBezTo>
                <a:cubicBezTo>
                  <a:pt x="91" y="252"/>
                  <a:pt x="91" y="251"/>
                  <a:pt x="91" y="249"/>
                </a:cubicBezTo>
                <a:cubicBezTo>
                  <a:pt x="91" y="248"/>
                  <a:pt x="91" y="247"/>
                  <a:pt x="91" y="245"/>
                </a:cubicBezTo>
                <a:cubicBezTo>
                  <a:pt x="91" y="245"/>
                  <a:pt x="92" y="243"/>
                  <a:pt x="92" y="242"/>
                </a:cubicBezTo>
                <a:cubicBezTo>
                  <a:pt x="92" y="240"/>
                  <a:pt x="92" y="238"/>
                  <a:pt x="92" y="236"/>
                </a:cubicBezTo>
                <a:cubicBezTo>
                  <a:pt x="92" y="235"/>
                  <a:pt x="92" y="234"/>
                  <a:pt x="92" y="233"/>
                </a:cubicBezTo>
                <a:cubicBezTo>
                  <a:pt x="93" y="232"/>
                  <a:pt x="93" y="231"/>
                  <a:pt x="93" y="230"/>
                </a:cubicBezTo>
                <a:cubicBezTo>
                  <a:pt x="93" y="228"/>
                  <a:pt x="93" y="225"/>
                  <a:pt x="93" y="223"/>
                </a:cubicBezTo>
                <a:cubicBezTo>
                  <a:pt x="93" y="222"/>
                  <a:pt x="93" y="221"/>
                  <a:pt x="94" y="221"/>
                </a:cubicBezTo>
                <a:cubicBezTo>
                  <a:pt x="94" y="223"/>
                  <a:pt x="94" y="220"/>
                  <a:pt x="95" y="219"/>
                </a:cubicBezTo>
                <a:cubicBezTo>
                  <a:pt x="95" y="218"/>
                  <a:pt x="95" y="214"/>
                  <a:pt x="96" y="213"/>
                </a:cubicBezTo>
                <a:cubicBezTo>
                  <a:pt x="96" y="212"/>
                  <a:pt x="97" y="211"/>
                  <a:pt x="97" y="209"/>
                </a:cubicBezTo>
                <a:cubicBezTo>
                  <a:pt x="98" y="208"/>
                  <a:pt x="98" y="206"/>
                  <a:pt x="98" y="205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102" y="193"/>
                  <a:pt x="106" y="187"/>
                  <a:pt x="109" y="177"/>
                </a:cubicBezTo>
                <a:cubicBezTo>
                  <a:pt x="109" y="176"/>
                  <a:pt x="110" y="176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10" y="176"/>
                  <a:pt x="110" y="178"/>
                  <a:pt x="111" y="176"/>
                </a:cubicBezTo>
                <a:cubicBezTo>
                  <a:pt x="111" y="176"/>
                  <a:pt x="111" y="176"/>
                  <a:pt x="111" y="175"/>
                </a:cubicBezTo>
                <a:cubicBezTo>
                  <a:pt x="111" y="175"/>
                  <a:pt x="111" y="175"/>
                  <a:pt x="111" y="174"/>
                </a:cubicBezTo>
                <a:cubicBezTo>
                  <a:pt x="112" y="172"/>
                  <a:pt x="114" y="170"/>
                  <a:pt x="115" y="168"/>
                </a:cubicBezTo>
                <a:cubicBezTo>
                  <a:pt x="116" y="166"/>
                  <a:pt x="117" y="164"/>
                  <a:pt x="119" y="162"/>
                </a:cubicBezTo>
                <a:cubicBezTo>
                  <a:pt x="119" y="161"/>
                  <a:pt x="120" y="161"/>
                  <a:pt x="120" y="160"/>
                </a:cubicBezTo>
                <a:cubicBezTo>
                  <a:pt x="122" y="157"/>
                  <a:pt x="125" y="150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4" y="142"/>
                  <a:pt x="140" y="135"/>
                  <a:pt x="147" y="129"/>
                </a:cubicBezTo>
                <a:cubicBezTo>
                  <a:pt x="150" y="128"/>
                  <a:pt x="152" y="125"/>
                  <a:pt x="154" y="123"/>
                </a:cubicBezTo>
                <a:cubicBezTo>
                  <a:pt x="156" y="122"/>
                  <a:pt x="157" y="121"/>
                  <a:pt x="158" y="121"/>
                </a:cubicBezTo>
                <a:cubicBezTo>
                  <a:pt x="159" y="120"/>
                  <a:pt x="160" y="119"/>
                  <a:pt x="160" y="118"/>
                </a:cubicBezTo>
                <a:cubicBezTo>
                  <a:pt x="161" y="118"/>
                  <a:pt x="161" y="117"/>
                  <a:pt x="161" y="117"/>
                </a:cubicBezTo>
                <a:cubicBezTo>
                  <a:pt x="162" y="118"/>
                  <a:pt x="164" y="116"/>
                  <a:pt x="166" y="115"/>
                </a:cubicBezTo>
                <a:cubicBezTo>
                  <a:pt x="168" y="113"/>
                  <a:pt x="170" y="113"/>
                  <a:pt x="173" y="110"/>
                </a:cubicBezTo>
                <a:cubicBezTo>
                  <a:pt x="173" y="111"/>
                  <a:pt x="172" y="111"/>
                  <a:pt x="172" y="111"/>
                </a:cubicBezTo>
                <a:cubicBezTo>
                  <a:pt x="174" y="109"/>
                  <a:pt x="174" y="113"/>
                  <a:pt x="177" y="109"/>
                </a:cubicBezTo>
                <a:cubicBezTo>
                  <a:pt x="177" y="108"/>
                  <a:pt x="178" y="108"/>
                  <a:pt x="178" y="108"/>
                </a:cubicBezTo>
                <a:cubicBezTo>
                  <a:pt x="180" y="109"/>
                  <a:pt x="183" y="107"/>
                  <a:pt x="186" y="104"/>
                </a:cubicBezTo>
                <a:cubicBezTo>
                  <a:pt x="188" y="103"/>
                  <a:pt x="189" y="102"/>
                  <a:pt x="190" y="102"/>
                </a:cubicBezTo>
                <a:cubicBezTo>
                  <a:pt x="189" y="104"/>
                  <a:pt x="188" y="103"/>
                  <a:pt x="187" y="104"/>
                </a:cubicBezTo>
                <a:cubicBezTo>
                  <a:pt x="190" y="103"/>
                  <a:pt x="193" y="102"/>
                  <a:pt x="196" y="102"/>
                </a:cubicBezTo>
                <a:cubicBezTo>
                  <a:pt x="198" y="101"/>
                  <a:pt x="198" y="100"/>
                  <a:pt x="198" y="100"/>
                </a:cubicBezTo>
                <a:cubicBezTo>
                  <a:pt x="200" y="101"/>
                  <a:pt x="201" y="101"/>
                  <a:pt x="203" y="99"/>
                </a:cubicBezTo>
                <a:cubicBezTo>
                  <a:pt x="203" y="98"/>
                  <a:pt x="204" y="98"/>
                  <a:pt x="204" y="98"/>
                </a:cubicBezTo>
                <a:cubicBezTo>
                  <a:pt x="203" y="100"/>
                  <a:pt x="206" y="98"/>
                  <a:pt x="207" y="98"/>
                </a:cubicBezTo>
                <a:cubicBezTo>
                  <a:pt x="216" y="96"/>
                  <a:pt x="225" y="95"/>
                  <a:pt x="234" y="94"/>
                </a:cubicBezTo>
                <a:cubicBezTo>
                  <a:pt x="238" y="94"/>
                  <a:pt x="242" y="94"/>
                  <a:pt x="246" y="94"/>
                </a:cubicBezTo>
                <a:cubicBezTo>
                  <a:pt x="247" y="94"/>
                  <a:pt x="248" y="94"/>
                  <a:pt x="249" y="94"/>
                </a:cubicBezTo>
                <a:cubicBezTo>
                  <a:pt x="249" y="94"/>
                  <a:pt x="248" y="94"/>
                  <a:pt x="248" y="94"/>
                </a:cubicBezTo>
                <a:cubicBezTo>
                  <a:pt x="245" y="95"/>
                  <a:pt x="244" y="95"/>
                  <a:pt x="243" y="94"/>
                </a:cubicBezTo>
                <a:cubicBezTo>
                  <a:pt x="242" y="94"/>
                  <a:pt x="240" y="94"/>
                  <a:pt x="238" y="94"/>
                </a:cubicBezTo>
                <a:cubicBezTo>
                  <a:pt x="237" y="95"/>
                  <a:pt x="235" y="95"/>
                  <a:pt x="234" y="95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1" y="96"/>
                  <a:pt x="227" y="96"/>
                  <a:pt x="224" y="97"/>
                </a:cubicBezTo>
                <a:cubicBezTo>
                  <a:pt x="224" y="96"/>
                  <a:pt x="223" y="96"/>
                  <a:pt x="222" y="96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8" y="97"/>
                  <a:pt x="218" y="97"/>
                  <a:pt x="218" y="97"/>
                </a:cubicBezTo>
                <a:cubicBezTo>
                  <a:pt x="219" y="97"/>
                  <a:pt x="218" y="97"/>
                  <a:pt x="217" y="98"/>
                </a:cubicBezTo>
                <a:cubicBezTo>
                  <a:pt x="214" y="98"/>
                  <a:pt x="212" y="99"/>
                  <a:pt x="209" y="99"/>
                </a:cubicBezTo>
                <a:cubicBezTo>
                  <a:pt x="206" y="100"/>
                  <a:pt x="204" y="100"/>
                  <a:pt x="201" y="101"/>
                </a:cubicBezTo>
                <a:cubicBezTo>
                  <a:pt x="199" y="102"/>
                  <a:pt x="196" y="103"/>
                  <a:pt x="193" y="104"/>
                </a:cubicBezTo>
                <a:cubicBezTo>
                  <a:pt x="190" y="105"/>
                  <a:pt x="188" y="106"/>
                  <a:pt x="185" y="107"/>
                </a:cubicBezTo>
                <a:cubicBezTo>
                  <a:pt x="183" y="108"/>
                  <a:pt x="182" y="109"/>
                  <a:pt x="180" y="110"/>
                </a:cubicBezTo>
                <a:cubicBezTo>
                  <a:pt x="178" y="110"/>
                  <a:pt x="176" y="111"/>
                  <a:pt x="175" y="112"/>
                </a:cubicBezTo>
                <a:cubicBezTo>
                  <a:pt x="173" y="113"/>
                  <a:pt x="171" y="116"/>
                  <a:pt x="170" y="115"/>
                </a:cubicBezTo>
                <a:cubicBezTo>
                  <a:pt x="170" y="114"/>
                  <a:pt x="167" y="116"/>
                  <a:pt x="166" y="117"/>
                </a:cubicBezTo>
                <a:cubicBezTo>
                  <a:pt x="163" y="119"/>
                  <a:pt x="161" y="120"/>
                  <a:pt x="158" y="122"/>
                </a:cubicBezTo>
                <a:cubicBezTo>
                  <a:pt x="156" y="124"/>
                  <a:pt x="153" y="126"/>
                  <a:pt x="151" y="128"/>
                </a:cubicBezTo>
                <a:cubicBezTo>
                  <a:pt x="147" y="130"/>
                  <a:pt x="144" y="134"/>
                  <a:pt x="140" y="137"/>
                </a:cubicBezTo>
                <a:cubicBezTo>
                  <a:pt x="135" y="142"/>
                  <a:pt x="130" y="149"/>
                  <a:pt x="125" y="154"/>
                </a:cubicBezTo>
                <a:cubicBezTo>
                  <a:pt x="124" y="156"/>
                  <a:pt x="122" y="158"/>
                  <a:pt x="121" y="160"/>
                </a:cubicBezTo>
                <a:cubicBezTo>
                  <a:pt x="120" y="162"/>
                  <a:pt x="119" y="164"/>
                  <a:pt x="117" y="166"/>
                </a:cubicBezTo>
                <a:cubicBezTo>
                  <a:pt x="116" y="168"/>
                  <a:pt x="115" y="170"/>
                  <a:pt x="114" y="173"/>
                </a:cubicBezTo>
                <a:cubicBezTo>
                  <a:pt x="112" y="175"/>
                  <a:pt x="111" y="177"/>
                  <a:pt x="110" y="179"/>
                </a:cubicBezTo>
                <a:cubicBezTo>
                  <a:pt x="108" y="183"/>
                  <a:pt x="106" y="188"/>
                  <a:pt x="105" y="192"/>
                </a:cubicBezTo>
                <a:cubicBezTo>
                  <a:pt x="104" y="194"/>
                  <a:pt x="103" y="196"/>
                  <a:pt x="103" y="198"/>
                </a:cubicBezTo>
                <a:cubicBezTo>
                  <a:pt x="102" y="198"/>
                  <a:pt x="102" y="199"/>
                  <a:pt x="101" y="200"/>
                </a:cubicBezTo>
                <a:cubicBezTo>
                  <a:pt x="101" y="200"/>
                  <a:pt x="102" y="200"/>
                  <a:pt x="102" y="200"/>
                </a:cubicBezTo>
                <a:cubicBezTo>
                  <a:pt x="101" y="200"/>
                  <a:pt x="101" y="201"/>
                  <a:pt x="101" y="201"/>
                </a:cubicBezTo>
                <a:cubicBezTo>
                  <a:pt x="101" y="202"/>
                  <a:pt x="101" y="203"/>
                  <a:pt x="102" y="203"/>
                </a:cubicBezTo>
                <a:cubicBezTo>
                  <a:pt x="101" y="206"/>
                  <a:pt x="101" y="208"/>
                  <a:pt x="101" y="211"/>
                </a:cubicBezTo>
                <a:cubicBezTo>
                  <a:pt x="100" y="210"/>
                  <a:pt x="100" y="215"/>
                  <a:pt x="100" y="212"/>
                </a:cubicBezTo>
                <a:cubicBezTo>
                  <a:pt x="100" y="210"/>
                  <a:pt x="99" y="208"/>
                  <a:pt x="99" y="206"/>
                </a:cubicBezTo>
                <a:cubicBezTo>
                  <a:pt x="97" y="212"/>
                  <a:pt x="96" y="218"/>
                  <a:pt x="95" y="223"/>
                </a:cubicBezTo>
                <a:cubicBezTo>
                  <a:pt x="95" y="226"/>
                  <a:pt x="94" y="228"/>
                  <a:pt x="95" y="231"/>
                </a:cubicBezTo>
                <a:cubicBezTo>
                  <a:pt x="95" y="231"/>
                  <a:pt x="95" y="232"/>
                  <a:pt x="95" y="232"/>
                </a:cubicBezTo>
                <a:cubicBezTo>
                  <a:pt x="93" y="229"/>
                  <a:pt x="94" y="235"/>
                  <a:pt x="93" y="236"/>
                </a:cubicBezTo>
                <a:cubicBezTo>
                  <a:pt x="93" y="237"/>
                  <a:pt x="93" y="240"/>
                  <a:pt x="93" y="242"/>
                </a:cubicBezTo>
                <a:cubicBezTo>
                  <a:pt x="92" y="251"/>
                  <a:pt x="92" y="259"/>
                  <a:pt x="93" y="268"/>
                </a:cubicBezTo>
                <a:cubicBezTo>
                  <a:pt x="94" y="268"/>
                  <a:pt x="93" y="267"/>
                  <a:pt x="93" y="266"/>
                </a:cubicBezTo>
                <a:cubicBezTo>
                  <a:pt x="94" y="268"/>
                  <a:pt x="94" y="270"/>
                  <a:pt x="95" y="272"/>
                </a:cubicBezTo>
                <a:cubicBezTo>
                  <a:pt x="95" y="273"/>
                  <a:pt x="95" y="274"/>
                  <a:pt x="95" y="274"/>
                </a:cubicBezTo>
                <a:cubicBezTo>
                  <a:pt x="92" y="270"/>
                  <a:pt x="94" y="275"/>
                  <a:pt x="94" y="276"/>
                </a:cubicBezTo>
                <a:cubicBezTo>
                  <a:pt x="94" y="278"/>
                  <a:pt x="95" y="280"/>
                  <a:pt x="95" y="283"/>
                </a:cubicBezTo>
                <a:cubicBezTo>
                  <a:pt x="96" y="285"/>
                  <a:pt x="96" y="287"/>
                  <a:pt x="96" y="289"/>
                </a:cubicBezTo>
                <a:cubicBezTo>
                  <a:pt x="96" y="289"/>
                  <a:pt x="96" y="290"/>
                  <a:pt x="96" y="290"/>
                </a:cubicBezTo>
                <a:cubicBezTo>
                  <a:pt x="98" y="294"/>
                  <a:pt x="98" y="297"/>
                  <a:pt x="99" y="299"/>
                </a:cubicBezTo>
                <a:cubicBezTo>
                  <a:pt x="100" y="302"/>
                  <a:pt x="100" y="305"/>
                  <a:pt x="102" y="308"/>
                </a:cubicBezTo>
                <a:cubicBezTo>
                  <a:pt x="103" y="310"/>
                  <a:pt x="103" y="312"/>
                  <a:pt x="104" y="315"/>
                </a:cubicBezTo>
                <a:cubicBezTo>
                  <a:pt x="105" y="317"/>
                  <a:pt x="106" y="319"/>
                  <a:pt x="108" y="321"/>
                </a:cubicBezTo>
                <a:cubicBezTo>
                  <a:pt x="109" y="322"/>
                  <a:pt x="109" y="324"/>
                  <a:pt x="109" y="324"/>
                </a:cubicBezTo>
                <a:cubicBezTo>
                  <a:pt x="109" y="326"/>
                  <a:pt x="110" y="329"/>
                  <a:pt x="112" y="331"/>
                </a:cubicBezTo>
                <a:cubicBezTo>
                  <a:pt x="113" y="333"/>
                  <a:pt x="113" y="334"/>
                  <a:pt x="114" y="335"/>
                </a:cubicBezTo>
                <a:cubicBezTo>
                  <a:pt x="115" y="337"/>
                  <a:pt x="116" y="338"/>
                  <a:pt x="117" y="339"/>
                </a:cubicBezTo>
                <a:cubicBezTo>
                  <a:pt x="117" y="340"/>
                  <a:pt x="118" y="341"/>
                  <a:pt x="118" y="341"/>
                </a:cubicBezTo>
                <a:cubicBezTo>
                  <a:pt x="119" y="345"/>
                  <a:pt x="123" y="349"/>
                  <a:pt x="127" y="353"/>
                </a:cubicBezTo>
                <a:cubicBezTo>
                  <a:pt x="126" y="353"/>
                  <a:pt x="123" y="350"/>
                  <a:pt x="126" y="353"/>
                </a:cubicBezTo>
                <a:cubicBezTo>
                  <a:pt x="126" y="353"/>
                  <a:pt x="126" y="354"/>
                  <a:pt x="126" y="354"/>
                </a:cubicBezTo>
                <a:cubicBezTo>
                  <a:pt x="125" y="354"/>
                  <a:pt x="124" y="353"/>
                  <a:pt x="123" y="352"/>
                </a:cubicBezTo>
                <a:cubicBezTo>
                  <a:pt x="120" y="347"/>
                  <a:pt x="116" y="342"/>
                  <a:pt x="113" y="336"/>
                </a:cubicBezTo>
                <a:cubicBezTo>
                  <a:pt x="113" y="336"/>
                  <a:pt x="112" y="334"/>
                  <a:pt x="112" y="334"/>
                </a:cubicBezTo>
                <a:cubicBezTo>
                  <a:pt x="112" y="336"/>
                  <a:pt x="109" y="333"/>
                  <a:pt x="108" y="333"/>
                </a:cubicBezTo>
                <a:cubicBezTo>
                  <a:pt x="107" y="332"/>
                  <a:pt x="107" y="332"/>
                  <a:pt x="107" y="333"/>
                </a:cubicBezTo>
                <a:cubicBezTo>
                  <a:pt x="109" y="336"/>
                  <a:pt x="110" y="338"/>
                  <a:pt x="111" y="340"/>
                </a:cubicBezTo>
                <a:cubicBezTo>
                  <a:pt x="112" y="341"/>
                  <a:pt x="113" y="340"/>
                  <a:pt x="114" y="342"/>
                </a:cubicBezTo>
                <a:cubicBezTo>
                  <a:pt x="114" y="343"/>
                  <a:pt x="114" y="343"/>
                  <a:pt x="114" y="343"/>
                </a:cubicBezTo>
                <a:cubicBezTo>
                  <a:pt x="114" y="343"/>
                  <a:pt x="113" y="342"/>
                  <a:pt x="112" y="341"/>
                </a:cubicBezTo>
                <a:cubicBezTo>
                  <a:pt x="109" y="339"/>
                  <a:pt x="106" y="336"/>
                  <a:pt x="103" y="333"/>
                </a:cubicBezTo>
                <a:cubicBezTo>
                  <a:pt x="103" y="333"/>
                  <a:pt x="103" y="333"/>
                  <a:pt x="103" y="333"/>
                </a:cubicBezTo>
                <a:cubicBezTo>
                  <a:pt x="102" y="331"/>
                  <a:pt x="101" y="330"/>
                  <a:pt x="101" y="328"/>
                </a:cubicBezTo>
                <a:cubicBezTo>
                  <a:pt x="99" y="326"/>
                  <a:pt x="98" y="325"/>
                  <a:pt x="97" y="325"/>
                </a:cubicBezTo>
                <a:cubicBezTo>
                  <a:pt x="99" y="324"/>
                  <a:pt x="98" y="321"/>
                  <a:pt x="95" y="316"/>
                </a:cubicBezTo>
                <a:cubicBezTo>
                  <a:pt x="94" y="314"/>
                  <a:pt x="96" y="315"/>
                  <a:pt x="95" y="313"/>
                </a:cubicBezTo>
                <a:cubicBezTo>
                  <a:pt x="94" y="313"/>
                  <a:pt x="94" y="312"/>
                  <a:pt x="94" y="312"/>
                </a:cubicBezTo>
                <a:cubicBezTo>
                  <a:pt x="94" y="309"/>
                  <a:pt x="91" y="304"/>
                  <a:pt x="91" y="301"/>
                </a:cubicBezTo>
                <a:cubicBezTo>
                  <a:pt x="91" y="300"/>
                  <a:pt x="90" y="296"/>
                  <a:pt x="88" y="292"/>
                </a:cubicBezTo>
                <a:cubicBezTo>
                  <a:pt x="88" y="291"/>
                  <a:pt x="88" y="289"/>
                  <a:pt x="87" y="286"/>
                </a:cubicBezTo>
                <a:cubicBezTo>
                  <a:pt x="87" y="285"/>
                  <a:pt x="87" y="284"/>
                  <a:pt x="87" y="282"/>
                </a:cubicBezTo>
                <a:cubicBezTo>
                  <a:pt x="86" y="280"/>
                  <a:pt x="86" y="277"/>
                  <a:pt x="85" y="275"/>
                </a:cubicBezTo>
                <a:cubicBezTo>
                  <a:pt x="85" y="274"/>
                  <a:pt x="85" y="274"/>
                  <a:pt x="85" y="273"/>
                </a:cubicBezTo>
                <a:cubicBezTo>
                  <a:pt x="85" y="271"/>
                  <a:pt x="85" y="269"/>
                  <a:pt x="85" y="267"/>
                </a:cubicBezTo>
                <a:cubicBezTo>
                  <a:pt x="85" y="266"/>
                  <a:pt x="84" y="264"/>
                  <a:pt x="85" y="262"/>
                </a:cubicBezTo>
                <a:cubicBezTo>
                  <a:pt x="85" y="262"/>
                  <a:pt x="84" y="261"/>
                  <a:pt x="84" y="261"/>
                </a:cubicBezTo>
                <a:cubicBezTo>
                  <a:pt x="83" y="260"/>
                  <a:pt x="82" y="253"/>
                  <a:pt x="81" y="254"/>
                </a:cubicBezTo>
                <a:cubicBezTo>
                  <a:pt x="80" y="252"/>
                  <a:pt x="80" y="251"/>
                  <a:pt x="79" y="249"/>
                </a:cubicBezTo>
                <a:cubicBezTo>
                  <a:pt x="79" y="248"/>
                  <a:pt x="79" y="246"/>
                  <a:pt x="78" y="245"/>
                </a:cubicBezTo>
                <a:cubicBezTo>
                  <a:pt x="78" y="243"/>
                  <a:pt x="77" y="242"/>
                  <a:pt x="77" y="240"/>
                </a:cubicBezTo>
                <a:cubicBezTo>
                  <a:pt x="77" y="243"/>
                  <a:pt x="76" y="245"/>
                  <a:pt x="78" y="245"/>
                </a:cubicBezTo>
                <a:cubicBezTo>
                  <a:pt x="78" y="245"/>
                  <a:pt x="78" y="246"/>
                  <a:pt x="78" y="246"/>
                </a:cubicBezTo>
                <a:cubicBezTo>
                  <a:pt x="77" y="248"/>
                  <a:pt x="77" y="248"/>
                  <a:pt x="76" y="249"/>
                </a:cubicBezTo>
                <a:cubicBezTo>
                  <a:pt x="75" y="249"/>
                  <a:pt x="75" y="247"/>
                  <a:pt x="75" y="245"/>
                </a:cubicBezTo>
                <a:cubicBezTo>
                  <a:pt x="75" y="243"/>
                  <a:pt x="75" y="242"/>
                  <a:pt x="74" y="240"/>
                </a:cubicBezTo>
                <a:cubicBezTo>
                  <a:pt x="74" y="238"/>
                  <a:pt x="74" y="237"/>
                  <a:pt x="75" y="237"/>
                </a:cubicBezTo>
                <a:close/>
                <a:moveTo>
                  <a:pt x="136" y="137"/>
                </a:moveTo>
                <a:cubicBezTo>
                  <a:pt x="136" y="137"/>
                  <a:pt x="136" y="138"/>
                  <a:pt x="135" y="138"/>
                </a:cubicBezTo>
                <a:cubicBezTo>
                  <a:pt x="135" y="138"/>
                  <a:pt x="135" y="137"/>
                  <a:pt x="135" y="137"/>
                </a:cubicBezTo>
                <a:cubicBezTo>
                  <a:pt x="136" y="137"/>
                  <a:pt x="136" y="137"/>
                  <a:pt x="136" y="137"/>
                </a:cubicBezTo>
                <a:close/>
                <a:moveTo>
                  <a:pt x="105" y="178"/>
                </a:moveTo>
                <a:cubicBezTo>
                  <a:pt x="105" y="178"/>
                  <a:pt x="105" y="179"/>
                  <a:pt x="105" y="179"/>
                </a:cubicBezTo>
                <a:cubicBezTo>
                  <a:pt x="105" y="179"/>
                  <a:pt x="105" y="178"/>
                  <a:pt x="105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95" y="207"/>
                </a:moveTo>
                <a:cubicBezTo>
                  <a:pt x="95" y="208"/>
                  <a:pt x="95" y="209"/>
                  <a:pt x="94" y="210"/>
                </a:cubicBezTo>
                <a:cubicBezTo>
                  <a:pt x="94" y="209"/>
                  <a:pt x="94" y="209"/>
                  <a:pt x="94" y="208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4" y="207"/>
                  <a:pt x="95" y="206"/>
                  <a:pt x="95" y="207"/>
                </a:cubicBezTo>
                <a:close/>
                <a:moveTo>
                  <a:pt x="90" y="260"/>
                </a:moveTo>
                <a:cubicBezTo>
                  <a:pt x="90" y="261"/>
                  <a:pt x="91" y="263"/>
                  <a:pt x="91" y="264"/>
                </a:cubicBezTo>
                <a:cubicBezTo>
                  <a:pt x="91" y="264"/>
                  <a:pt x="90" y="263"/>
                  <a:pt x="90" y="262"/>
                </a:cubicBezTo>
                <a:cubicBezTo>
                  <a:pt x="90" y="261"/>
                  <a:pt x="90" y="261"/>
                  <a:pt x="90" y="260"/>
                </a:cubicBezTo>
                <a:close/>
                <a:moveTo>
                  <a:pt x="90" y="251"/>
                </a:moveTo>
                <a:cubicBezTo>
                  <a:pt x="89" y="250"/>
                  <a:pt x="89" y="250"/>
                  <a:pt x="89" y="250"/>
                </a:cubicBezTo>
                <a:cubicBezTo>
                  <a:pt x="89" y="249"/>
                  <a:pt x="89" y="248"/>
                  <a:pt x="89" y="249"/>
                </a:cubicBezTo>
                <a:cubicBezTo>
                  <a:pt x="90" y="250"/>
                  <a:pt x="90" y="250"/>
                  <a:pt x="90" y="251"/>
                </a:cubicBezTo>
                <a:close/>
                <a:moveTo>
                  <a:pt x="222" y="110"/>
                </a:moveTo>
                <a:cubicBezTo>
                  <a:pt x="223" y="110"/>
                  <a:pt x="223" y="109"/>
                  <a:pt x="223" y="109"/>
                </a:cubicBezTo>
                <a:cubicBezTo>
                  <a:pt x="224" y="109"/>
                  <a:pt x="227" y="108"/>
                  <a:pt x="225" y="109"/>
                </a:cubicBezTo>
                <a:cubicBezTo>
                  <a:pt x="224" y="109"/>
                  <a:pt x="223" y="110"/>
                  <a:pt x="222" y="110"/>
                </a:cubicBezTo>
                <a:close/>
                <a:moveTo>
                  <a:pt x="223" y="119"/>
                </a:moveTo>
                <a:cubicBezTo>
                  <a:pt x="222" y="120"/>
                  <a:pt x="222" y="120"/>
                  <a:pt x="222" y="120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22" y="119"/>
                  <a:pt x="222" y="119"/>
                  <a:pt x="223" y="119"/>
                </a:cubicBezTo>
                <a:close/>
                <a:moveTo>
                  <a:pt x="213" y="113"/>
                </a:moveTo>
                <a:cubicBezTo>
                  <a:pt x="211" y="114"/>
                  <a:pt x="210" y="114"/>
                  <a:pt x="208" y="116"/>
                </a:cubicBezTo>
                <a:cubicBezTo>
                  <a:pt x="209" y="116"/>
                  <a:pt x="209" y="116"/>
                  <a:pt x="210" y="115"/>
                </a:cubicBezTo>
                <a:cubicBezTo>
                  <a:pt x="209" y="116"/>
                  <a:pt x="208" y="116"/>
                  <a:pt x="208" y="116"/>
                </a:cubicBezTo>
                <a:cubicBezTo>
                  <a:pt x="203" y="118"/>
                  <a:pt x="199" y="120"/>
                  <a:pt x="194" y="122"/>
                </a:cubicBezTo>
                <a:cubicBezTo>
                  <a:pt x="192" y="123"/>
                  <a:pt x="189" y="125"/>
                  <a:pt x="186" y="126"/>
                </a:cubicBezTo>
                <a:cubicBezTo>
                  <a:pt x="183" y="128"/>
                  <a:pt x="180" y="129"/>
                  <a:pt x="177" y="131"/>
                </a:cubicBezTo>
                <a:cubicBezTo>
                  <a:pt x="175" y="133"/>
                  <a:pt x="172" y="135"/>
                  <a:pt x="169" y="136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4" y="140"/>
                  <a:pt x="163" y="141"/>
                  <a:pt x="161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2" y="141"/>
                  <a:pt x="163" y="139"/>
                  <a:pt x="164" y="138"/>
                </a:cubicBezTo>
                <a:cubicBezTo>
                  <a:pt x="162" y="139"/>
                  <a:pt x="160" y="140"/>
                  <a:pt x="157" y="143"/>
                </a:cubicBezTo>
                <a:cubicBezTo>
                  <a:pt x="156" y="144"/>
                  <a:pt x="155" y="145"/>
                  <a:pt x="154" y="145"/>
                </a:cubicBezTo>
                <a:cubicBezTo>
                  <a:pt x="153" y="146"/>
                  <a:pt x="152" y="147"/>
                  <a:pt x="151" y="148"/>
                </a:cubicBezTo>
                <a:cubicBezTo>
                  <a:pt x="151" y="148"/>
                  <a:pt x="151" y="147"/>
                  <a:pt x="151" y="147"/>
                </a:cubicBezTo>
                <a:cubicBezTo>
                  <a:pt x="151" y="146"/>
                  <a:pt x="152" y="145"/>
                  <a:pt x="153" y="144"/>
                </a:cubicBezTo>
                <a:cubicBezTo>
                  <a:pt x="160" y="140"/>
                  <a:pt x="167" y="133"/>
                  <a:pt x="174" y="129"/>
                </a:cubicBezTo>
                <a:cubicBezTo>
                  <a:pt x="177" y="127"/>
                  <a:pt x="180" y="126"/>
                  <a:pt x="183" y="124"/>
                </a:cubicBezTo>
                <a:cubicBezTo>
                  <a:pt x="184" y="123"/>
                  <a:pt x="187" y="121"/>
                  <a:pt x="187" y="122"/>
                </a:cubicBezTo>
                <a:cubicBezTo>
                  <a:pt x="188" y="122"/>
                  <a:pt x="190" y="121"/>
                  <a:pt x="192" y="120"/>
                </a:cubicBezTo>
                <a:cubicBezTo>
                  <a:pt x="194" y="119"/>
                  <a:pt x="196" y="117"/>
                  <a:pt x="197" y="118"/>
                </a:cubicBezTo>
                <a:cubicBezTo>
                  <a:pt x="197" y="118"/>
                  <a:pt x="198" y="117"/>
                  <a:pt x="199" y="117"/>
                </a:cubicBezTo>
                <a:cubicBezTo>
                  <a:pt x="201" y="116"/>
                  <a:pt x="202" y="115"/>
                  <a:pt x="203" y="114"/>
                </a:cubicBezTo>
                <a:cubicBezTo>
                  <a:pt x="203" y="114"/>
                  <a:pt x="204" y="114"/>
                  <a:pt x="204" y="114"/>
                </a:cubicBezTo>
                <a:cubicBezTo>
                  <a:pt x="204" y="114"/>
                  <a:pt x="203" y="115"/>
                  <a:pt x="202" y="116"/>
                </a:cubicBezTo>
                <a:cubicBezTo>
                  <a:pt x="204" y="115"/>
                  <a:pt x="206" y="114"/>
                  <a:pt x="207" y="114"/>
                </a:cubicBezTo>
                <a:cubicBezTo>
                  <a:pt x="209" y="114"/>
                  <a:pt x="210" y="113"/>
                  <a:pt x="212" y="112"/>
                </a:cubicBezTo>
                <a:cubicBezTo>
                  <a:pt x="214" y="111"/>
                  <a:pt x="215" y="111"/>
                  <a:pt x="216" y="111"/>
                </a:cubicBezTo>
                <a:cubicBezTo>
                  <a:pt x="215" y="111"/>
                  <a:pt x="215" y="112"/>
                  <a:pt x="214" y="112"/>
                </a:cubicBezTo>
                <a:cubicBezTo>
                  <a:pt x="210" y="113"/>
                  <a:pt x="214" y="113"/>
                  <a:pt x="213" y="113"/>
                </a:cubicBezTo>
                <a:close/>
                <a:moveTo>
                  <a:pt x="168" y="145"/>
                </a:moveTo>
                <a:cubicBezTo>
                  <a:pt x="168" y="145"/>
                  <a:pt x="168" y="145"/>
                  <a:pt x="168" y="145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8" y="145"/>
                  <a:pt x="168" y="145"/>
                  <a:pt x="168" y="145"/>
                </a:cubicBezTo>
                <a:close/>
                <a:moveTo>
                  <a:pt x="167" y="155"/>
                </a:moveTo>
                <a:cubicBezTo>
                  <a:pt x="168" y="154"/>
                  <a:pt x="168" y="155"/>
                  <a:pt x="168" y="155"/>
                </a:cubicBezTo>
                <a:cubicBezTo>
                  <a:pt x="167" y="156"/>
                  <a:pt x="167" y="156"/>
                  <a:pt x="166" y="157"/>
                </a:cubicBezTo>
                <a:cubicBezTo>
                  <a:pt x="166" y="157"/>
                  <a:pt x="166" y="157"/>
                  <a:pt x="166" y="157"/>
                </a:cubicBezTo>
                <a:cubicBezTo>
                  <a:pt x="165" y="157"/>
                  <a:pt x="164" y="157"/>
                  <a:pt x="164" y="157"/>
                </a:cubicBezTo>
                <a:cubicBezTo>
                  <a:pt x="165" y="156"/>
                  <a:pt x="165" y="156"/>
                  <a:pt x="166" y="156"/>
                </a:cubicBezTo>
                <a:cubicBezTo>
                  <a:pt x="166" y="155"/>
                  <a:pt x="166" y="154"/>
                  <a:pt x="166" y="154"/>
                </a:cubicBezTo>
                <a:cubicBezTo>
                  <a:pt x="167" y="154"/>
                  <a:pt x="167" y="154"/>
                  <a:pt x="167" y="154"/>
                </a:cubicBezTo>
                <a:cubicBezTo>
                  <a:pt x="167" y="154"/>
                  <a:pt x="167" y="155"/>
                  <a:pt x="167" y="155"/>
                </a:cubicBezTo>
                <a:close/>
                <a:moveTo>
                  <a:pt x="165" y="167"/>
                </a:moveTo>
                <a:cubicBezTo>
                  <a:pt x="166" y="166"/>
                  <a:pt x="166" y="167"/>
                  <a:pt x="166" y="167"/>
                </a:cubicBezTo>
                <a:cubicBezTo>
                  <a:pt x="165" y="168"/>
                  <a:pt x="165" y="168"/>
                  <a:pt x="165" y="168"/>
                </a:cubicBezTo>
                <a:cubicBezTo>
                  <a:pt x="165" y="168"/>
                  <a:pt x="165" y="167"/>
                  <a:pt x="165" y="167"/>
                </a:cubicBezTo>
                <a:close/>
                <a:moveTo>
                  <a:pt x="163" y="154"/>
                </a:moveTo>
                <a:cubicBezTo>
                  <a:pt x="163" y="154"/>
                  <a:pt x="163" y="154"/>
                  <a:pt x="164" y="154"/>
                </a:cubicBezTo>
                <a:cubicBezTo>
                  <a:pt x="162" y="155"/>
                  <a:pt x="161" y="156"/>
                  <a:pt x="160" y="158"/>
                </a:cubicBezTo>
                <a:cubicBezTo>
                  <a:pt x="159" y="158"/>
                  <a:pt x="159" y="158"/>
                  <a:pt x="159" y="159"/>
                </a:cubicBezTo>
                <a:cubicBezTo>
                  <a:pt x="160" y="158"/>
                  <a:pt x="160" y="156"/>
                  <a:pt x="161" y="155"/>
                </a:cubicBezTo>
                <a:cubicBezTo>
                  <a:pt x="162" y="154"/>
                  <a:pt x="163" y="153"/>
                  <a:pt x="164" y="152"/>
                </a:cubicBezTo>
                <a:cubicBezTo>
                  <a:pt x="164" y="152"/>
                  <a:pt x="163" y="154"/>
                  <a:pt x="163" y="154"/>
                </a:cubicBezTo>
                <a:close/>
                <a:moveTo>
                  <a:pt x="161" y="166"/>
                </a:moveTo>
                <a:cubicBezTo>
                  <a:pt x="161" y="166"/>
                  <a:pt x="161" y="167"/>
                  <a:pt x="161" y="167"/>
                </a:cubicBezTo>
                <a:cubicBezTo>
                  <a:pt x="162" y="166"/>
                  <a:pt x="162" y="165"/>
                  <a:pt x="164" y="164"/>
                </a:cubicBezTo>
                <a:cubicBezTo>
                  <a:pt x="163" y="164"/>
                  <a:pt x="162" y="165"/>
                  <a:pt x="161" y="166"/>
                </a:cubicBezTo>
                <a:close/>
                <a:moveTo>
                  <a:pt x="163" y="171"/>
                </a:moveTo>
                <a:cubicBezTo>
                  <a:pt x="162" y="172"/>
                  <a:pt x="162" y="173"/>
                  <a:pt x="161" y="174"/>
                </a:cubicBezTo>
                <a:cubicBezTo>
                  <a:pt x="162" y="173"/>
                  <a:pt x="162" y="173"/>
                  <a:pt x="162" y="173"/>
                </a:cubicBezTo>
                <a:cubicBezTo>
                  <a:pt x="162" y="173"/>
                  <a:pt x="162" y="172"/>
                  <a:pt x="162" y="172"/>
                </a:cubicBezTo>
                <a:cubicBezTo>
                  <a:pt x="162" y="172"/>
                  <a:pt x="162" y="172"/>
                  <a:pt x="163" y="171"/>
                </a:cubicBezTo>
                <a:close/>
                <a:moveTo>
                  <a:pt x="153" y="149"/>
                </a:moveTo>
                <a:cubicBezTo>
                  <a:pt x="155" y="147"/>
                  <a:pt x="157" y="146"/>
                  <a:pt x="158" y="144"/>
                </a:cubicBezTo>
                <a:cubicBezTo>
                  <a:pt x="159" y="144"/>
                  <a:pt x="159" y="144"/>
                  <a:pt x="159" y="144"/>
                </a:cubicBezTo>
                <a:cubicBezTo>
                  <a:pt x="157" y="145"/>
                  <a:pt x="155" y="147"/>
                  <a:pt x="153" y="149"/>
                </a:cubicBezTo>
                <a:close/>
                <a:moveTo>
                  <a:pt x="138" y="160"/>
                </a:moveTo>
                <a:cubicBezTo>
                  <a:pt x="138" y="160"/>
                  <a:pt x="138" y="160"/>
                  <a:pt x="138" y="160"/>
                </a:cubicBezTo>
                <a:cubicBezTo>
                  <a:pt x="139" y="159"/>
                  <a:pt x="139" y="158"/>
                  <a:pt x="139" y="158"/>
                </a:cubicBezTo>
                <a:cubicBezTo>
                  <a:pt x="140" y="158"/>
                  <a:pt x="140" y="157"/>
                  <a:pt x="141" y="157"/>
                </a:cubicBezTo>
                <a:cubicBezTo>
                  <a:pt x="140" y="158"/>
                  <a:pt x="140" y="159"/>
                  <a:pt x="139" y="160"/>
                </a:cubicBezTo>
                <a:cubicBezTo>
                  <a:pt x="139" y="161"/>
                  <a:pt x="137" y="162"/>
                  <a:pt x="138" y="161"/>
                </a:cubicBezTo>
                <a:cubicBezTo>
                  <a:pt x="138" y="160"/>
                  <a:pt x="138" y="160"/>
                  <a:pt x="138" y="160"/>
                </a:cubicBezTo>
                <a:close/>
                <a:moveTo>
                  <a:pt x="105" y="210"/>
                </a:moveTo>
                <a:cubicBezTo>
                  <a:pt x="105" y="211"/>
                  <a:pt x="105" y="212"/>
                  <a:pt x="104" y="212"/>
                </a:cubicBezTo>
                <a:cubicBezTo>
                  <a:pt x="104" y="213"/>
                  <a:pt x="104" y="214"/>
                  <a:pt x="104" y="212"/>
                </a:cubicBezTo>
                <a:cubicBezTo>
                  <a:pt x="104" y="211"/>
                  <a:pt x="104" y="210"/>
                  <a:pt x="103" y="210"/>
                </a:cubicBezTo>
                <a:cubicBezTo>
                  <a:pt x="103" y="211"/>
                  <a:pt x="103" y="212"/>
                  <a:pt x="103" y="213"/>
                </a:cubicBezTo>
                <a:cubicBezTo>
                  <a:pt x="103" y="215"/>
                  <a:pt x="103" y="217"/>
                  <a:pt x="103" y="219"/>
                </a:cubicBezTo>
                <a:cubicBezTo>
                  <a:pt x="103" y="220"/>
                  <a:pt x="102" y="221"/>
                  <a:pt x="103" y="224"/>
                </a:cubicBezTo>
                <a:cubicBezTo>
                  <a:pt x="103" y="225"/>
                  <a:pt x="103" y="225"/>
                  <a:pt x="102" y="225"/>
                </a:cubicBezTo>
                <a:cubicBezTo>
                  <a:pt x="102" y="225"/>
                  <a:pt x="101" y="226"/>
                  <a:pt x="101" y="227"/>
                </a:cubicBezTo>
                <a:cubicBezTo>
                  <a:pt x="101" y="228"/>
                  <a:pt x="101" y="229"/>
                  <a:pt x="101" y="230"/>
                </a:cubicBezTo>
                <a:cubicBezTo>
                  <a:pt x="101" y="230"/>
                  <a:pt x="101" y="229"/>
                  <a:pt x="100" y="229"/>
                </a:cubicBezTo>
                <a:cubicBezTo>
                  <a:pt x="100" y="229"/>
                  <a:pt x="100" y="230"/>
                  <a:pt x="100" y="230"/>
                </a:cubicBezTo>
                <a:cubicBezTo>
                  <a:pt x="100" y="231"/>
                  <a:pt x="100" y="231"/>
                  <a:pt x="100" y="232"/>
                </a:cubicBezTo>
                <a:cubicBezTo>
                  <a:pt x="100" y="232"/>
                  <a:pt x="100" y="232"/>
                  <a:pt x="100" y="232"/>
                </a:cubicBezTo>
                <a:cubicBezTo>
                  <a:pt x="99" y="232"/>
                  <a:pt x="98" y="232"/>
                  <a:pt x="98" y="233"/>
                </a:cubicBezTo>
                <a:cubicBezTo>
                  <a:pt x="98" y="233"/>
                  <a:pt x="98" y="233"/>
                  <a:pt x="98" y="233"/>
                </a:cubicBezTo>
                <a:cubicBezTo>
                  <a:pt x="98" y="232"/>
                  <a:pt x="98" y="230"/>
                  <a:pt x="98" y="230"/>
                </a:cubicBezTo>
                <a:cubicBezTo>
                  <a:pt x="98" y="228"/>
                  <a:pt x="98" y="230"/>
                  <a:pt x="99" y="231"/>
                </a:cubicBezTo>
                <a:cubicBezTo>
                  <a:pt x="99" y="232"/>
                  <a:pt x="99" y="230"/>
                  <a:pt x="99" y="230"/>
                </a:cubicBezTo>
                <a:cubicBezTo>
                  <a:pt x="99" y="225"/>
                  <a:pt x="100" y="221"/>
                  <a:pt x="101" y="217"/>
                </a:cubicBezTo>
                <a:cubicBezTo>
                  <a:pt x="102" y="214"/>
                  <a:pt x="101" y="211"/>
                  <a:pt x="102" y="208"/>
                </a:cubicBezTo>
                <a:cubicBezTo>
                  <a:pt x="103" y="208"/>
                  <a:pt x="102" y="211"/>
                  <a:pt x="103" y="210"/>
                </a:cubicBezTo>
                <a:cubicBezTo>
                  <a:pt x="103" y="209"/>
                  <a:pt x="104" y="207"/>
                  <a:pt x="103" y="206"/>
                </a:cubicBezTo>
                <a:cubicBezTo>
                  <a:pt x="103" y="205"/>
                  <a:pt x="103" y="204"/>
                  <a:pt x="103" y="203"/>
                </a:cubicBezTo>
                <a:cubicBezTo>
                  <a:pt x="103" y="203"/>
                  <a:pt x="103" y="202"/>
                  <a:pt x="104" y="201"/>
                </a:cubicBezTo>
                <a:cubicBezTo>
                  <a:pt x="105" y="199"/>
                  <a:pt x="104" y="197"/>
                  <a:pt x="105" y="195"/>
                </a:cubicBezTo>
                <a:cubicBezTo>
                  <a:pt x="105" y="196"/>
                  <a:pt x="106" y="197"/>
                  <a:pt x="107" y="194"/>
                </a:cubicBezTo>
                <a:cubicBezTo>
                  <a:pt x="108" y="192"/>
                  <a:pt x="108" y="191"/>
                  <a:pt x="108" y="189"/>
                </a:cubicBezTo>
                <a:cubicBezTo>
                  <a:pt x="109" y="190"/>
                  <a:pt x="109" y="189"/>
                  <a:pt x="110" y="188"/>
                </a:cubicBezTo>
                <a:cubicBezTo>
                  <a:pt x="110" y="187"/>
                  <a:pt x="110" y="185"/>
                  <a:pt x="111" y="185"/>
                </a:cubicBezTo>
                <a:cubicBezTo>
                  <a:pt x="112" y="184"/>
                  <a:pt x="112" y="183"/>
                  <a:pt x="113" y="182"/>
                </a:cubicBezTo>
                <a:cubicBezTo>
                  <a:pt x="114" y="180"/>
                  <a:pt x="115" y="179"/>
                  <a:pt x="115" y="178"/>
                </a:cubicBezTo>
                <a:cubicBezTo>
                  <a:pt x="116" y="177"/>
                  <a:pt x="117" y="176"/>
                  <a:pt x="117" y="175"/>
                </a:cubicBezTo>
                <a:cubicBezTo>
                  <a:pt x="118" y="175"/>
                  <a:pt x="119" y="174"/>
                  <a:pt x="120" y="172"/>
                </a:cubicBezTo>
                <a:cubicBezTo>
                  <a:pt x="120" y="171"/>
                  <a:pt x="121" y="171"/>
                  <a:pt x="121" y="172"/>
                </a:cubicBezTo>
                <a:cubicBezTo>
                  <a:pt x="121" y="173"/>
                  <a:pt x="121" y="173"/>
                  <a:pt x="120" y="174"/>
                </a:cubicBezTo>
                <a:cubicBezTo>
                  <a:pt x="119" y="176"/>
                  <a:pt x="118" y="177"/>
                  <a:pt x="117" y="179"/>
                </a:cubicBezTo>
                <a:cubicBezTo>
                  <a:pt x="116" y="181"/>
                  <a:pt x="115" y="182"/>
                  <a:pt x="114" y="184"/>
                </a:cubicBezTo>
                <a:cubicBezTo>
                  <a:pt x="113" y="186"/>
                  <a:pt x="112" y="190"/>
                  <a:pt x="111" y="191"/>
                </a:cubicBezTo>
                <a:cubicBezTo>
                  <a:pt x="109" y="193"/>
                  <a:pt x="108" y="196"/>
                  <a:pt x="107" y="199"/>
                </a:cubicBezTo>
                <a:cubicBezTo>
                  <a:pt x="107" y="201"/>
                  <a:pt x="106" y="203"/>
                  <a:pt x="106" y="204"/>
                </a:cubicBezTo>
                <a:cubicBezTo>
                  <a:pt x="105" y="206"/>
                  <a:pt x="105" y="207"/>
                  <a:pt x="104" y="209"/>
                </a:cubicBezTo>
                <a:cubicBezTo>
                  <a:pt x="104" y="210"/>
                  <a:pt x="105" y="209"/>
                  <a:pt x="105" y="210"/>
                </a:cubicBezTo>
                <a:close/>
                <a:moveTo>
                  <a:pt x="105" y="215"/>
                </a:moveTo>
                <a:cubicBezTo>
                  <a:pt x="104" y="215"/>
                  <a:pt x="104" y="215"/>
                  <a:pt x="104" y="215"/>
                </a:cubicBezTo>
                <a:cubicBezTo>
                  <a:pt x="104" y="216"/>
                  <a:pt x="104" y="217"/>
                  <a:pt x="104" y="218"/>
                </a:cubicBezTo>
                <a:cubicBezTo>
                  <a:pt x="104" y="217"/>
                  <a:pt x="103" y="216"/>
                  <a:pt x="104" y="215"/>
                </a:cubicBezTo>
                <a:cubicBezTo>
                  <a:pt x="104" y="215"/>
                  <a:pt x="104" y="215"/>
                  <a:pt x="105" y="215"/>
                </a:cubicBezTo>
                <a:close/>
                <a:moveTo>
                  <a:pt x="100" y="237"/>
                </a:moveTo>
                <a:cubicBezTo>
                  <a:pt x="100" y="237"/>
                  <a:pt x="100" y="238"/>
                  <a:pt x="100" y="239"/>
                </a:cubicBezTo>
                <a:cubicBezTo>
                  <a:pt x="100" y="238"/>
                  <a:pt x="100" y="237"/>
                  <a:pt x="99" y="236"/>
                </a:cubicBezTo>
                <a:cubicBezTo>
                  <a:pt x="99" y="236"/>
                  <a:pt x="100" y="236"/>
                  <a:pt x="100" y="236"/>
                </a:cubicBezTo>
                <a:cubicBezTo>
                  <a:pt x="100" y="236"/>
                  <a:pt x="100" y="236"/>
                  <a:pt x="100" y="237"/>
                </a:cubicBezTo>
                <a:close/>
                <a:moveTo>
                  <a:pt x="98" y="239"/>
                </a:moveTo>
                <a:cubicBezTo>
                  <a:pt x="98" y="239"/>
                  <a:pt x="98" y="239"/>
                  <a:pt x="98" y="239"/>
                </a:cubicBezTo>
                <a:cubicBezTo>
                  <a:pt x="98" y="238"/>
                  <a:pt x="98" y="237"/>
                  <a:pt x="98" y="236"/>
                </a:cubicBezTo>
                <a:cubicBezTo>
                  <a:pt x="98" y="236"/>
                  <a:pt x="98" y="237"/>
                  <a:pt x="98" y="237"/>
                </a:cubicBezTo>
                <a:cubicBezTo>
                  <a:pt x="99" y="239"/>
                  <a:pt x="99" y="240"/>
                  <a:pt x="98" y="239"/>
                </a:cubicBezTo>
                <a:close/>
                <a:moveTo>
                  <a:pt x="97" y="250"/>
                </a:moveTo>
                <a:cubicBezTo>
                  <a:pt x="97" y="250"/>
                  <a:pt x="98" y="249"/>
                  <a:pt x="98" y="249"/>
                </a:cubicBezTo>
                <a:cubicBezTo>
                  <a:pt x="98" y="249"/>
                  <a:pt x="98" y="250"/>
                  <a:pt x="97" y="250"/>
                </a:cubicBezTo>
                <a:close/>
                <a:moveTo>
                  <a:pt x="127" y="372"/>
                </a:moveTo>
                <a:cubicBezTo>
                  <a:pt x="127" y="372"/>
                  <a:pt x="127" y="372"/>
                  <a:pt x="127" y="372"/>
                </a:cubicBezTo>
                <a:cubicBezTo>
                  <a:pt x="126" y="371"/>
                  <a:pt x="125" y="371"/>
                  <a:pt x="125" y="370"/>
                </a:cubicBezTo>
                <a:cubicBezTo>
                  <a:pt x="125" y="370"/>
                  <a:pt x="125" y="370"/>
                  <a:pt x="125" y="370"/>
                </a:cubicBezTo>
                <a:cubicBezTo>
                  <a:pt x="126" y="371"/>
                  <a:pt x="127" y="372"/>
                  <a:pt x="127" y="372"/>
                </a:cubicBezTo>
                <a:close/>
                <a:moveTo>
                  <a:pt x="114" y="358"/>
                </a:moveTo>
                <a:cubicBezTo>
                  <a:pt x="115" y="359"/>
                  <a:pt x="117" y="359"/>
                  <a:pt x="117" y="361"/>
                </a:cubicBezTo>
                <a:cubicBezTo>
                  <a:pt x="117" y="361"/>
                  <a:pt x="117" y="361"/>
                  <a:pt x="117" y="361"/>
                </a:cubicBezTo>
                <a:cubicBezTo>
                  <a:pt x="117" y="360"/>
                  <a:pt x="116" y="359"/>
                  <a:pt x="115" y="359"/>
                </a:cubicBezTo>
                <a:cubicBezTo>
                  <a:pt x="114" y="358"/>
                  <a:pt x="113" y="357"/>
                  <a:pt x="113" y="356"/>
                </a:cubicBezTo>
                <a:cubicBezTo>
                  <a:pt x="113" y="357"/>
                  <a:pt x="114" y="357"/>
                  <a:pt x="114" y="358"/>
                </a:cubicBezTo>
                <a:close/>
                <a:moveTo>
                  <a:pt x="114" y="345"/>
                </a:moveTo>
                <a:cubicBezTo>
                  <a:pt x="114" y="345"/>
                  <a:pt x="114" y="345"/>
                  <a:pt x="114" y="345"/>
                </a:cubicBezTo>
                <a:cubicBezTo>
                  <a:pt x="114" y="345"/>
                  <a:pt x="115" y="345"/>
                  <a:pt x="115" y="345"/>
                </a:cubicBezTo>
                <a:cubicBezTo>
                  <a:pt x="114" y="345"/>
                  <a:pt x="114" y="345"/>
                  <a:pt x="114" y="345"/>
                </a:cubicBezTo>
                <a:close/>
                <a:moveTo>
                  <a:pt x="117" y="363"/>
                </a:moveTo>
                <a:cubicBezTo>
                  <a:pt x="118" y="364"/>
                  <a:pt x="118" y="364"/>
                  <a:pt x="118" y="364"/>
                </a:cubicBezTo>
                <a:cubicBezTo>
                  <a:pt x="118" y="364"/>
                  <a:pt x="117" y="363"/>
                  <a:pt x="116" y="362"/>
                </a:cubicBezTo>
                <a:cubicBezTo>
                  <a:pt x="117" y="363"/>
                  <a:pt x="117" y="363"/>
                  <a:pt x="117" y="363"/>
                </a:cubicBezTo>
                <a:close/>
                <a:moveTo>
                  <a:pt x="88" y="327"/>
                </a:moveTo>
                <a:cubicBezTo>
                  <a:pt x="88" y="328"/>
                  <a:pt x="88" y="328"/>
                  <a:pt x="87" y="329"/>
                </a:cubicBezTo>
                <a:cubicBezTo>
                  <a:pt x="87" y="328"/>
                  <a:pt x="87" y="327"/>
                  <a:pt x="86" y="326"/>
                </a:cubicBezTo>
                <a:cubicBezTo>
                  <a:pt x="87" y="326"/>
                  <a:pt x="87" y="326"/>
                  <a:pt x="87" y="326"/>
                </a:cubicBezTo>
                <a:cubicBezTo>
                  <a:pt x="87" y="326"/>
                  <a:pt x="88" y="327"/>
                  <a:pt x="88" y="327"/>
                </a:cubicBezTo>
                <a:cubicBezTo>
                  <a:pt x="88" y="327"/>
                  <a:pt x="88" y="327"/>
                  <a:pt x="88" y="327"/>
                </a:cubicBezTo>
                <a:close/>
                <a:moveTo>
                  <a:pt x="86" y="329"/>
                </a:moveTo>
                <a:cubicBezTo>
                  <a:pt x="86" y="329"/>
                  <a:pt x="85" y="330"/>
                  <a:pt x="85" y="330"/>
                </a:cubicBezTo>
                <a:cubicBezTo>
                  <a:pt x="85" y="330"/>
                  <a:pt x="85" y="330"/>
                  <a:pt x="85" y="330"/>
                </a:cubicBezTo>
                <a:cubicBezTo>
                  <a:pt x="85" y="330"/>
                  <a:pt x="84" y="329"/>
                  <a:pt x="84" y="329"/>
                </a:cubicBezTo>
                <a:cubicBezTo>
                  <a:pt x="84" y="329"/>
                  <a:pt x="84" y="328"/>
                  <a:pt x="83" y="328"/>
                </a:cubicBezTo>
                <a:cubicBezTo>
                  <a:pt x="82" y="327"/>
                  <a:pt x="83" y="327"/>
                  <a:pt x="83" y="327"/>
                </a:cubicBezTo>
                <a:cubicBezTo>
                  <a:pt x="84" y="328"/>
                  <a:pt x="85" y="328"/>
                  <a:pt x="85" y="327"/>
                </a:cubicBezTo>
                <a:cubicBezTo>
                  <a:pt x="86" y="328"/>
                  <a:pt x="86" y="329"/>
                  <a:pt x="86" y="329"/>
                </a:cubicBezTo>
                <a:close/>
                <a:moveTo>
                  <a:pt x="132" y="398"/>
                </a:moveTo>
                <a:cubicBezTo>
                  <a:pt x="131" y="397"/>
                  <a:pt x="131" y="397"/>
                  <a:pt x="130" y="396"/>
                </a:cubicBezTo>
                <a:cubicBezTo>
                  <a:pt x="132" y="398"/>
                  <a:pt x="134" y="399"/>
                  <a:pt x="135" y="401"/>
                </a:cubicBezTo>
                <a:cubicBezTo>
                  <a:pt x="134" y="399"/>
                  <a:pt x="133" y="398"/>
                  <a:pt x="132" y="398"/>
                </a:cubicBezTo>
                <a:close/>
                <a:moveTo>
                  <a:pt x="137" y="400"/>
                </a:moveTo>
                <a:cubicBezTo>
                  <a:pt x="135" y="399"/>
                  <a:pt x="136" y="398"/>
                  <a:pt x="136" y="398"/>
                </a:cubicBezTo>
                <a:cubicBezTo>
                  <a:pt x="136" y="397"/>
                  <a:pt x="134" y="397"/>
                  <a:pt x="132" y="396"/>
                </a:cubicBezTo>
                <a:cubicBezTo>
                  <a:pt x="131" y="395"/>
                  <a:pt x="130" y="395"/>
                  <a:pt x="129" y="393"/>
                </a:cubicBezTo>
                <a:cubicBezTo>
                  <a:pt x="129" y="393"/>
                  <a:pt x="127" y="391"/>
                  <a:pt x="126" y="391"/>
                </a:cubicBezTo>
                <a:cubicBezTo>
                  <a:pt x="125" y="391"/>
                  <a:pt x="125" y="391"/>
                  <a:pt x="125" y="391"/>
                </a:cubicBezTo>
                <a:cubicBezTo>
                  <a:pt x="124" y="390"/>
                  <a:pt x="122" y="388"/>
                  <a:pt x="120" y="386"/>
                </a:cubicBezTo>
                <a:cubicBezTo>
                  <a:pt x="118" y="385"/>
                  <a:pt x="117" y="383"/>
                  <a:pt x="115" y="381"/>
                </a:cubicBezTo>
                <a:cubicBezTo>
                  <a:pt x="115" y="380"/>
                  <a:pt x="115" y="381"/>
                  <a:pt x="114" y="381"/>
                </a:cubicBezTo>
                <a:cubicBezTo>
                  <a:pt x="113" y="380"/>
                  <a:pt x="112" y="380"/>
                  <a:pt x="111" y="379"/>
                </a:cubicBezTo>
                <a:cubicBezTo>
                  <a:pt x="111" y="378"/>
                  <a:pt x="111" y="377"/>
                  <a:pt x="112" y="378"/>
                </a:cubicBezTo>
                <a:cubicBezTo>
                  <a:pt x="113" y="379"/>
                  <a:pt x="114" y="380"/>
                  <a:pt x="114" y="379"/>
                </a:cubicBezTo>
                <a:cubicBezTo>
                  <a:pt x="114" y="378"/>
                  <a:pt x="112" y="378"/>
                  <a:pt x="111" y="377"/>
                </a:cubicBezTo>
                <a:cubicBezTo>
                  <a:pt x="109" y="375"/>
                  <a:pt x="106" y="373"/>
                  <a:pt x="103" y="371"/>
                </a:cubicBezTo>
                <a:cubicBezTo>
                  <a:pt x="103" y="370"/>
                  <a:pt x="102" y="369"/>
                  <a:pt x="101" y="369"/>
                </a:cubicBezTo>
                <a:cubicBezTo>
                  <a:pt x="99" y="366"/>
                  <a:pt x="97" y="363"/>
                  <a:pt x="94" y="359"/>
                </a:cubicBezTo>
                <a:cubicBezTo>
                  <a:pt x="91" y="356"/>
                  <a:pt x="88" y="353"/>
                  <a:pt x="86" y="350"/>
                </a:cubicBezTo>
                <a:cubicBezTo>
                  <a:pt x="85" y="346"/>
                  <a:pt x="82" y="343"/>
                  <a:pt x="80" y="340"/>
                </a:cubicBezTo>
                <a:cubicBezTo>
                  <a:pt x="79" y="339"/>
                  <a:pt x="78" y="337"/>
                  <a:pt x="77" y="336"/>
                </a:cubicBezTo>
                <a:cubicBezTo>
                  <a:pt x="76" y="334"/>
                  <a:pt x="75" y="332"/>
                  <a:pt x="74" y="331"/>
                </a:cubicBezTo>
                <a:cubicBezTo>
                  <a:pt x="75" y="331"/>
                  <a:pt x="76" y="332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8" y="334"/>
                  <a:pt x="79" y="336"/>
                  <a:pt x="79" y="336"/>
                </a:cubicBezTo>
                <a:cubicBezTo>
                  <a:pt x="80" y="336"/>
                  <a:pt x="80" y="336"/>
                  <a:pt x="80" y="336"/>
                </a:cubicBezTo>
                <a:cubicBezTo>
                  <a:pt x="81" y="337"/>
                  <a:pt x="81" y="337"/>
                  <a:pt x="82" y="337"/>
                </a:cubicBezTo>
                <a:cubicBezTo>
                  <a:pt x="82" y="338"/>
                  <a:pt x="83" y="339"/>
                  <a:pt x="83" y="341"/>
                </a:cubicBezTo>
                <a:cubicBezTo>
                  <a:pt x="84" y="342"/>
                  <a:pt x="84" y="343"/>
                  <a:pt x="85" y="343"/>
                </a:cubicBezTo>
                <a:cubicBezTo>
                  <a:pt x="87" y="345"/>
                  <a:pt x="85" y="343"/>
                  <a:pt x="85" y="342"/>
                </a:cubicBezTo>
                <a:cubicBezTo>
                  <a:pt x="84" y="341"/>
                  <a:pt x="84" y="339"/>
                  <a:pt x="83" y="338"/>
                </a:cubicBezTo>
                <a:cubicBezTo>
                  <a:pt x="83" y="338"/>
                  <a:pt x="84" y="337"/>
                  <a:pt x="83" y="336"/>
                </a:cubicBezTo>
                <a:cubicBezTo>
                  <a:pt x="82" y="334"/>
                  <a:pt x="81" y="333"/>
                  <a:pt x="81" y="333"/>
                </a:cubicBezTo>
                <a:cubicBezTo>
                  <a:pt x="80" y="332"/>
                  <a:pt x="80" y="332"/>
                  <a:pt x="80" y="331"/>
                </a:cubicBezTo>
                <a:cubicBezTo>
                  <a:pt x="79" y="328"/>
                  <a:pt x="79" y="325"/>
                  <a:pt x="75" y="321"/>
                </a:cubicBezTo>
                <a:cubicBezTo>
                  <a:pt x="75" y="321"/>
                  <a:pt x="75" y="321"/>
                  <a:pt x="75" y="321"/>
                </a:cubicBezTo>
                <a:cubicBezTo>
                  <a:pt x="75" y="321"/>
                  <a:pt x="75" y="321"/>
                  <a:pt x="76" y="322"/>
                </a:cubicBezTo>
                <a:cubicBezTo>
                  <a:pt x="78" y="325"/>
                  <a:pt x="81" y="325"/>
                  <a:pt x="84" y="330"/>
                </a:cubicBezTo>
                <a:cubicBezTo>
                  <a:pt x="84" y="330"/>
                  <a:pt x="84" y="330"/>
                  <a:pt x="84" y="330"/>
                </a:cubicBezTo>
                <a:cubicBezTo>
                  <a:pt x="84" y="330"/>
                  <a:pt x="84" y="330"/>
                  <a:pt x="84" y="330"/>
                </a:cubicBezTo>
                <a:cubicBezTo>
                  <a:pt x="84" y="331"/>
                  <a:pt x="82" y="328"/>
                  <a:pt x="83" y="330"/>
                </a:cubicBezTo>
                <a:cubicBezTo>
                  <a:pt x="83" y="330"/>
                  <a:pt x="83" y="331"/>
                  <a:pt x="84" y="332"/>
                </a:cubicBezTo>
                <a:cubicBezTo>
                  <a:pt x="85" y="333"/>
                  <a:pt x="84" y="331"/>
                  <a:pt x="85" y="332"/>
                </a:cubicBezTo>
                <a:cubicBezTo>
                  <a:pt x="85" y="332"/>
                  <a:pt x="85" y="333"/>
                  <a:pt x="85" y="333"/>
                </a:cubicBezTo>
                <a:cubicBezTo>
                  <a:pt x="85" y="334"/>
                  <a:pt x="86" y="335"/>
                  <a:pt x="86" y="335"/>
                </a:cubicBezTo>
                <a:cubicBezTo>
                  <a:pt x="86" y="334"/>
                  <a:pt x="86" y="334"/>
                  <a:pt x="86" y="334"/>
                </a:cubicBezTo>
                <a:cubicBezTo>
                  <a:pt x="86" y="334"/>
                  <a:pt x="86" y="335"/>
                  <a:pt x="86" y="335"/>
                </a:cubicBezTo>
                <a:cubicBezTo>
                  <a:pt x="87" y="335"/>
                  <a:pt x="87" y="335"/>
                  <a:pt x="87" y="335"/>
                </a:cubicBezTo>
                <a:cubicBezTo>
                  <a:pt x="88" y="336"/>
                  <a:pt x="89" y="337"/>
                  <a:pt x="89" y="338"/>
                </a:cubicBezTo>
                <a:cubicBezTo>
                  <a:pt x="89" y="337"/>
                  <a:pt x="89" y="336"/>
                  <a:pt x="88" y="335"/>
                </a:cubicBezTo>
                <a:cubicBezTo>
                  <a:pt x="88" y="334"/>
                  <a:pt x="88" y="334"/>
                  <a:pt x="89" y="333"/>
                </a:cubicBezTo>
                <a:cubicBezTo>
                  <a:pt x="89" y="334"/>
                  <a:pt x="90" y="335"/>
                  <a:pt x="91" y="336"/>
                </a:cubicBezTo>
                <a:cubicBezTo>
                  <a:pt x="90" y="335"/>
                  <a:pt x="90" y="334"/>
                  <a:pt x="89" y="332"/>
                </a:cubicBezTo>
                <a:cubicBezTo>
                  <a:pt x="89" y="332"/>
                  <a:pt x="90" y="332"/>
                  <a:pt x="91" y="332"/>
                </a:cubicBezTo>
                <a:cubicBezTo>
                  <a:pt x="91" y="333"/>
                  <a:pt x="92" y="334"/>
                  <a:pt x="92" y="334"/>
                </a:cubicBezTo>
                <a:cubicBezTo>
                  <a:pt x="92" y="337"/>
                  <a:pt x="96" y="341"/>
                  <a:pt x="97" y="345"/>
                </a:cubicBezTo>
                <a:cubicBezTo>
                  <a:pt x="98" y="347"/>
                  <a:pt x="99" y="348"/>
                  <a:pt x="100" y="348"/>
                </a:cubicBezTo>
                <a:cubicBezTo>
                  <a:pt x="102" y="348"/>
                  <a:pt x="100" y="346"/>
                  <a:pt x="99" y="343"/>
                </a:cubicBezTo>
                <a:cubicBezTo>
                  <a:pt x="97" y="340"/>
                  <a:pt x="98" y="344"/>
                  <a:pt x="97" y="342"/>
                </a:cubicBezTo>
                <a:cubicBezTo>
                  <a:pt x="96" y="340"/>
                  <a:pt x="97" y="340"/>
                  <a:pt x="97" y="340"/>
                </a:cubicBezTo>
                <a:cubicBezTo>
                  <a:pt x="98" y="340"/>
                  <a:pt x="95" y="338"/>
                  <a:pt x="96" y="337"/>
                </a:cubicBezTo>
                <a:cubicBezTo>
                  <a:pt x="96" y="336"/>
                  <a:pt x="96" y="336"/>
                  <a:pt x="96" y="336"/>
                </a:cubicBezTo>
                <a:cubicBezTo>
                  <a:pt x="96" y="336"/>
                  <a:pt x="96" y="336"/>
                  <a:pt x="96" y="336"/>
                </a:cubicBezTo>
                <a:cubicBezTo>
                  <a:pt x="98" y="336"/>
                  <a:pt x="99" y="338"/>
                  <a:pt x="102" y="341"/>
                </a:cubicBezTo>
                <a:cubicBezTo>
                  <a:pt x="102" y="343"/>
                  <a:pt x="104" y="343"/>
                  <a:pt x="104" y="344"/>
                </a:cubicBezTo>
                <a:cubicBezTo>
                  <a:pt x="105" y="345"/>
                  <a:pt x="105" y="345"/>
                  <a:pt x="105" y="346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5" y="345"/>
                  <a:pt x="105" y="344"/>
                  <a:pt x="106" y="345"/>
                </a:cubicBezTo>
                <a:cubicBezTo>
                  <a:pt x="107" y="346"/>
                  <a:pt x="108" y="347"/>
                  <a:pt x="108" y="348"/>
                </a:cubicBezTo>
                <a:cubicBezTo>
                  <a:pt x="109" y="350"/>
                  <a:pt x="111" y="351"/>
                  <a:pt x="113" y="352"/>
                </a:cubicBezTo>
                <a:cubicBezTo>
                  <a:pt x="113" y="354"/>
                  <a:pt x="112" y="354"/>
                  <a:pt x="110" y="351"/>
                </a:cubicBezTo>
                <a:cubicBezTo>
                  <a:pt x="108" y="349"/>
                  <a:pt x="108" y="349"/>
                  <a:pt x="108" y="349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7" y="349"/>
                  <a:pt x="109" y="352"/>
                  <a:pt x="112" y="355"/>
                </a:cubicBezTo>
                <a:cubicBezTo>
                  <a:pt x="110" y="354"/>
                  <a:pt x="109" y="352"/>
                  <a:pt x="107" y="351"/>
                </a:cubicBezTo>
                <a:cubicBezTo>
                  <a:pt x="106" y="349"/>
                  <a:pt x="105" y="347"/>
                  <a:pt x="104" y="346"/>
                </a:cubicBezTo>
                <a:cubicBezTo>
                  <a:pt x="104" y="345"/>
                  <a:pt x="105" y="347"/>
                  <a:pt x="106" y="347"/>
                </a:cubicBezTo>
                <a:cubicBezTo>
                  <a:pt x="104" y="345"/>
                  <a:pt x="103" y="343"/>
                  <a:pt x="102" y="342"/>
                </a:cubicBezTo>
                <a:cubicBezTo>
                  <a:pt x="101" y="341"/>
                  <a:pt x="100" y="341"/>
                  <a:pt x="100" y="342"/>
                </a:cubicBezTo>
                <a:cubicBezTo>
                  <a:pt x="101" y="343"/>
                  <a:pt x="101" y="345"/>
                  <a:pt x="101" y="345"/>
                </a:cubicBezTo>
                <a:cubicBezTo>
                  <a:pt x="104" y="346"/>
                  <a:pt x="104" y="348"/>
                  <a:pt x="106" y="351"/>
                </a:cubicBezTo>
                <a:cubicBezTo>
                  <a:pt x="104" y="349"/>
                  <a:pt x="102" y="347"/>
                  <a:pt x="104" y="350"/>
                </a:cubicBezTo>
                <a:cubicBezTo>
                  <a:pt x="107" y="354"/>
                  <a:pt x="107" y="356"/>
                  <a:pt x="109" y="359"/>
                </a:cubicBezTo>
                <a:cubicBezTo>
                  <a:pt x="111" y="362"/>
                  <a:pt x="112" y="363"/>
                  <a:pt x="113" y="365"/>
                </a:cubicBezTo>
                <a:cubicBezTo>
                  <a:pt x="113" y="366"/>
                  <a:pt x="114" y="366"/>
                  <a:pt x="114" y="367"/>
                </a:cubicBezTo>
                <a:cubicBezTo>
                  <a:pt x="117" y="370"/>
                  <a:pt x="119" y="373"/>
                  <a:pt x="121" y="375"/>
                </a:cubicBezTo>
                <a:cubicBezTo>
                  <a:pt x="122" y="377"/>
                  <a:pt x="124" y="379"/>
                  <a:pt x="126" y="380"/>
                </a:cubicBezTo>
                <a:cubicBezTo>
                  <a:pt x="124" y="379"/>
                  <a:pt x="123" y="378"/>
                  <a:pt x="122" y="377"/>
                </a:cubicBezTo>
                <a:cubicBezTo>
                  <a:pt x="122" y="378"/>
                  <a:pt x="122" y="379"/>
                  <a:pt x="124" y="381"/>
                </a:cubicBezTo>
                <a:cubicBezTo>
                  <a:pt x="131" y="387"/>
                  <a:pt x="136" y="393"/>
                  <a:pt x="144" y="398"/>
                </a:cubicBezTo>
                <a:cubicBezTo>
                  <a:pt x="143" y="397"/>
                  <a:pt x="141" y="397"/>
                  <a:pt x="139" y="396"/>
                </a:cubicBezTo>
                <a:cubicBezTo>
                  <a:pt x="136" y="394"/>
                  <a:pt x="134" y="392"/>
                  <a:pt x="132" y="391"/>
                </a:cubicBezTo>
                <a:cubicBezTo>
                  <a:pt x="131" y="390"/>
                  <a:pt x="130" y="389"/>
                  <a:pt x="129" y="388"/>
                </a:cubicBezTo>
                <a:cubicBezTo>
                  <a:pt x="128" y="387"/>
                  <a:pt x="127" y="386"/>
                  <a:pt x="126" y="385"/>
                </a:cubicBezTo>
                <a:cubicBezTo>
                  <a:pt x="126" y="384"/>
                  <a:pt x="125" y="383"/>
                  <a:pt x="121" y="380"/>
                </a:cubicBezTo>
                <a:cubicBezTo>
                  <a:pt x="121" y="380"/>
                  <a:pt x="120" y="380"/>
                  <a:pt x="119" y="379"/>
                </a:cubicBezTo>
                <a:cubicBezTo>
                  <a:pt x="123" y="381"/>
                  <a:pt x="123" y="381"/>
                  <a:pt x="121" y="378"/>
                </a:cubicBezTo>
                <a:cubicBezTo>
                  <a:pt x="120" y="377"/>
                  <a:pt x="119" y="375"/>
                  <a:pt x="118" y="374"/>
                </a:cubicBezTo>
                <a:cubicBezTo>
                  <a:pt x="116" y="373"/>
                  <a:pt x="115" y="372"/>
                  <a:pt x="113" y="370"/>
                </a:cubicBezTo>
                <a:cubicBezTo>
                  <a:pt x="112" y="369"/>
                  <a:pt x="110" y="368"/>
                  <a:pt x="109" y="366"/>
                </a:cubicBezTo>
                <a:cubicBezTo>
                  <a:pt x="107" y="365"/>
                  <a:pt x="106" y="363"/>
                  <a:pt x="104" y="361"/>
                </a:cubicBezTo>
                <a:cubicBezTo>
                  <a:pt x="106" y="363"/>
                  <a:pt x="107" y="364"/>
                  <a:pt x="108" y="365"/>
                </a:cubicBezTo>
                <a:cubicBezTo>
                  <a:pt x="110" y="366"/>
                  <a:pt x="111" y="368"/>
                  <a:pt x="112" y="368"/>
                </a:cubicBezTo>
                <a:cubicBezTo>
                  <a:pt x="109" y="364"/>
                  <a:pt x="105" y="360"/>
                  <a:pt x="102" y="356"/>
                </a:cubicBezTo>
                <a:cubicBezTo>
                  <a:pt x="100" y="354"/>
                  <a:pt x="98" y="352"/>
                  <a:pt x="97" y="349"/>
                </a:cubicBezTo>
                <a:cubicBezTo>
                  <a:pt x="95" y="347"/>
                  <a:pt x="94" y="345"/>
                  <a:pt x="93" y="343"/>
                </a:cubicBezTo>
                <a:cubicBezTo>
                  <a:pt x="92" y="342"/>
                  <a:pt x="91" y="339"/>
                  <a:pt x="90" y="339"/>
                </a:cubicBezTo>
                <a:cubicBezTo>
                  <a:pt x="89" y="339"/>
                  <a:pt x="88" y="338"/>
                  <a:pt x="88" y="340"/>
                </a:cubicBezTo>
                <a:cubicBezTo>
                  <a:pt x="89" y="342"/>
                  <a:pt x="91" y="343"/>
                  <a:pt x="92" y="345"/>
                </a:cubicBezTo>
                <a:cubicBezTo>
                  <a:pt x="90" y="342"/>
                  <a:pt x="90" y="343"/>
                  <a:pt x="91" y="346"/>
                </a:cubicBezTo>
                <a:cubicBezTo>
                  <a:pt x="95" y="354"/>
                  <a:pt x="103" y="361"/>
                  <a:pt x="108" y="368"/>
                </a:cubicBezTo>
                <a:cubicBezTo>
                  <a:pt x="109" y="368"/>
                  <a:pt x="110" y="369"/>
                  <a:pt x="110" y="369"/>
                </a:cubicBezTo>
                <a:cubicBezTo>
                  <a:pt x="110" y="370"/>
                  <a:pt x="109" y="368"/>
                  <a:pt x="108" y="368"/>
                </a:cubicBezTo>
                <a:cubicBezTo>
                  <a:pt x="106" y="366"/>
                  <a:pt x="105" y="365"/>
                  <a:pt x="103" y="363"/>
                </a:cubicBezTo>
                <a:cubicBezTo>
                  <a:pt x="98" y="357"/>
                  <a:pt x="98" y="357"/>
                  <a:pt x="98" y="357"/>
                </a:cubicBezTo>
                <a:cubicBezTo>
                  <a:pt x="100" y="360"/>
                  <a:pt x="101" y="362"/>
                  <a:pt x="103" y="365"/>
                </a:cubicBezTo>
                <a:cubicBezTo>
                  <a:pt x="105" y="367"/>
                  <a:pt x="106" y="369"/>
                  <a:pt x="108" y="372"/>
                </a:cubicBezTo>
                <a:cubicBezTo>
                  <a:pt x="111" y="374"/>
                  <a:pt x="113" y="376"/>
                  <a:pt x="114" y="377"/>
                </a:cubicBezTo>
                <a:cubicBezTo>
                  <a:pt x="118" y="382"/>
                  <a:pt x="119" y="381"/>
                  <a:pt x="120" y="380"/>
                </a:cubicBezTo>
                <a:cubicBezTo>
                  <a:pt x="122" y="382"/>
                  <a:pt x="121" y="382"/>
                  <a:pt x="120" y="382"/>
                </a:cubicBezTo>
                <a:cubicBezTo>
                  <a:pt x="121" y="383"/>
                  <a:pt x="118" y="382"/>
                  <a:pt x="121" y="384"/>
                </a:cubicBezTo>
                <a:cubicBezTo>
                  <a:pt x="123" y="386"/>
                  <a:pt x="125" y="388"/>
                  <a:pt x="128" y="390"/>
                </a:cubicBezTo>
                <a:cubicBezTo>
                  <a:pt x="128" y="390"/>
                  <a:pt x="128" y="391"/>
                  <a:pt x="129" y="392"/>
                </a:cubicBezTo>
                <a:cubicBezTo>
                  <a:pt x="131" y="394"/>
                  <a:pt x="132" y="394"/>
                  <a:pt x="134" y="395"/>
                </a:cubicBezTo>
                <a:cubicBezTo>
                  <a:pt x="134" y="395"/>
                  <a:pt x="134" y="395"/>
                  <a:pt x="135" y="396"/>
                </a:cubicBezTo>
                <a:cubicBezTo>
                  <a:pt x="133" y="396"/>
                  <a:pt x="138" y="399"/>
                  <a:pt x="139" y="400"/>
                </a:cubicBezTo>
                <a:cubicBezTo>
                  <a:pt x="139" y="400"/>
                  <a:pt x="139" y="400"/>
                  <a:pt x="139" y="400"/>
                </a:cubicBezTo>
                <a:cubicBezTo>
                  <a:pt x="138" y="400"/>
                  <a:pt x="138" y="400"/>
                  <a:pt x="137" y="400"/>
                </a:cubicBezTo>
                <a:close/>
                <a:moveTo>
                  <a:pt x="141" y="387"/>
                </a:moveTo>
                <a:cubicBezTo>
                  <a:pt x="141" y="387"/>
                  <a:pt x="141" y="387"/>
                  <a:pt x="141" y="387"/>
                </a:cubicBezTo>
                <a:cubicBezTo>
                  <a:pt x="142" y="388"/>
                  <a:pt x="143" y="389"/>
                  <a:pt x="144" y="390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2" y="388"/>
                  <a:pt x="140" y="387"/>
                  <a:pt x="141" y="387"/>
                </a:cubicBezTo>
                <a:close/>
                <a:moveTo>
                  <a:pt x="142" y="406"/>
                </a:moveTo>
                <a:cubicBezTo>
                  <a:pt x="141" y="405"/>
                  <a:pt x="140" y="405"/>
                  <a:pt x="140" y="404"/>
                </a:cubicBezTo>
                <a:cubicBezTo>
                  <a:pt x="141" y="405"/>
                  <a:pt x="143" y="406"/>
                  <a:pt x="145" y="407"/>
                </a:cubicBezTo>
                <a:cubicBezTo>
                  <a:pt x="145" y="407"/>
                  <a:pt x="143" y="406"/>
                  <a:pt x="142" y="406"/>
                </a:cubicBezTo>
                <a:close/>
                <a:moveTo>
                  <a:pt x="146" y="396"/>
                </a:moveTo>
                <a:cubicBezTo>
                  <a:pt x="146" y="396"/>
                  <a:pt x="146" y="396"/>
                  <a:pt x="146" y="396"/>
                </a:cubicBezTo>
                <a:cubicBezTo>
                  <a:pt x="147" y="396"/>
                  <a:pt x="148" y="396"/>
                  <a:pt x="149" y="397"/>
                </a:cubicBezTo>
                <a:cubicBezTo>
                  <a:pt x="149" y="397"/>
                  <a:pt x="149" y="397"/>
                  <a:pt x="149" y="397"/>
                </a:cubicBezTo>
                <a:cubicBezTo>
                  <a:pt x="149" y="397"/>
                  <a:pt x="149" y="397"/>
                  <a:pt x="150" y="398"/>
                </a:cubicBezTo>
                <a:cubicBezTo>
                  <a:pt x="148" y="397"/>
                  <a:pt x="147" y="396"/>
                  <a:pt x="146" y="396"/>
                </a:cubicBezTo>
                <a:close/>
                <a:moveTo>
                  <a:pt x="149" y="401"/>
                </a:moveTo>
                <a:cubicBezTo>
                  <a:pt x="149" y="401"/>
                  <a:pt x="149" y="401"/>
                  <a:pt x="149" y="401"/>
                </a:cubicBezTo>
                <a:cubicBezTo>
                  <a:pt x="148" y="401"/>
                  <a:pt x="147" y="400"/>
                  <a:pt x="146" y="399"/>
                </a:cubicBezTo>
                <a:cubicBezTo>
                  <a:pt x="147" y="400"/>
                  <a:pt x="147" y="400"/>
                  <a:pt x="148" y="401"/>
                </a:cubicBezTo>
                <a:cubicBezTo>
                  <a:pt x="148" y="401"/>
                  <a:pt x="149" y="401"/>
                  <a:pt x="149" y="401"/>
                </a:cubicBezTo>
                <a:close/>
                <a:moveTo>
                  <a:pt x="149" y="394"/>
                </a:moveTo>
                <a:cubicBezTo>
                  <a:pt x="150" y="395"/>
                  <a:pt x="151" y="395"/>
                  <a:pt x="152" y="396"/>
                </a:cubicBezTo>
                <a:cubicBezTo>
                  <a:pt x="151" y="395"/>
                  <a:pt x="150" y="395"/>
                  <a:pt x="149" y="394"/>
                </a:cubicBezTo>
                <a:close/>
                <a:moveTo>
                  <a:pt x="152" y="391"/>
                </a:moveTo>
                <a:cubicBezTo>
                  <a:pt x="151" y="390"/>
                  <a:pt x="149" y="390"/>
                  <a:pt x="148" y="389"/>
                </a:cubicBezTo>
                <a:cubicBezTo>
                  <a:pt x="147" y="388"/>
                  <a:pt x="147" y="388"/>
                  <a:pt x="147" y="387"/>
                </a:cubicBezTo>
                <a:cubicBezTo>
                  <a:pt x="147" y="387"/>
                  <a:pt x="146" y="386"/>
                  <a:pt x="146" y="386"/>
                </a:cubicBezTo>
                <a:cubicBezTo>
                  <a:pt x="147" y="386"/>
                  <a:pt x="150" y="387"/>
                  <a:pt x="152" y="388"/>
                </a:cubicBezTo>
                <a:cubicBezTo>
                  <a:pt x="151" y="389"/>
                  <a:pt x="152" y="390"/>
                  <a:pt x="152" y="391"/>
                </a:cubicBezTo>
                <a:close/>
                <a:moveTo>
                  <a:pt x="151" y="392"/>
                </a:moveTo>
                <a:cubicBezTo>
                  <a:pt x="150" y="392"/>
                  <a:pt x="149" y="392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8" y="392"/>
                  <a:pt x="148" y="392"/>
                  <a:pt x="149" y="392"/>
                </a:cubicBezTo>
                <a:cubicBezTo>
                  <a:pt x="148" y="393"/>
                  <a:pt x="148" y="393"/>
                  <a:pt x="148" y="393"/>
                </a:cubicBezTo>
                <a:cubicBezTo>
                  <a:pt x="148" y="392"/>
                  <a:pt x="147" y="392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4" y="389"/>
                  <a:pt x="145" y="388"/>
                  <a:pt x="145" y="388"/>
                </a:cubicBezTo>
                <a:cubicBezTo>
                  <a:pt x="147" y="389"/>
                  <a:pt x="149" y="390"/>
                  <a:pt x="151" y="392"/>
                </a:cubicBezTo>
                <a:close/>
                <a:moveTo>
                  <a:pt x="150" y="412"/>
                </a:moveTo>
                <a:cubicBezTo>
                  <a:pt x="149" y="411"/>
                  <a:pt x="148" y="410"/>
                  <a:pt x="147" y="410"/>
                </a:cubicBezTo>
                <a:cubicBezTo>
                  <a:pt x="146" y="409"/>
                  <a:pt x="145" y="408"/>
                  <a:pt x="144" y="407"/>
                </a:cubicBezTo>
                <a:cubicBezTo>
                  <a:pt x="147" y="410"/>
                  <a:pt x="149" y="412"/>
                  <a:pt x="153" y="413"/>
                </a:cubicBezTo>
                <a:cubicBezTo>
                  <a:pt x="152" y="413"/>
                  <a:pt x="151" y="413"/>
                  <a:pt x="150" y="412"/>
                </a:cubicBezTo>
                <a:close/>
                <a:moveTo>
                  <a:pt x="149" y="402"/>
                </a:moveTo>
                <a:cubicBezTo>
                  <a:pt x="149" y="403"/>
                  <a:pt x="150" y="403"/>
                  <a:pt x="150" y="403"/>
                </a:cubicBezTo>
                <a:cubicBezTo>
                  <a:pt x="151" y="404"/>
                  <a:pt x="152" y="404"/>
                  <a:pt x="153" y="405"/>
                </a:cubicBezTo>
                <a:cubicBezTo>
                  <a:pt x="153" y="405"/>
                  <a:pt x="154" y="405"/>
                  <a:pt x="154" y="405"/>
                </a:cubicBezTo>
                <a:cubicBezTo>
                  <a:pt x="152" y="405"/>
                  <a:pt x="150" y="404"/>
                  <a:pt x="149" y="402"/>
                </a:cubicBezTo>
                <a:close/>
                <a:moveTo>
                  <a:pt x="155" y="398"/>
                </a:moveTo>
                <a:cubicBezTo>
                  <a:pt x="155" y="398"/>
                  <a:pt x="154" y="397"/>
                  <a:pt x="154" y="397"/>
                </a:cubicBezTo>
                <a:cubicBezTo>
                  <a:pt x="154" y="397"/>
                  <a:pt x="155" y="397"/>
                  <a:pt x="155" y="398"/>
                </a:cubicBezTo>
                <a:cubicBezTo>
                  <a:pt x="155" y="398"/>
                  <a:pt x="156" y="398"/>
                  <a:pt x="156" y="398"/>
                </a:cubicBezTo>
                <a:cubicBezTo>
                  <a:pt x="155" y="398"/>
                  <a:pt x="155" y="398"/>
                  <a:pt x="155" y="398"/>
                </a:cubicBezTo>
                <a:close/>
                <a:moveTo>
                  <a:pt x="176" y="398"/>
                </a:moveTo>
                <a:cubicBezTo>
                  <a:pt x="174" y="398"/>
                  <a:pt x="175" y="399"/>
                  <a:pt x="173" y="398"/>
                </a:cubicBezTo>
                <a:cubicBezTo>
                  <a:pt x="172" y="397"/>
                  <a:pt x="169" y="395"/>
                  <a:pt x="166" y="394"/>
                </a:cubicBezTo>
                <a:cubicBezTo>
                  <a:pt x="164" y="393"/>
                  <a:pt x="162" y="392"/>
                  <a:pt x="160" y="390"/>
                </a:cubicBezTo>
                <a:cubicBezTo>
                  <a:pt x="158" y="389"/>
                  <a:pt x="156" y="388"/>
                  <a:pt x="154" y="386"/>
                </a:cubicBezTo>
                <a:cubicBezTo>
                  <a:pt x="156" y="388"/>
                  <a:pt x="158" y="389"/>
                  <a:pt x="160" y="390"/>
                </a:cubicBezTo>
                <a:cubicBezTo>
                  <a:pt x="158" y="388"/>
                  <a:pt x="156" y="386"/>
                  <a:pt x="153" y="384"/>
                </a:cubicBezTo>
                <a:cubicBezTo>
                  <a:pt x="152" y="383"/>
                  <a:pt x="147" y="380"/>
                  <a:pt x="152" y="382"/>
                </a:cubicBezTo>
                <a:cubicBezTo>
                  <a:pt x="152" y="382"/>
                  <a:pt x="152" y="382"/>
                  <a:pt x="152" y="382"/>
                </a:cubicBezTo>
                <a:cubicBezTo>
                  <a:pt x="155" y="384"/>
                  <a:pt x="157" y="386"/>
                  <a:pt x="161" y="387"/>
                </a:cubicBezTo>
                <a:cubicBezTo>
                  <a:pt x="163" y="389"/>
                  <a:pt x="165" y="390"/>
                  <a:pt x="166" y="391"/>
                </a:cubicBezTo>
                <a:cubicBezTo>
                  <a:pt x="167" y="392"/>
                  <a:pt x="167" y="392"/>
                  <a:pt x="168" y="393"/>
                </a:cubicBezTo>
                <a:cubicBezTo>
                  <a:pt x="169" y="394"/>
                  <a:pt x="170" y="394"/>
                  <a:pt x="172" y="395"/>
                </a:cubicBezTo>
                <a:cubicBezTo>
                  <a:pt x="172" y="395"/>
                  <a:pt x="173" y="396"/>
                  <a:pt x="174" y="396"/>
                </a:cubicBezTo>
                <a:cubicBezTo>
                  <a:pt x="174" y="396"/>
                  <a:pt x="175" y="396"/>
                  <a:pt x="174" y="395"/>
                </a:cubicBezTo>
                <a:cubicBezTo>
                  <a:pt x="172" y="394"/>
                  <a:pt x="171" y="392"/>
                  <a:pt x="169" y="391"/>
                </a:cubicBezTo>
                <a:cubicBezTo>
                  <a:pt x="167" y="390"/>
                  <a:pt x="166" y="389"/>
                  <a:pt x="164" y="387"/>
                </a:cubicBezTo>
                <a:cubicBezTo>
                  <a:pt x="162" y="386"/>
                  <a:pt x="160" y="384"/>
                  <a:pt x="158" y="383"/>
                </a:cubicBezTo>
                <a:cubicBezTo>
                  <a:pt x="158" y="383"/>
                  <a:pt x="159" y="383"/>
                  <a:pt x="159" y="383"/>
                </a:cubicBezTo>
                <a:cubicBezTo>
                  <a:pt x="159" y="383"/>
                  <a:pt x="160" y="383"/>
                  <a:pt x="160" y="383"/>
                </a:cubicBezTo>
                <a:cubicBezTo>
                  <a:pt x="161" y="384"/>
                  <a:pt x="162" y="385"/>
                  <a:pt x="163" y="386"/>
                </a:cubicBezTo>
                <a:cubicBezTo>
                  <a:pt x="164" y="386"/>
                  <a:pt x="166" y="387"/>
                  <a:pt x="167" y="388"/>
                </a:cubicBezTo>
                <a:cubicBezTo>
                  <a:pt x="169" y="390"/>
                  <a:pt x="172" y="392"/>
                  <a:pt x="174" y="393"/>
                </a:cubicBezTo>
                <a:cubicBezTo>
                  <a:pt x="175" y="394"/>
                  <a:pt x="175" y="394"/>
                  <a:pt x="176" y="394"/>
                </a:cubicBezTo>
                <a:cubicBezTo>
                  <a:pt x="175" y="395"/>
                  <a:pt x="175" y="395"/>
                  <a:pt x="175" y="396"/>
                </a:cubicBezTo>
                <a:cubicBezTo>
                  <a:pt x="175" y="397"/>
                  <a:pt x="176" y="398"/>
                  <a:pt x="176" y="398"/>
                </a:cubicBezTo>
                <a:close/>
                <a:moveTo>
                  <a:pt x="281" y="418"/>
                </a:moveTo>
                <a:cubicBezTo>
                  <a:pt x="281" y="418"/>
                  <a:pt x="281" y="418"/>
                  <a:pt x="281" y="418"/>
                </a:cubicBezTo>
                <a:cubicBezTo>
                  <a:pt x="279" y="418"/>
                  <a:pt x="277" y="418"/>
                  <a:pt x="278" y="418"/>
                </a:cubicBezTo>
                <a:cubicBezTo>
                  <a:pt x="280" y="418"/>
                  <a:pt x="281" y="417"/>
                  <a:pt x="282" y="417"/>
                </a:cubicBezTo>
                <a:cubicBezTo>
                  <a:pt x="284" y="416"/>
                  <a:pt x="280" y="418"/>
                  <a:pt x="281" y="418"/>
                </a:cubicBezTo>
                <a:close/>
                <a:moveTo>
                  <a:pt x="293" y="416"/>
                </a:moveTo>
                <a:cubicBezTo>
                  <a:pt x="292" y="416"/>
                  <a:pt x="291" y="416"/>
                  <a:pt x="290" y="416"/>
                </a:cubicBezTo>
                <a:cubicBezTo>
                  <a:pt x="292" y="415"/>
                  <a:pt x="294" y="415"/>
                  <a:pt x="296" y="414"/>
                </a:cubicBezTo>
                <a:cubicBezTo>
                  <a:pt x="297" y="414"/>
                  <a:pt x="298" y="413"/>
                  <a:pt x="298" y="413"/>
                </a:cubicBezTo>
                <a:cubicBezTo>
                  <a:pt x="300" y="412"/>
                  <a:pt x="302" y="411"/>
                  <a:pt x="301" y="412"/>
                </a:cubicBezTo>
                <a:cubicBezTo>
                  <a:pt x="300" y="414"/>
                  <a:pt x="298" y="414"/>
                  <a:pt x="296" y="414"/>
                </a:cubicBezTo>
                <a:cubicBezTo>
                  <a:pt x="296" y="415"/>
                  <a:pt x="296" y="415"/>
                  <a:pt x="295" y="415"/>
                </a:cubicBezTo>
                <a:cubicBezTo>
                  <a:pt x="294" y="415"/>
                  <a:pt x="294" y="415"/>
                  <a:pt x="293" y="416"/>
                </a:cubicBezTo>
                <a:close/>
                <a:moveTo>
                  <a:pt x="351" y="389"/>
                </a:moveTo>
                <a:cubicBezTo>
                  <a:pt x="351" y="390"/>
                  <a:pt x="351" y="390"/>
                  <a:pt x="351" y="391"/>
                </a:cubicBezTo>
                <a:cubicBezTo>
                  <a:pt x="345" y="395"/>
                  <a:pt x="338" y="399"/>
                  <a:pt x="331" y="403"/>
                </a:cubicBezTo>
                <a:cubicBezTo>
                  <a:pt x="330" y="404"/>
                  <a:pt x="328" y="404"/>
                  <a:pt x="327" y="405"/>
                </a:cubicBezTo>
                <a:cubicBezTo>
                  <a:pt x="327" y="405"/>
                  <a:pt x="327" y="405"/>
                  <a:pt x="326" y="405"/>
                </a:cubicBezTo>
                <a:cubicBezTo>
                  <a:pt x="324" y="406"/>
                  <a:pt x="324" y="406"/>
                  <a:pt x="324" y="406"/>
                </a:cubicBezTo>
                <a:cubicBezTo>
                  <a:pt x="323" y="407"/>
                  <a:pt x="322" y="407"/>
                  <a:pt x="321" y="407"/>
                </a:cubicBezTo>
                <a:cubicBezTo>
                  <a:pt x="317" y="408"/>
                  <a:pt x="313" y="410"/>
                  <a:pt x="308" y="411"/>
                </a:cubicBezTo>
                <a:cubicBezTo>
                  <a:pt x="307" y="412"/>
                  <a:pt x="306" y="412"/>
                  <a:pt x="305" y="412"/>
                </a:cubicBezTo>
                <a:cubicBezTo>
                  <a:pt x="304" y="413"/>
                  <a:pt x="303" y="413"/>
                  <a:pt x="302" y="413"/>
                </a:cubicBezTo>
                <a:cubicBezTo>
                  <a:pt x="300" y="414"/>
                  <a:pt x="297" y="415"/>
                  <a:pt x="295" y="415"/>
                </a:cubicBezTo>
                <a:cubicBezTo>
                  <a:pt x="298" y="415"/>
                  <a:pt x="299" y="414"/>
                  <a:pt x="301" y="413"/>
                </a:cubicBezTo>
                <a:cubicBezTo>
                  <a:pt x="303" y="413"/>
                  <a:pt x="305" y="412"/>
                  <a:pt x="307" y="411"/>
                </a:cubicBezTo>
                <a:cubicBezTo>
                  <a:pt x="309" y="411"/>
                  <a:pt x="312" y="409"/>
                  <a:pt x="314" y="409"/>
                </a:cubicBezTo>
                <a:cubicBezTo>
                  <a:pt x="316" y="409"/>
                  <a:pt x="318" y="408"/>
                  <a:pt x="321" y="407"/>
                </a:cubicBezTo>
                <a:cubicBezTo>
                  <a:pt x="324" y="405"/>
                  <a:pt x="327" y="403"/>
                  <a:pt x="329" y="402"/>
                </a:cubicBezTo>
                <a:cubicBezTo>
                  <a:pt x="331" y="402"/>
                  <a:pt x="334" y="400"/>
                  <a:pt x="336" y="399"/>
                </a:cubicBezTo>
                <a:cubicBezTo>
                  <a:pt x="339" y="398"/>
                  <a:pt x="341" y="396"/>
                  <a:pt x="343" y="395"/>
                </a:cubicBezTo>
                <a:cubicBezTo>
                  <a:pt x="346" y="393"/>
                  <a:pt x="348" y="391"/>
                  <a:pt x="349" y="390"/>
                </a:cubicBezTo>
                <a:cubicBezTo>
                  <a:pt x="350" y="389"/>
                  <a:pt x="350" y="389"/>
                  <a:pt x="351" y="389"/>
                </a:cubicBezTo>
                <a:cubicBezTo>
                  <a:pt x="351" y="389"/>
                  <a:pt x="351" y="389"/>
                  <a:pt x="351" y="389"/>
                </a:cubicBezTo>
                <a:cubicBezTo>
                  <a:pt x="351" y="389"/>
                  <a:pt x="351" y="389"/>
                  <a:pt x="351" y="389"/>
                </a:cubicBezTo>
                <a:close/>
                <a:moveTo>
                  <a:pt x="347" y="390"/>
                </a:moveTo>
                <a:cubicBezTo>
                  <a:pt x="347" y="389"/>
                  <a:pt x="347" y="389"/>
                  <a:pt x="348" y="389"/>
                </a:cubicBezTo>
                <a:cubicBezTo>
                  <a:pt x="347" y="390"/>
                  <a:pt x="347" y="390"/>
                  <a:pt x="347" y="390"/>
                </a:cubicBezTo>
                <a:cubicBezTo>
                  <a:pt x="347" y="390"/>
                  <a:pt x="346" y="390"/>
                  <a:pt x="346" y="390"/>
                </a:cubicBezTo>
                <a:cubicBezTo>
                  <a:pt x="346" y="390"/>
                  <a:pt x="346" y="390"/>
                  <a:pt x="347" y="390"/>
                </a:cubicBezTo>
                <a:close/>
                <a:moveTo>
                  <a:pt x="354" y="389"/>
                </a:moveTo>
                <a:cubicBezTo>
                  <a:pt x="354" y="389"/>
                  <a:pt x="353" y="389"/>
                  <a:pt x="353" y="389"/>
                </a:cubicBezTo>
                <a:cubicBezTo>
                  <a:pt x="353" y="389"/>
                  <a:pt x="353" y="389"/>
                  <a:pt x="353" y="389"/>
                </a:cubicBezTo>
                <a:cubicBezTo>
                  <a:pt x="352" y="389"/>
                  <a:pt x="353" y="388"/>
                  <a:pt x="353" y="388"/>
                </a:cubicBezTo>
                <a:cubicBezTo>
                  <a:pt x="353" y="388"/>
                  <a:pt x="354" y="387"/>
                  <a:pt x="355" y="387"/>
                </a:cubicBezTo>
                <a:cubicBezTo>
                  <a:pt x="354" y="387"/>
                  <a:pt x="354" y="388"/>
                  <a:pt x="354" y="389"/>
                </a:cubicBezTo>
                <a:close/>
                <a:moveTo>
                  <a:pt x="356" y="379"/>
                </a:moveTo>
                <a:cubicBezTo>
                  <a:pt x="355" y="379"/>
                  <a:pt x="355" y="380"/>
                  <a:pt x="354" y="380"/>
                </a:cubicBezTo>
                <a:cubicBezTo>
                  <a:pt x="354" y="380"/>
                  <a:pt x="354" y="379"/>
                  <a:pt x="354" y="379"/>
                </a:cubicBezTo>
                <a:cubicBezTo>
                  <a:pt x="354" y="379"/>
                  <a:pt x="354" y="379"/>
                  <a:pt x="354" y="379"/>
                </a:cubicBezTo>
                <a:cubicBezTo>
                  <a:pt x="354" y="378"/>
                  <a:pt x="354" y="378"/>
                  <a:pt x="354" y="378"/>
                </a:cubicBezTo>
                <a:cubicBezTo>
                  <a:pt x="354" y="378"/>
                  <a:pt x="354" y="377"/>
                  <a:pt x="354" y="377"/>
                </a:cubicBezTo>
                <a:cubicBezTo>
                  <a:pt x="355" y="376"/>
                  <a:pt x="355" y="377"/>
                  <a:pt x="355" y="377"/>
                </a:cubicBezTo>
                <a:cubicBezTo>
                  <a:pt x="355" y="378"/>
                  <a:pt x="355" y="378"/>
                  <a:pt x="356" y="379"/>
                </a:cubicBezTo>
                <a:close/>
                <a:moveTo>
                  <a:pt x="357" y="381"/>
                </a:moveTo>
                <a:cubicBezTo>
                  <a:pt x="357" y="381"/>
                  <a:pt x="357" y="381"/>
                  <a:pt x="356" y="381"/>
                </a:cubicBezTo>
                <a:cubicBezTo>
                  <a:pt x="356" y="381"/>
                  <a:pt x="356" y="381"/>
                  <a:pt x="355" y="381"/>
                </a:cubicBezTo>
                <a:cubicBezTo>
                  <a:pt x="356" y="380"/>
                  <a:pt x="356" y="380"/>
                  <a:pt x="357" y="380"/>
                </a:cubicBezTo>
                <a:cubicBezTo>
                  <a:pt x="357" y="380"/>
                  <a:pt x="357" y="380"/>
                  <a:pt x="357" y="381"/>
                </a:cubicBezTo>
                <a:cubicBezTo>
                  <a:pt x="357" y="381"/>
                  <a:pt x="357" y="381"/>
                  <a:pt x="357" y="381"/>
                </a:cubicBezTo>
                <a:close/>
                <a:moveTo>
                  <a:pt x="364" y="364"/>
                </a:moveTo>
                <a:cubicBezTo>
                  <a:pt x="363" y="364"/>
                  <a:pt x="363" y="364"/>
                  <a:pt x="363" y="363"/>
                </a:cubicBezTo>
                <a:cubicBezTo>
                  <a:pt x="364" y="363"/>
                  <a:pt x="364" y="363"/>
                  <a:pt x="364" y="363"/>
                </a:cubicBezTo>
                <a:cubicBezTo>
                  <a:pt x="364" y="363"/>
                  <a:pt x="364" y="363"/>
                  <a:pt x="364" y="363"/>
                </a:cubicBezTo>
                <a:cubicBezTo>
                  <a:pt x="364" y="364"/>
                  <a:pt x="364" y="364"/>
                  <a:pt x="364" y="364"/>
                </a:cubicBezTo>
                <a:close/>
                <a:moveTo>
                  <a:pt x="370" y="381"/>
                </a:moveTo>
                <a:cubicBezTo>
                  <a:pt x="370" y="381"/>
                  <a:pt x="370" y="381"/>
                  <a:pt x="370" y="381"/>
                </a:cubicBezTo>
                <a:cubicBezTo>
                  <a:pt x="371" y="381"/>
                  <a:pt x="371" y="381"/>
                  <a:pt x="372" y="381"/>
                </a:cubicBezTo>
                <a:cubicBezTo>
                  <a:pt x="371" y="382"/>
                  <a:pt x="369" y="383"/>
                  <a:pt x="370" y="381"/>
                </a:cubicBezTo>
                <a:close/>
                <a:moveTo>
                  <a:pt x="377" y="355"/>
                </a:moveTo>
                <a:cubicBezTo>
                  <a:pt x="377" y="355"/>
                  <a:pt x="377" y="355"/>
                  <a:pt x="377" y="355"/>
                </a:cubicBezTo>
                <a:cubicBezTo>
                  <a:pt x="377" y="355"/>
                  <a:pt x="377" y="355"/>
                  <a:pt x="377" y="356"/>
                </a:cubicBezTo>
                <a:cubicBezTo>
                  <a:pt x="375" y="358"/>
                  <a:pt x="374" y="360"/>
                  <a:pt x="373" y="361"/>
                </a:cubicBezTo>
                <a:cubicBezTo>
                  <a:pt x="373" y="361"/>
                  <a:pt x="372" y="362"/>
                  <a:pt x="371" y="363"/>
                </a:cubicBezTo>
                <a:cubicBezTo>
                  <a:pt x="370" y="363"/>
                  <a:pt x="369" y="363"/>
                  <a:pt x="369" y="362"/>
                </a:cubicBezTo>
                <a:cubicBezTo>
                  <a:pt x="369" y="361"/>
                  <a:pt x="368" y="361"/>
                  <a:pt x="368" y="361"/>
                </a:cubicBezTo>
                <a:cubicBezTo>
                  <a:pt x="368" y="360"/>
                  <a:pt x="369" y="361"/>
                  <a:pt x="369" y="360"/>
                </a:cubicBezTo>
                <a:cubicBezTo>
                  <a:pt x="369" y="359"/>
                  <a:pt x="369" y="359"/>
                  <a:pt x="369" y="358"/>
                </a:cubicBezTo>
                <a:cubicBezTo>
                  <a:pt x="370" y="358"/>
                  <a:pt x="371" y="357"/>
                  <a:pt x="371" y="356"/>
                </a:cubicBezTo>
                <a:cubicBezTo>
                  <a:pt x="372" y="356"/>
                  <a:pt x="373" y="356"/>
                  <a:pt x="373" y="355"/>
                </a:cubicBezTo>
                <a:cubicBezTo>
                  <a:pt x="374" y="356"/>
                  <a:pt x="376" y="354"/>
                  <a:pt x="377" y="355"/>
                </a:cubicBezTo>
                <a:cubicBezTo>
                  <a:pt x="377" y="355"/>
                  <a:pt x="377" y="355"/>
                  <a:pt x="377" y="354"/>
                </a:cubicBezTo>
                <a:cubicBezTo>
                  <a:pt x="377" y="354"/>
                  <a:pt x="377" y="355"/>
                  <a:pt x="377" y="355"/>
                </a:cubicBezTo>
                <a:close/>
                <a:moveTo>
                  <a:pt x="377" y="351"/>
                </a:moveTo>
                <a:cubicBezTo>
                  <a:pt x="377" y="352"/>
                  <a:pt x="376" y="353"/>
                  <a:pt x="375" y="353"/>
                </a:cubicBezTo>
                <a:cubicBezTo>
                  <a:pt x="375" y="353"/>
                  <a:pt x="375" y="353"/>
                  <a:pt x="375" y="353"/>
                </a:cubicBezTo>
                <a:cubicBezTo>
                  <a:pt x="375" y="352"/>
                  <a:pt x="375" y="352"/>
                  <a:pt x="375" y="352"/>
                </a:cubicBezTo>
                <a:cubicBezTo>
                  <a:pt x="376" y="351"/>
                  <a:pt x="376" y="350"/>
                  <a:pt x="377" y="350"/>
                </a:cubicBezTo>
                <a:cubicBezTo>
                  <a:pt x="377" y="350"/>
                  <a:pt x="378" y="350"/>
                  <a:pt x="377" y="351"/>
                </a:cubicBezTo>
                <a:close/>
                <a:moveTo>
                  <a:pt x="383" y="327"/>
                </a:moveTo>
                <a:cubicBezTo>
                  <a:pt x="382" y="329"/>
                  <a:pt x="382" y="329"/>
                  <a:pt x="382" y="328"/>
                </a:cubicBezTo>
                <a:cubicBezTo>
                  <a:pt x="382" y="328"/>
                  <a:pt x="382" y="328"/>
                  <a:pt x="382" y="328"/>
                </a:cubicBezTo>
                <a:cubicBezTo>
                  <a:pt x="382" y="327"/>
                  <a:pt x="383" y="326"/>
                  <a:pt x="384" y="325"/>
                </a:cubicBezTo>
                <a:cubicBezTo>
                  <a:pt x="383" y="325"/>
                  <a:pt x="383" y="326"/>
                  <a:pt x="383" y="327"/>
                </a:cubicBezTo>
                <a:close/>
                <a:moveTo>
                  <a:pt x="383" y="320"/>
                </a:moveTo>
                <a:cubicBezTo>
                  <a:pt x="383" y="320"/>
                  <a:pt x="382" y="321"/>
                  <a:pt x="382" y="322"/>
                </a:cubicBezTo>
                <a:cubicBezTo>
                  <a:pt x="381" y="325"/>
                  <a:pt x="379" y="328"/>
                  <a:pt x="377" y="332"/>
                </a:cubicBezTo>
                <a:cubicBezTo>
                  <a:pt x="378" y="332"/>
                  <a:pt x="378" y="331"/>
                  <a:pt x="379" y="331"/>
                </a:cubicBezTo>
                <a:cubicBezTo>
                  <a:pt x="380" y="330"/>
                  <a:pt x="380" y="325"/>
                  <a:pt x="381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381" y="329"/>
                  <a:pt x="379" y="329"/>
                  <a:pt x="379" y="331"/>
                </a:cubicBezTo>
                <a:cubicBezTo>
                  <a:pt x="379" y="332"/>
                  <a:pt x="379" y="333"/>
                  <a:pt x="378" y="333"/>
                </a:cubicBezTo>
                <a:cubicBezTo>
                  <a:pt x="377" y="333"/>
                  <a:pt x="376" y="335"/>
                  <a:pt x="375" y="337"/>
                </a:cubicBezTo>
                <a:cubicBezTo>
                  <a:pt x="374" y="339"/>
                  <a:pt x="372" y="341"/>
                  <a:pt x="371" y="343"/>
                </a:cubicBezTo>
                <a:cubicBezTo>
                  <a:pt x="370" y="344"/>
                  <a:pt x="368" y="346"/>
                  <a:pt x="367" y="348"/>
                </a:cubicBezTo>
                <a:cubicBezTo>
                  <a:pt x="367" y="347"/>
                  <a:pt x="368" y="347"/>
                  <a:pt x="368" y="346"/>
                </a:cubicBezTo>
                <a:cubicBezTo>
                  <a:pt x="366" y="348"/>
                  <a:pt x="364" y="352"/>
                  <a:pt x="361" y="353"/>
                </a:cubicBezTo>
                <a:cubicBezTo>
                  <a:pt x="361" y="353"/>
                  <a:pt x="360" y="355"/>
                  <a:pt x="359" y="356"/>
                </a:cubicBezTo>
                <a:cubicBezTo>
                  <a:pt x="358" y="357"/>
                  <a:pt x="356" y="358"/>
                  <a:pt x="355" y="360"/>
                </a:cubicBezTo>
                <a:cubicBezTo>
                  <a:pt x="355" y="359"/>
                  <a:pt x="355" y="359"/>
                  <a:pt x="355" y="359"/>
                </a:cubicBezTo>
                <a:cubicBezTo>
                  <a:pt x="354" y="361"/>
                  <a:pt x="352" y="362"/>
                  <a:pt x="350" y="363"/>
                </a:cubicBezTo>
                <a:cubicBezTo>
                  <a:pt x="351" y="363"/>
                  <a:pt x="351" y="363"/>
                  <a:pt x="351" y="363"/>
                </a:cubicBezTo>
                <a:cubicBezTo>
                  <a:pt x="349" y="364"/>
                  <a:pt x="348" y="365"/>
                  <a:pt x="348" y="366"/>
                </a:cubicBezTo>
                <a:cubicBezTo>
                  <a:pt x="347" y="366"/>
                  <a:pt x="346" y="367"/>
                  <a:pt x="346" y="367"/>
                </a:cubicBezTo>
                <a:cubicBezTo>
                  <a:pt x="343" y="369"/>
                  <a:pt x="341" y="372"/>
                  <a:pt x="338" y="374"/>
                </a:cubicBezTo>
                <a:cubicBezTo>
                  <a:pt x="336" y="375"/>
                  <a:pt x="335" y="377"/>
                  <a:pt x="333" y="378"/>
                </a:cubicBezTo>
                <a:cubicBezTo>
                  <a:pt x="333" y="378"/>
                  <a:pt x="333" y="378"/>
                  <a:pt x="332" y="378"/>
                </a:cubicBezTo>
                <a:cubicBezTo>
                  <a:pt x="331" y="379"/>
                  <a:pt x="331" y="378"/>
                  <a:pt x="331" y="377"/>
                </a:cubicBezTo>
                <a:cubicBezTo>
                  <a:pt x="332" y="376"/>
                  <a:pt x="332" y="375"/>
                  <a:pt x="332" y="373"/>
                </a:cubicBezTo>
                <a:cubicBezTo>
                  <a:pt x="331" y="374"/>
                  <a:pt x="330" y="376"/>
                  <a:pt x="329" y="376"/>
                </a:cubicBezTo>
                <a:cubicBezTo>
                  <a:pt x="328" y="377"/>
                  <a:pt x="326" y="378"/>
                  <a:pt x="325" y="379"/>
                </a:cubicBezTo>
                <a:cubicBezTo>
                  <a:pt x="324" y="379"/>
                  <a:pt x="323" y="380"/>
                  <a:pt x="323" y="380"/>
                </a:cubicBezTo>
                <a:cubicBezTo>
                  <a:pt x="323" y="379"/>
                  <a:pt x="325" y="379"/>
                  <a:pt x="325" y="378"/>
                </a:cubicBezTo>
                <a:cubicBezTo>
                  <a:pt x="324" y="378"/>
                  <a:pt x="322" y="379"/>
                  <a:pt x="321" y="380"/>
                </a:cubicBezTo>
                <a:cubicBezTo>
                  <a:pt x="320" y="381"/>
                  <a:pt x="318" y="382"/>
                  <a:pt x="317" y="383"/>
                </a:cubicBezTo>
                <a:cubicBezTo>
                  <a:pt x="315" y="384"/>
                  <a:pt x="313" y="387"/>
                  <a:pt x="310" y="388"/>
                </a:cubicBezTo>
                <a:cubicBezTo>
                  <a:pt x="308" y="389"/>
                  <a:pt x="306" y="390"/>
                  <a:pt x="305" y="391"/>
                </a:cubicBezTo>
                <a:cubicBezTo>
                  <a:pt x="303" y="392"/>
                  <a:pt x="302" y="393"/>
                  <a:pt x="301" y="393"/>
                </a:cubicBezTo>
                <a:cubicBezTo>
                  <a:pt x="300" y="394"/>
                  <a:pt x="299" y="394"/>
                  <a:pt x="298" y="395"/>
                </a:cubicBezTo>
                <a:cubicBezTo>
                  <a:pt x="298" y="396"/>
                  <a:pt x="299" y="396"/>
                  <a:pt x="299" y="396"/>
                </a:cubicBezTo>
                <a:cubicBezTo>
                  <a:pt x="300" y="396"/>
                  <a:pt x="301" y="395"/>
                  <a:pt x="302" y="395"/>
                </a:cubicBezTo>
                <a:cubicBezTo>
                  <a:pt x="303" y="394"/>
                  <a:pt x="303" y="393"/>
                  <a:pt x="305" y="393"/>
                </a:cubicBezTo>
                <a:cubicBezTo>
                  <a:pt x="307" y="393"/>
                  <a:pt x="304" y="395"/>
                  <a:pt x="305" y="394"/>
                </a:cubicBezTo>
                <a:cubicBezTo>
                  <a:pt x="309" y="393"/>
                  <a:pt x="309" y="394"/>
                  <a:pt x="313" y="392"/>
                </a:cubicBezTo>
                <a:cubicBezTo>
                  <a:pt x="317" y="390"/>
                  <a:pt x="322" y="388"/>
                  <a:pt x="325" y="385"/>
                </a:cubicBezTo>
                <a:cubicBezTo>
                  <a:pt x="326" y="385"/>
                  <a:pt x="326" y="384"/>
                  <a:pt x="326" y="384"/>
                </a:cubicBezTo>
                <a:cubicBezTo>
                  <a:pt x="325" y="385"/>
                  <a:pt x="324" y="386"/>
                  <a:pt x="323" y="388"/>
                </a:cubicBezTo>
                <a:cubicBezTo>
                  <a:pt x="322" y="388"/>
                  <a:pt x="322" y="389"/>
                  <a:pt x="322" y="389"/>
                </a:cubicBezTo>
                <a:cubicBezTo>
                  <a:pt x="326" y="387"/>
                  <a:pt x="329" y="387"/>
                  <a:pt x="333" y="384"/>
                </a:cubicBezTo>
                <a:cubicBezTo>
                  <a:pt x="335" y="382"/>
                  <a:pt x="337" y="380"/>
                  <a:pt x="339" y="379"/>
                </a:cubicBezTo>
                <a:cubicBezTo>
                  <a:pt x="340" y="378"/>
                  <a:pt x="341" y="378"/>
                  <a:pt x="342" y="377"/>
                </a:cubicBezTo>
                <a:cubicBezTo>
                  <a:pt x="343" y="376"/>
                  <a:pt x="344" y="375"/>
                  <a:pt x="345" y="374"/>
                </a:cubicBezTo>
                <a:cubicBezTo>
                  <a:pt x="346" y="373"/>
                  <a:pt x="348" y="371"/>
                  <a:pt x="349" y="369"/>
                </a:cubicBezTo>
                <a:cubicBezTo>
                  <a:pt x="349" y="370"/>
                  <a:pt x="349" y="370"/>
                  <a:pt x="349" y="372"/>
                </a:cubicBezTo>
                <a:cubicBezTo>
                  <a:pt x="349" y="372"/>
                  <a:pt x="349" y="372"/>
                  <a:pt x="349" y="372"/>
                </a:cubicBezTo>
                <a:cubicBezTo>
                  <a:pt x="348" y="372"/>
                  <a:pt x="347" y="374"/>
                  <a:pt x="347" y="374"/>
                </a:cubicBezTo>
                <a:cubicBezTo>
                  <a:pt x="347" y="374"/>
                  <a:pt x="347" y="374"/>
                  <a:pt x="347" y="375"/>
                </a:cubicBezTo>
                <a:cubicBezTo>
                  <a:pt x="347" y="375"/>
                  <a:pt x="347" y="375"/>
                  <a:pt x="347" y="376"/>
                </a:cubicBezTo>
                <a:cubicBezTo>
                  <a:pt x="347" y="376"/>
                  <a:pt x="346" y="377"/>
                  <a:pt x="345" y="377"/>
                </a:cubicBezTo>
                <a:cubicBezTo>
                  <a:pt x="344" y="378"/>
                  <a:pt x="344" y="378"/>
                  <a:pt x="343" y="379"/>
                </a:cubicBezTo>
                <a:cubicBezTo>
                  <a:pt x="343" y="380"/>
                  <a:pt x="344" y="379"/>
                  <a:pt x="345" y="379"/>
                </a:cubicBezTo>
                <a:cubicBezTo>
                  <a:pt x="345" y="378"/>
                  <a:pt x="346" y="378"/>
                  <a:pt x="347" y="377"/>
                </a:cubicBezTo>
                <a:cubicBezTo>
                  <a:pt x="347" y="377"/>
                  <a:pt x="348" y="377"/>
                  <a:pt x="348" y="377"/>
                </a:cubicBezTo>
                <a:cubicBezTo>
                  <a:pt x="349" y="376"/>
                  <a:pt x="350" y="375"/>
                  <a:pt x="350" y="375"/>
                </a:cubicBezTo>
                <a:cubicBezTo>
                  <a:pt x="350" y="375"/>
                  <a:pt x="351" y="374"/>
                  <a:pt x="351" y="374"/>
                </a:cubicBezTo>
                <a:cubicBezTo>
                  <a:pt x="352" y="374"/>
                  <a:pt x="353" y="373"/>
                  <a:pt x="354" y="373"/>
                </a:cubicBezTo>
                <a:cubicBezTo>
                  <a:pt x="355" y="372"/>
                  <a:pt x="356" y="371"/>
                  <a:pt x="356" y="369"/>
                </a:cubicBezTo>
                <a:cubicBezTo>
                  <a:pt x="356" y="369"/>
                  <a:pt x="356" y="369"/>
                  <a:pt x="356" y="369"/>
                </a:cubicBezTo>
                <a:cubicBezTo>
                  <a:pt x="356" y="369"/>
                  <a:pt x="356" y="370"/>
                  <a:pt x="356" y="370"/>
                </a:cubicBezTo>
                <a:cubicBezTo>
                  <a:pt x="356" y="371"/>
                  <a:pt x="356" y="372"/>
                  <a:pt x="355" y="374"/>
                </a:cubicBezTo>
                <a:cubicBezTo>
                  <a:pt x="355" y="375"/>
                  <a:pt x="355" y="376"/>
                  <a:pt x="353" y="378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352" y="378"/>
                  <a:pt x="354" y="376"/>
                  <a:pt x="353" y="377"/>
                </a:cubicBezTo>
                <a:cubicBezTo>
                  <a:pt x="353" y="377"/>
                  <a:pt x="352" y="377"/>
                  <a:pt x="352" y="378"/>
                </a:cubicBezTo>
                <a:cubicBezTo>
                  <a:pt x="351" y="379"/>
                  <a:pt x="353" y="378"/>
                  <a:pt x="352" y="379"/>
                </a:cubicBezTo>
                <a:cubicBezTo>
                  <a:pt x="352" y="379"/>
                  <a:pt x="351" y="379"/>
                  <a:pt x="351" y="379"/>
                </a:cubicBezTo>
                <a:cubicBezTo>
                  <a:pt x="351" y="379"/>
                  <a:pt x="350" y="380"/>
                  <a:pt x="350" y="380"/>
                </a:cubicBezTo>
                <a:cubicBezTo>
                  <a:pt x="350" y="380"/>
                  <a:pt x="350" y="380"/>
                  <a:pt x="351" y="380"/>
                </a:cubicBezTo>
                <a:cubicBezTo>
                  <a:pt x="350" y="380"/>
                  <a:pt x="350" y="380"/>
                  <a:pt x="350" y="380"/>
                </a:cubicBezTo>
                <a:cubicBezTo>
                  <a:pt x="350" y="380"/>
                  <a:pt x="350" y="381"/>
                  <a:pt x="350" y="381"/>
                </a:cubicBezTo>
                <a:cubicBezTo>
                  <a:pt x="350" y="382"/>
                  <a:pt x="349" y="382"/>
                  <a:pt x="349" y="383"/>
                </a:cubicBezTo>
                <a:cubicBezTo>
                  <a:pt x="349" y="383"/>
                  <a:pt x="350" y="382"/>
                  <a:pt x="351" y="381"/>
                </a:cubicBezTo>
                <a:cubicBezTo>
                  <a:pt x="351" y="382"/>
                  <a:pt x="351" y="382"/>
                  <a:pt x="352" y="382"/>
                </a:cubicBezTo>
                <a:cubicBezTo>
                  <a:pt x="351" y="383"/>
                  <a:pt x="351" y="384"/>
                  <a:pt x="350" y="385"/>
                </a:cubicBezTo>
                <a:cubicBezTo>
                  <a:pt x="351" y="384"/>
                  <a:pt x="352" y="383"/>
                  <a:pt x="353" y="383"/>
                </a:cubicBezTo>
                <a:cubicBezTo>
                  <a:pt x="353" y="383"/>
                  <a:pt x="354" y="383"/>
                  <a:pt x="354" y="384"/>
                </a:cubicBezTo>
                <a:cubicBezTo>
                  <a:pt x="353" y="385"/>
                  <a:pt x="352" y="385"/>
                  <a:pt x="352" y="385"/>
                </a:cubicBezTo>
                <a:cubicBezTo>
                  <a:pt x="351" y="385"/>
                  <a:pt x="350" y="386"/>
                  <a:pt x="348" y="387"/>
                </a:cubicBezTo>
                <a:cubicBezTo>
                  <a:pt x="347" y="387"/>
                  <a:pt x="344" y="388"/>
                  <a:pt x="344" y="387"/>
                </a:cubicBezTo>
                <a:cubicBezTo>
                  <a:pt x="344" y="387"/>
                  <a:pt x="343" y="388"/>
                  <a:pt x="343" y="387"/>
                </a:cubicBezTo>
                <a:cubicBezTo>
                  <a:pt x="342" y="387"/>
                  <a:pt x="342" y="387"/>
                  <a:pt x="343" y="386"/>
                </a:cubicBezTo>
                <a:cubicBezTo>
                  <a:pt x="344" y="385"/>
                  <a:pt x="344" y="385"/>
                  <a:pt x="345" y="385"/>
                </a:cubicBezTo>
                <a:cubicBezTo>
                  <a:pt x="345" y="385"/>
                  <a:pt x="345" y="385"/>
                  <a:pt x="346" y="384"/>
                </a:cubicBezTo>
                <a:cubicBezTo>
                  <a:pt x="347" y="384"/>
                  <a:pt x="347" y="383"/>
                  <a:pt x="347" y="383"/>
                </a:cubicBezTo>
                <a:cubicBezTo>
                  <a:pt x="347" y="383"/>
                  <a:pt x="346" y="383"/>
                  <a:pt x="345" y="384"/>
                </a:cubicBezTo>
                <a:cubicBezTo>
                  <a:pt x="344" y="384"/>
                  <a:pt x="343" y="385"/>
                  <a:pt x="343" y="385"/>
                </a:cubicBezTo>
                <a:cubicBezTo>
                  <a:pt x="341" y="384"/>
                  <a:pt x="338" y="387"/>
                  <a:pt x="335" y="389"/>
                </a:cubicBezTo>
                <a:cubicBezTo>
                  <a:pt x="334" y="390"/>
                  <a:pt x="333" y="391"/>
                  <a:pt x="332" y="391"/>
                </a:cubicBezTo>
                <a:cubicBezTo>
                  <a:pt x="333" y="390"/>
                  <a:pt x="335" y="388"/>
                  <a:pt x="337" y="386"/>
                </a:cubicBezTo>
                <a:cubicBezTo>
                  <a:pt x="332" y="389"/>
                  <a:pt x="326" y="393"/>
                  <a:pt x="321" y="396"/>
                </a:cubicBezTo>
                <a:cubicBezTo>
                  <a:pt x="324" y="394"/>
                  <a:pt x="327" y="392"/>
                  <a:pt x="329" y="390"/>
                </a:cubicBezTo>
                <a:cubicBezTo>
                  <a:pt x="329" y="390"/>
                  <a:pt x="329" y="389"/>
                  <a:pt x="329" y="389"/>
                </a:cubicBezTo>
                <a:cubicBezTo>
                  <a:pt x="327" y="392"/>
                  <a:pt x="325" y="392"/>
                  <a:pt x="322" y="394"/>
                </a:cubicBezTo>
                <a:cubicBezTo>
                  <a:pt x="321" y="395"/>
                  <a:pt x="320" y="395"/>
                  <a:pt x="320" y="394"/>
                </a:cubicBezTo>
                <a:cubicBezTo>
                  <a:pt x="320" y="394"/>
                  <a:pt x="322" y="392"/>
                  <a:pt x="320" y="393"/>
                </a:cubicBezTo>
                <a:cubicBezTo>
                  <a:pt x="317" y="395"/>
                  <a:pt x="319" y="394"/>
                  <a:pt x="318" y="395"/>
                </a:cubicBezTo>
                <a:cubicBezTo>
                  <a:pt x="318" y="396"/>
                  <a:pt x="319" y="396"/>
                  <a:pt x="317" y="397"/>
                </a:cubicBezTo>
                <a:cubicBezTo>
                  <a:pt x="317" y="396"/>
                  <a:pt x="314" y="397"/>
                  <a:pt x="312" y="398"/>
                </a:cubicBezTo>
                <a:cubicBezTo>
                  <a:pt x="311" y="398"/>
                  <a:pt x="314" y="397"/>
                  <a:pt x="313" y="398"/>
                </a:cubicBezTo>
                <a:cubicBezTo>
                  <a:pt x="311" y="400"/>
                  <a:pt x="311" y="399"/>
                  <a:pt x="310" y="399"/>
                </a:cubicBezTo>
                <a:cubicBezTo>
                  <a:pt x="308" y="400"/>
                  <a:pt x="306" y="400"/>
                  <a:pt x="303" y="402"/>
                </a:cubicBezTo>
                <a:cubicBezTo>
                  <a:pt x="302" y="403"/>
                  <a:pt x="301" y="403"/>
                  <a:pt x="300" y="403"/>
                </a:cubicBezTo>
                <a:cubicBezTo>
                  <a:pt x="299" y="402"/>
                  <a:pt x="302" y="401"/>
                  <a:pt x="302" y="401"/>
                </a:cubicBezTo>
                <a:cubicBezTo>
                  <a:pt x="301" y="401"/>
                  <a:pt x="301" y="401"/>
                  <a:pt x="300" y="401"/>
                </a:cubicBezTo>
                <a:cubicBezTo>
                  <a:pt x="296" y="403"/>
                  <a:pt x="294" y="403"/>
                  <a:pt x="293" y="402"/>
                </a:cubicBezTo>
                <a:cubicBezTo>
                  <a:pt x="292" y="401"/>
                  <a:pt x="291" y="401"/>
                  <a:pt x="289" y="401"/>
                </a:cubicBezTo>
                <a:cubicBezTo>
                  <a:pt x="289" y="401"/>
                  <a:pt x="288" y="402"/>
                  <a:pt x="287" y="402"/>
                </a:cubicBezTo>
                <a:cubicBezTo>
                  <a:pt x="285" y="402"/>
                  <a:pt x="284" y="403"/>
                  <a:pt x="282" y="403"/>
                </a:cubicBezTo>
                <a:cubicBezTo>
                  <a:pt x="281" y="404"/>
                  <a:pt x="280" y="404"/>
                  <a:pt x="279" y="404"/>
                </a:cubicBezTo>
                <a:cubicBezTo>
                  <a:pt x="278" y="405"/>
                  <a:pt x="276" y="405"/>
                  <a:pt x="275" y="405"/>
                </a:cubicBezTo>
                <a:cubicBezTo>
                  <a:pt x="275" y="405"/>
                  <a:pt x="275" y="405"/>
                  <a:pt x="275" y="405"/>
                </a:cubicBezTo>
                <a:cubicBezTo>
                  <a:pt x="275" y="405"/>
                  <a:pt x="275" y="405"/>
                  <a:pt x="275" y="405"/>
                </a:cubicBezTo>
                <a:cubicBezTo>
                  <a:pt x="275" y="405"/>
                  <a:pt x="275" y="405"/>
                  <a:pt x="275" y="405"/>
                </a:cubicBezTo>
                <a:cubicBezTo>
                  <a:pt x="276" y="404"/>
                  <a:pt x="277" y="404"/>
                  <a:pt x="278" y="404"/>
                </a:cubicBezTo>
                <a:cubicBezTo>
                  <a:pt x="280" y="403"/>
                  <a:pt x="281" y="403"/>
                  <a:pt x="282" y="402"/>
                </a:cubicBezTo>
                <a:cubicBezTo>
                  <a:pt x="271" y="406"/>
                  <a:pt x="259" y="408"/>
                  <a:pt x="247" y="409"/>
                </a:cubicBezTo>
                <a:cubicBezTo>
                  <a:pt x="245" y="409"/>
                  <a:pt x="243" y="409"/>
                  <a:pt x="241" y="408"/>
                </a:cubicBezTo>
                <a:cubicBezTo>
                  <a:pt x="240" y="408"/>
                  <a:pt x="240" y="408"/>
                  <a:pt x="239" y="408"/>
                </a:cubicBezTo>
                <a:cubicBezTo>
                  <a:pt x="241" y="408"/>
                  <a:pt x="242" y="408"/>
                  <a:pt x="244" y="408"/>
                </a:cubicBezTo>
                <a:cubicBezTo>
                  <a:pt x="247" y="408"/>
                  <a:pt x="251" y="407"/>
                  <a:pt x="254" y="407"/>
                </a:cubicBezTo>
                <a:cubicBezTo>
                  <a:pt x="257" y="407"/>
                  <a:pt x="260" y="406"/>
                  <a:pt x="263" y="406"/>
                </a:cubicBezTo>
                <a:cubicBezTo>
                  <a:pt x="266" y="405"/>
                  <a:pt x="265" y="405"/>
                  <a:pt x="265" y="404"/>
                </a:cubicBezTo>
                <a:cubicBezTo>
                  <a:pt x="265" y="404"/>
                  <a:pt x="264" y="404"/>
                  <a:pt x="263" y="405"/>
                </a:cubicBezTo>
                <a:cubicBezTo>
                  <a:pt x="261" y="405"/>
                  <a:pt x="258" y="406"/>
                  <a:pt x="257" y="405"/>
                </a:cubicBezTo>
                <a:cubicBezTo>
                  <a:pt x="256" y="404"/>
                  <a:pt x="256" y="404"/>
                  <a:pt x="254" y="404"/>
                </a:cubicBezTo>
                <a:cubicBezTo>
                  <a:pt x="252" y="404"/>
                  <a:pt x="250" y="404"/>
                  <a:pt x="247" y="404"/>
                </a:cubicBezTo>
                <a:cubicBezTo>
                  <a:pt x="245" y="404"/>
                  <a:pt x="243" y="404"/>
                  <a:pt x="241" y="404"/>
                </a:cubicBezTo>
                <a:cubicBezTo>
                  <a:pt x="239" y="404"/>
                  <a:pt x="237" y="404"/>
                  <a:pt x="234" y="404"/>
                </a:cubicBezTo>
                <a:cubicBezTo>
                  <a:pt x="233" y="403"/>
                  <a:pt x="232" y="403"/>
                  <a:pt x="231" y="403"/>
                </a:cubicBezTo>
                <a:cubicBezTo>
                  <a:pt x="230" y="403"/>
                  <a:pt x="229" y="403"/>
                  <a:pt x="229" y="402"/>
                </a:cubicBezTo>
                <a:cubicBezTo>
                  <a:pt x="228" y="402"/>
                  <a:pt x="227" y="402"/>
                  <a:pt x="227" y="402"/>
                </a:cubicBezTo>
                <a:cubicBezTo>
                  <a:pt x="225" y="402"/>
                  <a:pt x="224" y="402"/>
                  <a:pt x="223" y="401"/>
                </a:cubicBezTo>
                <a:cubicBezTo>
                  <a:pt x="221" y="400"/>
                  <a:pt x="218" y="400"/>
                  <a:pt x="216" y="399"/>
                </a:cubicBezTo>
                <a:cubicBezTo>
                  <a:pt x="214" y="399"/>
                  <a:pt x="213" y="399"/>
                  <a:pt x="211" y="398"/>
                </a:cubicBezTo>
                <a:cubicBezTo>
                  <a:pt x="210" y="398"/>
                  <a:pt x="208" y="398"/>
                  <a:pt x="207" y="398"/>
                </a:cubicBezTo>
                <a:cubicBezTo>
                  <a:pt x="206" y="398"/>
                  <a:pt x="203" y="397"/>
                  <a:pt x="204" y="398"/>
                </a:cubicBezTo>
                <a:cubicBezTo>
                  <a:pt x="204" y="398"/>
                  <a:pt x="205" y="399"/>
                  <a:pt x="208" y="399"/>
                </a:cubicBezTo>
                <a:cubicBezTo>
                  <a:pt x="209" y="399"/>
                  <a:pt x="211" y="399"/>
                  <a:pt x="212" y="400"/>
                </a:cubicBezTo>
                <a:cubicBezTo>
                  <a:pt x="209" y="400"/>
                  <a:pt x="208" y="399"/>
                  <a:pt x="207" y="400"/>
                </a:cubicBezTo>
                <a:cubicBezTo>
                  <a:pt x="207" y="400"/>
                  <a:pt x="206" y="400"/>
                  <a:pt x="206" y="399"/>
                </a:cubicBezTo>
                <a:cubicBezTo>
                  <a:pt x="205" y="399"/>
                  <a:pt x="206" y="399"/>
                  <a:pt x="204" y="399"/>
                </a:cubicBezTo>
                <a:cubicBezTo>
                  <a:pt x="203" y="399"/>
                  <a:pt x="202" y="399"/>
                  <a:pt x="200" y="398"/>
                </a:cubicBezTo>
                <a:cubicBezTo>
                  <a:pt x="199" y="398"/>
                  <a:pt x="198" y="398"/>
                  <a:pt x="197" y="397"/>
                </a:cubicBezTo>
                <a:cubicBezTo>
                  <a:pt x="196" y="397"/>
                  <a:pt x="195" y="396"/>
                  <a:pt x="194" y="396"/>
                </a:cubicBezTo>
                <a:cubicBezTo>
                  <a:pt x="195" y="396"/>
                  <a:pt x="197" y="397"/>
                  <a:pt x="198" y="397"/>
                </a:cubicBezTo>
                <a:cubicBezTo>
                  <a:pt x="200" y="398"/>
                  <a:pt x="201" y="398"/>
                  <a:pt x="203" y="398"/>
                </a:cubicBezTo>
                <a:cubicBezTo>
                  <a:pt x="201" y="397"/>
                  <a:pt x="199" y="396"/>
                  <a:pt x="197" y="396"/>
                </a:cubicBezTo>
                <a:cubicBezTo>
                  <a:pt x="196" y="395"/>
                  <a:pt x="195" y="395"/>
                  <a:pt x="194" y="395"/>
                </a:cubicBezTo>
                <a:cubicBezTo>
                  <a:pt x="193" y="394"/>
                  <a:pt x="191" y="394"/>
                  <a:pt x="190" y="393"/>
                </a:cubicBezTo>
                <a:cubicBezTo>
                  <a:pt x="191" y="393"/>
                  <a:pt x="193" y="394"/>
                  <a:pt x="193" y="394"/>
                </a:cubicBezTo>
                <a:cubicBezTo>
                  <a:pt x="192" y="393"/>
                  <a:pt x="191" y="392"/>
                  <a:pt x="189" y="391"/>
                </a:cubicBezTo>
                <a:cubicBezTo>
                  <a:pt x="189" y="391"/>
                  <a:pt x="188" y="391"/>
                  <a:pt x="187" y="390"/>
                </a:cubicBezTo>
                <a:cubicBezTo>
                  <a:pt x="186" y="390"/>
                  <a:pt x="185" y="390"/>
                  <a:pt x="184" y="390"/>
                </a:cubicBezTo>
                <a:cubicBezTo>
                  <a:pt x="183" y="389"/>
                  <a:pt x="181" y="388"/>
                  <a:pt x="181" y="388"/>
                </a:cubicBezTo>
                <a:cubicBezTo>
                  <a:pt x="183" y="388"/>
                  <a:pt x="181" y="387"/>
                  <a:pt x="180" y="387"/>
                </a:cubicBezTo>
                <a:cubicBezTo>
                  <a:pt x="178" y="386"/>
                  <a:pt x="177" y="385"/>
                  <a:pt x="177" y="384"/>
                </a:cubicBezTo>
                <a:cubicBezTo>
                  <a:pt x="177" y="384"/>
                  <a:pt x="176" y="384"/>
                  <a:pt x="176" y="384"/>
                </a:cubicBezTo>
                <a:cubicBezTo>
                  <a:pt x="175" y="384"/>
                  <a:pt x="174" y="384"/>
                  <a:pt x="174" y="383"/>
                </a:cubicBezTo>
                <a:cubicBezTo>
                  <a:pt x="174" y="383"/>
                  <a:pt x="173" y="382"/>
                  <a:pt x="172" y="382"/>
                </a:cubicBezTo>
                <a:cubicBezTo>
                  <a:pt x="167" y="381"/>
                  <a:pt x="163" y="377"/>
                  <a:pt x="158" y="375"/>
                </a:cubicBezTo>
                <a:cubicBezTo>
                  <a:pt x="158" y="375"/>
                  <a:pt x="157" y="375"/>
                  <a:pt x="156" y="374"/>
                </a:cubicBezTo>
                <a:cubicBezTo>
                  <a:pt x="157" y="374"/>
                  <a:pt x="158" y="374"/>
                  <a:pt x="157" y="373"/>
                </a:cubicBezTo>
                <a:cubicBezTo>
                  <a:pt x="155" y="372"/>
                  <a:pt x="154" y="371"/>
                  <a:pt x="153" y="370"/>
                </a:cubicBezTo>
                <a:cubicBezTo>
                  <a:pt x="152" y="369"/>
                  <a:pt x="151" y="367"/>
                  <a:pt x="149" y="366"/>
                </a:cubicBezTo>
                <a:cubicBezTo>
                  <a:pt x="147" y="364"/>
                  <a:pt x="145" y="363"/>
                  <a:pt x="143" y="361"/>
                </a:cubicBezTo>
                <a:cubicBezTo>
                  <a:pt x="142" y="359"/>
                  <a:pt x="140" y="357"/>
                  <a:pt x="138" y="355"/>
                </a:cubicBezTo>
                <a:cubicBezTo>
                  <a:pt x="136" y="353"/>
                  <a:pt x="134" y="351"/>
                  <a:pt x="133" y="348"/>
                </a:cubicBezTo>
                <a:cubicBezTo>
                  <a:pt x="132" y="347"/>
                  <a:pt x="130" y="345"/>
                  <a:pt x="129" y="344"/>
                </a:cubicBezTo>
                <a:cubicBezTo>
                  <a:pt x="128" y="342"/>
                  <a:pt x="126" y="341"/>
                  <a:pt x="124" y="340"/>
                </a:cubicBezTo>
                <a:cubicBezTo>
                  <a:pt x="125" y="339"/>
                  <a:pt x="125" y="338"/>
                  <a:pt x="125" y="337"/>
                </a:cubicBezTo>
                <a:cubicBezTo>
                  <a:pt x="124" y="335"/>
                  <a:pt x="123" y="333"/>
                  <a:pt x="121" y="330"/>
                </a:cubicBezTo>
                <a:cubicBezTo>
                  <a:pt x="120" y="328"/>
                  <a:pt x="119" y="326"/>
                  <a:pt x="117" y="324"/>
                </a:cubicBezTo>
                <a:cubicBezTo>
                  <a:pt x="116" y="322"/>
                  <a:pt x="115" y="320"/>
                  <a:pt x="114" y="318"/>
                </a:cubicBezTo>
                <a:cubicBezTo>
                  <a:pt x="114" y="318"/>
                  <a:pt x="113" y="316"/>
                  <a:pt x="114" y="317"/>
                </a:cubicBezTo>
                <a:cubicBezTo>
                  <a:pt x="114" y="317"/>
                  <a:pt x="114" y="318"/>
                  <a:pt x="115" y="318"/>
                </a:cubicBezTo>
                <a:cubicBezTo>
                  <a:pt x="113" y="314"/>
                  <a:pt x="112" y="310"/>
                  <a:pt x="109" y="305"/>
                </a:cubicBezTo>
                <a:cubicBezTo>
                  <a:pt x="108" y="303"/>
                  <a:pt x="107" y="301"/>
                  <a:pt x="107" y="298"/>
                </a:cubicBezTo>
                <a:cubicBezTo>
                  <a:pt x="106" y="296"/>
                  <a:pt x="105" y="293"/>
                  <a:pt x="103" y="290"/>
                </a:cubicBezTo>
                <a:cubicBezTo>
                  <a:pt x="104" y="293"/>
                  <a:pt x="103" y="293"/>
                  <a:pt x="104" y="296"/>
                </a:cubicBezTo>
                <a:cubicBezTo>
                  <a:pt x="104" y="298"/>
                  <a:pt x="105" y="300"/>
                  <a:pt x="105" y="301"/>
                </a:cubicBezTo>
                <a:cubicBezTo>
                  <a:pt x="106" y="303"/>
                  <a:pt x="106" y="304"/>
                  <a:pt x="107" y="306"/>
                </a:cubicBezTo>
                <a:cubicBezTo>
                  <a:pt x="109" y="314"/>
                  <a:pt x="113" y="322"/>
                  <a:pt x="116" y="329"/>
                </a:cubicBezTo>
                <a:cubicBezTo>
                  <a:pt x="118" y="333"/>
                  <a:pt x="120" y="336"/>
                  <a:pt x="122" y="339"/>
                </a:cubicBezTo>
                <a:cubicBezTo>
                  <a:pt x="123" y="341"/>
                  <a:pt x="125" y="343"/>
                  <a:pt x="125" y="344"/>
                </a:cubicBezTo>
                <a:cubicBezTo>
                  <a:pt x="125" y="347"/>
                  <a:pt x="132" y="353"/>
                  <a:pt x="133" y="356"/>
                </a:cubicBezTo>
                <a:cubicBezTo>
                  <a:pt x="134" y="357"/>
                  <a:pt x="135" y="358"/>
                  <a:pt x="136" y="359"/>
                </a:cubicBezTo>
                <a:cubicBezTo>
                  <a:pt x="137" y="360"/>
                  <a:pt x="138" y="362"/>
                  <a:pt x="140" y="364"/>
                </a:cubicBezTo>
                <a:cubicBezTo>
                  <a:pt x="138" y="363"/>
                  <a:pt x="137" y="362"/>
                  <a:pt x="135" y="361"/>
                </a:cubicBezTo>
                <a:cubicBezTo>
                  <a:pt x="133" y="358"/>
                  <a:pt x="131" y="356"/>
                  <a:pt x="130" y="354"/>
                </a:cubicBezTo>
                <a:cubicBezTo>
                  <a:pt x="129" y="351"/>
                  <a:pt x="127" y="349"/>
                  <a:pt x="125" y="346"/>
                </a:cubicBezTo>
                <a:cubicBezTo>
                  <a:pt x="123" y="344"/>
                  <a:pt x="121" y="341"/>
                  <a:pt x="120" y="339"/>
                </a:cubicBezTo>
                <a:cubicBezTo>
                  <a:pt x="119" y="336"/>
                  <a:pt x="117" y="333"/>
                  <a:pt x="116" y="331"/>
                </a:cubicBezTo>
                <a:cubicBezTo>
                  <a:pt x="115" y="329"/>
                  <a:pt x="114" y="328"/>
                  <a:pt x="113" y="326"/>
                </a:cubicBezTo>
                <a:cubicBezTo>
                  <a:pt x="113" y="325"/>
                  <a:pt x="112" y="323"/>
                  <a:pt x="111" y="322"/>
                </a:cubicBezTo>
                <a:cubicBezTo>
                  <a:pt x="110" y="320"/>
                  <a:pt x="109" y="318"/>
                  <a:pt x="109" y="315"/>
                </a:cubicBezTo>
                <a:cubicBezTo>
                  <a:pt x="108" y="314"/>
                  <a:pt x="108" y="313"/>
                  <a:pt x="107" y="312"/>
                </a:cubicBezTo>
                <a:cubicBezTo>
                  <a:pt x="107" y="311"/>
                  <a:pt x="107" y="310"/>
                  <a:pt x="106" y="309"/>
                </a:cubicBezTo>
                <a:cubicBezTo>
                  <a:pt x="106" y="307"/>
                  <a:pt x="105" y="305"/>
                  <a:pt x="105" y="304"/>
                </a:cubicBezTo>
                <a:cubicBezTo>
                  <a:pt x="104" y="302"/>
                  <a:pt x="103" y="300"/>
                  <a:pt x="103" y="299"/>
                </a:cubicBezTo>
                <a:cubicBezTo>
                  <a:pt x="102" y="297"/>
                  <a:pt x="102" y="296"/>
                  <a:pt x="102" y="295"/>
                </a:cubicBezTo>
                <a:cubicBezTo>
                  <a:pt x="102" y="293"/>
                  <a:pt x="101" y="291"/>
                  <a:pt x="100" y="288"/>
                </a:cubicBezTo>
                <a:cubicBezTo>
                  <a:pt x="99" y="286"/>
                  <a:pt x="99" y="284"/>
                  <a:pt x="98" y="282"/>
                </a:cubicBezTo>
                <a:cubicBezTo>
                  <a:pt x="98" y="280"/>
                  <a:pt x="97" y="279"/>
                  <a:pt x="96" y="277"/>
                </a:cubicBezTo>
                <a:cubicBezTo>
                  <a:pt x="96" y="276"/>
                  <a:pt x="95" y="274"/>
                  <a:pt x="96" y="275"/>
                </a:cubicBezTo>
                <a:cubicBezTo>
                  <a:pt x="97" y="275"/>
                  <a:pt x="97" y="272"/>
                  <a:pt x="98" y="270"/>
                </a:cubicBezTo>
                <a:cubicBezTo>
                  <a:pt x="97" y="269"/>
                  <a:pt x="96" y="268"/>
                  <a:pt x="95" y="266"/>
                </a:cubicBezTo>
                <a:cubicBezTo>
                  <a:pt x="95" y="265"/>
                  <a:pt x="95" y="263"/>
                  <a:pt x="95" y="261"/>
                </a:cubicBezTo>
                <a:cubicBezTo>
                  <a:pt x="96" y="263"/>
                  <a:pt x="95" y="263"/>
                  <a:pt x="96" y="265"/>
                </a:cubicBezTo>
                <a:cubicBezTo>
                  <a:pt x="96" y="266"/>
                  <a:pt x="96" y="267"/>
                  <a:pt x="97" y="268"/>
                </a:cubicBezTo>
                <a:cubicBezTo>
                  <a:pt x="97" y="268"/>
                  <a:pt x="98" y="268"/>
                  <a:pt x="98" y="268"/>
                </a:cubicBezTo>
                <a:cubicBezTo>
                  <a:pt x="98" y="267"/>
                  <a:pt x="98" y="266"/>
                  <a:pt x="97" y="265"/>
                </a:cubicBezTo>
                <a:cubicBezTo>
                  <a:pt x="97" y="263"/>
                  <a:pt x="97" y="262"/>
                  <a:pt x="97" y="260"/>
                </a:cubicBezTo>
                <a:cubicBezTo>
                  <a:pt x="96" y="258"/>
                  <a:pt x="98" y="261"/>
                  <a:pt x="97" y="259"/>
                </a:cubicBezTo>
                <a:cubicBezTo>
                  <a:pt x="97" y="257"/>
                  <a:pt x="97" y="255"/>
                  <a:pt x="97" y="253"/>
                </a:cubicBezTo>
                <a:cubicBezTo>
                  <a:pt x="98" y="252"/>
                  <a:pt x="98" y="250"/>
                  <a:pt x="98" y="248"/>
                </a:cubicBezTo>
                <a:cubicBezTo>
                  <a:pt x="98" y="247"/>
                  <a:pt x="99" y="246"/>
                  <a:pt x="99" y="247"/>
                </a:cubicBezTo>
                <a:cubicBezTo>
                  <a:pt x="99" y="247"/>
                  <a:pt x="99" y="247"/>
                  <a:pt x="99" y="247"/>
                </a:cubicBezTo>
                <a:cubicBezTo>
                  <a:pt x="99" y="248"/>
                  <a:pt x="99" y="249"/>
                  <a:pt x="99" y="250"/>
                </a:cubicBezTo>
                <a:cubicBezTo>
                  <a:pt x="99" y="250"/>
                  <a:pt x="99" y="251"/>
                  <a:pt x="99" y="251"/>
                </a:cubicBezTo>
                <a:cubicBezTo>
                  <a:pt x="99" y="253"/>
                  <a:pt x="99" y="255"/>
                  <a:pt x="100" y="257"/>
                </a:cubicBezTo>
                <a:cubicBezTo>
                  <a:pt x="100" y="259"/>
                  <a:pt x="100" y="261"/>
                  <a:pt x="100" y="263"/>
                </a:cubicBezTo>
                <a:cubicBezTo>
                  <a:pt x="100" y="264"/>
                  <a:pt x="100" y="265"/>
                  <a:pt x="100" y="266"/>
                </a:cubicBezTo>
                <a:cubicBezTo>
                  <a:pt x="100" y="267"/>
                  <a:pt x="100" y="267"/>
                  <a:pt x="100" y="268"/>
                </a:cubicBezTo>
                <a:cubicBezTo>
                  <a:pt x="101" y="270"/>
                  <a:pt x="101" y="271"/>
                  <a:pt x="101" y="273"/>
                </a:cubicBezTo>
                <a:cubicBezTo>
                  <a:pt x="102" y="275"/>
                  <a:pt x="102" y="277"/>
                  <a:pt x="103" y="278"/>
                </a:cubicBezTo>
                <a:cubicBezTo>
                  <a:pt x="103" y="279"/>
                  <a:pt x="103" y="280"/>
                  <a:pt x="104" y="281"/>
                </a:cubicBezTo>
                <a:cubicBezTo>
                  <a:pt x="104" y="282"/>
                  <a:pt x="104" y="283"/>
                  <a:pt x="105" y="284"/>
                </a:cubicBezTo>
                <a:cubicBezTo>
                  <a:pt x="104" y="283"/>
                  <a:pt x="103" y="281"/>
                  <a:pt x="103" y="282"/>
                </a:cubicBezTo>
                <a:cubicBezTo>
                  <a:pt x="104" y="285"/>
                  <a:pt x="105" y="287"/>
                  <a:pt x="106" y="290"/>
                </a:cubicBezTo>
                <a:cubicBezTo>
                  <a:pt x="106" y="288"/>
                  <a:pt x="105" y="286"/>
                  <a:pt x="105" y="285"/>
                </a:cubicBezTo>
                <a:cubicBezTo>
                  <a:pt x="106" y="283"/>
                  <a:pt x="104" y="280"/>
                  <a:pt x="104" y="277"/>
                </a:cubicBezTo>
                <a:cubicBezTo>
                  <a:pt x="104" y="277"/>
                  <a:pt x="103" y="275"/>
                  <a:pt x="103" y="276"/>
                </a:cubicBezTo>
                <a:cubicBezTo>
                  <a:pt x="104" y="276"/>
                  <a:pt x="104" y="275"/>
                  <a:pt x="104" y="274"/>
                </a:cubicBezTo>
                <a:cubicBezTo>
                  <a:pt x="104" y="272"/>
                  <a:pt x="104" y="271"/>
                  <a:pt x="104" y="270"/>
                </a:cubicBezTo>
                <a:cubicBezTo>
                  <a:pt x="104" y="269"/>
                  <a:pt x="104" y="271"/>
                  <a:pt x="103" y="269"/>
                </a:cubicBezTo>
                <a:cubicBezTo>
                  <a:pt x="102" y="266"/>
                  <a:pt x="103" y="268"/>
                  <a:pt x="104" y="268"/>
                </a:cubicBezTo>
                <a:cubicBezTo>
                  <a:pt x="104" y="268"/>
                  <a:pt x="104" y="267"/>
                  <a:pt x="104" y="266"/>
                </a:cubicBezTo>
                <a:cubicBezTo>
                  <a:pt x="103" y="263"/>
                  <a:pt x="104" y="261"/>
                  <a:pt x="103" y="258"/>
                </a:cubicBezTo>
                <a:cubicBezTo>
                  <a:pt x="103" y="257"/>
                  <a:pt x="103" y="260"/>
                  <a:pt x="102" y="258"/>
                </a:cubicBezTo>
                <a:cubicBezTo>
                  <a:pt x="102" y="257"/>
                  <a:pt x="102" y="256"/>
                  <a:pt x="102" y="255"/>
                </a:cubicBezTo>
                <a:cubicBezTo>
                  <a:pt x="104" y="255"/>
                  <a:pt x="104" y="253"/>
                  <a:pt x="103" y="250"/>
                </a:cubicBezTo>
                <a:cubicBezTo>
                  <a:pt x="103" y="248"/>
                  <a:pt x="102" y="246"/>
                  <a:pt x="102" y="244"/>
                </a:cubicBezTo>
                <a:cubicBezTo>
                  <a:pt x="103" y="242"/>
                  <a:pt x="103" y="241"/>
                  <a:pt x="104" y="239"/>
                </a:cubicBezTo>
                <a:cubicBezTo>
                  <a:pt x="104" y="237"/>
                  <a:pt x="104" y="234"/>
                  <a:pt x="104" y="231"/>
                </a:cubicBezTo>
                <a:cubicBezTo>
                  <a:pt x="104" y="229"/>
                  <a:pt x="104" y="226"/>
                  <a:pt x="104" y="223"/>
                </a:cubicBezTo>
                <a:cubicBezTo>
                  <a:pt x="104" y="223"/>
                  <a:pt x="104" y="223"/>
                  <a:pt x="104" y="223"/>
                </a:cubicBezTo>
                <a:cubicBezTo>
                  <a:pt x="104" y="224"/>
                  <a:pt x="104" y="224"/>
                  <a:pt x="105" y="224"/>
                </a:cubicBezTo>
                <a:cubicBezTo>
                  <a:pt x="105" y="224"/>
                  <a:pt x="104" y="223"/>
                  <a:pt x="104" y="222"/>
                </a:cubicBezTo>
                <a:cubicBezTo>
                  <a:pt x="105" y="222"/>
                  <a:pt x="105" y="220"/>
                  <a:pt x="105" y="217"/>
                </a:cubicBezTo>
                <a:cubicBezTo>
                  <a:pt x="105" y="217"/>
                  <a:pt x="105" y="216"/>
                  <a:pt x="105" y="216"/>
                </a:cubicBezTo>
                <a:cubicBezTo>
                  <a:pt x="105" y="216"/>
                  <a:pt x="105" y="216"/>
                  <a:pt x="105" y="216"/>
                </a:cubicBezTo>
                <a:cubicBezTo>
                  <a:pt x="105" y="218"/>
                  <a:pt x="106" y="218"/>
                  <a:pt x="106" y="217"/>
                </a:cubicBezTo>
                <a:cubicBezTo>
                  <a:pt x="108" y="215"/>
                  <a:pt x="109" y="212"/>
                  <a:pt x="109" y="208"/>
                </a:cubicBezTo>
                <a:cubicBezTo>
                  <a:pt x="109" y="206"/>
                  <a:pt x="109" y="206"/>
                  <a:pt x="110" y="205"/>
                </a:cubicBezTo>
                <a:cubicBezTo>
                  <a:pt x="110" y="206"/>
                  <a:pt x="109" y="208"/>
                  <a:pt x="109" y="210"/>
                </a:cubicBezTo>
                <a:cubicBezTo>
                  <a:pt x="110" y="208"/>
                  <a:pt x="111" y="206"/>
                  <a:pt x="112" y="204"/>
                </a:cubicBezTo>
                <a:cubicBezTo>
                  <a:pt x="113" y="202"/>
                  <a:pt x="113" y="201"/>
                  <a:pt x="114" y="199"/>
                </a:cubicBezTo>
                <a:cubicBezTo>
                  <a:pt x="117" y="193"/>
                  <a:pt x="120" y="186"/>
                  <a:pt x="124" y="180"/>
                </a:cubicBezTo>
                <a:cubicBezTo>
                  <a:pt x="126" y="176"/>
                  <a:pt x="129" y="173"/>
                  <a:pt x="131" y="167"/>
                </a:cubicBezTo>
                <a:cubicBezTo>
                  <a:pt x="132" y="167"/>
                  <a:pt x="132" y="166"/>
                  <a:pt x="132" y="166"/>
                </a:cubicBezTo>
                <a:cubicBezTo>
                  <a:pt x="133" y="166"/>
                  <a:pt x="133" y="166"/>
                  <a:pt x="134" y="165"/>
                </a:cubicBezTo>
                <a:cubicBezTo>
                  <a:pt x="133" y="167"/>
                  <a:pt x="131" y="169"/>
                  <a:pt x="130" y="171"/>
                </a:cubicBezTo>
                <a:cubicBezTo>
                  <a:pt x="130" y="171"/>
                  <a:pt x="129" y="172"/>
                  <a:pt x="128" y="173"/>
                </a:cubicBezTo>
                <a:cubicBezTo>
                  <a:pt x="128" y="174"/>
                  <a:pt x="127" y="175"/>
                  <a:pt x="127" y="177"/>
                </a:cubicBezTo>
                <a:cubicBezTo>
                  <a:pt x="127" y="177"/>
                  <a:pt x="127" y="178"/>
                  <a:pt x="126" y="178"/>
                </a:cubicBezTo>
                <a:cubicBezTo>
                  <a:pt x="126" y="177"/>
                  <a:pt x="125" y="178"/>
                  <a:pt x="125" y="179"/>
                </a:cubicBezTo>
                <a:cubicBezTo>
                  <a:pt x="124" y="180"/>
                  <a:pt x="124" y="181"/>
                  <a:pt x="123" y="182"/>
                </a:cubicBezTo>
                <a:cubicBezTo>
                  <a:pt x="122" y="183"/>
                  <a:pt x="123" y="183"/>
                  <a:pt x="123" y="184"/>
                </a:cubicBezTo>
                <a:cubicBezTo>
                  <a:pt x="123" y="184"/>
                  <a:pt x="123" y="185"/>
                  <a:pt x="124" y="185"/>
                </a:cubicBezTo>
                <a:cubicBezTo>
                  <a:pt x="123" y="185"/>
                  <a:pt x="123" y="186"/>
                  <a:pt x="122" y="186"/>
                </a:cubicBezTo>
                <a:cubicBezTo>
                  <a:pt x="119" y="191"/>
                  <a:pt x="116" y="199"/>
                  <a:pt x="113" y="205"/>
                </a:cubicBezTo>
                <a:cubicBezTo>
                  <a:pt x="113" y="206"/>
                  <a:pt x="113" y="209"/>
                  <a:pt x="112" y="210"/>
                </a:cubicBezTo>
                <a:cubicBezTo>
                  <a:pt x="112" y="210"/>
                  <a:pt x="111" y="210"/>
                  <a:pt x="111" y="210"/>
                </a:cubicBezTo>
                <a:cubicBezTo>
                  <a:pt x="111" y="211"/>
                  <a:pt x="111" y="212"/>
                  <a:pt x="110" y="215"/>
                </a:cubicBezTo>
                <a:cubicBezTo>
                  <a:pt x="110" y="216"/>
                  <a:pt x="110" y="217"/>
                  <a:pt x="110" y="217"/>
                </a:cubicBezTo>
                <a:cubicBezTo>
                  <a:pt x="111" y="218"/>
                  <a:pt x="111" y="216"/>
                  <a:pt x="111" y="216"/>
                </a:cubicBezTo>
                <a:cubicBezTo>
                  <a:pt x="112" y="219"/>
                  <a:pt x="113" y="219"/>
                  <a:pt x="114" y="216"/>
                </a:cubicBezTo>
                <a:cubicBezTo>
                  <a:pt x="114" y="215"/>
                  <a:pt x="114" y="214"/>
                  <a:pt x="114" y="213"/>
                </a:cubicBezTo>
                <a:cubicBezTo>
                  <a:pt x="115" y="213"/>
                  <a:pt x="115" y="212"/>
                  <a:pt x="115" y="211"/>
                </a:cubicBezTo>
                <a:cubicBezTo>
                  <a:pt x="115" y="209"/>
                  <a:pt x="116" y="208"/>
                  <a:pt x="116" y="206"/>
                </a:cubicBezTo>
                <a:cubicBezTo>
                  <a:pt x="117" y="205"/>
                  <a:pt x="117" y="204"/>
                  <a:pt x="118" y="203"/>
                </a:cubicBezTo>
                <a:cubicBezTo>
                  <a:pt x="121" y="195"/>
                  <a:pt x="125" y="187"/>
                  <a:pt x="130" y="179"/>
                </a:cubicBezTo>
                <a:cubicBezTo>
                  <a:pt x="130" y="178"/>
                  <a:pt x="130" y="177"/>
                  <a:pt x="130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6"/>
                  <a:pt x="131" y="176"/>
                  <a:pt x="131" y="175"/>
                </a:cubicBezTo>
                <a:cubicBezTo>
                  <a:pt x="131" y="176"/>
                  <a:pt x="131" y="176"/>
                  <a:pt x="131" y="176"/>
                </a:cubicBezTo>
                <a:cubicBezTo>
                  <a:pt x="132" y="176"/>
                  <a:pt x="133" y="174"/>
                  <a:pt x="133" y="173"/>
                </a:cubicBezTo>
                <a:cubicBezTo>
                  <a:pt x="133" y="173"/>
                  <a:pt x="133" y="174"/>
                  <a:pt x="133" y="174"/>
                </a:cubicBezTo>
                <a:cubicBezTo>
                  <a:pt x="134" y="174"/>
                  <a:pt x="134" y="174"/>
                  <a:pt x="134" y="174"/>
                </a:cubicBezTo>
                <a:cubicBezTo>
                  <a:pt x="134" y="174"/>
                  <a:pt x="134" y="175"/>
                  <a:pt x="134" y="17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2" y="177"/>
                  <a:pt x="130" y="179"/>
                  <a:pt x="129" y="182"/>
                </a:cubicBezTo>
                <a:cubicBezTo>
                  <a:pt x="128" y="185"/>
                  <a:pt x="126" y="188"/>
                  <a:pt x="125" y="190"/>
                </a:cubicBezTo>
                <a:cubicBezTo>
                  <a:pt x="124" y="191"/>
                  <a:pt x="123" y="192"/>
                  <a:pt x="123" y="194"/>
                </a:cubicBezTo>
                <a:cubicBezTo>
                  <a:pt x="122" y="195"/>
                  <a:pt x="122" y="197"/>
                  <a:pt x="121" y="198"/>
                </a:cubicBezTo>
                <a:cubicBezTo>
                  <a:pt x="120" y="201"/>
                  <a:pt x="119" y="204"/>
                  <a:pt x="118" y="206"/>
                </a:cubicBezTo>
                <a:cubicBezTo>
                  <a:pt x="117" y="206"/>
                  <a:pt x="117" y="208"/>
                  <a:pt x="117" y="209"/>
                </a:cubicBezTo>
                <a:cubicBezTo>
                  <a:pt x="116" y="209"/>
                  <a:pt x="116" y="210"/>
                  <a:pt x="116" y="212"/>
                </a:cubicBezTo>
                <a:cubicBezTo>
                  <a:pt x="116" y="214"/>
                  <a:pt x="116" y="214"/>
                  <a:pt x="117" y="215"/>
                </a:cubicBezTo>
                <a:cubicBezTo>
                  <a:pt x="116" y="216"/>
                  <a:pt x="116" y="217"/>
                  <a:pt x="116" y="219"/>
                </a:cubicBezTo>
                <a:cubicBezTo>
                  <a:pt x="116" y="221"/>
                  <a:pt x="116" y="222"/>
                  <a:pt x="115" y="223"/>
                </a:cubicBezTo>
                <a:cubicBezTo>
                  <a:pt x="114" y="224"/>
                  <a:pt x="114" y="228"/>
                  <a:pt x="114" y="231"/>
                </a:cubicBezTo>
                <a:cubicBezTo>
                  <a:pt x="114" y="232"/>
                  <a:pt x="113" y="233"/>
                  <a:pt x="113" y="234"/>
                </a:cubicBezTo>
                <a:cubicBezTo>
                  <a:pt x="113" y="233"/>
                  <a:pt x="113" y="234"/>
                  <a:pt x="113" y="235"/>
                </a:cubicBezTo>
                <a:cubicBezTo>
                  <a:pt x="113" y="237"/>
                  <a:pt x="113" y="237"/>
                  <a:pt x="114" y="237"/>
                </a:cubicBezTo>
                <a:cubicBezTo>
                  <a:pt x="114" y="238"/>
                  <a:pt x="114" y="238"/>
                  <a:pt x="114" y="239"/>
                </a:cubicBezTo>
                <a:cubicBezTo>
                  <a:pt x="114" y="239"/>
                  <a:pt x="114" y="240"/>
                  <a:pt x="113" y="240"/>
                </a:cubicBezTo>
                <a:cubicBezTo>
                  <a:pt x="112" y="239"/>
                  <a:pt x="112" y="239"/>
                  <a:pt x="112" y="244"/>
                </a:cubicBezTo>
                <a:cubicBezTo>
                  <a:pt x="113" y="244"/>
                  <a:pt x="113" y="245"/>
                  <a:pt x="113" y="245"/>
                </a:cubicBezTo>
                <a:cubicBezTo>
                  <a:pt x="111" y="249"/>
                  <a:pt x="112" y="254"/>
                  <a:pt x="113" y="259"/>
                </a:cubicBezTo>
                <a:cubicBezTo>
                  <a:pt x="113" y="261"/>
                  <a:pt x="113" y="262"/>
                  <a:pt x="113" y="263"/>
                </a:cubicBezTo>
                <a:cubicBezTo>
                  <a:pt x="113" y="267"/>
                  <a:pt x="114" y="272"/>
                  <a:pt x="116" y="277"/>
                </a:cubicBezTo>
                <a:cubicBezTo>
                  <a:pt x="116" y="279"/>
                  <a:pt x="117" y="281"/>
                  <a:pt x="117" y="283"/>
                </a:cubicBezTo>
                <a:cubicBezTo>
                  <a:pt x="117" y="283"/>
                  <a:pt x="118" y="284"/>
                  <a:pt x="118" y="285"/>
                </a:cubicBezTo>
                <a:cubicBezTo>
                  <a:pt x="118" y="286"/>
                  <a:pt x="118" y="287"/>
                  <a:pt x="119" y="288"/>
                </a:cubicBezTo>
                <a:cubicBezTo>
                  <a:pt x="118" y="286"/>
                  <a:pt x="117" y="285"/>
                  <a:pt x="117" y="284"/>
                </a:cubicBezTo>
                <a:cubicBezTo>
                  <a:pt x="118" y="288"/>
                  <a:pt x="120" y="293"/>
                  <a:pt x="121" y="297"/>
                </a:cubicBezTo>
                <a:cubicBezTo>
                  <a:pt x="121" y="297"/>
                  <a:pt x="121" y="295"/>
                  <a:pt x="122" y="297"/>
                </a:cubicBezTo>
                <a:cubicBezTo>
                  <a:pt x="123" y="298"/>
                  <a:pt x="123" y="299"/>
                  <a:pt x="123" y="300"/>
                </a:cubicBezTo>
                <a:cubicBezTo>
                  <a:pt x="124" y="301"/>
                  <a:pt x="123" y="300"/>
                  <a:pt x="122" y="300"/>
                </a:cubicBezTo>
                <a:cubicBezTo>
                  <a:pt x="121" y="298"/>
                  <a:pt x="122" y="300"/>
                  <a:pt x="122" y="300"/>
                </a:cubicBezTo>
                <a:cubicBezTo>
                  <a:pt x="123" y="301"/>
                  <a:pt x="123" y="302"/>
                  <a:pt x="123" y="303"/>
                </a:cubicBezTo>
                <a:cubicBezTo>
                  <a:pt x="124" y="304"/>
                  <a:pt x="125" y="306"/>
                  <a:pt x="126" y="307"/>
                </a:cubicBezTo>
                <a:cubicBezTo>
                  <a:pt x="126" y="308"/>
                  <a:pt x="127" y="309"/>
                  <a:pt x="127" y="310"/>
                </a:cubicBezTo>
                <a:cubicBezTo>
                  <a:pt x="127" y="313"/>
                  <a:pt x="129" y="315"/>
                  <a:pt x="131" y="317"/>
                </a:cubicBezTo>
                <a:cubicBezTo>
                  <a:pt x="131" y="318"/>
                  <a:pt x="132" y="318"/>
                  <a:pt x="132" y="319"/>
                </a:cubicBezTo>
                <a:cubicBezTo>
                  <a:pt x="132" y="321"/>
                  <a:pt x="133" y="323"/>
                  <a:pt x="135" y="325"/>
                </a:cubicBezTo>
                <a:cubicBezTo>
                  <a:pt x="136" y="326"/>
                  <a:pt x="136" y="327"/>
                  <a:pt x="137" y="328"/>
                </a:cubicBezTo>
                <a:cubicBezTo>
                  <a:pt x="139" y="330"/>
                  <a:pt x="140" y="331"/>
                  <a:pt x="141" y="332"/>
                </a:cubicBezTo>
                <a:cubicBezTo>
                  <a:pt x="141" y="331"/>
                  <a:pt x="140" y="329"/>
                  <a:pt x="140" y="328"/>
                </a:cubicBezTo>
                <a:cubicBezTo>
                  <a:pt x="139" y="327"/>
                  <a:pt x="138" y="325"/>
                  <a:pt x="136" y="324"/>
                </a:cubicBezTo>
                <a:cubicBezTo>
                  <a:pt x="136" y="323"/>
                  <a:pt x="137" y="323"/>
                  <a:pt x="136" y="321"/>
                </a:cubicBezTo>
                <a:cubicBezTo>
                  <a:pt x="133" y="316"/>
                  <a:pt x="132" y="312"/>
                  <a:pt x="128" y="307"/>
                </a:cubicBezTo>
                <a:cubicBezTo>
                  <a:pt x="129" y="306"/>
                  <a:pt x="129" y="308"/>
                  <a:pt x="130" y="308"/>
                </a:cubicBezTo>
                <a:cubicBezTo>
                  <a:pt x="130" y="306"/>
                  <a:pt x="128" y="304"/>
                  <a:pt x="127" y="301"/>
                </a:cubicBezTo>
                <a:cubicBezTo>
                  <a:pt x="126" y="300"/>
                  <a:pt x="126" y="299"/>
                  <a:pt x="125" y="298"/>
                </a:cubicBezTo>
                <a:cubicBezTo>
                  <a:pt x="124" y="297"/>
                  <a:pt x="124" y="295"/>
                  <a:pt x="124" y="294"/>
                </a:cubicBezTo>
                <a:cubicBezTo>
                  <a:pt x="125" y="294"/>
                  <a:pt x="125" y="297"/>
                  <a:pt x="126" y="297"/>
                </a:cubicBezTo>
                <a:cubicBezTo>
                  <a:pt x="127" y="296"/>
                  <a:pt x="126" y="295"/>
                  <a:pt x="125" y="293"/>
                </a:cubicBezTo>
                <a:cubicBezTo>
                  <a:pt x="125" y="292"/>
                  <a:pt x="124" y="291"/>
                  <a:pt x="124" y="290"/>
                </a:cubicBezTo>
                <a:cubicBezTo>
                  <a:pt x="125" y="289"/>
                  <a:pt x="123" y="285"/>
                  <a:pt x="123" y="283"/>
                </a:cubicBezTo>
                <a:cubicBezTo>
                  <a:pt x="123" y="282"/>
                  <a:pt x="123" y="280"/>
                  <a:pt x="121" y="279"/>
                </a:cubicBezTo>
                <a:cubicBezTo>
                  <a:pt x="121" y="279"/>
                  <a:pt x="121" y="278"/>
                  <a:pt x="120" y="277"/>
                </a:cubicBezTo>
                <a:cubicBezTo>
                  <a:pt x="120" y="277"/>
                  <a:pt x="120" y="276"/>
                  <a:pt x="120" y="275"/>
                </a:cubicBezTo>
                <a:cubicBezTo>
                  <a:pt x="120" y="274"/>
                  <a:pt x="121" y="275"/>
                  <a:pt x="121" y="276"/>
                </a:cubicBezTo>
                <a:cubicBezTo>
                  <a:pt x="122" y="277"/>
                  <a:pt x="122" y="275"/>
                  <a:pt x="122" y="275"/>
                </a:cubicBezTo>
                <a:cubicBezTo>
                  <a:pt x="120" y="273"/>
                  <a:pt x="121" y="272"/>
                  <a:pt x="121" y="271"/>
                </a:cubicBezTo>
                <a:cubicBezTo>
                  <a:pt x="121" y="269"/>
                  <a:pt x="121" y="267"/>
                  <a:pt x="121" y="265"/>
                </a:cubicBezTo>
                <a:cubicBezTo>
                  <a:pt x="120" y="263"/>
                  <a:pt x="120" y="261"/>
                  <a:pt x="119" y="258"/>
                </a:cubicBezTo>
                <a:cubicBezTo>
                  <a:pt x="119" y="257"/>
                  <a:pt x="118" y="255"/>
                  <a:pt x="119" y="255"/>
                </a:cubicBezTo>
                <a:cubicBezTo>
                  <a:pt x="120" y="255"/>
                  <a:pt x="120" y="254"/>
                  <a:pt x="120" y="252"/>
                </a:cubicBezTo>
                <a:cubicBezTo>
                  <a:pt x="120" y="251"/>
                  <a:pt x="120" y="249"/>
                  <a:pt x="120" y="248"/>
                </a:cubicBezTo>
                <a:cubicBezTo>
                  <a:pt x="120" y="246"/>
                  <a:pt x="121" y="245"/>
                  <a:pt x="121" y="243"/>
                </a:cubicBezTo>
                <a:cubicBezTo>
                  <a:pt x="121" y="241"/>
                  <a:pt x="121" y="238"/>
                  <a:pt x="120" y="236"/>
                </a:cubicBezTo>
                <a:cubicBezTo>
                  <a:pt x="120" y="234"/>
                  <a:pt x="120" y="232"/>
                  <a:pt x="121" y="232"/>
                </a:cubicBezTo>
                <a:cubicBezTo>
                  <a:pt x="122" y="233"/>
                  <a:pt x="122" y="231"/>
                  <a:pt x="122" y="230"/>
                </a:cubicBezTo>
                <a:cubicBezTo>
                  <a:pt x="123" y="228"/>
                  <a:pt x="123" y="227"/>
                  <a:pt x="123" y="225"/>
                </a:cubicBezTo>
                <a:cubicBezTo>
                  <a:pt x="123" y="224"/>
                  <a:pt x="124" y="223"/>
                  <a:pt x="124" y="221"/>
                </a:cubicBezTo>
                <a:cubicBezTo>
                  <a:pt x="124" y="219"/>
                  <a:pt x="124" y="216"/>
                  <a:pt x="124" y="214"/>
                </a:cubicBezTo>
                <a:cubicBezTo>
                  <a:pt x="125" y="211"/>
                  <a:pt x="125" y="209"/>
                  <a:pt x="126" y="208"/>
                </a:cubicBezTo>
                <a:cubicBezTo>
                  <a:pt x="126" y="208"/>
                  <a:pt x="126" y="208"/>
                  <a:pt x="125" y="208"/>
                </a:cubicBezTo>
                <a:cubicBezTo>
                  <a:pt x="126" y="206"/>
                  <a:pt x="125" y="206"/>
                  <a:pt x="125" y="206"/>
                </a:cubicBezTo>
                <a:cubicBezTo>
                  <a:pt x="124" y="205"/>
                  <a:pt x="124" y="206"/>
                  <a:pt x="123" y="207"/>
                </a:cubicBezTo>
                <a:cubicBezTo>
                  <a:pt x="123" y="208"/>
                  <a:pt x="122" y="210"/>
                  <a:pt x="122" y="211"/>
                </a:cubicBezTo>
                <a:cubicBezTo>
                  <a:pt x="122" y="211"/>
                  <a:pt x="122" y="212"/>
                  <a:pt x="121" y="212"/>
                </a:cubicBezTo>
                <a:cubicBezTo>
                  <a:pt x="121" y="211"/>
                  <a:pt x="121" y="209"/>
                  <a:pt x="122" y="208"/>
                </a:cubicBezTo>
                <a:cubicBezTo>
                  <a:pt x="122" y="206"/>
                  <a:pt x="121" y="205"/>
                  <a:pt x="121" y="205"/>
                </a:cubicBezTo>
                <a:cubicBezTo>
                  <a:pt x="121" y="205"/>
                  <a:pt x="120" y="205"/>
                  <a:pt x="120" y="205"/>
                </a:cubicBezTo>
                <a:cubicBezTo>
                  <a:pt x="121" y="201"/>
                  <a:pt x="123" y="197"/>
                  <a:pt x="125" y="194"/>
                </a:cubicBezTo>
                <a:cubicBezTo>
                  <a:pt x="126" y="191"/>
                  <a:pt x="127" y="188"/>
                  <a:pt x="129" y="185"/>
                </a:cubicBezTo>
                <a:cubicBezTo>
                  <a:pt x="129" y="186"/>
                  <a:pt x="129" y="186"/>
                  <a:pt x="129" y="186"/>
                </a:cubicBezTo>
                <a:cubicBezTo>
                  <a:pt x="129" y="187"/>
                  <a:pt x="128" y="188"/>
                  <a:pt x="128" y="189"/>
                </a:cubicBezTo>
                <a:cubicBezTo>
                  <a:pt x="128" y="190"/>
                  <a:pt x="127" y="191"/>
                  <a:pt x="127" y="192"/>
                </a:cubicBezTo>
                <a:cubicBezTo>
                  <a:pt x="126" y="193"/>
                  <a:pt x="126" y="194"/>
                  <a:pt x="125" y="195"/>
                </a:cubicBezTo>
                <a:cubicBezTo>
                  <a:pt x="125" y="196"/>
                  <a:pt x="124" y="198"/>
                  <a:pt x="124" y="199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4" y="200"/>
                  <a:pt x="123" y="200"/>
                  <a:pt x="123" y="201"/>
                </a:cubicBezTo>
                <a:cubicBezTo>
                  <a:pt x="123" y="202"/>
                  <a:pt x="122" y="203"/>
                  <a:pt x="122" y="204"/>
                </a:cubicBezTo>
                <a:cubicBezTo>
                  <a:pt x="123" y="204"/>
                  <a:pt x="124" y="203"/>
                  <a:pt x="124" y="202"/>
                </a:cubicBezTo>
                <a:cubicBezTo>
                  <a:pt x="125" y="200"/>
                  <a:pt x="126" y="197"/>
                  <a:pt x="127" y="195"/>
                </a:cubicBezTo>
                <a:cubicBezTo>
                  <a:pt x="128" y="193"/>
                  <a:pt x="129" y="191"/>
                  <a:pt x="131" y="189"/>
                </a:cubicBezTo>
                <a:cubicBezTo>
                  <a:pt x="131" y="189"/>
                  <a:pt x="131" y="190"/>
                  <a:pt x="131" y="190"/>
                </a:cubicBezTo>
                <a:cubicBezTo>
                  <a:pt x="131" y="189"/>
                  <a:pt x="132" y="189"/>
                  <a:pt x="132" y="187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33" y="185"/>
                  <a:pt x="134" y="184"/>
                  <a:pt x="135" y="182"/>
                </a:cubicBezTo>
                <a:cubicBezTo>
                  <a:pt x="136" y="181"/>
                  <a:pt x="137" y="179"/>
                  <a:pt x="138" y="178"/>
                </a:cubicBezTo>
                <a:cubicBezTo>
                  <a:pt x="139" y="177"/>
                  <a:pt x="139" y="177"/>
                  <a:pt x="139" y="178"/>
                </a:cubicBezTo>
                <a:cubicBezTo>
                  <a:pt x="139" y="178"/>
                  <a:pt x="138" y="179"/>
                  <a:pt x="138" y="180"/>
                </a:cubicBezTo>
                <a:cubicBezTo>
                  <a:pt x="137" y="183"/>
                  <a:pt x="135" y="184"/>
                  <a:pt x="135" y="188"/>
                </a:cubicBezTo>
                <a:cubicBezTo>
                  <a:pt x="136" y="187"/>
                  <a:pt x="136" y="186"/>
                  <a:pt x="137" y="185"/>
                </a:cubicBezTo>
                <a:cubicBezTo>
                  <a:pt x="137" y="184"/>
                  <a:pt x="138" y="184"/>
                  <a:pt x="138" y="183"/>
                </a:cubicBezTo>
                <a:cubicBezTo>
                  <a:pt x="139" y="182"/>
                  <a:pt x="139" y="181"/>
                  <a:pt x="140" y="180"/>
                </a:cubicBezTo>
                <a:cubicBezTo>
                  <a:pt x="140" y="179"/>
                  <a:pt x="141" y="178"/>
                  <a:pt x="141" y="178"/>
                </a:cubicBezTo>
                <a:cubicBezTo>
                  <a:pt x="142" y="178"/>
                  <a:pt x="142" y="176"/>
                  <a:pt x="142" y="176"/>
                </a:cubicBezTo>
                <a:cubicBezTo>
                  <a:pt x="142" y="175"/>
                  <a:pt x="141" y="175"/>
                  <a:pt x="141" y="176"/>
                </a:cubicBezTo>
                <a:cubicBezTo>
                  <a:pt x="140" y="176"/>
                  <a:pt x="140" y="177"/>
                  <a:pt x="139" y="178"/>
                </a:cubicBezTo>
                <a:cubicBezTo>
                  <a:pt x="139" y="177"/>
                  <a:pt x="139" y="177"/>
                  <a:pt x="139" y="176"/>
                </a:cubicBezTo>
                <a:cubicBezTo>
                  <a:pt x="140" y="175"/>
                  <a:pt x="141" y="174"/>
                  <a:pt x="142" y="172"/>
                </a:cubicBezTo>
                <a:cubicBezTo>
                  <a:pt x="143" y="173"/>
                  <a:pt x="143" y="173"/>
                  <a:pt x="144" y="173"/>
                </a:cubicBezTo>
                <a:cubicBezTo>
                  <a:pt x="143" y="172"/>
                  <a:pt x="143" y="172"/>
                  <a:pt x="143" y="171"/>
                </a:cubicBezTo>
                <a:cubicBezTo>
                  <a:pt x="144" y="170"/>
                  <a:pt x="145" y="168"/>
                  <a:pt x="147" y="167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47" y="168"/>
                  <a:pt x="148" y="167"/>
                  <a:pt x="148" y="167"/>
                </a:cubicBezTo>
                <a:cubicBezTo>
                  <a:pt x="151" y="164"/>
                  <a:pt x="152" y="165"/>
                  <a:pt x="153" y="165"/>
                </a:cubicBezTo>
                <a:cubicBezTo>
                  <a:pt x="155" y="163"/>
                  <a:pt x="156" y="160"/>
                  <a:pt x="158" y="158"/>
                </a:cubicBezTo>
                <a:cubicBezTo>
                  <a:pt x="158" y="159"/>
                  <a:pt x="156" y="160"/>
                  <a:pt x="157" y="160"/>
                </a:cubicBezTo>
                <a:cubicBezTo>
                  <a:pt x="157" y="161"/>
                  <a:pt x="157" y="160"/>
                  <a:pt x="158" y="160"/>
                </a:cubicBezTo>
                <a:cubicBezTo>
                  <a:pt x="156" y="162"/>
                  <a:pt x="156" y="162"/>
                  <a:pt x="155" y="162"/>
                </a:cubicBezTo>
                <a:cubicBezTo>
                  <a:pt x="155" y="162"/>
                  <a:pt x="155" y="163"/>
                  <a:pt x="154" y="163"/>
                </a:cubicBezTo>
                <a:cubicBezTo>
                  <a:pt x="155" y="165"/>
                  <a:pt x="156" y="165"/>
                  <a:pt x="158" y="161"/>
                </a:cubicBezTo>
                <a:cubicBezTo>
                  <a:pt x="159" y="160"/>
                  <a:pt x="159" y="160"/>
                  <a:pt x="160" y="160"/>
                </a:cubicBezTo>
                <a:cubicBezTo>
                  <a:pt x="160" y="160"/>
                  <a:pt x="161" y="160"/>
                  <a:pt x="161" y="159"/>
                </a:cubicBezTo>
                <a:cubicBezTo>
                  <a:pt x="161" y="159"/>
                  <a:pt x="161" y="160"/>
                  <a:pt x="161" y="160"/>
                </a:cubicBezTo>
                <a:cubicBezTo>
                  <a:pt x="160" y="161"/>
                  <a:pt x="159" y="161"/>
                  <a:pt x="158" y="162"/>
                </a:cubicBezTo>
                <a:cubicBezTo>
                  <a:pt x="157" y="163"/>
                  <a:pt x="156" y="165"/>
                  <a:pt x="156" y="166"/>
                </a:cubicBezTo>
                <a:cubicBezTo>
                  <a:pt x="156" y="166"/>
                  <a:pt x="155" y="167"/>
                  <a:pt x="155" y="167"/>
                </a:cubicBezTo>
                <a:cubicBezTo>
                  <a:pt x="156" y="164"/>
                  <a:pt x="154" y="167"/>
                  <a:pt x="154" y="167"/>
                </a:cubicBezTo>
                <a:cubicBezTo>
                  <a:pt x="153" y="169"/>
                  <a:pt x="154" y="168"/>
                  <a:pt x="155" y="168"/>
                </a:cubicBezTo>
                <a:cubicBezTo>
                  <a:pt x="155" y="168"/>
                  <a:pt x="155" y="168"/>
                  <a:pt x="156" y="168"/>
                </a:cubicBezTo>
                <a:cubicBezTo>
                  <a:pt x="155" y="169"/>
                  <a:pt x="154" y="169"/>
                  <a:pt x="153" y="169"/>
                </a:cubicBezTo>
                <a:cubicBezTo>
                  <a:pt x="154" y="170"/>
                  <a:pt x="155" y="170"/>
                  <a:pt x="156" y="168"/>
                </a:cubicBezTo>
                <a:cubicBezTo>
                  <a:pt x="156" y="169"/>
                  <a:pt x="156" y="169"/>
                  <a:pt x="156" y="171"/>
                </a:cubicBezTo>
                <a:cubicBezTo>
                  <a:pt x="157" y="170"/>
                  <a:pt x="157" y="169"/>
                  <a:pt x="158" y="168"/>
                </a:cubicBezTo>
                <a:cubicBezTo>
                  <a:pt x="160" y="166"/>
                  <a:pt x="159" y="167"/>
                  <a:pt x="159" y="169"/>
                </a:cubicBezTo>
                <a:cubicBezTo>
                  <a:pt x="158" y="169"/>
                  <a:pt x="158" y="170"/>
                  <a:pt x="157" y="171"/>
                </a:cubicBezTo>
                <a:cubicBezTo>
                  <a:pt x="158" y="171"/>
                  <a:pt x="159" y="172"/>
                  <a:pt x="160" y="173"/>
                </a:cubicBezTo>
                <a:cubicBezTo>
                  <a:pt x="160" y="173"/>
                  <a:pt x="160" y="173"/>
                  <a:pt x="160" y="173"/>
                </a:cubicBezTo>
                <a:cubicBezTo>
                  <a:pt x="160" y="173"/>
                  <a:pt x="160" y="174"/>
                  <a:pt x="160" y="174"/>
                </a:cubicBezTo>
                <a:cubicBezTo>
                  <a:pt x="158" y="176"/>
                  <a:pt x="157" y="177"/>
                  <a:pt x="156" y="179"/>
                </a:cubicBezTo>
                <a:cubicBezTo>
                  <a:pt x="156" y="179"/>
                  <a:pt x="155" y="179"/>
                  <a:pt x="155" y="180"/>
                </a:cubicBezTo>
                <a:cubicBezTo>
                  <a:pt x="155" y="181"/>
                  <a:pt x="155" y="183"/>
                  <a:pt x="154" y="183"/>
                </a:cubicBezTo>
                <a:cubicBezTo>
                  <a:pt x="152" y="184"/>
                  <a:pt x="150" y="186"/>
                  <a:pt x="149" y="189"/>
                </a:cubicBezTo>
                <a:cubicBezTo>
                  <a:pt x="150" y="189"/>
                  <a:pt x="151" y="188"/>
                  <a:pt x="152" y="187"/>
                </a:cubicBezTo>
                <a:cubicBezTo>
                  <a:pt x="152" y="186"/>
                  <a:pt x="153" y="185"/>
                  <a:pt x="154" y="184"/>
                </a:cubicBezTo>
                <a:cubicBezTo>
                  <a:pt x="156" y="182"/>
                  <a:pt x="157" y="181"/>
                  <a:pt x="159" y="178"/>
                </a:cubicBezTo>
                <a:cubicBezTo>
                  <a:pt x="158" y="179"/>
                  <a:pt x="158" y="180"/>
                  <a:pt x="158" y="181"/>
                </a:cubicBezTo>
                <a:cubicBezTo>
                  <a:pt x="158" y="181"/>
                  <a:pt x="158" y="181"/>
                  <a:pt x="159" y="180"/>
                </a:cubicBezTo>
                <a:cubicBezTo>
                  <a:pt x="160" y="179"/>
                  <a:pt x="162" y="177"/>
                  <a:pt x="164" y="176"/>
                </a:cubicBezTo>
                <a:cubicBezTo>
                  <a:pt x="165" y="175"/>
                  <a:pt x="166" y="174"/>
                  <a:pt x="167" y="173"/>
                </a:cubicBezTo>
                <a:cubicBezTo>
                  <a:pt x="168" y="172"/>
                  <a:pt x="169" y="171"/>
                  <a:pt x="170" y="170"/>
                </a:cubicBezTo>
                <a:cubicBezTo>
                  <a:pt x="171" y="168"/>
                  <a:pt x="173" y="167"/>
                  <a:pt x="174" y="166"/>
                </a:cubicBezTo>
                <a:cubicBezTo>
                  <a:pt x="175" y="165"/>
                  <a:pt x="176" y="163"/>
                  <a:pt x="177" y="163"/>
                </a:cubicBezTo>
                <a:cubicBezTo>
                  <a:pt x="178" y="162"/>
                  <a:pt x="179" y="161"/>
                  <a:pt x="180" y="160"/>
                </a:cubicBezTo>
                <a:cubicBezTo>
                  <a:pt x="182" y="159"/>
                  <a:pt x="183" y="158"/>
                  <a:pt x="184" y="157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6" y="156"/>
                  <a:pt x="187" y="155"/>
                  <a:pt x="188" y="154"/>
                </a:cubicBezTo>
                <a:cubicBezTo>
                  <a:pt x="189" y="153"/>
                  <a:pt x="191" y="151"/>
                  <a:pt x="191" y="151"/>
                </a:cubicBezTo>
                <a:cubicBezTo>
                  <a:pt x="192" y="151"/>
                  <a:pt x="194" y="150"/>
                  <a:pt x="196" y="149"/>
                </a:cubicBezTo>
                <a:cubicBezTo>
                  <a:pt x="197" y="149"/>
                  <a:pt x="197" y="149"/>
                  <a:pt x="198" y="148"/>
                </a:cubicBezTo>
                <a:cubicBezTo>
                  <a:pt x="199" y="148"/>
                  <a:pt x="201" y="147"/>
                  <a:pt x="202" y="146"/>
                </a:cubicBezTo>
                <a:cubicBezTo>
                  <a:pt x="203" y="146"/>
                  <a:pt x="204" y="146"/>
                  <a:pt x="205" y="145"/>
                </a:cubicBezTo>
                <a:cubicBezTo>
                  <a:pt x="205" y="145"/>
                  <a:pt x="206" y="145"/>
                  <a:pt x="207" y="144"/>
                </a:cubicBezTo>
                <a:cubicBezTo>
                  <a:pt x="207" y="144"/>
                  <a:pt x="207" y="144"/>
                  <a:pt x="207" y="144"/>
                </a:cubicBezTo>
                <a:cubicBezTo>
                  <a:pt x="208" y="143"/>
                  <a:pt x="209" y="143"/>
                  <a:pt x="210" y="142"/>
                </a:cubicBezTo>
                <a:cubicBezTo>
                  <a:pt x="211" y="142"/>
                  <a:pt x="210" y="143"/>
                  <a:pt x="209" y="144"/>
                </a:cubicBezTo>
                <a:cubicBezTo>
                  <a:pt x="209" y="144"/>
                  <a:pt x="209" y="145"/>
                  <a:pt x="209" y="145"/>
                </a:cubicBezTo>
                <a:cubicBezTo>
                  <a:pt x="209" y="145"/>
                  <a:pt x="208" y="145"/>
                  <a:pt x="208" y="145"/>
                </a:cubicBezTo>
                <a:cubicBezTo>
                  <a:pt x="208" y="145"/>
                  <a:pt x="208" y="145"/>
                  <a:pt x="207" y="145"/>
                </a:cubicBezTo>
                <a:cubicBezTo>
                  <a:pt x="207" y="146"/>
                  <a:pt x="206" y="145"/>
                  <a:pt x="206" y="146"/>
                </a:cubicBezTo>
                <a:cubicBezTo>
                  <a:pt x="204" y="147"/>
                  <a:pt x="203" y="147"/>
                  <a:pt x="201" y="148"/>
                </a:cubicBezTo>
                <a:cubicBezTo>
                  <a:pt x="200" y="149"/>
                  <a:pt x="199" y="149"/>
                  <a:pt x="198" y="150"/>
                </a:cubicBezTo>
                <a:cubicBezTo>
                  <a:pt x="197" y="151"/>
                  <a:pt x="196" y="151"/>
                  <a:pt x="194" y="152"/>
                </a:cubicBezTo>
                <a:cubicBezTo>
                  <a:pt x="193" y="153"/>
                  <a:pt x="192" y="153"/>
                  <a:pt x="190" y="154"/>
                </a:cubicBezTo>
                <a:cubicBezTo>
                  <a:pt x="187" y="156"/>
                  <a:pt x="184" y="158"/>
                  <a:pt x="180" y="162"/>
                </a:cubicBezTo>
                <a:cubicBezTo>
                  <a:pt x="177" y="162"/>
                  <a:pt x="174" y="168"/>
                  <a:pt x="171" y="169"/>
                </a:cubicBezTo>
                <a:cubicBezTo>
                  <a:pt x="172" y="169"/>
                  <a:pt x="172" y="171"/>
                  <a:pt x="174" y="168"/>
                </a:cubicBezTo>
                <a:cubicBezTo>
                  <a:pt x="176" y="166"/>
                  <a:pt x="178" y="165"/>
                  <a:pt x="180" y="164"/>
                </a:cubicBezTo>
                <a:cubicBezTo>
                  <a:pt x="180" y="164"/>
                  <a:pt x="180" y="164"/>
                  <a:pt x="180" y="163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1" y="164"/>
                  <a:pt x="183" y="162"/>
                  <a:pt x="185" y="161"/>
                </a:cubicBezTo>
                <a:cubicBezTo>
                  <a:pt x="186" y="160"/>
                  <a:pt x="188" y="160"/>
                  <a:pt x="189" y="158"/>
                </a:cubicBezTo>
                <a:cubicBezTo>
                  <a:pt x="189" y="157"/>
                  <a:pt x="189" y="157"/>
                  <a:pt x="189" y="156"/>
                </a:cubicBezTo>
                <a:cubicBezTo>
                  <a:pt x="191" y="156"/>
                  <a:pt x="194" y="154"/>
                  <a:pt x="197" y="152"/>
                </a:cubicBezTo>
                <a:cubicBezTo>
                  <a:pt x="198" y="152"/>
                  <a:pt x="198" y="151"/>
                  <a:pt x="199" y="151"/>
                </a:cubicBezTo>
                <a:cubicBezTo>
                  <a:pt x="201" y="151"/>
                  <a:pt x="206" y="147"/>
                  <a:pt x="208" y="147"/>
                </a:cubicBezTo>
                <a:cubicBezTo>
                  <a:pt x="209" y="147"/>
                  <a:pt x="209" y="146"/>
                  <a:pt x="209" y="146"/>
                </a:cubicBezTo>
                <a:cubicBezTo>
                  <a:pt x="213" y="146"/>
                  <a:pt x="217" y="144"/>
                  <a:pt x="221" y="142"/>
                </a:cubicBezTo>
                <a:cubicBezTo>
                  <a:pt x="223" y="141"/>
                  <a:pt x="224" y="140"/>
                  <a:pt x="224" y="141"/>
                </a:cubicBezTo>
                <a:cubicBezTo>
                  <a:pt x="223" y="143"/>
                  <a:pt x="224" y="142"/>
                  <a:pt x="225" y="142"/>
                </a:cubicBezTo>
                <a:cubicBezTo>
                  <a:pt x="227" y="141"/>
                  <a:pt x="230" y="141"/>
                  <a:pt x="232" y="140"/>
                </a:cubicBezTo>
                <a:cubicBezTo>
                  <a:pt x="238" y="139"/>
                  <a:pt x="245" y="138"/>
                  <a:pt x="252" y="138"/>
                </a:cubicBezTo>
                <a:cubicBezTo>
                  <a:pt x="253" y="139"/>
                  <a:pt x="255" y="138"/>
                  <a:pt x="257" y="138"/>
                </a:cubicBezTo>
                <a:cubicBezTo>
                  <a:pt x="259" y="138"/>
                  <a:pt x="261" y="137"/>
                  <a:pt x="263" y="137"/>
                </a:cubicBezTo>
                <a:cubicBezTo>
                  <a:pt x="269" y="137"/>
                  <a:pt x="276" y="136"/>
                  <a:pt x="283" y="137"/>
                </a:cubicBezTo>
                <a:cubicBezTo>
                  <a:pt x="284" y="137"/>
                  <a:pt x="285" y="137"/>
                  <a:pt x="286" y="137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87" y="136"/>
                  <a:pt x="286" y="136"/>
                  <a:pt x="286" y="136"/>
                </a:cubicBezTo>
                <a:cubicBezTo>
                  <a:pt x="284" y="136"/>
                  <a:pt x="283" y="135"/>
                  <a:pt x="280" y="135"/>
                </a:cubicBezTo>
                <a:cubicBezTo>
                  <a:pt x="280" y="135"/>
                  <a:pt x="280" y="135"/>
                  <a:pt x="280" y="135"/>
                </a:cubicBezTo>
                <a:cubicBezTo>
                  <a:pt x="281" y="135"/>
                  <a:pt x="282" y="135"/>
                  <a:pt x="283" y="135"/>
                </a:cubicBezTo>
                <a:cubicBezTo>
                  <a:pt x="281" y="134"/>
                  <a:pt x="280" y="134"/>
                  <a:pt x="279" y="134"/>
                </a:cubicBezTo>
                <a:cubicBezTo>
                  <a:pt x="278" y="133"/>
                  <a:pt x="276" y="133"/>
                  <a:pt x="275" y="133"/>
                </a:cubicBezTo>
                <a:cubicBezTo>
                  <a:pt x="274" y="133"/>
                  <a:pt x="274" y="133"/>
                  <a:pt x="273" y="132"/>
                </a:cubicBezTo>
                <a:cubicBezTo>
                  <a:pt x="273" y="132"/>
                  <a:pt x="272" y="132"/>
                  <a:pt x="271" y="132"/>
                </a:cubicBezTo>
                <a:cubicBezTo>
                  <a:pt x="269" y="132"/>
                  <a:pt x="267" y="132"/>
                  <a:pt x="266" y="131"/>
                </a:cubicBezTo>
                <a:cubicBezTo>
                  <a:pt x="266" y="131"/>
                  <a:pt x="267" y="131"/>
                  <a:pt x="267" y="131"/>
                </a:cubicBezTo>
                <a:cubicBezTo>
                  <a:pt x="268" y="131"/>
                  <a:pt x="269" y="131"/>
                  <a:pt x="269" y="131"/>
                </a:cubicBezTo>
                <a:cubicBezTo>
                  <a:pt x="270" y="130"/>
                  <a:pt x="269" y="130"/>
                  <a:pt x="268" y="130"/>
                </a:cubicBezTo>
                <a:cubicBezTo>
                  <a:pt x="265" y="129"/>
                  <a:pt x="262" y="129"/>
                  <a:pt x="259" y="129"/>
                </a:cubicBezTo>
                <a:cubicBezTo>
                  <a:pt x="257" y="128"/>
                  <a:pt x="255" y="128"/>
                  <a:pt x="253" y="128"/>
                </a:cubicBezTo>
                <a:cubicBezTo>
                  <a:pt x="250" y="128"/>
                  <a:pt x="245" y="128"/>
                  <a:pt x="240" y="130"/>
                </a:cubicBezTo>
                <a:cubicBezTo>
                  <a:pt x="239" y="131"/>
                  <a:pt x="238" y="131"/>
                  <a:pt x="238" y="130"/>
                </a:cubicBezTo>
                <a:cubicBezTo>
                  <a:pt x="239" y="130"/>
                  <a:pt x="237" y="130"/>
                  <a:pt x="237" y="130"/>
                </a:cubicBezTo>
                <a:cubicBezTo>
                  <a:pt x="234" y="131"/>
                  <a:pt x="231" y="132"/>
                  <a:pt x="228" y="133"/>
                </a:cubicBezTo>
                <a:cubicBezTo>
                  <a:pt x="227" y="133"/>
                  <a:pt x="227" y="133"/>
                  <a:pt x="226" y="134"/>
                </a:cubicBezTo>
                <a:cubicBezTo>
                  <a:pt x="226" y="133"/>
                  <a:pt x="226" y="133"/>
                  <a:pt x="225" y="133"/>
                </a:cubicBezTo>
                <a:cubicBezTo>
                  <a:pt x="224" y="133"/>
                  <a:pt x="223" y="134"/>
                  <a:pt x="223" y="134"/>
                </a:cubicBezTo>
                <a:cubicBezTo>
                  <a:pt x="220" y="135"/>
                  <a:pt x="217" y="137"/>
                  <a:pt x="215" y="136"/>
                </a:cubicBezTo>
                <a:cubicBezTo>
                  <a:pt x="215" y="136"/>
                  <a:pt x="214" y="136"/>
                  <a:pt x="213" y="137"/>
                </a:cubicBezTo>
                <a:cubicBezTo>
                  <a:pt x="212" y="137"/>
                  <a:pt x="210" y="139"/>
                  <a:pt x="209" y="138"/>
                </a:cubicBezTo>
                <a:cubicBezTo>
                  <a:pt x="211" y="137"/>
                  <a:pt x="213" y="136"/>
                  <a:pt x="215" y="135"/>
                </a:cubicBezTo>
                <a:cubicBezTo>
                  <a:pt x="215" y="135"/>
                  <a:pt x="216" y="135"/>
                  <a:pt x="216" y="134"/>
                </a:cubicBezTo>
                <a:cubicBezTo>
                  <a:pt x="215" y="136"/>
                  <a:pt x="215" y="136"/>
                  <a:pt x="218" y="135"/>
                </a:cubicBezTo>
                <a:cubicBezTo>
                  <a:pt x="221" y="133"/>
                  <a:pt x="223" y="133"/>
                  <a:pt x="225" y="132"/>
                </a:cubicBezTo>
                <a:cubicBezTo>
                  <a:pt x="226" y="132"/>
                  <a:pt x="226" y="132"/>
                  <a:pt x="227" y="131"/>
                </a:cubicBezTo>
                <a:cubicBezTo>
                  <a:pt x="227" y="131"/>
                  <a:pt x="228" y="131"/>
                  <a:pt x="228" y="131"/>
                </a:cubicBezTo>
                <a:cubicBezTo>
                  <a:pt x="229" y="130"/>
                  <a:pt x="229" y="130"/>
                  <a:pt x="230" y="130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33" y="130"/>
                  <a:pt x="236" y="129"/>
                  <a:pt x="240" y="128"/>
                </a:cubicBezTo>
                <a:cubicBezTo>
                  <a:pt x="239" y="128"/>
                  <a:pt x="237" y="128"/>
                  <a:pt x="236" y="128"/>
                </a:cubicBezTo>
                <a:cubicBezTo>
                  <a:pt x="234" y="128"/>
                  <a:pt x="233" y="128"/>
                  <a:pt x="231" y="128"/>
                </a:cubicBezTo>
                <a:cubicBezTo>
                  <a:pt x="231" y="128"/>
                  <a:pt x="230" y="129"/>
                  <a:pt x="230" y="129"/>
                </a:cubicBezTo>
                <a:cubicBezTo>
                  <a:pt x="227" y="129"/>
                  <a:pt x="225" y="130"/>
                  <a:pt x="222" y="131"/>
                </a:cubicBezTo>
                <a:cubicBezTo>
                  <a:pt x="223" y="130"/>
                  <a:pt x="224" y="130"/>
                  <a:pt x="226" y="129"/>
                </a:cubicBezTo>
                <a:cubicBezTo>
                  <a:pt x="225" y="129"/>
                  <a:pt x="225" y="129"/>
                  <a:pt x="224" y="129"/>
                </a:cubicBezTo>
                <a:cubicBezTo>
                  <a:pt x="221" y="130"/>
                  <a:pt x="218" y="130"/>
                  <a:pt x="215" y="131"/>
                </a:cubicBezTo>
                <a:cubicBezTo>
                  <a:pt x="212" y="132"/>
                  <a:pt x="209" y="133"/>
                  <a:pt x="206" y="135"/>
                </a:cubicBezTo>
                <a:cubicBezTo>
                  <a:pt x="204" y="135"/>
                  <a:pt x="203" y="136"/>
                  <a:pt x="202" y="136"/>
                </a:cubicBezTo>
                <a:cubicBezTo>
                  <a:pt x="200" y="137"/>
                  <a:pt x="199" y="138"/>
                  <a:pt x="198" y="138"/>
                </a:cubicBezTo>
                <a:cubicBezTo>
                  <a:pt x="197" y="139"/>
                  <a:pt x="195" y="141"/>
                  <a:pt x="194" y="141"/>
                </a:cubicBezTo>
                <a:cubicBezTo>
                  <a:pt x="192" y="142"/>
                  <a:pt x="190" y="143"/>
                  <a:pt x="189" y="144"/>
                </a:cubicBezTo>
                <a:cubicBezTo>
                  <a:pt x="187" y="145"/>
                  <a:pt x="185" y="146"/>
                  <a:pt x="183" y="148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1" y="150"/>
                  <a:pt x="180" y="150"/>
                  <a:pt x="180" y="151"/>
                </a:cubicBezTo>
                <a:cubicBezTo>
                  <a:pt x="179" y="152"/>
                  <a:pt x="177" y="153"/>
                  <a:pt x="177" y="153"/>
                </a:cubicBezTo>
                <a:cubicBezTo>
                  <a:pt x="175" y="153"/>
                  <a:pt x="172" y="156"/>
                  <a:pt x="170" y="158"/>
                </a:cubicBezTo>
                <a:cubicBezTo>
                  <a:pt x="170" y="158"/>
                  <a:pt x="169" y="159"/>
                  <a:pt x="169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67" y="159"/>
                  <a:pt x="167" y="161"/>
                  <a:pt x="166" y="161"/>
                </a:cubicBezTo>
                <a:cubicBezTo>
                  <a:pt x="166" y="161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7" y="161"/>
                  <a:pt x="167" y="160"/>
                  <a:pt x="167" y="158"/>
                </a:cubicBezTo>
                <a:cubicBezTo>
                  <a:pt x="168" y="158"/>
                  <a:pt x="168" y="157"/>
                  <a:pt x="169" y="157"/>
                </a:cubicBezTo>
                <a:cubicBezTo>
                  <a:pt x="169" y="157"/>
                  <a:pt x="170" y="156"/>
                  <a:pt x="171" y="155"/>
                </a:cubicBezTo>
                <a:cubicBezTo>
                  <a:pt x="173" y="153"/>
                  <a:pt x="175" y="152"/>
                  <a:pt x="177" y="151"/>
                </a:cubicBezTo>
                <a:cubicBezTo>
                  <a:pt x="177" y="151"/>
                  <a:pt x="177" y="150"/>
                  <a:pt x="178" y="150"/>
                </a:cubicBezTo>
                <a:cubicBezTo>
                  <a:pt x="179" y="149"/>
                  <a:pt x="180" y="149"/>
                  <a:pt x="181" y="148"/>
                </a:cubicBezTo>
                <a:cubicBezTo>
                  <a:pt x="183" y="147"/>
                  <a:pt x="184" y="146"/>
                  <a:pt x="186" y="145"/>
                </a:cubicBezTo>
                <a:cubicBezTo>
                  <a:pt x="187" y="144"/>
                  <a:pt x="189" y="143"/>
                  <a:pt x="191" y="142"/>
                </a:cubicBezTo>
                <a:cubicBezTo>
                  <a:pt x="193" y="141"/>
                  <a:pt x="194" y="140"/>
                  <a:pt x="196" y="140"/>
                </a:cubicBezTo>
                <a:cubicBezTo>
                  <a:pt x="194" y="140"/>
                  <a:pt x="195" y="138"/>
                  <a:pt x="193" y="140"/>
                </a:cubicBezTo>
                <a:cubicBezTo>
                  <a:pt x="192" y="141"/>
                  <a:pt x="191" y="141"/>
                  <a:pt x="190" y="142"/>
                </a:cubicBezTo>
                <a:cubicBezTo>
                  <a:pt x="189" y="142"/>
                  <a:pt x="188" y="142"/>
                  <a:pt x="188" y="142"/>
                </a:cubicBezTo>
                <a:cubicBezTo>
                  <a:pt x="189" y="142"/>
                  <a:pt x="190" y="141"/>
                  <a:pt x="190" y="140"/>
                </a:cubicBezTo>
                <a:cubicBezTo>
                  <a:pt x="189" y="140"/>
                  <a:pt x="188" y="141"/>
                  <a:pt x="187" y="141"/>
                </a:cubicBezTo>
                <a:cubicBezTo>
                  <a:pt x="186" y="142"/>
                  <a:pt x="185" y="142"/>
                  <a:pt x="184" y="143"/>
                </a:cubicBezTo>
                <a:cubicBezTo>
                  <a:pt x="182" y="144"/>
                  <a:pt x="179" y="145"/>
                  <a:pt x="178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75" y="149"/>
                  <a:pt x="173" y="151"/>
                  <a:pt x="171" y="153"/>
                </a:cubicBezTo>
                <a:cubicBezTo>
                  <a:pt x="171" y="153"/>
                  <a:pt x="170" y="155"/>
                  <a:pt x="170" y="155"/>
                </a:cubicBezTo>
                <a:cubicBezTo>
                  <a:pt x="170" y="155"/>
                  <a:pt x="170" y="155"/>
                  <a:pt x="170" y="155"/>
                </a:cubicBezTo>
                <a:cubicBezTo>
                  <a:pt x="170" y="153"/>
                  <a:pt x="170" y="152"/>
                  <a:pt x="170" y="152"/>
                </a:cubicBezTo>
                <a:cubicBezTo>
                  <a:pt x="170" y="152"/>
                  <a:pt x="170" y="151"/>
                  <a:pt x="171" y="151"/>
                </a:cubicBezTo>
                <a:cubicBezTo>
                  <a:pt x="171" y="150"/>
                  <a:pt x="172" y="150"/>
                  <a:pt x="172" y="149"/>
                </a:cubicBezTo>
                <a:cubicBezTo>
                  <a:pt x="174" y="149"/>
                  <a:pt x="174" y="149"/>
                  <a:pt x="176" y="147"/>
                </a:cubicBezTo>
                <a:cubicBezTo>
                  <a:pt x="178" y="145"/>
                  <a:pt x="180" y="143"/>
                  <a:pt x="182" y="142"/>
                </a:cubicBezTo>
                <a:cubicBezTo>
                  <a:pt x="183" y="142"/>
                  <a:pt x="183" y="142"/>
                  <a:pt x="183" y="141"/>
                </a:cubicBezTo>
                <a:cubicBezTo>
                  <a:pt x="183" y="141"/>
                  <a:pt x="184" y="139"/>
                  <a:pt x="183" y="140"/>
                </a:cubicBezTo>
                <a:cubicBezTo>
                  <a:pt x="182" y="140"/>
                  <a:pt x="181" y="141"/>
                  <a:pt x="180" y="142"/>
                </a:cubicBezTo>
                <a:cubicBezTo>
                  <a:pt x="179" y="143"/>
                  <a:pt x="178" y="145"/>
                  <a:pt x="178" y="144"/>
                </a:cubicBezTo>
                <a:cubicBezTo>
                  <a:pt x="177" y="144"/>
                  <a:pt x="177" y="144"/>
                  <a:pt x="176" y="144"/>
                </a:cubicBezTo>
                <a:cubicBezTo>
                  <a:pt x="176" y="144"/>
                  <a:pt x="175" y="145"/>
                  <a:pt x="174" y="146"/>
                </a:cubicBezTo>
                <a:cubicBezTo>
                  <a:pt x="173" y="146"/>
                  <a:pt x="172" y="147"/>
                  <a:pt x="170" y="148"/>
                </a:cubicBezTo>
                <a:cubicBezTo>
                  <a:pt x="169" y="149"/>
                  <a:pt x="168" y="150"/>
                  <a:pt x="167" y="152"/>
                </a:cubicBezTo>
                <a:cubicBezTo>
                  <a:pt x="166" y="152"/>
                  <a:pt x="166" y="152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6" y="152"/>
                  <a:pt x="167" y="151"/>
                  <a:pt x="168" y="150"/>
                </a:cubicBezTo>
                <a:cubicBezTo>
                  <a:pt x="169" y="149"/>
                  <a:pt x="170" y="148"/>
                  <a:pt x="171" y="147"/>
                </a:cubicBezTo>
                <a:cubicBezTo>
                  <a:pt x="173" y="145"/>
                  <a:pt x="173" y="144"/>
                  <a:pt x="173" y="143"/>
                </a:cubicBezTo>
                <a:cubicBezTo>
                  <a:pt x="173" y="143"/>
                  <a:pt x="173" y="143"/>
                  <a:pt x="173" y="143"/>
                </a:cubicBezTo>
                <a:cubicBezTo>
                  <a:pt x="173" y="143"/>
                  <a:pt x="174" y="143"/>
                  <a:pt x="174" y="143"/>
                </a:cubicBezTo>
                <a:cubicBezTo>
                  <a:pt x="175" y="143"/>
                  <a:pt x="177" y="141"/>
                  <a:pt x="179" y="140"/>
                </a:cubicBezTo>
                <a:cubicBezTo>
                  <a:pt x="179" y="140"/>
                  <a:pt x="179" y="140"/>
                  <a:pt x="179" y="140"/>
                </a:cubicBezTo>
                <a:cubicBezTo>
                  <a:pt x="178" y="140"/>
                  <a:pt x="176" y="141"/>
                  <a:pt x="175" y="141"/>
                </a:cubicBezTo>
                <a:cubicBezTo>
                  <a:pt x="173" y="142"/>
                  <a:pt x="172" y="143"/>
                  <a:pt x="171" y="143"/>
                </a:cubicBezTo>
                <a:cubicBezTo>
                  <a:pt x="171" y="143"/>
                  <a:pt x="170" y="143"/>
                  <a:pt x="170" y="143"/>
                </a:cubicBezTo>
                <a:cubicBezTo>
                  <a:pt x="171" y="142"/>
                  <a:pt x="173" y="141"/>
                  <a:pt x="174" y="140"/>
                </a:cubicBezTo>
                <a:cubicBezTo>
                  <a:pt x="175" y="140"/>
                  <a:pt x="175" y="139"/>
                  <a:pt x="176" y="139"/>
                </a:cubicBezTo>
                <a:cubicBezTo>
                  <a:pt x="178" y="138"/>
                  <a:pt x="181" y="137"/>
                  <a:pt x="183" y="136"/>
                </a:cubicBezTo>
                <a:cubicBezTo>
                  <a:pt x="182" y="137"/>
                  <a:pt x="182" y="138"/>
                  <a:pt x="181" y="139"/>
                </a:cubicBezTo>
                <a:cubicBezTo>
                  <a:pt x="181" y="140"/>
                  <a:pt x="182" y="139"/>
                  <a:pt x="183" y="139"/>
                </a:cubicBezTo>
                <a:cubicBezTo>
                  <a:pt x="186" y="138"/>
                  <a:pt x="189" y="136"/>
                  <a:pt x="191" y="135"/>
                </a:cubicBezTo>
                <a:cubicBezTo>
                  <a:pt x="194" y="134"/>
                  <a:pt x="196" y="133"/>
                  <a:pt x="199" y="131"/>
                </a:cubicBezTo>
                <a:cubicBezTo>
                  <a:pt x="200" y="131"/>
                  <a:pt x="201" y="131"/>
                  <a:pt x="202" y="130"/>
                </a:cubicBezTo>
                <a:cubicBezTo>
                  <a:pt x="203" y="130"/>
                  <a:pt x="203" y="130"/>
                  <a:pt x="20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5" y="129"/>
                  <a:pt x="206" y="129"/>
                  <a:pt x="207" y="129"/>
                </a:cubicBezTo>
                <a:cubicBezTo>
                  <a:pt x="209" y="128"/>
                  <a:pt x="211" y="128"/>
                  <a:pt x="213" y="127"/>
                </a:cubicBezTo>
                <a:cubicBezTo>
                  <a:pt x="212" y="128"/>
                  <a:pt x="210" y="129"/>
                  <a:pt x="208" y="129"/>
                </a:cubicBezTo>
                <a:cubicBezTo>
                  <a:pt x="207" y="130"/>
                  <a:pt x="209" y="130"/>
                  <a:pt x="208" y="131"/>
                </a:cubicBezTo>
                <a:cubicBezTo>
                  <a:pt x="207" y="131"/>
                  <a:pt x="207" y="131"/>
                  <a:pt x="206" y="131"/>
                </a:cubicBezTo>
                <a:cubicBezTo>
                  <a:pt x="205" y="131"/>
                  <a:pt x="205" y="131"/>
                  <a:pt x="203" y="132"/>
                </a:cubicBezTo>
                <a:cubicBezTo>
                  <a:pt x="204" y="132"/>
                  <a:pt x="203" y="133"/>
                  <a:pt x="205" y="132"/>
                </a:cubicBezTo>
                <a:cubicBezTo>
                  <a:pt x="208" y="132"/>
                  <a:pt x="212" y="129"/>
                  <a:pt x="213" y="130"/>
                </a:cubicBezTo>
                <a:cubicBezTo>
                  <a:pt x="213" y="130"/>
                  <a:pt x="213" y="130"/>
                  <a:pt x="214" y="130"/>
                </a:cubicBezTo>
                <a:cubicBezTo>
                  <a:pt x="216" y="128"/>
                  <a:pt x="219" y="128"/>
                  <a:pt x="222" y="126"/>
                </a:cubicBezTo>
                <a:cubicBezTo>
                  <a:pt x="222" y="126"/>
                  <a:pt x="224" y="125"/>
                  <a:pt x="223" y="126"/>
                </a:cubicBezTo>
                <a:cubicBezTo>
                  <a:pt x="223" y="127"/>
                  <a:pt x="224" y="126"/>
                  <a:pt x="225" y="126"/>
                </a:cubicBezTo>
                <a:cubicBezTo>
                  <a:pt x="227" y="125"/>
                  <a:pt x="228" y="125"/>
                  <a:pt x="229" y="124"/>
                </a:cubicBezTo>
                <a:cubicBezTo>
                  <a:pt x="230" y="124"/>
                  <a:pt x="231" y="124"/>
                  <a:pt x="233" y="123"/>
                </a:cubicBezTo>
                <a:cubicBezTo>
                  <a:pt x="233" y="123"/>
                  <a:pt x="234" y="123"/>
                  <a:pt x="234" y="123"/>
                </a:cubicBezTo>
                <a:cubicBezTo>
                  <a:pt x="235" y="123"/>
                  <a:pt x="236" y="123"/>
                  <a:pt x="236" y="123"/>
                </a:cubicBezTo>
                <a:cubicBezTo>
                  <a:pt x="236" y="123"/>
                  <a:pt x="236" y="123"/>
                  <a:pt x="236" y="123"/>
                </a:cubicBezTo>
                <a:cubicBezTo>
                  <a:pt x="237" y="123"/>
                  <a:pt x="238" y="123"/>
                  <a:pt x="238" y="123"/>
                </a:cubicBezTo>
                <a:cubicBezTo>
                  <a:pt x="239" y="123"/>
                  <a:pt x="239" y="122"/>
                  <a:pt x="240" y="12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41" y="122"/>
                  <a:pt x="242" y="122"/>
                  <a:pt x="243" y="122"/>
                </a:cubicBezTo>
                <a:cubicBezTo>
                  <a:pt x="245" y="122"/>
                  <a:pt x="246" y="123"/>
                  <a:pt x="249" y="122"/>
                </a:cubicBezTo>
                <a:cubicBezTo>
                  <a:pt x="249" y="123"/>
                  <a:pt x="254" y="121"/>
                  <a:pt x="254" y="122"/>
                </a:cubicBezTo>
                <a:cubicBezTo>
                  <a:pt x="255" y="122"/>
                  <a:pt x="257" y="122"/>
                  <a:pt x="258" y="122"/>
                </a:cubicBezTo>
                <a:cubicBezTo>
                  <a:pt x="258" y="122"/>
                  <a:pt x="258" y="122"/>
                  <a:pt x="258" y="123"/>
                </a:cubicBezTo>
                <a:cubicBezTo>
                  <a:pt x="257" y="123"/>
                  <a:pt x="256" y="123"/>
                  <a:pt x="256" y="123"/>
                </a:cubicBezTo>
                <a:cubicBezTo>
                  <a:pt x="254" y="123"/>
                  <a:pt x="257" y="122"/>
                  <a:pt x="255" y="122"/>
                </a:cubicBezTo>
                <a:cubicBezTo>
                  <a:pt x="252" y="123"/>
                  <a:pt x="250" y="123"/>
                  <a:pt x="248" y="123"/>
                </a:cubicBezTo>
                <a:cubicBezTo>
                  <a:pt x="248" y="122"/>
                  <a:pt x="248" y="122"/>
                  <a:pt x="247" y="122"/>
                </a:cubicBezTo>
                <a:cubicBezTo>
                  <a:pt x="246" y="122"/>
                  <a:pt x="244" y="122"/>
                  <a:pt x="242" y="123"/>
                </a:cubicBezTo>
                <a:cubicBezTo>
                  <a:pt x="241" y="123"/>
                  <a:pt x="241" y="124"/>
                  <a:pt x="241" y="124"/>
                </a:cubicBezTo>
                <a:cubicBezTo>
                  <a:pt x="241" y="124"/>
                  <a:pt x="241" y="124"/>
                  <a:pt x="241" y="124"/>
                </a:cubicBezTo>
                <a:cubicBezTo>
                  <a:pt x="239" y="124"/>
                  <a:pt x="237" y="124"/>
                  <a:pt x="235" y="125"/>
                </a:cubicBezTo>
                <a:cubicBezTo>
                  <a:pt x="235" y="125"/>
                  <a:pt x="235" y="125"/>
                  <a:pt x="235" y="125"/>
                </a:cubicBezTo>
                <a:cubicBezTo>
                  <a:pt x="234" y="124"/>
                  <a:pt x="233" y="125"/>
                  <a:pt x="233" y="125"/>
                </a:cubicBezTo>
                <a:cubicBezTo>
                  <a:pt x="232" y="127"/>
                  <a:pt x="230" y="126"/>
                  <a:pt x="230" y="127"/>
                </a:cubicBezTo>
                <a:cubicBezTo>
                  <a:pt x="232" y="128"/>
                  <a:pt x="239" y="124"/>
                  <a:pt x="240" y="126"/>
                </a:cubicBezTo>
                <a:cubicBezTo>
                  <a:pt x="240" y="126"/>
                  <a:pt x="241" y="126"/>
                  <a:pt x="241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26"/>
                  <a:pt x="242" y="126"/>
                  <a:pt x="243" y="126"/>
                </a:cubicBezTo>
                <a:cubicBezTo>
                  <a:pt x="243" y="126"/>
                  <a:pt x="244" y="126"/>
                  <a:pt x="244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7" y="126"/>
                  <a:pt x="248" y="126"/>
                  <a:pt x="250" y="126"/>
                </a:cubicBezTo>
                <a:cubicBezTo>
                  <a:pt x="251" y="126"/>
                  <a:pt x="251" y="126"/>
                  <a:pt x="252" y="126"/>
                </a:cubicBezTo>
                <a:cubicBezTo>
                  <a:pt x="253" y="126"/>
                  <a:pt x="255" y="126"/>
                  <a:pt x="257" y="126"/>
                </a:cubicBezTo>
                <a:cubicBezTo>
                  <a:pt x="259" y="126"/>
                  <a:pt x="261" y="126"/>
                  <a:pt x="263" y="127"/>
                </a:cubicBezTo>
                <a:cubicBezTo>
                  <a:pt x="263" y="127"/>
                  <a:pt x="264" y="127"/>
                  <a:pt x="264" y="127"/>
                </a:cubicBezTo>
                <a:cubicBezTo>
                  <a:pt x="263" y="127"/>
                  <a:pt x="263" y="127"/>
                  <a:pt x="262" y="128"/>
                </a:cubicBezTo>
                <a:cubicBezTo>
                  <a:pt x="266" y="127"/>
                  <a:pt x="268" y="129"/>
                  <a:pt x="272" y="129"/>
                </a:cubicBezTo>
                <a:cubicBezTo>
                  <a:pt x="273" y="129"/>
                  <a:pt x="276" y="130"/>
                  <a:pt x="277" y="130"/>
                </a:cubicBezTo>
                <a:cubicBezTo>
                  <a:pt x="278" y="132"/>
                  <a:pt x="282" y="131"/>
                  <a:pt x="284" y="131"/>
                </a:cubicBezTo>
                <a:cubicBezTo>
                  <a:pt x="285" y="131"/>
                  <a:pt x="286" y="132"/>
                  <a:pt x="286" y="132"/>
                </a:cubicBezTo>
                <a:cubicBezTo>
                  <a:pt x="285" y="132"/>
                  <a:pt x="284" y="132"/>
                  <a:pt x="282" y="133"/>
                </a:cubicBezTo>
                <a:cubicBezTo>
                  <a:pt x="284" y="133"/>
                  <a:pt x="284" y="133"/>
                  <a:pt x="285" y="133"/>
                </a:cubicBezTo>
                <a:cubicBezTo>
                  <a:pt x="288" y="133"/>
                  <a:pt x="288" y="133"/>
                  <a:pt x="288" y="134"/>
                </a:cubicBezTo>
                <a:cubicBezTo>
                  <a:pt x="288" y="135"/>
                  <a:pt x="289" y="134"/>
                  <a:pt x="289" y="135"/>
                </a:cubicBezTo>
                <a:cubicBezTo>
                  <a:pt x="290" y="135"/>
                  <a:pt x="290" y="135"/>
                  <a:pt x="291" y="134"/>
                </a:cubicBezTo>
                <a:cubicBezTo>
                  <a:pt x="291" y="134"/>
                  <a:pt x="292" y="134"/>
                  <a:pt x="292" y="134"/>
                </a:cubicBezTo>
                <a:cubicBezTo>
                  <a:pt x="293" y="134"/>
                  <a:pt x="295" y="135"/>
                  <a:pt x="296" y="136"/>
                </a:cubicBezTo>
                <a:cubicBezTo>
                  <a:pt x="296" y="136"/>
                  <a:pt x="297" y="136"/>
                  <a:pt x="297" y="136"/>
                </a:cubicBezTo>
                <a:cubicBezTo>
                  <a:pt x="298" y="136"/>
                  <a:pt x="298" y="136"/>
                  <a:pt x="299" y="136"/>
                </a:cubicBezTo>
                <a:cubicBezTo>
                  <a:pt x="300" y="136"/>
                  <a:pt x="299" y="136"/>
                  <a:pt x="299" y="135"/>
                </a:cubicBezTo>
                <a:cubicBezTo>
                  <a:pt x="298" y="134"/>
                  <a:pt x="297" y="135"/>
                  <a:pt x="296" y="135"/>
                </a:cubicBezTo>
                <a:cubicBezTo>
                  <a:pt x="295" y="134"/>
                  <a:pt x="295" y="133"/>
                  <a:pt x="291" y="132"/>
                </a:cubicBezTo>
                <a:cubicBezTo>
                  <a:pt x="291" y="132"/>
                  <a:pt x="291" y="131"/>
                  <a:pt x="290" y="131"/>
                </a:cubicBezTo>
                <a:cubicBezTo>
                  <a:pt x="290" y="131"/>
                  <a:pt x="290" y="131"/>
                  <a:pt x="290" y="131"/>
                </a:cubicBezTo>
                <a:cubicBezTo>
                  <a:pt x="292" y="130"/>
                  <a:pt x="289" y="129"/>
                  <a:pt x="292" y="128"/>
                </a:cubicBezTo>
                <a:cubicBezTo>
                  <a:pt x="292" y="128"/>
                  <a:pt x="292" y="128"/>
                  <a:pt x="292" y="128"/>
                </a:cubicBezTo>
                <a:cubicBezTo>
                  <a:pt x="289" y="128"/>
                  <a:pt x="288" y="127"/>
                  <a:pt x="285" y="127"/>
                </a:cubicBezTo>
                <a:cubicBezTo>
                  <a:pt x="283" y="126"/>
                  <a:pt x="282" y="126"/>
                  <a:pt x="280" y="126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78" y="126"/>
                  <a:pt x="276" y="125"/>
                  <a:pt x="275" y="125"/>
                </a:cubicBezTo>
                <a:cubicBezTo>
                  <a:pt x="278" y="125"/>
                  <a:pt x="281" y="125"/>
                  <a:pt x="285" y="125"/>
                </a:cubicBezTo>
                <a:cubicBezTo>
                  <a:pt x="286" y="125"/>
                  <a:pt x="287" y="125"/>
                  <a:pt x="288" y="125"/>
                </a:cubicBezTo>
                <a:cubicBezTo>
                  <a:pt x="288" y="125"/>
                  <a:pt x="288" y="125"/>
                  <a:pt x="289" y="125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290" y="125"/>
                  <a:pt x="290" y="126"/>
                  <a:pt x="291" y="126"/>
                </a:cubicBezTo>
                <a:cubicBezTo>
                  <a:pt x="291" y="126"/>
                  <a:pt x="291" y="126"/>
                  <a:pt x="291" y="126"/>
                </a:cubicBezTo>
                <a:cubicBezTo>
                  <a:pt x="295" y="128"/>
                  <a:pt x="300" y="129"/>
                  <a:pt x="305" y="131"/>
                </a:cubicBezTo>
                <a:cubicBezTo>
                  <a:pt x="306" y="132"/>
                  <a:pt x="308" y="132"/>
                  <a:pt x="309" y="133"/>
                </a:cubicBezTo>
                <a:cubicBezTo>
                  <a:pt x="308" y="134"/>
                  <a:pt x="307" y="134"/>
                  <a:pt x="307" y="135"/>
                </a:cubicBezTo>
                <a:cubicBezTo>
                  <a:pt x="308" y="135"/>
                  <a:pt x="308" y="135"/>
                  <a:pt x="309" y="135"/>
                </a:cubicBezTo>
                <a:cubicBezTo>
                  <a:pt x="310" y="135"/>
                  <a:pt x="311" y="134"/>
                  <a:pt x="312" y="134"/>
                </a:cubicBezTo>
                <a:cubicBezTo>
                  <a:pt x="312" y="135"/>
                  <a:pt x="312" y="135"/>
                  <a:pt x="312" y="135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3" y="136"/>
                  <a:pt x="315" y="136"/>
                  <a:pt x="312" y="137"/>
                </a:cubicBezTo>
                <a:cubicBezTo>
                  <a:pt x="311" y="137"/>
                  <a:pt x="311" y="138"/>
                  <a:pt x="312" y="139"/>
                </a:cubicBezTo>
                <a:cubicBezTo>
                  <a:pt x="312" y="140"/>
                  <a:pt x="322" y="142"/>
                  <a:pt x="324" y="142"/>
                </a:cubicBezTo>
                <a:cubicBezTo>
                  <a:pt x="324" y="142"/>
                  <a:pt x="325" y="142"/>
                  <a:pt x="325" y="141"/>
                </a:cubicBezTo>
                <a:cubicBezTo>
                  <a:pt x="329" y="144"/>
                  <a:pt x="333" y="146"/>
                  <a:pt x="337" y="148"/>
                </a:cubicBezTo>
                <a:cubicBezTo>
                  <a:pt x="338" y="149"/>
                  <a:pt x="338" y="149"/>
                  <a:pt x="339" y="150"/>
                </a:cubicBezTo>
                <a:cubicBezTo>
                  <a:pt x="340" y="151"/>
                  <a:pt x="342" y="152"/>
                  <a:pt x="343" y="154"/>
                </a:cubicBezTo>
                <a:cubicBezTo>
                  <a:pt x="344" y="154"/>
                  <a:pt x="344" y="153"/>
                  <a:pt x="344" y="153"/>
                </a:cubicBezTo>
                <a:cubicBezTo>
                  <a:pt x="344" y="155"/>
                  <a:pt x="349" y="157"/>
                  <a:pt x="350" y="158"/>
                </a:cubicBezTo>
                <a:cubicBezTo>
                  <a:pt x="353" y="159"/>
                  <a:pt x="355" y="160"/>
                  <a:pt x="356" y="161"/>
                </a:cubicBezTo>
                <a:cubicBezTo>
                  <a:pt x="357" y="163"/>
                  <a:pt x="359" y="164"/>
                  <a:pt x="360" y="165"/>
                </a:cubicBezTo>
                <a:cubicBezTo>
                  <a:pt x="362" y="166"/>
                  <a:pt x="365" y="168"/>
                  <a:pt x="366" y="169"/>
                </a:cubicBezTo>
                <a:cubicBezTo>
                  <a:pt x="367" y="171"/>
                  <a:pt x="369" y="172"/>
                  <a:pt x="371" y="174"/>
                </a:cubicBezTo>
                <a:cubicBezTo>
                  <a:pt x="373" y="176"/>
                  <a:pt x="375" y="177"/>
                  <a:pt x="376" y="179"/>
                </a:cubicBezTo>
                <a:cubicBezTo>
                  <a:pt x="377" y="180"/>
                  <a:pt x="378" y="180"/>
                  <a:pt x="379" y="180"/>
                </a:cubicBezTo>
                <a:cubicBezTo>
                  <a:pt x="379" y="180"/>
                  <a:pt x="378" y="179"/>
                  <a:pt x="378" y="179"/>
                </a:cubicBezTo>
                <a:cubicBezTo>
                  <a:pt x="376" y="178"/>
                  <a:pt x="376" y="177"/>
                  <a:pt x="376" y="176"/>
                </a:cubicBezTo>
                <a:cubicBezTo>
                  <a:pt x="374" y="175"/>
                  <a:pt x="373" y="174"/>
                  <a:pt x="372" y="172"/>
                </a:cubicBezTo>
                <a:cubicBezTo>
                  <a:pt x="371" y="171"/>
                  <a:pt x="370" y="170"/>
                  <a:pt x="369" y="169"/>
                </a:cubicBezTo>
                <a:cubicBezTo>
                  <a:pt x="367" y="167"/>
                  <a:pt x="366" y="166"/>
                  <a:pt x="365" y="165"/>
                </a:cubicBezTo>
                <a:cubicBezTo>
                  <a:pt x="363" y="163"/>
                  <a:pt x="363" y="163"/>
                  <a:pt x="363" y="163"/>
                </a:cubicBezTo>
                <a:cubicBezTo>
                  <a:pt x="362" y="162"/>
                  <a:pt x="362" y="162"/>
                  <a:pt x="361" y="161"/>
                </a:cubicBezTo>
                <a:cubicBezTo>
                  <a:pt x="358" y="159"/>
                  <a:pt x="355" y="157"/>
                  <a:pt x="353" y="155"/>
                </a:cubicBezTo>
                <a:cubicBezTo>
                  <a:pt x="350" y="153"/>
                  <a:pt x="346" y="151"/>
                  <a:pt x="343" y="148"/>
                </a:cubicBezTo>
                <a:cubicBezTo>
                  <a:pt x="343" y="149"/>
                  <a:pt x="343" y="150"/>
                  <a:pt x="344" y="150"/>
                </a:cubicBezTo>
                <a:cubicBezTo>
                  <a:pt x="343" y="150"/>
                  <a:pt x="343" y="150"/>
                  <a:pt x="343" y="150"/>
                </a:cubicBezTo>
                <a:cubicBezTo>
                  <a:pt x="342" y="149"/>
                  <a:pt x="341" y="147"/>
                  <a:pt x="339" y="146"/>
                </a:cubicBezTo>
                <a:cubicBezTo>
                  <a:pt x="339" y="146"/>
                  <a:pt x="338" y="147"/>
                  <a:pt x="338" y="146"/>
                </a:cubicBezTo>
                <a:cubicBezTo>
                  <a:pt x="337" y="144"/>
                  <a:pt x="336" y="143"/>
                  <a:pt x="334" y="142"/>
                </a:cubicBezTo>
                <a:cubicBezTo>
                  <a:pt x="332" y="141"/>
                  <a:pt x="330" y="140"/>
                  <a:pt x="328" y="139"/>
                </a:cubicBezTo>
                <a:cubicBezTo>
                  <a:pt x="328" y="138"/>
                  <a:pt x="329" y="139"/>
                  <a:pt x="330" y="139"/>
                </a:cubicBezTo>
                <a:cubicBezTo>
                  <a:pt x="330" y="139"/>
                  <a:pt x="331" y="139"/>
                  <a:pt x="330" y="138"/>
                </a:cubicBezTo>
                <a:cubicBezTo>
                  <a:pt x="327" y="136"/>
                  <a:pt x="324" y="134"/>
                  <a:pt x="321" y="133"/>
                </a:cubicBezTo>
                <a:cubicBezTo>
                  <a:pt x="323" y="133"/>
                  <a:pt x="323" y="132"/>
                  <a:pt x="323" y="132"/>
                </a:cubicBezTo>
                <a:cubicBezTo>
                  <a:pt x="325" y="133"/>
                  <a:pt x="327" y="134"/>
                  <a:pt x="329" y="135"/>
                </a:cubicBezTo>
                <a:cubicBezTo>
                  <a:pt x="330" y="135"/>
                  <a:pt x="331" y="135"/>
                  <a:pt x="331" y="135"/>
                </a:cubicBezTo>
                <a:cubicBezTo>
                  <a:pt x="332" y="137"/>
                  <a:pt x="336" y="139"/>
                  <a:pt x="338" y="141"/>
                </a:cubicBezTo>
                <a:cubicBezTo>
                  <a:pt x="339" y="142"/>
                  <a:pt x="340" y="142"/>
                  <a:pt x="340" y="143"/>
                </a:cubicBezTo>
                <a:cubicBezTo>
                  <a:pt x="340" y="145"/>
                  <a:pt x="342" y="147"/>
                  <a:pt x="347" y="149"/>
                </a:cubicBezTo>
                <a:cubicBezTo>
                  <a:pt x="349" y="150"/>
                  <a:pt x="350" y="151"/>
                  <a:pt x="351" y="152"/>
                </a:cubicBezTo>
                <a:cubicBezTo>
                  <a:pt x="354" y="154"/>
                  <a:pt x="357" y="157"/>
                  <a:pt x="360" y="159"/>
                </a:cubicBezTo>
                <a:cubicBezTo>
                  <a:pt x="364" y="162"/>
                  <a:pt x="368" y="165"/>
                  <a:pt x="370" y="168"/>
                </a:cubicBezTo>
                <a:cubicBezTo>
                  <a:pt x="371" y="169"/>
                  <a:pt x="372" y="170"/>
                  <a:pt x="374" y="172"/>
                </a:cubicBezTo>
                <a:cubicBezTo>
                  <a:pt x="375" y="173"/>
                  <a:pt x="376" y="174"/>
                  <a:pt x="378" y="175"/>
                </a:cubicBezTo>
                <a:cubicBezTo>
                  <a:pt x="379" y="176"/>
                  <a:pt x="380" y="177"/>
                  <a:pt x="378" y="177"/>
                </a:cubicBezTo>
                <a:cubicBezTo>
                  <a:pt x="377" y="176"/>
                  <a:pt x="378" y="177"/>
                  <a:pt x="378" y="178"/>
                </a:cubicBezTo>
                <a:cubicBezTo>
                  <a:pt x="379" y="179"/>
                  <a:pt x="380" y="180"/>
                  <a:pt x="381" y="181"/>
                </a:cubicBezTo>
                <a:cubicBezTo>
                  <a:pt x="383" y="183"/>
                  <a:pt x="383" y="183"/>
                  <a:pt x="383" y="183"/>
                </a:cubicBezTo>
                <a:cubicBezTo>
                  <a:pt x="383" y="184"/>
                  <a:pt x="384" y="185"/>
                  <a:pt x="384" y="185"/>
                </a:cubicBezTo>
                <a:cubicBezTo>
                  <a:pt x="386" y="188"/>
                  <a:pt x="388" y="191"/>
                  <a:pt x="390" y="193"/>
                </a:cubicBezTo>
                <a:cubicBezTo>
                  <a:pt x="390" y="194"/>
                  <a:pt x="391" y="195"/>
                  <a:pt x="391" y="195"/>
                </a:cubicBezTo>
                <a:cubicBezTo>
                  <a:pt x="391" y="196"/>
                  <a:pt x="392" y="197"/>
                  <a:pt x="392" y="198"/>
                </a:cubicBezTo>
                <a:cubicBezTo>
                  <a:pt x="393" y="199"/>
                  <a:pt x="394" y="200"/>
                  <a:pt x="394" y="202"/>
                </a:cubicBezTo>
                <a:cubicBezTo>
                  <a:pt x="392" y="200"/>
                  <a:pt x="389" y="198"/>
                  <a:pt x="389" y="197"/>
                </a:cubicBezTo>
                <a:cubicBezTo>
                  <a:pt x="390" y="195"/>
                  <a:pt x="387" y="194"/>
                  <a:pt x="386" y="192"/>
                </a:cubicBezTo>
                <a:cubicBezTo>
                  <a:pt x="386" y="191"/>
                  <a:pt x="384" y="189"/>
                  <a:pt x="383" y="188"/>
                </a:cubicBezTo>
                <a:cubicBezTo>
                  <a:pt x="382" y="187"/>
                  <a:pt x="380" y="185"/>
                  <a:pt x="379" y="184"/>
                </a:cubicBezTo>
                <a:cubicBezTo>
                  <a:pt x="377" y="181"/>
                  <a:pt x="374" y="179"/>
                  <a:pt x="372" y="177"/>
                </a:cubicBezTo>
                <a:cubicBezTo>
                  <a:pt x="372" y="176"/>
                  <a:pt x="371" y="175"/>
                  <a:pt x="371" y="175"/>
                </a:cubicBezTo>
                <a:cubicBezTo>
                  <a:pt x="369" y="176"/>
                  <a:pt x="369" y="174"/>
                  <a:pt x="368" y="173"/>
                </a:cubicBezTo>
                <a:cubicBezTo>
                  <a:pt x="367" y="172"/>
                  <a:pt x="366" y="171"/>
                  <a:pt x="365" y="171"/>
                </a:cubicBezTo>
                <a:cubicBezTo>
                  <a:pt x="364" y="169"/>
                  <a:pt x="362" y="168"/>
                  <a:pt x="361" y="167"/>
                </a:cubicBezTo>
                <a:cubicBezTo>
                  <a:pt x="359" y="166"/>
                  <a:pt x="358" y="165"/>
                  <a:pt x="357" y="164"/>
                </a:cubicBezTo>
                <a:cubicBezTo>
                  <a:pt x="355" y="162"/>
                  <a:pt x="353" y="162"/>
                  <a:pt x="350" y="160"/>
                </a:cubicBezTo>
                <a:cubicBezTo>
                  <a:pt x="351" y="161"/>
                  <a:pt x="351" y="161"/>
                  <a:pt x="351" y="161"/>
                </a:cubicBezTo>
                <a:cubicBezTo>
                  <a:pt x="355" y="164"/>
                  <a:pt x="359" y="167"/>
                  <a:pt x="362" y="171"/>
                </a:cubicBezTo>
                <a:cubicBezTo>
                  <a:pt x="364" y="173"/>
                  <a:pt x="365" y="174"/>
                  <a:pt x="367" y="176"/>
                </a:cubicBezTo>
                <a:cubicBezTo>
                  <a:pt x="368" y="178"/>
                  <a:pt x="368" y="178"/>
                  <a:pt x="368" y="178"/>
                </a:cubicBezTo>
                <a:cubicBezTo>
                  <a:pt x="370" y="179"/>
                  <a:pt x="370" y="179"/>
                  <a:pt x="370" y="179"/>
                </a:cubicBezTo>
                <a:cubicBezTo>
                  <a:pt x="370" y="180"/>
                  <a:pt x="371" y="181"/>
                  <a:pt x="372" y="182"/>
                </a:cubicBezTo>
                <a:cubicBezTo>
                  <a:pt x="373" y="184"/>
                  <a:pt x="375" y="186"/>
                  <a:pt x="376" y="188"/>
                </a:cubicBezTo>
                <a:cubicBezTo>
                  <a:pt x="378" y="190"/>
                  <a:pt x="379" y="192"/>
                  <a:pt x="380" y="194"/>
                </a:cubicBezTo>
                <a:cubicBezTo>
                  <a:pt x="382" y="196"/>
                  <a:pt x="384" y="199"/>
                  <a:pt x="384" y="199"/>
                </a:cubicBezTo>
                <a:cubicBezTo>
                  <a:pt x="384" y="202"/>
                  <a:pt x="387" y="205"/>
                  <a:pt x="388" y="208"/>
                </a:cubicBezTo>
                <a:cubicBezTo>
                  <a:pt x="390" y="211"/>
                  <a:pt x="391" y="214"/>
                  <a:pt x="392" y="218"/>
                </a:cubicBezTo>
                <a:cubicBezTo>
                  <a:pt x="392" y="218"/>
                  <a:pt x="392" y="219"/>
                  <a:pt x="392" y="220"/>
                </a:cubicBezTo>
                <a:cubicBezTo>
                  <a:pt x="393" y="221"/>
                  <a:pt x="393" y="221"/>
                  <a:pt x="393" y="220"/>
                </a:cubicBezTo>
                <a:cubicBezTo>
                  <a:pt x="394" y="221"/>
                  <a:pt x="394" y="221"/>
                  <a:pt x="394" y="222"/>
                </a:cubicBezTo>
                <a:cubicBezTo>
                  <a:pt x="394" y="222"/>
                  <a:pt x="393" y="222"/>
                  <a:pt x="393" y="223"/>
                </a:cubicBezTo>
                <a:cubicBezTo>
                  <a:pt x="392" y="220"/>
                  <a:pt x="391" y="217"/>
                  <a:pt x="390" y="214"/>
                </a:cubicBezTo>
                <a:cubicBezTo>
                  <a:pt x="389" y="213"/>
                  <a:pt x="389" y="213"/>
                  <a:pt x="389" y="212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387" y="208"/>
                  <a:pt x="386" y="207"/>
                  <a:pt x="386" y="206"/>
                </a:cubicBezTo>
                <a:cubicBezTo>
                  <a:pt x="383" y="201"/>
                  <a:pt x="383" y="201"/>
                  <a:pt x="383" y="201"/>
                </a:cubicBezTo>
                <a:cubicBezTo>
                  <a:pt x="383" y="200"/>
                  <a:pt x="382" y="198"/>
                  <a:pt x="381" y="197"/>
                </a:cubicBezTo>
                <a:cubicBezTo>
                  <a:pt x="379" y="194"/>
                  <a:pt x="377" y="191"/>
                  <a:pt x="375" y="188"/>
                </a:cubicBezTo>
                <a:cubicBezTo>
                  <a:pt x="373" y="186"/>
                  <a:pt x="371" y="183"/>
                  <a:pt x="369" y="180"/>
                </a:cubicBezTo>
                <a:cubicBezTo>
                  <a:pt x="368" y="179"/>
                  <a:pt x="367" y="178"/>
                  <a:pt x="365" y="176"/>
                </a:cubicBezTo>
                <a:cubicBezTo>
                  <a:pt x="362" y="173"/>
                  <a:pt x="362" y="173"/>
                  <a:pt x="362" y="173"/>
                </a:cubicBezTo>
                <a:cubicBezTo>
                  <a:pt x="360" y="171"/>
                  <a:pt x="360" y="170"/>
                  <a:pt x="358" y="169"/>
                </a:cubicBezTo>
                <a:cubicBezTo>
                  <a:pt x="356" y="167"/>
                  <a:pt x="353" y="165"/>
                  <a:pt x="351" y="163"/>
                </a:cubicBezTo>
                <a:cubicBezTo>
                  <a:pt x="351" y="162"/>
                  <a:pt x="349" y="161"/>
                  <a:pt x="348" y="160"/>
                </a:cubicBezTo>
                <a:cubicBezTo>
                  <a:pt x="347" y="160"/>
                  <a:pt x="346" y="159"/>
                  <a:pt x="345" y="158"/>
                </a:cubicBezTo>
                <a:cubicBezTo>
                  <a:pt x="345" y="157"/>
                  <a:pt x="344" y="157"/>
                  <a:pt x="343" y="157"/>
                </a:cubicBezTo>
                <a:cubicBezTo>
                  <a:pt x="342" y="157"/>
                  <a:pt x="342" y="157"/>
                  <a:pt x="342" y="157"/>
                </a:cubicBezTo>
                <a:cubicBezTo>
                  <a:pt x="342" y="159"/>
                  <a:pt x="340" y="160"/>
                  <a:pt x="339" y="161"/>
                </a:cubicBezTo>
                <a:cubicBezTo>
                  <a:pt x="338" y="161"/>
                  <a:pt x="337" y="161"/>
                  <a:pt x="335" y="160"/>
                </a:cubicBezTo>
                <a:cubicBezTo>
                  <a:pt x="334" y="160"/>
                  <a:pt x="333" y="159"/>
                  <a:pt x="332" y="159"/>
                </a:cubicBezTo>
                <a:cubicBezTo>
                  <a:pt x="331" y="160"/>
                  <a:pt x="332" y="160"/>
                  <a:pt x="333" y="161"/>
                </a:cubicBezTo>
                <a:cubicBezTo>
                  <a:pt x="334" y="161"/>
                  <a:pt x="335" y="162"/>
                  <a:pt x="336" y="163"/>
                </a:cubicBezTo>
                <a:cubicBezTo>
                  <a:pt x="340" y="164"/>
                  <a:pt x="343" y="166"/>
                  <a:pt x="346" y="169"/>
                </a:cubicBezTo>
                <a:cubicBezTo>
                  <a:pt x="348" y="170"/>
                  <a:pt x="352" y="172"/>
                  <a:pt x="353" y="173"/>
                </a:cubicBezTo>
                <a:cubicBezTo>
                  <a:pt x="356" y="177"/>
                  <a:pt x="361" y="180"/>
                  <a:pt x="363" y="183"/>
                </a:cubicBezTo>
                <a:cubicBezTo>
                  <a:pt x="364" y="185"/>
                  <a:pt x="368" y="187"/>
                  <a:pt x="368" y="190"/>
                </a:cubicBezTo>
                <a:cubicBezTo>
                  <a:pt x="369" y="191"/>
                  <a:pt x="371" y="192"/>
                  <a:pt x="372" y="194"/>
                </a:cubicBezTo>
                <a:cubicBezTo>
                  <a:pt x="372" y="196"/>
                  <a:pt x="375" y="199"/>
                  <a:pt x="377" y="202"/>
                </a:cubicBezTo>
                <a:cubicBezTo>
                  <a:pt x="377" y="202"/>
                  <a:pt x="378" y="203"/>
                  <a:pt x="378" y="204"/>
                </a:cubicBezTo>
                <a:cubicBezTo>
                  <a:pt x="379" y="205"/>
                  <a:pt x="379" y="205"/>
                  <a:pt x="380" y="206"/>
                </a:cubicBezTo>
                <a:cubicBezTo>
                  <a:pt x="381" y="208"/>
                  <a:pt x="382" y="209"/>
                  <a:pt x="384" y="211"/>
                </a:cubicBezTo>
                <a:cubicBezTo>
                  <a:pt x="384" y="211"/>
                  <a:pt x="385" y="212"/>
                  <a:pt x="385" y="212"/>
                </a:cubicBezTo>
                <a:cubicBezTo>
                  <a:pt x="385" y="212"/>
                  <a:pt x="385" y="212"/>
                  <a:pt x="385" y="212"/>
                </a:cubicBezTo>
                <a:cubicBezTo>
                  <a:pt x="384" y="212"/>
                  <a:pt x="384" y="212"/>
                  <a:pt x="383" y="211"/>
                </a:cubicBezTo>
                <a:cubicBezTo>
                  <a:pt x="383" y="210"/>
                  <a:pt x="382" y="209"/>
                  <a:pt x="381" y="208"/>
                </a:cubicBezTo>
                <a:cubicBezTo>
                  <a:pt x="381" y="210"/>
                  <a:pt x="383" y="212"/>
                  <a:pt x="385" y="214"/>
                </a:cubicBezTo>
                <a:cubicBezTo>
                  <a:pt x="383" y="213"/>
                  <a:pt x="383" y="214"/>
                  <a:pt x="384" y="216"/>
                </a:cubicBezTo>
                <a:cubicBezTo>
                  <a:pt x="385" y="218"/>
                  <a:pt x="386" y="219"/>
                  <a:pt x="387" y="220"/>
                </a:cubicBezTo>
                <a:cubicBezTo>
                  <a:pt x="388" y="222"/>
                  <a:pt x="389" y="224"/>
                  <a:pt x="388" y="224"/>
                </a:cubicBezTo>
                <a:cubicBezTo>
                  <a:pt x="388" y="224"/>
                  <a:pt x="388" y="225"/>
                  <a:pt x="388" y="226"/>
                </a:cubicBezTo>
                <a:cubicBezTo>
                  <a:pt x="390" y="229"/>
                  <a:pt x="391" y="232"/>
                  <a:pt x="393" y="235"/>
                </a:cubicBezTo>
                <a:cubicBezTo>
                  <a:pt x="393" y="236"/>
                  <a:pt x="394" y="237"/>
                  <a:pt x="393" y="238"/>
                </a:cubicBezTo>
                <a:cubicBezTo>
                  <a:pt x="393" y="239"/>
                  <a:pt x="394" y="243"/>
                  <a:pt x="395" y="247"/>
                </a:cubicBezTo>
                <a:cubicBezTo>
                  <a:pt x="396" y="248"/>
                  <a:pt x="397" y="249"/>
                  <a:pt x="396" y="251"/>
                </a:cubicBezTo>
                <a:cubicBezTo>
                  <a:pt x="396" y="249"/>
                  <a:pt x="396" y="247"/>
                  <a:pt x="394" y="247"/>
                </a:cubicBezTo>
                <a:cubicBezTo>
                  <a:pt x="394" y="248"/>
                  <a:pt x="395" y="249"/>
                  <a:pt x="395" y="250"/>
                </a:cubicBezTo>
                <a:cubicBezTo>
                  <a:pt x="395" y="251"/>
                  <a:pt x="395" y="252"/>
                  <a:pt x="395" y="253"/>
                </a:cubicBezTo>
                <a:cubicBezTo>
                  <a:pt x="395" y="251"/>
                  <a:pt x="394" y="249"/>
                  <a:pt x="393" y="248"/>
                </a:cubicBezTo>
                <a:cubicBezTo>
                  <a:pt x="394" y="249"/>
                  <a:pt x="394" y="250"/>
                  <a:pt x="394" y="251"/>
                </a:cubicBezTo>
                <a:cubicBezTo>
                  <a:pt x="394" y="252"/>
                  <a:pt x="394" y="253"/>
                  <a:pt x="394" y="255"/>
                </a:cubicBezTo>
                <a:cubicBezTo>
                  <a:pt x="394" y="258"/>
                  <a:pt x="396" y="262"/>
                  <a:pt x="395" y="265"/>
                </a:cubicBezTo>
                <a:cubicBezTo>
                  <a:pt x="394" y="268"/>
                  <a:pt x="395" y="273"/>
                  <a:pt x="394" y="277"/>
                </a:cubicBezTo>
                <a:cubicBezTo>
                  <a:pt x="394" y="279"/>
                  <a:pt x="394" y="282"/>
                  <a:pt x="394" y="284"/>
                </a:cubicBezTo>
                <a:cubicBezTo>
                  <a:pt x="393" y="285"/>
                  <a:pt x="393" y="287"/>
                  <a:pt x="393" y="289"/>
                </a:cubicBezTo>
                <a:cubicBezTo>
                  <a:pt x="393" y="291"/>
                  <a:pt x="394" y="294"/>
                  <a:pt x="393" y="296"/>
                </a:cubicBezTo>
                <a:cubicBezTo>
                  <a:pt x="393" y="298"/>
                  <a:pt x="392" y="299"/>
                  <a:pt x="392" y="300"/>
                </a:cubicBezTo>
                <a:cubicBezTo>
                  <a:pt x="392" y="300"/>
                  <a:pt x="391" y="300"/>
                  <a:pt x="391" y="300"/>
                </a:cubicBezTo>
                <a:cubicBezTo>
                  <a:pt x="391" y="301"/>
                  <a:pt x="391" y="301"/>
                  <a:pt x="391" y="301"/>
                </a:cubicBezTo>
                <a:cubicBezTo>
                  <a:pt x="391" y="302"/>
                  <a:pt x="391" y="303"/>
                  <a:pt x="391" y="304"/>
                </a:cubicBezTo>
                <a:cubicBezTo>
                  <a:pt x="391" y="305"/>
                  <a:pt x="391" y="304"/>
                  <a:pt x="391" y="304"/>
                </a:cubicBezTo>
                <a:cubicBezTo>
                  <a:pt x="390" y="304"/>
                  <a:pt x="390" y="304"/>
                  <a:pt x="390" y="304"/>
                </a:cubicBezTo>
                <a:cubicBezTo>
                  <a:pt x="390" y="306"/>
                  <a:pt x="390" y="306"/>
                  <a:pt x="390" y="306"/>
                </a:cubicBezTo>
                <a:cubicBezTo>
                  <a:pt x="390" y="306"/>
                  <a:pt x="390" y="306"/>
                  <a:pt x="390" y="306"/>
                </a:cubicBezTo>
                <a:cubicBezTo>
                  <a:pt x="390" y="305"/>
                  <a:pt x="390" y="305"/>
                  <a:pt x="389" y="306"/>
                </a:cubicBezTo>
                <a:cubicBezTo>
                  <a:pt x="389" y="307"/>
                  <a:pt x="388" y="309"/>
                  <a:pt x="388" y="310"/>
                </a:cubicBezTo>
                <a:cubicBezTo>
                  <a:pt x="387" y="311"/>
                  <a:pt x="386" y="313"/>
                  <a:pt x="386" y="315"/>
                </a:cubicBezTo>
                <a:cubicBezTo>
                  <a:pt x="386" y="316"/>
                  <a:pt x="385" y="317"/>
                  <a:pt x="385" y="319"/>
                </a:cubicBezTo>
                <a:cubicBezTo>
                  <a:pt x="385" y="320"/>
                  <a:pt x="384" y="321"/>
                  <a:pt x="383" y="320"/>
                </a:cubicBezTo>
                <a:close/>
                <a:moveTo>
                  <a:pt x="334" y="381"/>
                </a:moveTo>
                <a:cubicBezTo>
                  <a:pt x="331" y="384"/>
                  <a:pt x="329" y="385"/>
                  <a:pt x="326" y="387"/>
                </a:cubicBezTo>
                <a:cubicBezTo>
                  <a:pt x="326" y="386"/>
                  <a:pt x="327" y="386"/>
                  <a:pt x="328" y="385"/>
                </a:cubicBezTo>
                <a:cubicBezTo>
                  <a:pt x="328" y="385"/>
                  <a:pt x="328" y="385"/>
                  <a:pt x="328" y="385"/>
                </a:cubicBezTo>
                <a:cubicBezTo>
                  <a:pt x="328" y="385"/>
                  <a:pt x="329" y="384"/>
                  <a:pt x="329" y="384"/>
                </a:cubicBezTo>
                <a:cubicBezTo>
                  <a:pt x="330" y="383"/>
                  <a:pt x="331" y="383"/>
                  <a:pt x="331" y="383"/>
                </a:cubicBezTo>
                <a:cubicBezTo>
                  <a:pt x="332" y="382"/>
                  <a:pt x="333" y="382"/>
                  <a:pt x="334" y="381"/>
                </a:cubicBezTo>
                <a:close/>
                <a:moveTo>
                  <a:pt x="120" y="209"/>
                </a:moveTo>
                <a:cubicBezTo>
                  <a:pt x="119" y="210"/>
                  <a:pt x="119" y="211"/>
                  <a:pt x="118" y="211"/>
                </a:cubicBezTo>
                <a:cubicBezTo>
                  <a:pt x="118" y="211"/>
                  <a:pt x="118" y="210"/>
                  <a:pt x="118" y="209"/>
                </a:cubicBezTo>
                <a:cubicBezTo>
                  <a:pt x="119" y="209"/>
                  <a:pt x="119" y="208"/>
                  <a:pt x="119" y="208"/>
                </a:cubicBezTo>
                <a:cubicBezTo>
                  <a:pt x="119" y="209"/>
                  <a:pt x="120" y="208"/>
                  <a:pt x="120" y="209"/>
                </a:cubicBezTo>
                <a:close/>
                <a:moveTo>
                  <a:pt x="123" y="211"/>
                </a:moveTo>
                <a:cubicBezTo>
                  <a:pt x="123" y="211"/>
                  <a:pt x="123" y="209"/>
                  <a:pt x="124" y="209"/>
                </a:cubicBezTo>
                <a:cubicBezTo>
                  <a:pt x="124" y="208"/>
                  <a:pt x="125" y="207"/>
                  <a:pt x="125" y="209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4" y="210"/>
                  <a:pt x="124" y="211"/>
                  <a:pt x="124" y="211"/>
                </a:cubicBezTo>
                <a:cubicBezTo>
                  <a:pt x="123" y="211"/>
                  <a:pt x="123" y="212"/>
                  <a:pt x="123" y="211"/>
                </a:cubicBezTo>
                <a:close/>
                <a:moveTo>
                  <a:pt x="184" y="149"/>
                </a:moveTo>
                <a:cubicBezTo>
                  <a:pt x="184" y="149"/>
                  <a:pt x="185" y="149"/>
                  <a:pt x="185" y="149"/>
                </a:cubicBezTo>
                <a:cubicBezTo>
                  <a:pt x="186" y="149"/>
                  <a:pt x="186" y="148"/>
                  <a:pt x="187" y="148"/>
                </a:cubicBezTo>
                <a:cubicBezTo>
                  <a:pt x="188" y="146"/>
                  <a:pt x="189" y="146"/>
                  <a:pt x="189" y="147"/>
                </a:cubicBezTo>
                <a:cubicBezTo>
                  <a:pt x="189" y="148"/>
                  <a:pt x="190" y="146"/>
                  <a:pt x="190" y="146"/>
                </a:cubicBezTo>
                <a:cubicBezTo>
                  <a:pt x="191" y="147"/>
                  <a:pt x="193" y="145"/>
                  <a:pt x="194" y="145"/>
                </a:cubicBezTo>
                <a:cubicBezTo>
                  <a:pt x="195" y="144"/>
                  <a:pt x="196" y="144"/>
                  <a:pt x="197" y="144"/>
                </a:cubicBezTo>
                <a:cubicBezTo>
                  <a:pt x="197" y="144"/>
                  <a:pt x="196" y="144"/>
                  <a:pt x="195" y="145"/>
                </a:cubicBezTo>
                <a:cubicBezTo>
                  <a:pt x="194" y="145"/>
                  <a:pt x="192" y="146"/>
                  <a:pt x="191" y="147"/>
                </a:cubicBezTo>
                <a:cubicBezTo>
                  <a:pt x="190" y="148"/>
                  <a:pt x="190" y="148"/>
                  <a:pt x="189" y="149"/>
                </a:cubicBezTo>
                <a:cubicBezTo>
                  <a:pt x="189" y="148"/>
                  <a:pt x="190" y="148"/>
                  <a:pt x="190" y="148"/>
                </a:cubicBezTo>
                <a:cubicBezTo>
                  <a:pt x="188" y="149"/>
                  <a:pt x="188" y="149"/>
                  <a:pt x="187" y="150"/>
                </a:cubicBezTo>
                <a:cubicBezTo>
                  <a:pt x="187" y="150"/>
                  <a:pt x="186" y="151"/>
                  <a:pt x="186" y="151"/>
                </a:cubicBezTo>
                <a:cubicBezTo>
                  <a:pt x="186" y="151"/>
                  <a:pt x="185" y="151"/>
                  <a:pt x="185" y="151"/>
                </a:cubicBezTo>
                <a:cubicBezTo>
                  <a:pt x="185" y="151"/>
                  <a:pt x="184" y="151"/>
                  <a:pt x="184" y="152"/>
                </a:cubicBezTo>
                <a:cubicBezTo>
                  <a:pt x="182" y="153"/>
                  <a:pt x="181" y="153"/>
                  <a:pt x="180" y="153"/>
                </a:cubicBezTo>
                <a:cubicBezTo>
                  <a:pt x="179" y="154"/>
                  <a:pt x="178" y="154"/>
                  <a:pt x="178" y="154"/>
                </a:cubicBezTo>
                <a:cubicBezTo>
                  <a:pt x="179" y="154"/>
                  <a:pt x="179" y="153"/>
                  <a:pt x="180" y="152"/>
                </a:cubicBezTo>
                <a:cubicBezTo>
                  <a:pt x="181" y="151"/>
                  <a:pt x="181" y="150"/>
                  <a:pt x="182" y="150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3" y="150"/>
                  <a:pt x="183" y="150"/>
                  <a:pt x="184" y="149"/>
                </a:cubicBezTo>
                <a:close/>
                <a:moveTo>
                  <a:pt x="194" y="149"/>
                </a:moveTo>
                <a:cubicBezTo>
                  <a:pt x="194" y="150"/>
                  <a:pt x="193" y="150"/>
                  <a:pt x="193" y="149"/>
                </a:cubicBezTo>
                <a:cubicBezTo>
                  <a:pt x="193" y="148"/>
                  <a:pt x="192" y="150"/>
                  <a:pt x="191" y="150"/>
                </a:cubicBezTo>
                <a:cubicBezTo>
                  <a:pt x="191" y="150"/>
                  <a:pt x="191" y="150"/>
                  <a:pt x="191" y="150"/>
                </a:cubicBezTo>
                <a:cubicBezTo>
                  <a:pt x="192" y="149"/>
                  <a:pt x="193" y="148"/>
                  <a:pt x="194" y="149"/>
                </a:cubicBezTo>
                <a:cubicBezTo>
                  <a:pt x="194" y="149"/>
                  <a:pt x="194" y="149"/>
                  <a:pt x="194" y="149"/>
                </a:cubicBezTo>
                <a:close/>
                <a:moveTo>
                  <a:pt x="178" y="156"/>
                </a:moveTo>
                <a:cubicBezTo>
                  <a:pt x="179" y="156"/>
                  <a:pt x="179" y="156"/>
                  <a:pt x="179" y="156"/>
                </a:cubicBezTo>
                <a:cubicBezTo>
                  <a:pt x="179" y="156"/>
                  <a:pt x="179" y="156"/>
                  <a:pt x="178" y="157"/>
                </a:cubicBezTo>
                <a:cubicBezTo>
                  <a:pt x="180" y="155"/>
                  <a:pt x="180" y="156"/>
                  <a:pt x="181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1" y="154"/>
                  <a:pt x="182" y="154"/>
                  <a:pt x="182" y="154"/>
                </a:cubicBezTo>
                <a:cubicBezTo>
                  <a:pt x="182" y="154"/>
                  <a:pt x="183" y="154"/>
                  <a:pt x="183" y="154"/>
                </a:cubicBezTo>
                <a:cubicBezTo>
                  <a:pt x="183" y="154"/>
                  <a:pt x="183" y="153"/>
                  <a:pt x="183" y="153"/>
                </a:cubicBezTo>
                <a:cubicBezTo>
                  <a:pt x="184" y="153"/>
                  <a:pt x="185" y="153"/>
                  <a:pt x="187" y="152"/>
                </a:cubicBezTo>
                <a:cubicBezTo>
                  <a:pt x="187" y="152"/>
                  <a:pt x="188" y="152"/>
                  <a:pt x="189" y="151"/>
                </a:cubicBezTo>
                <a:cubicBezTo>
                  <a:pt x="188" y="153"/>
                  <a:pt x="186" y="154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3" y="156"/>
                  <a:pt x="182" y="156"/>
                  <a:pt x="181" y="157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1" y="157"/>
                  <a:pt x="180" y="158"/>
                  <a:pt x="180" y="158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7"/>
                  <a:pt x="179" y="158"/>
                  <a:pt x="179" y="158"/>
                </a:cubicBezTo>
                <a:cubicBezTo>
                  <a:pt x="178" y="158"/>
                  <a:pt x="176" y="160"/>
                  <a:pt x="175" y="160"/>
                </a:cubicBezTo>
                <a:cubicBezTo>
                  <a:pt x="175" y="160"/>
                  <a:pt x="175" y="160"/>
                  <a:pt x="175" y="160"/>
                </a:cubicBezTo>
                <a:cubicBezTo>
                  <a:pt x="175" y="160"/>
                  <a:pt x="175" y="160"/>
                  <a:pt x="175" y="160"/>
                </a:cubicBezTo>
                <a:cubicBezTo>
                  <a:pt x="176" y="159"/>
                  <a:pt x="177" y="157"/>
                  <a:pt x="178" y="156"/>
                </a:cubicBezTo>
                <a:close/>
                <a:moveTo>
                  <a:pt x="175" y="156"/>
                </a:moveTo>
                <a:cubicBezTo>
                  <a:pt x="174" y="158"/>
                  <a:pt x="173" y="159"/>
                  <a:pt x="172" y="159"/>
                </a:cubicBezTo>
                <a:cubicBezTo>
                  <a:pt x="173" y="158"/>
                  <a:pt x="173" y="158"/>
                  <a:pt x="174" y="157"/>
                </a:cubicBezTo>
                <a:cubicBezTo>
                  <a:pt x="175" y="156"/>
                  <a:pt x="175" y="154"/>
                  <a:pt x="175" y="156"/>
                </a:cubicBezTo>
                <a:cubicBezTo>
                  <a:pt x="175" y="156"/>
                  <a:pt x="176" y="156"/>
                  <a:pt x="176" y="155"/>
                </a:cubicBezTo>
                <a:cubicBezTo>
                  <a:pt x="176" y="156"/>
                  <a:pt x="176" y="156"/>
                  <a:pt x="175" y="156"/>
                </a:cubicBezTo>
                <a:close/>
                <a:moveTo>
                  <a:pt x="200" y="143"/>
                </a:moveTo>
                <a:cubicBezTo>
                  <a:pt x="200" y="143"/>
                  <a:pt x="200" y="142"/>
                  <a:pt x="200" y="142"/>
                </a:cubicBezTo>
                <a:cubicBezTo>
                  <a:pt x="200" y="143"/>
                  <a:pt x="200" y="144"/>
                  <a:pt x="200" y="144"/>
                </a:cubicBezTo>
                <a:cubicBezTo>
                  <a:pt x="199" y="144"/>
                  <a:pt x="199" y="143"/>
                  <a:pt x="200" y="143"/>
                </a:cubicBezTo>
                <a:close/>
                <a:moveTo>
                  <a:pt x="208" y="139"/>
                </a:moveTo>
                <a:cubicBezTo>
                  <a:pt x="209" y="139"/>
                  <a:pt x="209" y="140"/>
                  <a:pt x="209" y="141"/>
                </a:cubicBezTo>
                <a:cubicBezTo>
                  <a:pt x="208" y="141"/>
                  <a:pt x="208" y="141"/>
                  <a:pt x="207" y="142"/>
                </a:cubicBezTo>
                <a:cubicBezTo>
                  <a:pt x="206" y="142"/>
                  <a:pt x="206" y="142"/>
                  <a:pt x="206" y="142"/>
                </a:cubicBezTo>
                <a:cubicBezTo>
                  <a:pt x="206" y="142"/>
                  <a:pt x="205" y="141"/>
                  <a:pt x="205" y="141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6" y="140"/>
                  <a:pt x="207" y="139"/>
                  <a:pt x="208" y="139"/>
                </a:cubicBezTo>
                <a:cubicBezTo>
                  <a:pt x="208" y="139"/>
                  <a:pt x="208" y="139"/>
                  <a:pt x="208" y="139"/>
                </a:cubicBezTo>
                <a:close/>
                <a:moveTo>
                  <a:pt x="246" y="131"/>
                </a:moveTo>
                <a:cubicBezTo>
                  <a:pt x="247" y="131"/>
                  <a:pt x="247" y="131"/>
                  <a:pt x="247" y="131"/>
                </a:cubicBezTo>
                <a:cubicBezTo>
                  <a:pt x="246" y="131"/>
                  <a:pt x="246" y="132"/>
                  <a:pt x="246" y="132"/>
                </a:cubicBezTo>
                <a:cubicBezTo>
                  <a:pt x="246" y="132"/>
                  <a:pt x="245" y="132"/>
                  <a:pt x="245" y="132"/>
                </a:cubicBezTo>
                <a:cubicBezTo>
                  <a:pt x="245" y="132"/>
                  <a:pt x="245" y="131"/>
                  <a:pt x="245" y="131"/>
                </a:cubicBezTo>
                <a:cubicBezTo>
                  <a:pt x="246" y="131"/>
                  <a:pt x="246" y="131"/>
                  <a:pt x="246" y="131"/>
                </a:cubicBezTo>
                <a:close/>
                <a:moveTo>
                  <a:pt x="246" y="131"/>
                </a:move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46" y="130"/>
                  <a:pt x="246" y="131"/>
                </a:cubicBezTo>
                <a:cubicBezTo>
                  <a:pt x="246" y="131"/>
                  <a:pt x="246" y="131"/>
                  <a:pt x="246" y="131"/>
                </a:cubicBezTo>
                <a:close/>
                <a:moveTo>
                  <a:pt x="248" y="126"/>
                </a:moveTo>
                <a:cubicBezTo>
                  <a:pt x="247" y="126"/>
                  <a:pt x="246" y="126"/>
                  <a:pt x="247" y="125"/>
                </a:cubicBezTo>
                <a:cubicBezTo>
                  <a:pt x="247" y="125"/>
                  <a:pt x="248" y="125"/>
                  <a:pt x="248" y="126"/>
                </a:cubicBezTo>
                <a:close/>
                <a:moveTo>
                  <a:pt x="396" y="331"/>
                </a:moveTo>
                <a:cubicBezTo>
                  <a:pt x="396" y="332"/>
                  <a:pt x="396" y="331"/>
                  <a:pt x="396" y="331"/>
                </a:cubicBezTo>
                <a:cubicBezTo>
                  <a:pt x="396" y="331"/>
                  <a:pt x="395" y="331"/>
                  <a:pt x="395" y="331"/>
                </a:cubicBezTo>
                <a:cubicBezTo>
                  <a:pt x="396" y="331"/>
                  <a:pt x="396" y="330"/>
                  <a:pt x="397" y="330"/>
                </a:cubicBezTo>
                <a:cubicBezTo>
                  <a:pt x="397" y="330"/>
                  <a:pt x="397" y="330"/>
                  <a:pt x="397" y="330"/>
                </a:cubicBezTo>
                <a:cubicBezTo>
                  <a:pt x="397" y="330"/>
                  <a:pt x="396" y="331"/>
                  <a:pt x="396" y="331"/>
                </a:cubicBezTo>
                <a:close/>
                <a:moveTo>
                  <a:pt x="400" y="319"/>
                </a:moveTo>
                <a:cubicBezTo>
                  <a:pt x="400" y="319"/>
                  <a:pt x="399" y="321"/>
                  <a:pt x="399" y="322"/>
                </a:cubicBezTo>
                <a:cubicBezTo>
                  <a:pt x="399" y="324"/>
                  <a:pt x="398" y="325"/>
                  <a:pt x="398" y="326"/>
                </a:cubicBezTo>
                <a:cubicBezTo>
                  <a:pt x="397" y="327"/>
                  <a:pt x="396" y="329"/>
                  <a:pt x="396" y="330"/>
                </a:cubicBezTo>
                <a:cubicBezTo>
                  <a:pt x="395" y="330"/>
                  <a:pt x="395" y="331"/>
                  <a:pt x="395" y="331"/>
                </a:cubicBezTo>
                <a:cubicBezTo>
                  <a:pt x="394" y="330"/>
                  <a:pt x="393" y="328"/>
                  <a:pt x="392" y="327"/>
                </a:cubicBezTo>
                <a:cubicBezTo>
                  <a:pt x="391" y="326"/>
                  <a:pt x="391" y="325"/>
                  <a:pt x="392" y="325"/>
                </a:cubicBezTo>
                <a:cubicBezTo>
                  <a:pt x="393" y="323"/>
                  <a:pt x="393" y="321"/>
                  <a:pt x="393" y="320"/>
                </a:cubicBezTo>
                <a:cubicBezTo>
                  <a:pt x="392" y="319"/>
                  <a:pt x="392" y="320"/>
                  <a:pt x="392" y="320"/>
                </a:cubicBezTo>
                <a:cubicBezTo>
                  <a:pt x="392" y="317"/>
                  <a:pt x="393" y="314"/>
                  <a:pt x="394" y="312"/>
                </a:cubicBezTo>
                <a:cubicBezTo>
                  <a:pt x="394" y="311"/>
                  <a:pt x="394" y="310"/>
                  <a:pt x="394" y="310"/>
                </a:cubicBezTo>
                <a:cubicBezTo>
                  <a:pt x="394" y="309"/>
                  <a:pt x="393" y="309"/>
                  <a:pt x="393" y="309"/>
                </a:cubicBezTo>
                <a:cubicBezTo>
                  <a:pt x="392" y="311"/>
                  <a:pt x="391" y="312"/>
                  <a:pt x="390" y="314"/>
                </a:cubicBezTo>
                <a:cubicBezTo>
                  <a:pt x="389" y="315"/>
                  <a:pt x="389" y="316"/>
                  <a:pt x="388" y="317"/>
                </a:cubicBezTo>
                <a:cubicBezTo>
                  <a:pt x="388" y="318"/>
                  <a:pt x="387" y="318"/>
                  <a:pt x="387" y="319"/>
                </a:cubicBezTo>
                <a:cubicBezTo>
                  <a:pt x="387" y="320"/>
                  <a:pt x="386" y="320"/>
                  <a:pt x="386" y="321"/>
                </a:cubicBezTo>
                <a:cubicBezTo>
                  <a:pt x="386" y="321"/>
                  <a:pt x="386" y="321"/>
                  <a:pt x="385" y="321"/>
                </a:cubicBezTo>
                <a:cubicBezTo>
                  <a:pt x="386" y="321"/>
                  <a:pt x="386" y="320"/>
                  <a:pt x="386" y="320"/>
                </a:cubicBezTo>
                <a:cubicBezTo>
                  <a:pt x="387" y="318"/>
                  <a:pt x="387" y="316"/>
                  <a:pt x="388" y="315"/>
                </a:cubicBezTo>
                <a:cubicBezTo>
                  <a:pt x="389" y="314"/>
                  <a:pt x="389" y="314"/>
                  <a:pt x="390" y="313"/>
                </a:cubicBezTo>
                <a:cubicBezTo>
                  <a:pt x="391" y="310"/>
                  <a:pt x="389" y="313"/>
                  <a:pt x="389" y="311"/>
                </a:cubicBezTo>
                <a:cubicBezTo>
                  <a:pt x="389" y="311"/>
                  <a:pt x="389" y="311"/>
                  <a:pt x="389" y="311"/>
                </a:cubicBezTo>
                <a:cubicBezTo>
                  <a:pt x="390" y="310"/>
                  <a:pt x="391" y="310"/>
                  <a:pt x="391" y="309"/>
                </a:cubicBezTo>
                <a:cubicBezTo>
                  <a:pt x="393" y="306"/>
                  <a:pt x="394" y="304"/>
                  <a:pt x="395" y="302"/>
                </a:cubicBezTo>
                <a:cubicBezTo>
                  <a:pt x="395" y="301"/>
                  <a:pt x="394" y="300"/>
                  <a:pt x="394" y="300"/>
                </a:cubicBezTo>
                <a:cubicBezTo>
                  <a:pt x="394" y="300"/>
                  <a:pt x="394" y="300"/>
                  <a:pt x="394" y="300"/>
                </a:cubicBezTo>
                <a:cubicBezTo>
                  <a:pt x="394" y="300"/>
                  <a:pt x="394" y="300"/>
                  <a:pt x="394" y="300"/>
                </a:cubicBezTo>
                <a:cubicBezTo>
                  <a:pt x="395" y="301"/>
                  <a:pt x="394" y="300"/>
                  <a:pt x="395" y="298"/>
                </a:cubicBezTo>
                <a:cubicBezTo>
                  <a:pt x="395" y="296"/>
                  <a:pt x="397" y="295"/>
                  <a:pt x="396" y="292"/>
                </a:cubicBezTo>
                <a:cubicBezTo>
                  <a:pt x="396" y="292"/>
                  <a:pt x="396" y="292"/>
                  <a:pt x="396" y="291"/>
                </a:cubicBezTo>
                <a:cubicBezTo>
                  <a:pt x="397" y="290"/>
                  <a:pt x="397" y="289"/>
                  <a:pt x="398" y="287"/>
                </a:cubicBezTo>
                <a:cubicBezTo>
                  <a:pt x="398" y="287"/>
                  <a:pt x="398" y="286"/>
                  <a:pt x="398" y="286"/>
                </a:cubicBezTo>
                <a:cubicBezTo>
                  <a:pt x="399" y="286"/>
                  <a:pt x="399" y="285"/>
                  <a:pt x="399" y="285"/>
                </a:cubicBezTo>
                <a:cubicBezTo>
                  <a:pt x="399" y="287"/>
                  <a:pt x="399" y="290"/>
                  <a:pt x="398" y="292"/>
                </a:cubicBezTo>
                <a:cubicBezTo>
                  <a:pt x="398" y="293"/>
                  <a:pt x="397" y="294"/>
                  <a:pt x="398" y="297"/>
                </a:cubicBezTo>
                <a:cubicBezTo>
                  <a:pt x="398" y="298"/>
                  <a:pt x="397" y="298"/>
                  <a:pt x="397" y="297"/>
                </a:cubicBezTo>
                <a:cubicBezTo>
                  <a:pt x="396" y="298"/>
                  <a:pt x="395" y="300"/>
                  <a:pt x="395" y="302"/>
                </a:cubicBezTo>
                <a:cubicBezTo>
                  <a:pt x="395" y="304"/>
                  <a:pt x="396" y="304"/>
                  <a:pt x="397" y="305"/>
                </a:cubicBezTo>
                <a:cubicBezTo>
                  <a:pt x="397" y="305"/>
                  <a:pt x="397" y="306"/>
                  <a:pt x="397" y="306"/>
                </a:cubicBezTo>
                <a:cubicBezTo>
                  <a:pt x="397" y="307"/>
                  <a:pt x="397" y="309"/>
                  <a:pt x="396" y="311"/>
                </a:cubicBezTo>
                <a:cubicBezTo>
                  <a:pt x="396" y="312"/>
                  <a:pt x="396" y="313"/>
                  <a:pt x="396" y="314"/>
                </a:cubicBezTo>
                <a:cubicBezTo>
                  <a:pt x="396" y="315"/>
                  <a:pt x="396" y="317"/>
                  <a:pt x="396" y="316"/>
                </a:cubicBezTo>
                <a:cubicBezTo>
                  <a:pt x="397" y="316"/>
                  <a:pt x="397" y="316"/>
                  <a:pt x="398" y="316"/>
                </a:cubicBezTo>
                <a:cubicBezTo>
                  <a:pt x="397" y="317"/>
                  <a:pt x="398" y="318"/>
                  <a:pt x="398" y="319"/>
                </a:cubicBezTo>
                <a:cubicBezTo>
                  <a:pt x="398" y="320"/>
                  <a:pt x="398" y="321"/>
                  <a:pt x="399" y="322"/>
                </a:cubicBezTo>
                <a:cubicBezTo>
                  <a:pt x="400" y="317"/>
                  <a:pt x="401" y="315"/>
                  <a:pt x="402" y="316"/>
                </a:cubicBezTo>
                <a:cubicBezTo>
                  <a:pt x="403" y="316"/>
                  <a:pt x="404" y="316"/>
                  <a:pt x="404" y="319"/>
                </a:cubicBezTo>
                <a:cubicBezTo>
                  <a:pt x="404" y="319"/>
                  <a:pt x="404" y="319"/>
                  <a:pt x="403" y="320"/>
                </a:cubicBezTo>
                <a:cubicBezTo>
                  <a:pt x="403" y="320"/>
                  <a:pt x="403" y="320"/>
                  <a:pt x="403" y="321"/>
                </a:cubicBezTo>
                <a:cubicBezTo>
                  <a:pt x="402" y="321"/>
                  <a:pt x="401" y="324"/>
                  <a:pt x="400" y="325"/>
                </a:cubicBezTo>
                <a:cubicBezTo>
                  <a:pt x="400" y="327"/>
                  <a:pt x="399" y="328"/>
                  <a:pt x="398" y="329"/>
                </a:cubicBezTo>
                <a:cubicBezTo>
                  <a:pt x="398" y="328"/>
                  <a:pt x="399" y="327"/>
                  <a:pt x="399" y="327"/>
                </a:cubicBezTo>
                <a:cubicBezTo>
                  <a:pt x="399" y="325"/>
                  <a:pt x="400" y="325"/>
                  <a:pt x="400" y="324"/>
                </a:cubicBezTo>
                <a:cubicBezTo>
                  <a:pt x="401" y="324"/>
                  <a:pt x="401" y="322"/>
                  <a:pt x="402" y="321"/>
                </a:cubicBezTo>
                <a:cubicBezTo>
                  <a:pt x="401" y="321"/>
                  <a:pt x="401" y="319"/>
                  <a:pt x="400" y="319"/>
                </a:cubicBezTo>
                <a:close/>
                <a:moveTo>
                  <a:pt x="405" y="329"/>
                </a:moveTo>
                <a:cubicBezTo>
                  <a:pt x="405" y="331"/>
                  <a:pt x="404" y="334"/>
                  <a:pt x="404" y="336"/>
                </a:cubicBezTo>
                <a:cubicBezTo>
                  <a:pt x="404" y="339"/>
                  <a:pt x="403" y="341"/>
                  <a:pt x="403" y="343"/>
                </a:cubicBezTo>
                <a:cubicBezTo>
                  <a:pt x="403" y="345"/>
                  <a:pt x="402" y="347"/>
                  <a:pt x="403" y="348"/>
                </a:cubicBezTo>
                <a:cubicBezTo>
                  <a:pt x="403" y="348"/>
                  <a:pt x="403" y="348"/>
                  <a:pt x="403" y="348"/>
                </a:cubicBezTo>
                <a:cubicBezTo>
                  <a:pt x="402" y="349"/>
                  <a:pt x="402" y="349"/>
                  <a:pt x="401" y="350"/>
                </a:cubicBezTo>
                <a:cubicBezTo>
                  <a:pt x="401" y="349"/>
                  <a:pt x="403" y="344"/>
                  <a:pt x="401" y="344"/>
                </a:cubicBezTo>
                <a:cubicBezTo>
                  <a:pt x="403" y="341"/>
                  <a:pt x="402" y="339"/>
                  <a:pt x="403" y="336"/>
                </a:cubicBezTo>
                <a:cubicBezTo>
                  <a:pt x="403" y="334"/>
                  <a:pt x="403" y="333"/>
                  <a:pt x="403" y="332"/>
                </a:cubicBezTo>
                <a:cubicBezTo>
                  <a:pt x="402" y="334"/>
                  <a:pt x="401" y="335"/>
                  <a:pt x="402" y="336"/>
                </a:cubicBezTo>
                <a:cubicBezTo>
                  <a:pt x="402" y="336"/>
                  <a:pt x="402" y="336"/>
                  <a:pt x="402" y="336"/>
                </a:cubicBezTo>
                <a:cubicBezTo>
                  <a:pt x="401" y="338"/>
                  <a:pt x="400" y="338"/>
                  <a:pt x="399" y="338"/>
                </a:cubicBezTo>
                <a:cubicBezTo>
                  <a:pt x="399" y="338"/>
                  <a:pt x="399" y="336"/>
                  <a:pt x="400" y="335"/>
                </a:cubicBezTo>
                <a:cubicBezTo>
                  <a:pt x="400" y="333"/>
                  <a:pt x="400" y="332"/>
                  <a:pt x="401" y="331"/>
                </a:cubicBezTo>
                <a:cubicBezTo>
                  <a:pt x="401" y="330"/>
                  <a:pt x="401" y="329"/>
                  <a:pt x="402" y="329"/>
                </a:cubicBezTo>
                <a:cubicBezTo>
                  <a:pt x="402" y="329"/>
                  <a:pt x="403" y="331"/>
                  <a:pt x="403" y="328"/>
                </a:cubicBezTo>
                <a:cubicBezTo>
                  <a:pt x="404" y="326"/>
                  <a:pt x="405" y="324"/>
                  <a:pt x="404" y="322"/>
                </a:cubicBezTo>
                <a:cubicBezTo>
                  <a:pt x="405" y="322"/>
                  <a:pt x="405" y="322"/>
                  <a:pt x="405" y="322"/>
                </a:cubicBezTo>
                <a:cubicBezTo>
                  <a:pt x="405" y="324"/>
                  <a:pt x="405" y="325"/>
                  <a:pt x="406" y="325"/>
                </a:cubicBezTo>
                <a:cubicBezTo>
                  <a:pt x="405" y="325"/>
                  <a:pt x="405" y="326"/>
                  <a:pt x="405" y="329"/>
                </a:cubicBezTo>
                <a:close/>
                <a:moveTo>
                  <a:pt x="413" y="191"/>
                </a:moveTo>
                <a:cubicBezTo>
                  <a:pt x="413" y="191"/>
                  <a:pt x="413" y="191"/>
                  <a:pt x="413" y="191"/>
                </a:cubicBezTo>
                <a:cubicBezTo>
                  <a:pt x="413" y="191"/>
                  <a:pt x="413" y="191"/>
                  <a:pt x="413" y="191"/>
                </a:cubicBezTo>
                <a:cubicBezTo>
                  <a:pt x="413" y="191"/>
                  <a:pt x="413" y="191"/>
                  <a:pt x="413" y="191"/>
                </a:cubicBezTo>
                <a:cubicBezTo>
                  <a:pt x="413" y="191"/>
                  <a:pt x="413" y="191"/>
                  <a:pt x="413" y="191"/>
                </a:cubicBezTo>
                <a:close/>
                <a:moveTo>
                  <a:pt x="432" y="288"/>
                </a:moveTo>
                <a:cubicBezTo>
                  <a:pt x="432" y="289"/>
                  <a:pt x="432" y="290"/>
                  <a:pt x="432" y="292"/>
                </a:cubicBezTo>
                <a:cubicBezTo>
                  <a:pt x="431" y="295"/>
                  <a:pt x="431" y="298"/>
                  <a:pt x="430" y="301"/>
                </a:cubicBezTo>
                <a:cubicBezTo>
                  <a:pt x="430" y="301"/>
                  <a:pt x="431" y="301"/>
                  <a:pt x="431" y="302"/>
                </a:cubicBezTo>
                <a:cubicBezTo>
                  <a:pt x="430" y="303"/>
                  <a:pt x="430" y="303"/>
                  <a:pt x="429" y="304"/>
                </a:cubicBezTo>
                <a:cubicBezTo>
                  <a:pt x="429" y="306"/>
                  <a:pt x="428" y="308"/>
                  <a:pt x="427" y="310"/>
                </a:cubicBezTo>
                <a:cubicBezTo>
                  <a:pt x="426" y="312"/>
                  <a:pt x="426" y="313"/>
                  <a:pt x="426" y="315"/>
                </a:cubicBezTo>
                <a:cubicBezTo>
                  <a:pt x="425" y="313"/>
                  <a:pt x="424" y="315"/>
                  <a:pt x="423" y="318"/>
                </a:cubicBezTo>
                <a:cubicBezTo>
                  <a:pt x="422" y="320"/>
                  <a:pt x="421" y="321"/>
                  <a:pt x="420" y="322"/>
                </a:cubicBezTo>
                <a:cubicBezTo>
                  <a:pt x="419" y="323"/>
                  <a:pt x="419" y="325"/>
                  <a:pt x="418" y="327"/>
                </a:cubicBezTo>
                <a:cubicBezTo>
                  <a:pt x="417" y="326"/>
                  <a:pt x="415" y="332"/>
                  <a:pt x="415" y="332"/>
                </a:cubicBezTo>
                <a:cubicBezTo>
                  <a:pt x="413" y="333"/>
                  <a:pt x="412" y="334"/>
                  <a:pt x="411" y="336"/>
                </a:cubicBezTo>
                <a:cubicBezTo>
                  <a:pt x="410" y="337"/>
                  <a:pt x="409" y="339"/>
                  <a:pt x="408" y="341"/>
                </a:cubicBezTo>
                <a:cubicBezTo>
                  <a:pt x="408" y="341"/>
                  <a:pt x="407" y="341"/>
                  <a:pt x="407" y="342"/>
                </a:cubicBezTo>
                <a:cubicBezTo>
                  <a:pt x="409" y="338"/>
                  <a:pt x="410" y="334"/>
                  <a:pt x="412" y="331"/>
                </a:cubicBezTo>
                <a:cubicBezTo>
                  <a:pt x="412" y="331"/>
                  <a:pt x="412" y="331"/>
                  <a:pt x="412" y="331"/>
                </a:cubicBezTo>
                <a:cubicBezTo>
                  <a:pt x="413" y="330"/>
                  <a:pt x="414" y="328"/>
                  <a:pt x="415" y="326"/>
                </a:cubicBezTo>
                <a:cubicBezTo>
                  <a:pt x="415" y="324"/>
                  <a:pt x="416" y="322"/>
                  <a:pt x="416" y="320"/>
                </a:cubicBezTo>
                <a:cubicBezTo>
                  <a:pt x="416" y="318"/>
                  <a:pt x="415" y="317"/>
                  <a:pt x="417" y="316"/>
                </a:cubicBezTo>
                <a:cubicBezTo>
                  <a:pt x="418" y="315"/>
                  <a:pt x="417" y="318"/>
                  <a:pt x="417" y="319"/>
                </a:cubicBezTo>
                <a:cubicBezTo>
                  <a:pt x="417" y="318"/>
                  <a:pt x="418" y="317"/>
                  <a:pt x="418" y="316"/>
                </a:cubicBezTo>
                <a:cubicBezTo>
                  <a:pt x="418" y="315"/>
                  <a:pt x="419" y="314"/>
                  <a:pt x="419" y="313"/>
                </a:cubicBezTo>
                <a:cubicBezTo>
                  <a:pt x="420" y="311"/>
                  <a:pt x="420" y="309"/>
                  <a:pt x="420" y="306"/>
                </a:cubicBezTo>
                <a:cubicBezTo>
                  <a:pt x="419" y="305"/>
                  <a:pt x="420" y="304"/>
                  <a:pt x="420" y="304"/>
                </a:cubicBezTo>
                <a:cubicBezTo>
                  <a:pt x="420" y="304"/>
                  <a:pt x="421" y="305"/>
                  <a:pt x="421" y="305"/>
                </a:cubicBezTo>
                <a:cubicBezTo>
                  <a:pt x="421" y="306"/>
                  <a:pt x="420" y="307"/>
                  <a:pt x="420" y="308"/>
                </a:cubicBezTo>
                <a:cubicBezTo>
                  <a:pt x="421" y="306"/>
                  <a:pt x="422" y="304"/>
                  <a:pt x="422" y="301"/>
                </a:cubicBezTo>
                <a:cubicBezTo>
                  <a:pt x="422" y="299"/>
                  <a:pt x="423" y="297"/>
                  <a:pt x="423" y="295"/>
                </a:cubicBezTo>
                <a:cubicBezTo>
                  <a:pt x="424" y="293"/>
                  <a:pt x="424" y="291"/>
                  <a:pt x="424" y="289"/>
                </a:cubicBezTo>
                <a:cubicBezTo>
                  <a:pt x="424" y="286"/>
                  <a:pt x="424" y="284"/>
                  <a:pt x="425" y="282"/>
                </a:cubicBezTo>
                <a:cubicBezTo>
                  <a:pt x="425" y="282"/>
                  <a:pt x="424" y="281"/>
                  <a:pt x="424" y="281"/>
                </a:cubicBezTo>
                <a:cubicBezTo>
                  <a:pt x="424" y="281"/>
                  <a:pt x="424" y="281"/>
                  <a:pt x="424" y="281"/>
                </a:cubicBezTo>
                <a:cubicBezTo>
                  <a:pt x="424" y="281"/>
                  <a:pt x="424" y="281"/>
                  <a:pt x="424" y="280"/>
                </a:cubicBezTo>
                <a:cubicBezTo>
                  <a:pt x="424" y="280"/>
                  <a:pt x="424" y="281"/>
                  <a:pt x="424" y="281"/>
                </a:cubicBezTo>
                <a:cubicBezTo>
                  <a:pt x="424" y="280"/>
                  <a:pt x="424" y="279"/>
                  <a:pt x="424" y="279"/>
                </a:cubicBezTo>
                <a:cubicBezTo>
                  <a:pt x="426" y="280"/>
                  <a:pt x="424" y="275"/>
                  <a:pt x="425" y="274"/>
                </a:cubicBezTo>
                <a:cubicBezTo>
                  <a:pt x="425" y="273"/>
                  <a:pt x="424" y="272"/>
                  <a:pt x="425" y="272"/>
                </a:cubicBezTo>
                <a:cubicBezTo>
                  <a:pt x="426" y="269"/>
                  <a:pt x="425" y="266"/>
                  <a:pt x="424" y="262"/>
                </a:cubicBezTo>
                <a:cubicBezTo>
                  <a:pt x="424" y="261"/>
                  <a:pt x="424" y="261"/>
                  <a:pt x="424" y="261"/>
                </a:cubicBezTo>
                <a:cubicBezTo>
                  <a:pt x="424" y="260"/>
                  <a:pt x="424" y="261"/>
                  <a:pt x="424" y="261"/>
                </a:cubicBezTo>
                <a:cubicBezTo>
                  <a:pt x="425" y="263"/>
                  <a:pt x="425" y="261"/>
                  <a:pt x="425" y="261"/>
                </a:cubicBezTo>
                <a:cubicBezTo>
                  <a:pt x="425" y="260"/>
                  <a:pt x="425" y="259"/>
                  <a:pt x="425" y="258"/>
                </a:cubicBezTo>
                <a:cubicBezTo>
                  <a:pt x="424" y="255"/>
                  <a:pt x="424" y="251"/>
                  <a:pt x="423" y="248"/>
                </a:cubicBezTo>
                <a:cubicBezTo>
                  <a:pt x="423" y="247"/>
                  <a:pt x="423" y="245"/>
                  <a:pt x="423" y="244"/>
                </a:cubicBezTo>
                <a:cubicBezTo>
                  <a:pt x="423" y="242"/>
                  <a:pt x="422" y="240"/>
                  <a:pt x="421" y="238"/>
                </a:cubicBezTo>
                <a:cubicBezTo>
                  <a:pt x="421" y="238"/>
                  <a:pt x="421" y="237"/>
                  <a:pt x="421" y="237"/>
                </a:cubicBezTo>
                <a:cubicBezTo>
                  <a:pt x="422" y="237"/>
                  <a:pt x="421" y="234"/>
                  <a:pt x="421" y="232"/>
                </a:cubicBezTo>
                <a:cubicBezTo>
                  <a:pt x="420" y="230"/>
                  <a:pt x="419" y="228"/>
                  <a:pt x="419" y="225"/>
                </a:cubicBezTo>
                <a:cubicBezTo>
                  <a:pt x="419" y="225"/>
                  <a:pt x="418" y="224"/>
                  <a:pt x="418" y="223"/>
                </a:cubicBezTo>
                <a:cubicBezTo>
                  <a:pt x="418" y="222"/>
                  <a:pt x="418" y="222"/>
                  <a:pt x="418" y="221"/>
                </a:cubicBezTo>
                <a:cubicBezTo>
                  <a:pt x="418" y="220"/>
                  <a:pt x="418" y="218"/>
                  <a:pt x="418" y="216"/>
                </a:cubicBezTo>
                <a:cubicBezTo>
                  <a:pt x="418" y="215"/>
                  <a:pt x="417" y="213"/>
                  <a:pt x="417" y="211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16" y="209"/>
                  <a:pt x="416" y="209"/>
                  <a:pt x="416" y="208"/>
                </a:cubicBezTo>
                <a:cubicBezTo>
                  <a:pt x="417" y="210"/>
                  <a:pt x="418" y="211"/>
                  <a:pt x="419" y="213"/>
                </a:cubicBezTo>
                <a:cubicBezTo>
                  <a:pt x="420" y="214"/>
                  <a:pt x="420" y="215"/>
                  <a:pt x="420" y="215"/>
                </a:cubicBezTo>
                <a:cubicBezTo>
                  <a:pt x="420" y="217"/>
                  <a:pt x="421" y="219"/>
                  <a:pt x="422" y="221"/>
                </a:cubicBezTo>
                <a:cubicBezTo>
                  <a:pt x="421" y="219"/>
                  <a:pt x="420" y="217"/>
                  <a:pt x="419" y="216"/>
                </a:cubicBezTo>
                <a:cubicBezTo>
                  <a:pt x="420" y="219"/>
                  <a:pt x="421" y="222"/>
                  <a:pt x="423" y="225"/>
                </a:cubicBezTo>
                <a:cubicBezTo>
                  <a:pt x="422" y="225"/>
                  <a:pt x="421" y="223"/>
                  <a:pt x="422" y="224"/>
                </a:cubicBezTo>
                <a:cubicBezTo>
                  <a:pt x="422" y="225"/>
                  <a:pt x="422" y="227"/>
                  <a:pt x="424" y="229"/>
                </a:cubicBezTo>
                <a:cubicBezTo>
                  <a:pt x="424" y="230"/>
                  <a:pt x="425" y="232"/>
                  <a:pt x="424" y="232"/>
                </a:cubicBezTo>
                <a:cubicBezTo>
                  <a:pt x="424" y="232"/>
                  <a:pt x="424" y="235"/>
                  <a:pt x="425" y="236"/>
                </a:cubicBezTo>
                <a:cubicBezTo>
                  <a:pt x="426" y="238"/>
                  <a:pt x="426" y="239"/>
                  <a:pt x="426" y="240"/>
                </a:cubicBezTo>
                <a:cubicBezTo>
                  <a:pt x="426" y="243"/>
                  <a:pt x="427" y="248"/>
                  <a:pt x="428" y="252"/>
                </a:cubicBezTo>
                <a:cubicBezTo>
                  <a:pt x="428" y="253"/>
                  <a:pt x="428" y="254"/>
                  <a:pt x="427" y="254"/>
                </a:cubicBezTo>
                <a:cubicBezTo>
                  <a:pt x="427" y="254"/>
                  <a:pt x="427" y="255"/>
                  <a:pt x="427" y="255"/>
                </a:cubicBezTo>
                <a:cubicBezTo>
                  <a:pt x="428" y="258"/>
                  <a:pt x="428" y="261"/>
                  <a:pt x="428" y="265"/>
                </a:cubicBezTo>
                <a:cubicBezTo>
                  <a:pt x="427" y="266"/>
                  <a:pt x="427" y="268"/>
                  <a:pt x="428" y="269"/>
                </a:cubicBezTo>
                <a:cubicBezTo>
                  <a:pt x="428" y="271"/>
                  <a:pt x="428" y="273"/>
                  <a:pt x="428" y="275"/>
                </a:cubicBezTo>
                <a:cubicBezTo>
                  <a:pt x="429" y="277"/>
                  <a:pt x="428" y="277"/>
                  <a:pt x="428" y="279"/>
                </a:cubicBezTo>
                <a:cubicBezTo>
                  <a:pt x="428" y="279"/>
                  <a:pt x="428" y="278"/>
                  <a:pt x="427" y="277"/>
                </a:cubicBezTo>
                <a:cubicBezTo>
                  <a:pt x="427" y="279"/>
                  <a:pt x="428" y="282"/>
                  <a:pt x="427" y="284"/>
                </a:cubicBezTo>
                <a:cubicBezTo>
                  <a:pt x="426" y="286"/>
                  <a:pt x="426" y="288"/>
                  <a:pt x="426" y="291"/>
                </a:cubicBezTo>
                <a:cubicBezTo>
                  <a:pt x="426" y="294"/>
                  <a:pt x="426" y="297"/>
                  <a:pt x="425" y="298"/>
                </a:cubicBezTo>
                <a:cubicBezTo>
                  <a:pt x="424" y="299"/>
                  <a:pt x="424" y="302"/>
                  <a:pt x="423" y="305"/>
                </a:cubicBezTo>
                <a:cubicBezTo>
                  <a:pt x="423" y="308"/>
                  <a:pt x="425" y="305"/>
                  <a:pt x="425" y="307"/>
                </a:cubicBezTo>
                <a:cubicBezTo>
                  <a:pt x="425" y="307"/>
                  <a:pt x="425" y="307"/>
                  <a:pt x="425" y="307"/>
                </a:cubicBezTo>
                <a:cubicBezTo>
                  <a:pt x="425" y="307"/>
                  <a:pt x="425" y="307"/>
                  <a:pt x="425" y="307"/>
                </a:cubicBezTo>
                <a:cubicBezTo>
                  <a:pt x="425" y="307"/>
                  <a:pt x="425" y="307"/>
                  <a:pt x="425" y="307"/>
                </a:cubicBezTo>
                <a:cubicBezTo>
                  <a:pt x="425" y="307"/>
                  <a:pt x="425" y="307"/>
                  <a:pt x="425" y="307"/>
                </a:cubicBezTo>
                <a:cubicBezTo>
                  <a:pt x="426" y="307"/>
                  <a:pt x="426" y="306"/>
                  <a:pt x="426" y="305"/>
                </a:cubicBezTo>
                <a:cubicBezTo>
                  <a:pt x="427" y="304"/>
                  <a:pt x="427" y="302"/>
                  <a:pt x="427" y="301"/>
                </a:cubicBezTo>
                <a:cubicBezTo>
                  <a:pt x="427" y="303"/>
                  <a:pt x="427" y="304"/>
                  <a:pt x="427" y="305"/>
                </a:cubicBezTo>
                <a:cubicBezTo>
                  <a:pt x="428" y="305"/>
                  <a:pt x="429" y="304"/>
                  <a:pt x="429" y="302"/>
                </a:cubicBezTo>
                <a:cubicBezTo>
                  <a:pt x="429" y="298"/>
                  <a:pt x="430" y="294"/>
                  <a:pt x="431" y="289"/>
                </a:cubicBezTo>
                <a:cubicBezTo>
                  <a:pt x="431" y="285"/>
                  <a:pt x="431" y="280"/>
                  <a:pt x="431" y="275"/>
                </a:cubicBezTo>
                <a:cubicBezTo>
                  <a:pt x="431" y="275"/>
                  <a:pt x="431" y="275"/>
                  <a:pt x="431" y="275"/>
                </a:cubicBezTo>
                <a:cubicBezTo>
                  <a:pt x="432" y="275"/>
                  <a:pt x="432" y="274"/>
                  <a:pt x="432" y="273"/>
                </a:cubicBezTo>
                <a:cubicBezTo>
                  <a:pt x="432" y="272"/>
                  <a:pt x="432" y="271"/>
                  <a:pt x="432" y="270"/>
                </a:cubicBezTo>
                <a:cubicBezTo>
                  <a:pt x="431" y="265"/>
                  <a:pt x="431" y="261"/>
                  <a:pt x="431" y="256"/>
                </a:cubicBezTo>
                <a:cubicBezTo>
                  <a:pt x="431" y="252"/>
                  <a:pt x="428" y="246"/>
                  <a:pt x="429" y="244"/>
                </a:cubicBezTo>
                <a:cubicBezTo>
                  <a:pt x="429" y="243"/>
                  <a:pt x="429" y="243"/>
                  <a:pt x="429" y="243"/>
                </a:cubicBezTo>
                <a:cubicBezTo>
                  <a:pt x="428" y="239"/>
                  <a:pt x="427" y="234"/>
                  <a:pt x="426" y="230"/>
                </a:cubicBezTo>
                <a:cubicBezTo>
                  <a:pt x="426" y="227"/>
                  <a:pt x="425" y="225"/>
                  <a:pt x="424" y="223"/>
                </a:cubicBezTo>
                <a:cubicBezTo>
                  <a:pt x="424" y="221"/>
                  <a:pt x="423" y="219"/>
                  <a:pt x="422" y="217"/>
                </a:cubicBezTo>
                <a:cubicBezTo>
                  <a:pt x="422" y="215"/>
                  <a:pt x="421" y="214"/>
                  <a:pt x="421" y="212"/>
                </a:cubicBezTo>
                <a:cubicBezTo>
                  <a:pt x="420" y="211"/>
                  <a:pt x="419" y="210"/>
                  <a:pt x="419" y="208"/>
                </a:cubicBezTo>
                <a:cubicBezTo>
                  <a:pt x="418" y="206"/>
                  <a:pt x="417" y="205"/>
                  <a:pt x="416" y="203"/>
                </a:cubicBezTo>
                <a:cubicBezTo>
                  <a:pt x="416" y="203"/>
                  <a:pt x="416" y="202"/>
                  <a:pt x="416" y="202"/>
                </a:cubicBezTo>
                <a:cubicBezTo>
                  <a:pt x="416" y="200"/>
                  <a:pt x="415" y="198"/>
                  <a:pt x="414" y="196"/>
                </a:cubicBezTo>
                <a:cubicBezTo>
                  <a:pt x="414" y="195"/>
                  <a:pt x="414" y="195"/>
                  <a:pt x="414" y="194"/>
                </a:cubicBezTo>
                <a:cubicBezTo>
                  <a:pt x="414" y="195"/>
                  <a:pt x="415" y="195"/>
                  <a:pt x="415" y="196"/>
                </a:cubicBezTo>
                <a:cubicBezTo>
                  <a:pt x="416" y="199"/>
                  <a:pt x="417" y="201"/>
                  <a:pt x="418" y="204"/>
                </a:cubicBezTo>
                <a:cubicBezTo>
                  <a:pt x="420" y="207"/>
                  <a:pt x="421" y="210"/>
                  <a:pt x="422" y="213"/>
                </a:cubicBezTo>
                <a:cubicBezTo>
                  <a:pt x="423" y="217"/>
                  <a:pt x="425" y="222"/>
                  <a:pt x="426" y="226"/>
                </a:cubicBezTo>
                <a:cubicBezTo>
                  <a:pt x="427" y="230"/>
                  <a:pt x="428" y="234"/>
                  <a:pt x="429" y="237"/>
                </a:cubicBezTo>
                <a:cubicBezTo>
                  <a:pt x="430" y="239"/>
                  <a:pt x="430" y="241"/>
                  <a:pt x="430" y="243"/>
                </a:cubicBezTo>
                <a:cubicBezTo>
                  <a:pt x="431" y="245"/>
                  <a:pt x="431" y="247"/>
                  <a:pt x="431" y="249"/>
                </a:cubicBezTo>
                <a:cubicBezTo>
                  <a:pt x="432" y="253"/>
                  <a:pt x="433" y="258"/>
                  <a:pt x="433" y="263"/>
                </a:cubicBezTo>
                <a:cubicBezTo>
                  <a:pt x="433" y="267"/>
                  <a:pt x="433" y="273"/>
                  <a:pt x="433" y="277"/>
                </a:cubicBezTo>
                <a:cubicBezTo>
                  <a:pt x="433" y="279"/>
                  <a:pt x="433" y="282"/>
                  <a:pt x="432" y="284"/>
                </a:cubicBezTo>
                <a:cubicBezTo>
                  <a:pt x="432" y="285"/>
                  <a:pt x="432" y="287"/>
                  <a:pt x="432" y="288"/>
                </a:cubicBezTo>
                <a:close/>
                <a:moveTo>
                  <a:pt x="433" y="296"/>
                </a:moveTo>
                <a:cubicBezTo>
                  <a:pt x="433" y="295"/>
                  <a:pt x="433" y="295"/>
                  <a:pt x="433" y="294"/>
                </a:cubicBezTo>
                <a:cubicBezTo>
                  <a:pt x="433" y="294"/>
                  <a:pt x="433" y="294"/>
                  <a:pt x="433" y="295"/>
                </a:cubicBezTo>
                <a:cubicBezTo>
                  <a:pt x="433" y="295"/>
                  <a:pt x="433" y="296"/>
                  <a:pt x="433" y="296"/>
                </a:cubicBezTo>
                <a:close/>
                <a:moveTo>
                  <a:pt x="434" y="312"/>
                </a:moveTo>
                <a:cubicBezTo>
                  <a:pt x="434" y="312"/>
                  <a:pt x="434" y="313"/>
                  <a:pt x="434" y="312"/>
                </a:cubicBezTo>
                <a:cubicBezTo>
                  <a:pt x="434" y="311"/>
                  <a:pt x="434" y="311"/>
                  <a:pt x="434" y="310"/>
                </a:cubicBezTo>
                <a:cubicBezTo>
                  <a:pt x="434" y="310"/>
                  <a:pt x="434" y="309"/>
                  <a:pt x="434" y="309"/>
                </a:cubicBezTo>
                <a:cubicBezTo>
                  <a:pt x="434" y="309"/>
                  <a:pt x="435" y="309"/>
                  <a:pt x="435" y="309"/>
                </a:cubicBezTo>
                <a:cubicBezTo>
                  <a:pt x="435" y="310"/>
                  <a:pt x="435" y="311"/>
                  <a:pt x="434" y="312"/>
                </a:cubicBezTo>
                <a:close/>
                <a:moveTo>
                  <a:pt x="435" y="306"/>
                </a:moveTo>
                <a:cubicBezTo>
                  <a:pt x="435" y="306"/>
                  <a:pt x="435" y="306"/>
                  <a:pt x="435" y="306"/>
                </a:cubicBezTo>
                <a:cubicBezTo>
                  <a:pt x="435" y="305"/>
                  <a:pt x="435" y="304"/>
                  <a:pt x="435" y="303"/>
                </a:cubicBezTo>
                <a:cubicBezTo>
                  <a:pt x="435" y="304"/>
                  <a:pt x="435" y="305"/>
                  <a:pt x="435" y="306"/>
                </a:cubicBezTo>
                <a:close/>
                <a:moveTo>
                  <a:pt x="439" y="274"/>
                </a:moveTo>
                <a:cubicBezTo>
                  <a:pt x="439" y="276"/>
                  <a:pt x="439" y="278"/>
                  <a:pt x="438" y="280"/>
                </a:cubicBezTo>
                <a:cubicBezTo>
                  <a:pt x="438" y="280"/>
                  <a:pt x="438" y="281"/>
                  <a:pt x="438" y="281"/>
                </a:cubicBezTo>
                <a:cubicBezTo>
                  <a:pt x="437" y="284"/>
                  <a:pt x="436" y="287"/>
                  <a:pt x="435" y="290"/>
                </a:cubicBezTo>
                <a:cubicBezTo>
                  <a:pt x="435" y="289"/>
                  <a:pt x="435" y="288"/>
                  <a:pt x="434" y="287"/>
                </a:cubicBezTo>
                <a:cubicBezTo>
                  <a:pt x="436" y="289"/>
                  <a:pt x="435" y="283"/>
                  <a:pt x="436" y="282"/>
                </a:cubicBezTo>
                <a:cubicBezTo>
                  <a:pt x="437" y="281"/>
                  <a:pt x="436" y="277"/>
                  <a:pt x="437" y="274"/>
                </a:cubicBezTo>
                <a:cubicBezTo>
                  <a:pt x="437" y="272"/>
                  <a:pt x="438" y="270"/>
                  <a:pt x="438" y="266"/>
                </a:cubicBezTo>
                <a:cubicBezTo>
                  <a:pt x="438" y="266"/>
                  <a:pt x="438" y="265"/>
                  <a:pt x="438" y="265"/>
                </a:cubicBezTo>
                <a:cubicBezTo>
                  <a:pt x="439" y="266"/>
                  <a:pt x="439" y="267"/>
                  <a:pt x="439" y="268"/>
                </a:cubicBezTo>
                <a:cubicBezTo>
                  <a:pt x="439" y="270"/>
                  <a:pt x="439" y="272"/>
                  <a:pt x="439" y="274"/>
                </a:cubicBezTo>
                <a:close/>
                <a:moveTo>
                  <a:pt x="281" y="57"/>
                </a:moveTo>
                <a:cubicBezTo>
                  <a:pt x="275" y="57"/>
                  <a:pt x="270" y="55"/>
                  <a:pt x="263" y="56"/>
                </a:cubicBezTo>
                <a:cubicBezTo>
                  <a:pt x="264" y="58"/>
                  <a:pt x="269" y="57"/>
                  <a:pt x="273" y="57"/>
                </a:cubicBezTo>
                <a:cubicBezTo>
                  <a:pt x="271" y="58"/>
                  <a:pt x="269" y="57"/>
                  <a:pt x="268" y="58"/>
                </a:cubicBezTo>
                <a:cubicBezTo>
                  <a:pt x="269" y="59"/>
                  <a:pt x="272" y="58"/>
                  <a:pt x="273" y="58"/>
                </a:cubicBezTo>
                <a:cubicBezTo>
                  <a:pt x="275" y="58"/>
                  <a:pt x="277" y="59"/>
                  <a:pt x="278" y="58"/>
                </a:cubicBezTo>
                <a:cubicBezTo>
                  <a:pt x="278" y="58"/>
                  <a:pt x="275" y="58"/>
                  <a:pt x="275" y="57"/>
                </a:cubicBezTo>
                <a:cubicBezTo>
                  <a:pt x="277" y="57"/>
                  <a:pt x="279" y="58"/>
                  <a:pt x="281" y="57"/>
                </a:cubicBezTo>
                <a:close/>
                <a:moveTo>
                  <a:pt x="299" y="60"/>
                </a:moveTo>
                <a:cubicBezTo>
                  <a:pt x="296" y="60"/>
                  <a:pt x="293" y="59"/>
                  <a:pt x="291" y="59"/>
                </a:cubicBezTo>
                <a:cubicBezTo>
                  <a:pt x="290" y="60"/>
                  <a:pt x="290" y="60"/>
                  <a:pt x="284" y="59"/>
                </a:cubicBezTo>
                <a:cubicBezTo>
                  <a:pt x="286" y="60"/>
                  <a:pt x="286" y="60"/>
                  <a:pt x="295" y="62"/>
                </a:cubicBezTo>
                <a:cubicBezTo>
                  <a:pt x="291" y="59"/>
                  <a:pt x="296" y="60"/>
                  <a:pt x="299" y="60"/>
                </a:cubicBezTo>
                <a:close/>
                <a:moveTo>
                  <a:pt x="185" y="29"/>
                </a:moveTo>
                <a:cubicBezTo>
                  <a:pt x="183" y="30"/>
                  <a:pt x="183" y="29"/>
                  <a:pt x="183" y="29"/>
                </a:cubicBezTo>
                <a:cubicBezTo>
                  <a:pt x="183" y="29"/>
                  <a:pt x="182" y="29"/>
                  <a:pt x="181" y="30"/>
                </a:cubicBezTo>
                <a:cubicBezTo>
                  <a:pt x="180" y="31"/>
                  <a:pt x="180" y="32"/>
                  <a:pt x="181" y="32"/>
                </a:cubicBezTo>
                <a:cubicBezTo>
                  <a:pt x="182" y="32"/>
                  <a:pt x="183" y="32"/>
                  <a:pt x="184" y="31"/>
                </a:cubicBezTo>
                <a:cubicBezTo>
                  <a:pt x="185" y="30"/>
                  <a:pt x="187" y="29"/>
                  <a:pt x="190" y="28"/>
                </a:cubicBezTo>
                <a:cubicBezTo>
                  <a:pt x="192" y="27"/>
                  <a:pt x="195" y="26"/>
                  <a:pt x="196" y="26"/>
                </a:cubicBezTo>
                <a:cubicBezTo>
                  <a:pt x="198" y="25"/>
                  <a:pt x="200" y="25"/>
                  <a:pt x="202" y="25"/>
                </a:cubicBezTo>
                <a:cubicBezTo>
                  <a:pt x="197" y="26"/>
                  <a:pt x="192" y="28"/>
                  <a:pt x="187" y="30"/>
                </a:cubicBezTo>
                <a:cubicBezTo>
                  <a:pt x="191" y="29"/>
                  <a:pt x="195" y="28"/>
                  <a:pt x="199" y="27"/>
                </a:cubicBezTo>
                <a:cubicBezTo>
                  <a:pt x="202" y="26"/>
                  <a:pt x="204" y="25"/>
                  <a:pt x="205" y="24"/>
                </a:cubicBezTo>
                <a:cubicBezTo>
                  <a:pt x="205" y="23"/>
                  <a:pt x="212" y="20"/>
                  <a:pt x="204" y="21"/>
                </a:cubicBezTo>
                <a:cubicBezTo>
                  <a:pt x="204" y="22"/>
                  <a:pt x="204" y="23"/>
                  <a:pt x="202" y="23"/>
                </a:cubicBezTo>
                <a:cubicBezTo>
                  <a:pt x="201" y="24"/>
                  <a:pt x="199" y="24"/>
                  <a:pt x="197" y="25"/>
                </a:cubicBezTo>
                <a:cubicBezTo>
                  <a:pt x="196" y="25"/>
                  <a:pt x="194" y="26"/>
                  <a:pt x="193" y="26"/>
                </a:cubicBezTo>
                <a:cubicBezTo>
                  <a:pt x="192" y="27"/>
                  <a:pt x="189" y="27"/>
                  <a:pt x="190" y="27"/>
                </a:cubicBezTo>
                <a:cubicBezTo>
                  <a:pt x="192" y="25"/>
                  <a:pt x="188" y="26"/>
                  <a:pt x="187" y="27"/>
                </a:cubicBezTo>
                <a:cubicBezTo>
                  <a:pt x="185" y="28"/>
                  <a:pt x="186" y="28"/>
                  <a:pt x="185" y="29"/>
                </a:cubicBezTo>
                <a:close/>
                <a:moveTo>
                  <a:pt x="149" y="424"/>
                </a:moveTo>
                <a:cubicBezTo>
                  <a:pt x="150" y="425"/>
                  <a:pt x="152" y="426"/>
                  <a:pt x="154" y="427"/>
                </a:cubicBezTo>
                <a:cubicBezTo>
                  <a:pt x="155" y="428"/>
                  <a:pt x="157" y="428"/>
                  <a:pt x="157" y="428"/>
                </a:cubicBezTo>
                <a:cubicBezTo>
                  <a:pt x="155" y="427"/>
                  <a:pt x="154" y="426"/>
                  <a:pt x="152" y="424"/>
                </a:cubicBezTo>
                <a:cubicBezTo>
                  <a:pt x="152" y="424"/>
                  <a:pt x="149" y="424"/>
                  <a:pt x="149" y="424"/>
                </a:cubicBezTo>
                <a:close/>
                <a:moveTo>
                  <a:pt x="299" y="60"/>
                </a:moveTo>
                <a:cubicBezTo>
                  <a:pt x="299" y="60"/>
                  <a:pt x="299" y="60"/>
                  <a:pt x="299" y="60"/>
                </a:cubicBezTo>
                <a:cubicBezTo>
                  <a:pt x="299" y="60"/>
                  <a:pt x="299" y="60"/>
                  <a:pt x="299" y="60"/>
                </a:cubicBezTo>
                <a:cubicBezTo>
                  <a:pt x="299" y="60"/>
                  <a:pt x="299" y="60"/>
                  <a:pt x="299" y="60"/>
                </a:cubicBezTo>
                <a:close/>
                <a:moveTo>
                  <a:pt x="225" y="21"/>
                </a:moveTo>
                <a:cubicBezTo>
                  <a:pt x="228" y="21"/>
                  <a:pt x="230" y="22"/>
                  <a:pt x="234" y="21"/>
                </a:cubicBezTo>
                <a:cubicBezTo>
                  <a:pt x="237" y="21"/>
                  <a:pt x="238" y="20"/>
                  <a:pt x="238" y="19"/>
                </a:cubicBezTo>
                <a:cubicBezTo>
                  <a:pt x="237" y="18"/>
                  <a:pt x="232" y="19"/>
                  <a:pt x="229" y="19"/>
                </a:cubicBezTo>
                <a:cubicBezTo>
                  <a:pt x="229" y="20"/>
                  <a:pt x="225" y="21"/>
                  <a:pt x="225" y="21"/>
                </a:cubicBezTo>
                <a:close/>
                <a:moveTo>
                  <a:pt x="217" y="6"/>
                </a:moveTo>
                <a:cubicBezTo>
                  <a:pt x="218" y="6"/>
                  <a:pt x="220" y="6"/>
                  <a:pt x="220" y="6"/>
                </a:cubicBezTo>
                <a:cubicBezTo>
                  <a:pt x="222" y="7"/>
                  <a:pt x="224" y="7"/>
                  <a:pt x="228" y="6"/>
                </a:cubicBezTo>
                <a:cubicBezTo>
                  <a:pt x="231" y="6"/>
                  <a:pt x="235" y="5"/>
                  <a:pt x="239" y="4"/>
                </a:cubicBezTo>
                <a:cubicBezTo>
                  <a:pt x="242" y="4"/>
                  <a:pt x="244" y="4"/>
                  <a:pt x="245" y="4"/>
                </a:cubicBezTo>
                <a:cubicBezTo>
                  <a:pt x="246" y="5"/>
                  <a:pt x="240" y="4"/>
                  <a:pt x="242" y="5"/>
                </a:cubicBezTo>
                <a:cubicBezTo>
                  <a:pt x="243" y="6"/>
                  <a:pt x="247" y="6"/>
                  <a:pt x="249" y="5"/>
                </a:cubicBezTo>
                <a:cubicBezTo>
                  <a:pt x="252" y="5"/>
                  <a:pt x="251" y="4"/>
                  <a:pt x="251" y="3"/>
                </a:cubicBezTo>
                <a:cubicBezTo>
                  <a:pt x="253" y="3"/>
                  <a:pt x="253" y="3"/>
                  <a:pt x="253" y="3"/>
                </a:cubicBezTo>
                <a:cubicBezTo>
                  <a:pt x="254" y="4"/>
                  <a:pt x="251" y="5"/>
                  <a:pt x="256" y="4"/>
                </a:cubicBezTo>
                <a:cubicBezTo>
                  <a:pt x="261" y="4"/>
                  <a:pt x="259" y="3"/>
                  <a:pt x="259" y="3"/>
                </a:cubicBezTo>
                <a:cubicBezTo>
                  <a:pt x="260" y="2"/>
                  <a:pt x="256" y="2"/>
                  <a:pt x="255" y="1"/>
                </a:cubicBezTo>
                <a:cubicBezTo>
                  <a:pt x="254" y="1"/>
                  <a:pt x="251" y="2"/>
                  <a:pt x="251" y="1"/>
                </a:cubicBezTo>
                <a:cubicBezTo>
                  <a:pt x="249" y="1"/>
                  <a:pt x="249" y="1"/>
                  <a:pt x="243" y="1"/>
                </a:cubicBezTo>
                <a:cubicBezTo>
                  <a:pt x="242" y="1"/>
                  <a:pt x="240" y="1"/>
                  <a:pt x="240" y="1"/>
                </a:cubicBezTo>
                <a:cubicBezTo>
                  <a:pt x="240" y="0"/>
                  <a:pt x="234" y="1"/>
                  <a:pt x="230" y="1"/>
                </a:cubicBezTo>
                <a:cubicBezTo>
                  <a:pt x="223" y="2"/>
                  <a:pt x="216" y="5"/>
                  <a:pt x="215" y="6"/>
                </a:cubicBezTo>
                <a:cubicBezTo>
                  <a:pt x="215" y="7"/>
                  <a:pt x="216" y="7"/>
                  <a:pt x="217" y="6"/>
                </a:cubicBezTo>
                <a:close/>
                <a:moveTo>
                  <a:pt x="149" y="35"/>
                </a:moveTo>
                <a:cubicBezTo>
                  <a:pt x="149" y="35"/>
                  <a:pt x="149" y="35"/>
                  <a:pt x="149" y="36"/>
                </a:cubicBezTo>
                <a:cubicBezTo>
                  <a:pt x="149" y="36"/>
                  <a:pt x="151" y="35"/>
                  <a:pt x="151" y="35"/>
                </a:cubicBezTo>
                <a:cubicBezTo>
                  <a:pt x="152" y="34"/>
                  <a:pt x="152" y="34"/>
                  <a:pt x="153" y="34"/>
                </a:cubicBezTo>
                <a:cubicBezTo>
                  <a:pt x="155" y="33"/>
                  <a:pt x="157" y="33"/>
                  <a:pt x="159" y="32"/>
                </a:cubicBezTo>
                <a:cubicBezTo>
                  <a:pt x="160" y="31"/>
                  <a:pt x="161" y="30"/>
                  <a:pt x="162" y="30"/>
                </a:cubicBezTo>
                <a:cubicBezTo>
                  <a:pt x="163" y="29"/>
                  <a:pt x="164" y="29"/>
                  <a:pt x="165" y="28"/>
                </a:cubicBezTo>
                <a:cubicBezTo>
                  <a:pt x="161" y="29"/>
                  <a:pt x="155" y="33"/>
                  <a:pt x="152" y="33"/>
                </a:cubicBezTo>
                <a:cubicBezTo>
                  <a:pt x="151" y="34"/>
                  <a:pt x="150" y="34"/>
                  <a:pt x="149" y="35"/>
                </a:cubicBezTo>
                <a:close/>
                <a:moveTo>
                  <a:pt x="96" y="379"/>
                </a:moveTo>
                <a:cubicBezTo>
                  <a:pt x="96" y="379"/>
                  <a:pt x="96" y="379"/>
                  <a:pt x="96" y="379"/>
                </a:cubicBezTo>
                <a:cubicBezTo>
                  <a:pt x="96" y="379"/>
                  <a:pt x="96" y="379"/>
                  <a:pt x="96" y="379"/>
                </a:cubicBezTo>
                <a:close/>
                <a:moveTo>
                  <a:pt x="78" y="354"/>
                </a:moveTo>
                <a:cubicBezTo>
                  <a:pt x="78" y="356"/>
                  <a:pt x="80" y="357"/>
                  <a:pt x="81" y="359"/>
                </a:cubicBezTo>
                <a:cubicBezTo>
                  <a:pt x="81" y="359"/>
                  <a:pt x="82" y="360"/>
                  <a:pt x="82" y="361"/>
                </a:cubicBezTo>
                <a:cubicBezTo>
                  <a:pt x="83" y="362"/>
                  <a:pt x="83" y="362"/>
                  <a:pt x="84" y="365"/>
                </a:cubicBezTo>
                <a:cubicBezTo>
                  <a:pt x="85" y="366"/>
                  <a:pt x="87" y="368"/>
                  <a:pt x="88" y="369"/>
                </a:cubicBezTo>
                <a:cubicBezTo>
                  <a:pt x="88" y="370"/>
                  <a:pt x="89" y="372"/>
                  <a:pt x="91" y="374"/>
                </a:cubicBezTo>
                <a:cubicBezTo>
                  <a:pt x="93" y="376"/>
                  <a:pt x="95" y="377"/>
                  <a:pt x="96" y="379"/>
                </a:cubicBezTo>
                <a:cubicBezTo>
                  <a:pt x="96" y="378"/>
                  <a:pt x="96" y="378"/>
                  <a:pt x="95" y="377"/>
                </a:cubicBezTo>
                <a:cubicBezTo>
                  <a:pt x="89" y="369"/>
                  <a:pt x="84" y="361"/>
                  <a:pt x="80" y="353"/>
                </a:cubicBezTo>
                <a:cubicBezTo>
                  <a:pt x="78" y="352"/>
                  <a:pt x="78" y="352"/>
                  <a:pt x="78" y="354"/>
                </a:cubicBezTo>
                <a:close/>
                <a:moveTo>
                  <a:pt x="60" y="321"/>
                </a:moveTo>
                <a:cubicBezTo>
                  <a:pt x="60" y="319"/>
                  <a:pt x="59" y="318"/>
                  <a:pt x="59" y="317"/>
                </a:cubicBezTo>
                <a:cubicBezTo>
                  <a:pt x="58" y="314"/>
                  <a:pt x="57" y="311"/>
                  <a:pt x="56" y="307"/>
                </a:cubicBezTo>
                <a:cubicBezTo>
                  <a:pt x="56" y="307"/>
                  <a:pt x="55" y="308"/>
                  <a:pt x="54" y="306"/>
                </a:cubicBezTo>
                <a:cubicBezTo>
                  <a:pt x="51" y="303"/>
                  <a:pt x="52" y="309"/>
                  <a:pt x="50" y="307"/>
                </a:cubicBezTo>
                <a:cubicBezTo>
                  <a:pt x="50" y="307"/>
                  <a:pt x="50" y="308"/>
                  <a:pt x="50" y="309"/>
                </a:cubicBezTo>
                <a:cubicBezTo>
                  <a:pt x="50" y="311"/>
                  <a:pt x="51" y="312"/>
                  <a:pt x="51" y="314"/>
                </a:cubicBezTo>
                <a:cubicBezTo>
                  <a:pt x="52" y="315"/>
                  <a:pt x="52" y="317"/>
                  <a:pt x="53" y="319"/>
                </a:cubicBezTo>
                <a:cubicBezTo>
                  <a:pt x="53" y="320"/>
                  <a:pt x="54" y="322"/>
                  <a:pt x="54" y="324"/>
                </a:cubicBezTo>
                <a:cubicBezTo>
                  <a:pt x="55" y="325"/>
                  <a:pt x="56" y="327"/>
                  <a:pt x="56" y="329"/>
                </a:cubicBezTo>
                <a:cubicBezTo>
                  <a:pt x="58" y="333"/>
                  <a:pt x="60" y="337"/>
                  <a:pt x="62" y="341"/>
                </a:cubicBezTo>
                <a:cubicBezTo>
                  <a:pt x="64" y="344"/>
                  <a:pt x="64" y="348"/>
                  <a:pt x="69" y="351"/>
                </a:cubicBezTo>
                <a:cubicBezTo>
                  <a:pt x="68" y="351"/>
                  <a:pt x="71" y="355"/>
                  <a:pt x="70" y="355"/>
                </a:cubicBezTo>
                <a:cubicBezTo>
                  <a:pt x="69" y="354"/>
                  <a:pt x="69" y="354"/>
                  <a:pt x="70" y="356"/>
                </a:cubicBezTo>
                <a:cubicBezTo>
                  <a:pt x="71" y="357"/>
                  <a:pt x="72" y="359"/>
                  <a:pt x="73" y="361"/>
                </a:cubicBezTo>
                <a:cubicBezTo>
                  <a:pt x="74" y="362"/>
                  <a:pt x="75" y="364"/>
                  <a:pt x="77" y="366"/>
                </a:cubicBezTo>
                <a:cubicBezTo>
                  <a:pt x="76" y="363"/>
                  <a:pt x="73" y="359"/>
                  <a:pt x="72" y="356"/>
                </a:cubicBezTo>
                <a:cubicBezTo>
                  <a:pt x="70" y="351"/>
                  <a:pt x="68" y="345"/>
                  <a:pt x="66" y="339"/>
                </a:cubicBezTo>
                <a:cubicBezTo>
                  <a:pt x="65" y="337"/>
                  <a:pt x="63" y="333"/>
                  <a:pt x="63" y="332"/>
                </a:cubicBezTo>
                <a:cubicBezTo>
                  <a:pt x="63" y="331"/>
                  <a:pt x="63" y="328"/>
                  <a:pt x="62" y="325"/>
                </a:cubicBezTo>
                <a:cubicBezTo>
                  <a:pt x="61" y="324"/>
                  <a:pt x="61" y="322"/>
                  <a:pt x="60" y="321"/>
                </a:cubicBezTo>
                <a:close/>
                <a:moveTo>
                  <a:pt x="80" y="353"/>
                </a:move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lose/>
                <a:moveTo>
                  <a:pt x="80" y="353"/>
                </a:move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lose/>
                <a:moveTo>
                  <a:pt x="71" y="336"/>
                </a:moveTo>
                <a:cubicBezTo>
                  <a:pt x="69" y="333"/>
                  <a:pt x="68" y="331"/>
                  <a:pt x="67" y="328"/>
                </a:cubicBezTo>
                <a:cubicBezTo>
                  <a:pt x="66" y="325"/>
                  <a:pt x="64" y="322"/>
                  <a:pt x="63" y="319"/>
                </a:cubicBezTo>
                <a:cubicBezTo>
                  <a:pt x="62" y="321"/>
                  <a:pt x="64" y="325"/>
                  <a:pt x="66" y="329"/>
                </a:cubicBezTo>
                <a:cubicBezTo>
                  <a:pt x="65" y="328"/>
                  <a:pt x="64" y="325"/>
                  <a:pt x="63" y="325"/>
                </a:cubicBezTo>
                <a:cubicBezTo>
                  <a:pt x="63" y="326"/>
                  <a:pt x="65" y="328"/>
                  <a:pt x="66" y="330"/>
                </a:cubicBezTo>
                <a:cubicBezTo>
                  <a:pt x="66" y="331"/>
                  <a:pt x="67" y="333"/>
                  <a:pt x="68" y="334"/>
                </a:cubicBezTo>
                <a:cubicBezTo>
                  <a:pt x="69" y="334"/>
                  <a:pt x="67" y="331"/>
                  <a:pt x="67" y="331"/>
                </a:cubicBezTo>
                <a:cubicBezTo>
                  <a:pt x="69" y="333"/>
                  <a:pt x="69" y="335"/>
                  <a:pt x="71" y="336"/>
                </a:cubicBezTo>
                <a:close/>
                <a:moveTo>
                  <a:pt x="311" y="384"/>
                </a:moveTo>
                <a:cubicBezTo>
                  <a:pt x="309" y="385"/>
                  <a:pt x="307" y="385"/>
                  <a:pt x="306" y="386"/>
                </a:cubicBezTo>
                <a:cubicBezTo>
                  <a:pt x="304" y="386"/>
                  <a:pt x="302" y="387"/>
                  <a:pt x="301" y="387"/>
                </a:cubicBezTo>
                <a:cubicBezTo>
                  <a:pt x="298" y="389"/>
                  <a:pt x="295" y="389"/>
                  <a:pt x="292" y="390"/>
                </a:cubicBezTo>
                <a:cubicBezTo>
                  <a:pt x="289" y="391"/>
                  <a:pt x="286" y="391"/>
                  <a:pt x="283" y="392"/>
                </a:cubicBezTo>
                <a:cubicBezTo>
                  <a:pt x="281" y="392"/>
                  <a:pt x="279" y="392"/>
                  <a:pt x="278" y="392"/>
                </a:cubicBezTo>
                <a:cubicBezTo>
                  <a:pt x="276" y="393"/>
                  <a:pt x="275" y="393"/>
                  <a:pt x="273" y="393"/>
                </a:cubicBezTo>
                <a:cubicBezTo>
                  <a:pt x="270" y="394"/>
                  <a:pt x="267" y="394"/>
                  <a:pt x="265" y="394"/>
                </a:cubicBezTo>
                <a:cubicBezTo>
                  <a:pt x="264" y="394"/>
                  <a:pt x="263" y="394"/>
                  <a:pt x="262" y="394"/>
                </a:cubicBezTo>
                <a:cubicBezTo>
                  <a:pt x="261" y="394"/>
                  <a:pt x="261" y="394"/>
                  <a:pt x="260" y="394"/>
                </a:cubicBezTo>
                <a:cubicBezTo>
                  <a:pt x="258" y="394"/>
                  <a:pt x="256" y="394"/>
                  <a:pt x="255" y="394"/>
                </a:cubicBezTo>
                <a:cubicBezTo>
                  <a:pt x="253" y="393"/>
                  <a:pt x="249" y="395"/>
                  <a:pt x="247" y="393"/>
                </a:cubicBezTo>
                <a:cubicBezTo>
                  <a:pt x="247" y="393"/>
                  <a:pt x="247" y="394"/>
                  <a:pt x="246" y="394"/>
                </a:cubicBezTo>
                <a:cubicBezTo>
                  <a:pt x="244" y="394"/>
                  <a:pt x="242" y="394"/>
                  <a:pt x="241" y="393"/>
                </a:cubicBezTo>
                <a:cubicBezTo>
                  <a:pt x="240" y="393"/>
                  <a:pt x="240" y="393"/>
                  <a:pt x="239" y="393"/>
                </a:cubicBezTo>
                <a:cubicBezTo>
                  <a:pt x="237" y="394"/>
                  <a:pt x="235" y="394"/>
                  <a:pt x="234" y="394"/>
                </a:cubicBezTo>
                <a:cubicBezTo>
                  <a:pt x="231" y="393"/>
                  <a:pt x="235" y="393"/>
                  <a:pt x="235" y="392"/>
                </a:cubicBezTo>
                <a:cubicBezTo>
                  <a:pt x="233" y="392"/>
                  <a:pt x="230" y="392"/>
                  <a:pt x="229" y="391"/>
                </a:cubicBezTo>
                <a:cubicBezTo>
                  <a:pt x="228" y="390"/>
                  <a:pt x="227" y="391"/>
                  <a:pt x="226" y="391"/>
                </a:cubicBezTo>
                <a:cubicBezTo>
                  <a:pt x="225" y="390"/>
                  <a:pt x="223" y="390"/>
                  <a:pt x="221" y="389"/>
                </a:cubicBezTo>
                <a:cubicBezTo>
                  <a:pt x="221" y="389"/>
                  <a:pt x="220" y="389"/>
                  <a:pt x="219" y="389"/>
                </a:cubicBezTo>
                <a:cubicBezTo>
                  <a:pt x="218" y="389"/>
                  <a:pt x="217" y="389"/>
                  <a:pt x="216" y="388"/>
                </a:cubicBezTo>
                <a:cubicBezTo>
                  <a:pt x="215" y="388"/>
                  <a:pt x="213" y="388"/>
                  <a:pt x="212" y="388"/>
                </a:cubicBezTo>
                <a:cubicBezTo>
                  <a:pt x="212" y="386"/>
                  <a:pt x="207" y="385"/>
                  <a:pt x="205" y="385"/>
                </a:cubicBezTo>
                <a:cubicBezTo>
                  <a:pt x="201" y="384"/>
                  <a:pt x="199" y="383"/>
                  <a:pt x="197" y="381"/>
                </a:cubicBezTo>
                <a:cubicBezTo>
                  <a:pt x="195" y="380"/>
                  <a:pt x="192" y="380"/>
                  <a:pt x="190" y="379"/>
                </a:cubicBezTo>
                <a:cubicBezTo>
                  <a:pt x="189" y="378"/>
                  <a:pt x="187" y="378"/>
                  <a:pt x="186" y="377"/>
                </a:cubicBezTo>
                <a:cubicBezTo>
                  <a:pt x="185" y="377"/>
                  <a:pt x="183" y="376"/>
                  <a:pt x="182" y="376"/>
                </a:cubicBezTo>
                <a:cubicBezTo>
                  <a:pt x="184" y="375"/>
                  <a:pt x="183" y="374"/>
                  <a:pt x="181" y="373"/>
                </a:cubicBezTo>
                <a:cubicBezTo>
                  <a:pt x="179" y="373"/>
                  <a:pt x="177" y="372"/>
                  <a:pt x="176" y="371"/>
                </a:cubicBezTo>
                <a:cubicBezTo>
                  <a:pt x="177" y="372"/>
                  <a:pt x="178" y="373"/>
                  <a:pt x="179" y="374"/>
                </a:cubicBezTo>
                <a:cubicBezTo>
                  <a:pt x="181" y="375"/>
                  <a:pt x="182" y="376"/>
                  <a:pt x="182" y="377"/>
                </a:cubicBezTo>
                <a:cubicBezTo>
                  <a:pt x="183" y="378"/>
                  <a:pt x="184" y="379"/>
                  <a:pt x="185" y="379"/>
                </a:cubicBezTo>
                <a:cubicBezTo>
                  <a:pt x="186" y="380"/>
                  <a:pt x="187" y="381"/>
                  <a:pt x="188" y="382"/>
                </a:cubicBezTo>
                <a:cubicBezTo>
                  <a:pt x="190" y="383"/>
                  <a:pt x="193" y="385"/>
                  <a:pt x="195" y="386"/>
                </a:cubicBezTo>
                <a:cubicBezTo>
                  <a:pt x="198" y="388"/>
                  <a:pt x="200" y="389"/>
                  <a:pt x="203" y="390"/>
                </a:cubicBezTo>
                <a:cubicBezTo>
                  <a:pt x="205" y="391"/>
                  <a:pt x="208" y="392"/>
                  <a:pt x="211" y="393"/>
                </a:cubicBezTo>
                <a:cubicBezTo>
                  <a:pt x="212" y="393"/>
                  <a:pt x="212" y="393"/>
                  <a:pt x="213" y="394"/>
                </a:cubicBezTo>
                <a:cubicBezTo>
                  <a:pt x="215" y="394"/>
                  <a:pt x="217" y="396"/>
                  <a:pt x="220" y="396"/>
                </a:cubicBezTo>
                <a:cubicBezTo>
                  <a:pt x="221" y="397"/>
                  <a:pt x="223" y="397"/>
                  <a:pt x="224" y="397"/>
                </a:cubicBezTo>
                <a:cubicBezTo>
                  <a:pt x="225" y="398"/>
                  <a:pt x="227" y="398"/>
                  <a:pt x="228" y="398"/>
                </a:cubicBezTo>
                <a:cubicBezTo>
                  <a:pt x="231" y="398"/>
                  <a:pt x="232" y="399"/>
                  <a:pt x="232" y="399"/>
                </a:cubicBezTo>
                <a:cubicBezTo>
                  <a:pt x="233" y="399"/>
                  <a:pt x="233" y="398"/>
                  <a:pt x="235" y="398"/>
                </a:cubicBezTo>
                <a:cubicBezTo>
                  <a:pt x="235" y="398"/>
                  <a:pt x="236" y="398"/>
                  <a:pt x="236" y="398"/>
                </a:cubicBezTo>
                <a:cubicBezTo>
                  <a:pt x="236" y="399"/>
                  <a:pt x="238" y="400"/>
                  <a:pt x="240" y="400"/>
                </a:cubicBezTo>
                <a:cubicBezTo>
                  <a:pt x="242" y="400"/>
                  <a:pt x="244" y="400"/>
                  <a:pt x="246" y="401"/>
                </a:cubicBezTo>
                <a:cubicBezTo>
                  <a:pt x="248" y="401"/>
                  <a:pt x="249" y="402"/>
                  <a:pt x="252" y="402"/>
                </a:cubicBezTo>
                <a:cubicBezTo>
                  <a:pt x="255" y="402"/>
                  <a:pt x="257" y="402"/>
                  <a:pt x="259" y="402"/>
                </a:cubicBezTo>
                <a:cubicBezTo>
                  <a:pt x="262" y="402"/>
                  <a:pt x="266" y="402"/>
                  <a:pt x="270" y="401"/>
                </a:cubicBezTo>
                <a:cubicBezTo>
                  <a:pt x="272" y="401"/>
                  <a:pt x="274" y="400"/>
                  <a:pt x="275" y="400"/>
                </a:cubicBezTo>
                <a:cubicBezTo>
                  <a:pt x="276" y="400"/>
                  <a:pt x="277" y="400"/>
                  <a:pt x="278" y="399"/>
                </a:cubicBezTo>
                <a:cubicBezTo>
                  <a:pt x="281" y="398"/>
                  <a:pt x="281" y="398"/>
                  <a:pt x="281" y="398"/>
                </a:cubicBezTo>
                <a:cubicBezTo>
                  <a:pt x="282" y="398"/>
                  <a:pt x="282" y="397"/>
                  <a:pt x="283" y="398"/>
                </a:cubicBezTo>
                <a:cubicBezTo>
                  <a:pt x="283" y="398"/>
                  <a:pt x="282" y="399"/>
                  <a:pt x="281" y="399"/>
                </a:cubicBezTo>
                <a:cubicBezTo>
                  <a:pt x="280" y="399"/>
                  <a:pt x="279" y="400"/>
                  <a:pt x="278" y="400"/>
                </a:cubicBezTo>
                <a:cubicBezTo>
                  <a:pt x="277" y="400"/>
                  <a:pt x="276" y="401"/>
                  <a:pt x="275" y="401"/>
                </a:cubicBezTo>
                <a:cubicBezTo>
                  <a:pt x="276" y="401"/>
                  <a:pt x="277" y="401"/>
                  <a:pt x="278" y="401"/>
                </a:cubicBezTo>
                <a:cubicBezTo>
                  <a:pt x="279" y="401"/>
                  <a:pt x="280" y="401"/>
                  <a:pt x="281" y="400"/>
                </a:cubicBezTo>
                <a:cubicBezTo>
                  <a:pt x="285" y="398"/>
                  <a:pt x="289" y="397"/>
                  <a:pt x="293" y="395"/>
                </a:cubicBezTo>
                <a:cubicBezTo>
                  <a:pt x="296" y="394"/>
                  <a:pt x="299" y="393"/>
                  <a:pt x="302" y="391"/>
                </a:cubicBezTo>
                <a:cubicBezTo>
                  <a:pt x="304" y="390"/>
                  <a:pt x="305" y="390"/>
                  <a:pt x="306" y="389"/>
                </a:cubicBezTo>
                <a:cubicBezTo>
                  <a:pt x="310" y="386"/>
                  <a:pt x="310" y="386"/>
                  <a:pt x="310" y="386"/>
                </a:cubicBezTo>
                <a:cubicBezTo>
                  <a:pt x="312" y="385"/>
                  <a:pt x="312" y="384"/>
                  <a:pt x="312" y="384"/>
                </a:cubicBezTo>
                <a:cubicBezTo>
                  <a:pt x="312" y="383"/>
                  <a:pt x="311" y="384"/>
                  <a:pt x="311" y="384"/>
                </a:cubicBezTo>
                <a:close/>
                <a:moveTo>
                  <a:pt x="204" y="392"/>
                </a:moveTo>
                <a:cubicBezTo>
                  <a:pt x="202" y="391"/>
                  <a:pt x="200" y="390"/>
                  <a:pt x="197" y="389"/>
                </a:cubicBezTo>
                <a:cubicBezTo>
                  <a:pt x="195" y="388"/>
                  <a:pt x="193" y="388"/>
                  <a:pt x="190" y="387"/>
                </a:cubicBezTo>
                <a:cubicBezTo>
                  <a:pt x="190" y="387"/>
                  <a:pt x="191" y="387"/>
                  <a:pt x="192" y="387"/>
                </a:cubicBezTo>
                <a:cubicBezTo>
                  <a:pt x="190" y="387"/>
                  <a:pt x="189" y="386"/>
                  <a:pt x="188" y="386"/>
                </a:cubicBezTo>
                <a:cubicBezTo>
                  <a:pt x="187" y="386"/>
                  <a:pt x="187" y="386"/>
                  <a:pt x="188" y="387"/>
                </a:cubicBezTo>
                <a:cubicBezTo>
                  <a:pt x="189" y="387"/>
                  <a:pt x="190" y="388"/>
                  <a:pt x="192" y="388"/>
                </a:cubicBezTo>
                <a:cubicBezTo>
                  <a:pt x="193" y="388"/>
                  <a:pt x="193" y="389"/>
                  <a:pt x="194" y="389"/>
                </a:cubicBezTo>
                <a:cubicBezTo>
                  <a:pt x="196" y="391"/>
                  <a:pt x="198" y="392"/>
                  <a:pt x="203" y="392"/>
                </a:cubicBezTo>
                <a:cubicBezTo>
                  <a:pt x="204" y="392"/>
                  <a:pt x="204" y="393"/>
                  <a:pt x="204" y="393"/>
                </a:cubicBezTo>
                <a:cubicBezTo>
                  <a:pt x="203" y="394"/>
                  <a:pt x="205" y="395"/>
                  <a:pt x="208" y="395"/>
                </a:cubicBezTo>
                <a:cubicBezTo>
                  <a:pt x="209" y="395"/>
                  <a:pt x="209" y="396"/>
                  <a:pt x="210" y="396"/>
                </a:cubicBezTo>
                <a:cubicBezTo>
                  <a:pt x="210" y="395"/>
                  <a:pt x="210" y="395"/>
                  <a:pt x="210" y="395"/>
                </a:cubicBezTo>
                <a:cubicBezTo>
                  <a:pt x="208" y="394"/>
                  <a:pt x="207" y="393"/>
                  <a:pt x="204" y="392"/>
                </a:cubicBezTo>
                <a:close/>
                <a:moveTo>
                  <a:pt x="94" y="428"/>
                </a:moveTo>
                <a:cubicBezTo>
                  <a:pt x="95" y="429"/>
                  <a:pt x="98" y="430"/>
                  <a:pt x="100" y="432"/>
                </a:cubicBezTo>
                <a:cubicBezTo>
                  <a:pt x="99" y="432"/>
                  <a:pt x="93" y="429"/>
                  <a:pt x="99" y="433"/>
                </a:cubicBezTo>
                <a:cubicBezTo>
                  <a:pt x="102" y="435"/>
                  <a:pt x="104" y="437"/>
                  <a:pt x="106" y="439"/>
                </a:cubicBezTo>
                <a:cubicBezTo>
                  <a:pt x="110" y="443"/>
                  <a:pt x="118" y="447"/>
                  <a:pt x="122" y="451"/>
                </a:cubicBezTo>
                <a:cubicBezTo>
                  <a:pt x="130" y="458"/>
                  <a:pt x="143" y="463"/>
                  <a:pt x="153" y="468"/>
                </a:cubicBezTo>
                <a:cubicBezTo>
                  <a:pt x="151" y="468"/>
                  <a:pt x="148" y="466"/>
                  <a:pt x="146" y="465"/>
                </a:cubicBezTo>
                <a:cubicBezTo>
                  <a:pt x="147" y="466"/>
                  <a:pt x="149" y="467"/>
                  <a:pt x="151" y="467"/>
                </a:cubicBezTo>
                <a:cubicBezTo>
                  <a:pt x="153" y="468"/>
                  <a:pt x="154" y="468"/>
                  <a:pt x="154" y="468"/>
                </a:cubicBezTo>
                <a:cubicBezTo>
                  <a:pt x="154" y="471"/>
                  <a:pt x="161" y="471"/>
                  <a:pt x="163" y="472"/>
                </a:cubicBezTo>
                <a:cubicBezTo>
                  <a:pt x="164" y="473"/>
                  <a:pt x="165" y="473"/>
                  <a:pt x="164" y="473"/>
                </a:cubicBezTo>
                <a:cubicBezTo>
                  <a:pt x="164" y="473"/>
                  <a:pt x="162" y="472"/>
                  <a:pt x="161" y="472"/>
                </a:cubicBezTo>
                <a:cubicBezTo>
                  <a:pt x="164" y="474"/>
                  <a:pt x="169" y="475"/>
                  <a:pt x="171" y="476"/>
                </a:cubicBezTo>
                <a:cubicBezTo>
                  <a:pt x="175" y="478"/>
                  <a:pt x="179" y="479"/>
                  <a:pt x="182" y="480"/>
                </a:cubicBezTo>
                <a:cubicBezTo>
                  <a:pt x="186" y="481"/>
                  <a:pt x="190" y="483"/>
                  <a:pt x="194" y="484"/>
                </a:cubicBezTo>
                <a:cubicBezTo>
                  <a:pt x="196" y="484"/>
                  <a:pt x="197" y="484"/>
                  <a:pt x="198" y="484"/>
                </a:cubicBezTo>
                <a:cubicBezTo>
                  <a:pt x="199" y="484"/>
                  <a:pt x="199" y="484"/>
                  <a:pt x="199" y="484"/>
                </a:cubicBezTo>
                <a:cubicBezTo>
                  <a:pt x="201" y="484"/>
                  <a:pt x="202" y="484"/>
                  <a:pt x="204" y="485"/>
                </a:cubicBezTo>
                <a:cubicBezTo>
                  <a:pt x="206" y="486"/>
                  <a:pt x="209" y="486"/>
                  <a:pt x="211" y="485"/>
                </a:cubicBezTo>
                <a:cubicBezTo>
                  <a:pt x="212" y="485"/>
                  <a:pt x="210" y="484"/>
                  <a:pt x="208" y="484"/>
                </a:cubicBezTo>
                <a:cubicBezTo>
                  <a:pt x="205" y="483"/>
                  <a:pt x="200" y="482"/>
                  <a:pt x="196" y="480"/>
                </a:cubicBezTo>
                <a:cubicBezTo>
                  <a:pt x="192" y="479"/>
                  <a:pt x="188" y="477"/>
                  <a:pt x="184" y="476"/>
                </a:cubicBezTo>
                <a:cubicBezTo>
                  <a:pt x="180" y="474"/>
                  <a:pt x="177" y="473"/>
                  <a:pt x="173" y="471"/>
                </a:cubicBezTo>
                <a:cubicBezTo>
                  <a:pt x="170" y="470"/>
                  <a:pt x="167" y="468"/>
                  <a:pt x="165" y="467"/>
                </a:cubicBezTo>
                <a:cubicBezTo>
                  <a:pt x="167" y="467"/>
                  <a:pt x="170" y="468"/>
                  <a:pt x="171" y="469"/>
                </a:cubicBezTo>
                <a:cubicBezTo>
                  <a:pt x="173" y="470"/>
                  <a:pt x="171" y="468"/>
                  <a:pt x="174" y="469"/>
                </a:cubicBezTo>
                <a:cubicBezTo>
                  <a:pt x="174" y="469"/>
                  <a:pt x="176" y="470"/>
                  <a:pt x="176" y="470"/>
                </a:cubicBezTo>
                <a:cubicBezTo>
                  <a:pt x="177" y="471"/>
                  <a:pt x="177" y="471"/>
                  <a:pt x="181" y="472"/>
                </a:cubicBezTo>
                <a:cubicBezTo>
                  <a:pt x="179" y="471"/>
                  <a:pt x="181" y="471"/>
                  <a:pt x="178" y="470"/>
                </a:cubicBezTo>
                <a:cubicBezTo>
                  <a:pt x="174" y="468"/>
                  <a:pt x="168" y="467"/>
                  <a:pt x="168" y="465"/>
                </a:cubicBezTo>
                <a:cubicBezTo>
                  <a:pt x="168" y="465"/>
                  <a:pt x="167" y="465"/>
                  <a:pt x="166" y="464"/>
                </a:cubicBezTo>
                <a:cubicBezTo>
                  <a:pt x="162" y="463"/>
                  <a:pt x="159" y="461"/>
                  <a:pt x="154" y="459"/>
                </a:cubicBezTo>
                <a:cubicBezTo>
                  <a:pt x="153" y="459"/>
                  <a:pt x="151" y="459"/>
                  <a:pt x="152" y="458"/>
                </a:cubicBezTo>
                <a:cubicBezTo>
                  <a:pt x="153" y="458"/>
                  <a:pt x="151" y="457"/>
                  <a:pt x="149" y="456"/>
                </a:cubicBezTo>
                <a:cubicBezTo>
                  <a:pt x="148" y="456"/>
                  <a:pt x="146" y="455"/>
                  <a:pt x="144" y="454"/>
                </a:cubicBezTo>
                <a:cubicBezTo>
                  <a:pt x="143" y="453"/>
                  <a:pt x="141" y="452"/>
                  <a:pt x="139" y="451"/>
                </a:cubicBezTo>
                <a:cubicBezTo>
                  <a:pt x="138" y="450"/>
                  <a:pt x="138" y="450"/>
                  <a:pt x="137" y="450"/>
                </a:cubicBezTo>
                <a:cubicBezTo>
                  <a:pt x="136" y="449"/>
                  <a:pt x="135" y="449"/>
                  <a:pt x="134" y="448"/>
                </a:cubicBezTo>
                <a:cubicBezTo>
                  <a:pt x="134" y="447"/>
                  <a:pt x="132" y="446"/>
                  <a:pt x="130" y="445"/>
                </a:cubicBezTo>
                <a:cubicBezTo>
                  <a:pt x="126" y="442"/>
                  <a:pt x="125" y="440"/>
                  <a:pt x="119" y="436"/>
                </a:cubicBezTo>
                <a:cubicBezTo>
                  <a:pt x="120" y="436"/>
                  <a:pt x="119" y="435"/>
                  <a:pt x="117" y="434"/>
                </a:cubicBezTo>
                <a:cubicBezTo>
                  <a:pt x="116" y="433"/>
                  <a:pt x="114" y="432"/>
                  <a:pt x="114" y="431"/>
                </a:cubicBezTo>
                <a:cubicBezTo>
                  <a:pt x="113" y="430"/>
                  <a:pt x="112" y="428"/>
                  <a:pt x="110" y="426"/>
                </a:cubicBezTo>
                <a:cubicBezTo>
                  <a:pt x="110" y="426"/>
                  <a:pt x="111" y="427"/>
                  <a:pt x="112" y="427"/>
                </a:cubicBezTo>
                <a:cubicBezTo>
                  <a:pt x="115" y="430"/>
                  <a:pt x="118" y="431"/>
                  <a:pt x="121" y="433"/>
                </a:cubicBezTo>
                <a:cubicBezTo>
                  <a:pt x="123" y="435"/>
                  <a:pt x="128" y="436"/>
                  <a:pt x="124" y="436"/>
                </a:cubicBezTo>
                <a:cubicBezTo>
                  <a:pt x="121" y="436"/>
                  <a:pt x="121" y="436"/>
                  <a:pt x="122" y="437"/>
                </a:cubicBezTo>
                <a:cubicBezTo>
                  <a:pt x="123" y="439"/>
                  <a:pt x="126" y="441"/>
                  <a:pt x="130" y="443"/>
                </a:cubicBezTo>
                <a:cubicBezTo>
                  <a:pt x="133" y="444"/>
                  <a:pt x="134" y="447"/>
                  <a:pt x="139" y="448"/>
                </a:cubicBezTo>
                <a:cubicBezTo>
                  <a:pt x="139" y="448"/>
                  <a:pt x="138" y="448"/>
                  <a:pt x="138" y="448"/>
                </a:cubicBezTo>
                <a:cubicBezTo>
                  <a:pt x="138" y="449"/>
                  <a:pt x="140" y="450"/>
                  <a:pt x="140" y="450"/>
                </a:cubicBezTo>
                <a:cubicBezTo>
                  <a:pt x="142" y="449"/>
                  <a:pt x="144" y="452"/>
                  <a:pt x="146" y="452"/>
                </a:cubicBezTo>
                <a:cubicBezTo>
                  <a:pt x="145" y="450"/>
                  <a:pt x="142" y="448"/>
                  <a:pt x="139" y="447"/>
                </a:cubicBezTo>
                <a:cubicBezTo>
                  <a:pt x="135" y="445"/>
                  <a:pt x="133" y="443"/>
                  <a:pt x="133" y="442"/>
                </a:cubicBezTo>
                <a:cubicBezTo>
                  <a:pt x="133" y="442"/>
                  <a:pt x="132" y="441"/>
                  <a:pt x="132" y="441"/>
                </a:cubicBezTo>
                <a:cubicBezTo>
                  <a:pt x="128" y="439"/>
                  <a:pt x="129" y="439"/>
                  <a:pt x="127" y="437"/>
                </a:cubicBezTo>
                <a:cubicBezTo>
                  <a:pt x="124" y="434"/>
                  <a:pt x="120" y="431"/>
                  <a:pt x="115" y="427"/>
                </a:cubicBezTo>
                <a:cubicBezTo>
                  <a:pt x="111" y="424"/>
                  <a:pt x="107" y="422"/>
                  <a:pt x="104" y="419"/>
                </a:cubicBezTo>
                <a:cubicBezTo>
                  <a:pt x="105" y="419"/>
                  <a:pt x="107" y="421"/>
                  <a:pt x="108" y="421"/>
                </a:cubicBezTo>
                <a:cubicBezTo>
                  <a:pt x="108" y="421"/>
                  <a:pt x="106" y="419"/>
                  <a:pt x="105" y="419"/>
                </a:cubicBezTo>
                <a:cubicBezTo>
                  <a:pt x="103" y="416"/>
                  <a:pt x="100" y="413"/>
                  <a:pt x="97" y="411"/>
                </a:cubicBezTo>
                <a:cubicBezTo>
                  <a:pt x="93" y="406"/>
                  <a:pt x="88" y="401"/>
                  <a:pt x="83" y="396"/>
                </a:cubicBezTo>
                <a:cubicBezTo>
                  <a:pt x="79" y="393"/>
                  <a:pt x="78" y="391"/>
                  <a:pt x="78" y="389"/>
                </a:cubicBezTo>
                <a:cubicBezTo>
                  <a:pt x="76" y="389"/>
                  <a:pt x="75" y="388"/>
                  <a:pt x="74" y="389"/>
                </a:cubicBezTo>
                <a:cubicBezTo>
                  <a:pt x="73" y="387"/>
                  <a:pt x="72" y="386"/>
                  <a:pt x="71" y="384"/>
                </a:cubicBezTo>
                <a:cubicBezTo>
                  <a:pt x="69" y="381"/>
                  <a:pt x="66" y="377"/>
                  <a:pt x="64" y="374"/>
                </a:cubicBezTo>
                <a:cubicBezTo>
                  <a:pt x="62" y="372"/>
                  <a:pt x="61" y="369"/>
                  <a:pt x="60" y="367"/>
                </a:cubicBezTo>
                <a:cubicBezTo>
                  <a:pt x="58" y="365"/>
                  <a:pt x="57" y="363"/>
                  <a:pt x="56" y="361"/>
                </a:cubicBezTo>
                <a:cubicBezTo>
                  <a:pt x="56" y="360"/>
                  <a:pt x="57" y="360"/>
                  <a:pt x="57" y="359"/>
                </a:cubicBezTo>
                <a:cubicBezTo>
                  <a:pt x="57" y="358"/>
                  <a:pt x="57" y="357"/>
                  <a:pt x="55" y="353"/>
                </a:cubicBezTo>
                <a:cubicBezTo>
                  <a:pt x="55" y="355"/>
                  <a:pt x="54" y="355"/>
                  <a:pt x="54" y="357"/>
                </a:cubicBezTo>
                <a:cubicBezTo>
                  <a:pt x="54" y="356"/>
                  <a:pt x="53" y="356"/>
                  <a:pt x="53" y="355"/>
                </a:cubicBezTo>
                <a:cubicBezTo>
                  <a:pt x="53" y="354"/>
                  <a:pt x="52" y="353"/>
                  <a:pt x="52" y="351"/>
                </a:cubicBezTo>
                <a:cubicBezTo>
                  <a:pt x="52" y="352"/>
                  <a:pt x="53" y="353"/>
                  <a:pt x="53" y="353"/>
                </a:cubicBezTo>
                <a:cubicBezTo>
                  <a:pt x="53" y="352"/>
                  <a:pt x="55" y="353"/>
                  <a:pt x="54" y="351"/>
                </a:cubicBezTo>
                <a:cubicBezTo>
                  <a:pt x="53" y="350"/>
                  <a:pt x="53" y="349"/>
                  <a:pt x="52" y="349"/>
                </a:cubicBezTo>
                <a:cubicBezTo>
                  <a:pt x="51" y="347"/>
                  <a:pt x="50" y="347"/>
                  <a:pt x="50" y="347"/>
                </a:cubicBezTo>
                <a:cubicBezTo>
                  <a:pt x="49" y="344"/>
                  <a:pt x="48" y="341"/>
                  <a:pt x="47" y="338"/>
                </a:cubicBezTo>
                <a:cubicBezTo>
                  <a:pt x="46" y="337"/>
                  <a:pt x="45" y="336"/>
                  <a:pt x="45" y="335"/>
                </a:cubicBezTo>
                <a:cubicBezTo>
                  <a:pt x="46" y="333"/>
                  <a:pt x="43" y="326"/>
                  <a:pt x="43" y="321"/>
                </a:cubicBezTo>
                <a:cubicBezTo>
                  <a:pt x="43" y="320"/>
                  <a:pt x="42" y="319"/>
                  <a:pt x="42" y="318"/>
                </a:cubicBezTo>
                <a:cubicBezTo>
                  <a:pt x="43" y="316"/>
                  <a:pt x="43" y="311"/>
                  <a:pt x="41" y="305"/>
                </a:cubicBezTo>
                <a:cubicBezTo>
                  <a:pt x="40" y="301"/>
                  <a:pt x="39" y="299"/>
                  <a:pt x="39" y="296"/>
                </a:cubicBezTo>
                <a:cubicBezTo>
                  <a:pt x="38" y="294"/>
                  <a:pt x="38" y="291"/>
                  <a:pt x="38" y="288"/>
                </a:cubicBezTo>
                <a:cubicBezTo>
                  <a:pt x="38" y="287"/>
                  <a:pt x="37" y="285"/>
                  <a:pt x="37" y="284"/>
                </a:cubicBezTo>
                <a:cubicBezTo>
                  <a:pt x="37" y="282"/>
                  <a:pt x="37" y="281"/>
                  <a:pt x="37" y="279"/>
                </a:cubicBezTo>
                <a:cubicBezTo>
                  <a:pt x="36" y="272"/>
                  <a:pt x="35" y="264"/>
                  <a:pt x="35" y="259"/>
                </a:cubicBezTo>
                <a:cubicBezTo>
                  <a:pt x="35" y="256"/>
                  <a:pt x="35" y="253"/>
                  <a:pt x="35" y="251"/>
                </a:cubicBezTo>
                <a:cubicBezTo>
                  <a:pt x="35" y="248"/>
                  <a:pt x="35" y="245"/>
                  <a:pt x="35" y="242"/>
                </a:cubicBezTo>
                <a:cubicBezTo>
                  <a:pt x="35" y="240"/>
                  <a:pt x="35" y="238"/>
                  <a:pt x="35" y="240"/>
                </a:cubicBezTo>
                <a:cubicBezTo>
                  <a:pt x="36" y="242"/>
                  <a:pt x="36" y="240"/>
                  <a:pt x="36" y="239"/>
                </a:cubicBezTo>
                <a:cubicBezTo>
                  <a:pt x="36" y="237"/>
                  <a:pt x="36" y="234"/>
                  <a:pt x="37" y="232"/>
                </a:cubicBezTo>
                <a:cubicBezTo>
                  <a:pt x="37" y="228"/>
                  <a:pt x="37" y="228"/>
                  <a:pt x="37" y="228"/>
                </a:cubicBezTo>
                <a:cubicBezTo>
                  <a:pt x="38" y="224"/>
                  <a:pt x="38" y="224"/>
                  <a:pt x="38" y="224"/>
                </a:cubicBezTo>
                <a:cubicBezTo>
                  <a:pt x="38" y="221"/>
                  <a:pt x="38" y="219"/>
                  <a:pt x="39" y="216"/>
                </a:cubicBezTo>
                <a:cubicBezTo>
                  <a:pt x="39" y="214"/>
                  <a:pt x="40" y="212"/>
                  <a:pt x="40" y="209"/>
                </a:cubicBezTo>
                <a:cubicBezTo>
                  <a:pt x="41" y="208"/>
                  <a:pt x="41" y="207"/>
                  <a:pt x="41" y="206"/>
                </a:cubicBezTo>
                <a:cubicBezTo>
                  <a:pt x="41" y="204"/>
                  <a:pt x="42" y="203"/>
                  <a:pt x="42" y="202"/>
                </a:cubicBezTo>
                <a:cubicBezTo>
                  <a:pt x="43" y="200"/>
                  <a:pt x="44" y="197"/>
                  <a:pt x="45" y="195"/>
                </a:cubicBezTo>
                <a:cubicBezTo>
                  <a:pt x="44" y="199"/>
                  <a:pt x="44" y="205"/>
                  <a:pt x="44" y="206"/>
                </a:cubicBezTo>
                <a:cubicBezTo>
                  <a:pt x="42" y="207"/>
                  <a:pt x="42" y="211"/>
                  <a:pt x="42" y="214"/>
                </a:cubicBezTo>
                <a:cubicBezTo>
                  <a:pt x="41" y="216"/>
                  <a:pt x="41" y="219"/>
                  <a:pt x="41" y="222"/>
                </a:cubicBezTo>
                <a:cubicBezTo>
                  <a:pt x="40" y="225"/>
                  <a:pt x="40" y="228"/>
                  <a:pt x="40" y="231"/>
                </a:cubicBezTo>
                <a:cubicBezTo>
                  <a:pt x="40" y="234"/>
                  <a:pt x="40" y="236"/>
                  <a:pt x="40" y="239"/>
                </a:cubicBezTo>
                <a:cubicBezTo>
                  <a:pt x="40" y="242"/>
                  <a:pt x="40" y="244"/>
                  <a:pt x="40" y="247"/>
                </a:cubicBezTo>
                <a:cubicBezTo>
                  <a:pt x="39" y="247"/>
                  <a:pt x="39" y="249"/>
                  <a:pt x="39" y="249"/>
                </a:cubicBezTo>
                <a:cubicBezTo>
                  <a:pt x="42" y="252"/>
                  <a:pt x="40" y="254"/>
                  <a:pt x="40" y="256"/>
                </a:cubicBezTo>
                <a:cubicBezTo>
                  <a:pt x="40" y="257"/>
                  <a:pt x="40" y="259"/>
                  <a:pt x="40" y="261"/>
                </a:cubicBezTo>
                <a:cubicBezTo>
                  <a:pt x="41" y="264"/>
                  <a:pt x="41" y="267"/>
                  <a:pt x="41" y="270"/>
                </a:cubicBezTo>
                <a:cubicBezTo>
                  <a:pt x="42" y="273"/>
                  <a:pt x="42" y="275"/>
                  <a:pt x="42" y="277"/>
                </a:cubicBezTo>
                <a:cubicBezTo>
                  <a:pt x="42" y="279"/>
                  <a:pt x="42" y="281"/>
                  <a:pt x="43" y="283"/>
                </a:cubicBezTo>
                <a:cubicBezTo>
                  <a:pt x="43" y="285"/>
                  <a:pt x="44" y="287"/>
                  <a:pt x="45" y="289"/>
                </a:cubicBezTo>
                <a:cubicBezTo>
                  <a:pt x="45" y="288"/>
                  <a:pt x="45" y="288"/>
                  <a:pt x="45" y="287"/>
                </a:cubicBezTo>
                <a:cubicBezTo>
                  <a:pt x="43" y="273"/>
                  <a:pt x="42" y="256"/>
                  <a:pt x="44" y="241"/>
                </a:cubicBezTo>
                <a:cubicBezTo>
                  <a:pt x="44" y="238"/>
                  <a:pt x="44" y="234"/>
                  <a:pt x="45" y="230"/>
                </a:cubicBezTo>
                <a:cubicBezTo>
                  <a:pt x="45" y="226"/>
                  <a:pt x="46" y="222"/>
                  <a:pt x="47" y="218"/>
                </a:cubicBezTo>
                <a:cubicBezTo>
                  <a:pt x="48" y="215"/>
                  <a:pt x="48" y="209"/>
                  <a:pt x="48" y="208"/>
                </a:cubicBezTo>
                <a:cubicBezTo>
                  <a:pt x="49" y="206"/>
                  <a:pt x="50" y="204"/>
                  <a:pt x="51" y="201"/>
                </a:cubicBezTo>
                <a:cubicBezTo>
                  <a:pt x="51" y="200"/>
                  <a:pt x="52" y="199"/>
                  <a:pt x="52" y="197"/>
                </a:cubicBezTo>
                <a:cubicBezTo>
                  <a:pt x="52" y="196"/>
                  <a:pt x="53" y="195"/>
                  <a:pt x="53" y="194"/>
                </a:cubicBezTo>
                <a:cubicBezTo>
                  <a:pt x="55" y="188"/>
                  <a:pt x="57" y="183"/>
                  <a:pt x="59" y="178"/>
                </a:cubicBezTo>
                <a:cubicBezTo>
                  <a:pt x="60" y="177"/>
                  <a:pt x="60" y="177"/>
                  <a:pt x="61" y="175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61" y="173"/>
                  <a:pt x="62" y="172"/>
                  <a:pt x="62" y="171"/>
                </a:cubicBezTo>
                <a:cubicBezTo>
                  <a:pt x="62" y="171"/>
                  <a:pt x="63" y="171"/>
                  <a:pt x="63" y="171"/>
                </a:cubicBezTo>
                <a:cubicBezTo>
                  <a:pt x="59" y="180"/>
                  <a:pt x="56" y="189"/>
                  <a:pt x="53" y="199"/>
                </a:cubicBezTo>
                <a:cubicBezTo>
                  <a:pt x="50" y="209"/>
                  <a:pt x="48" y="219"/>
                  <a:pt x="46" y="230"/>
                </a:cubicBezTo>
                <a:cubicBezTo>
                  <a:pt x="45" y="241"/>
                  <a:pt x="44" y="252"/>
                  <a:pt x="44" y="263"/>
                </a:cubicBezTo>
                <a:cubicBezTo>
                  <a:pt x="44" y="266"/>
                  <a:pt x="44" y="268"/>
                  <a:pt x="44" y="271"/>
                </a:cubicBezTo>
                <a:cubicBezTo>
                  <a:pt x="45" y="274"/>
                  <a:pt x="45" y="276"/>
                  <a:pt x="45" y="278"/>
                </a:cubicBezTo>
                <a:cubicBezTo>
                  <a:pt x="45" y="281"/>
                  <a:pt x="46" y="283"/>
                  <a:pt x="46" y="285"/>
                </a:cubicBezTo>
                <a:cubicBezTo>
                  <a:pt x="46" y="287"/>
                  <a:pt x="46" y="289"/>
                  <a:pt x="47" y="291"/>
                </a:cubicBezTo>
                <a:cubicBezTo>
                  <a:pt x="47" y="294"/>
                  <a:pt x="48" y="296"/>
                  <a:pt x="48" y="298"/>
                </a:cubicBezTo>
                <a:cubicBezTo>
                  <a:pt x="48" y="298"/>
                  <a:pt x="48" y="300"/>
                  <a:pt x="48" y="301"/>
                </a:cubicBezTo>
                <a:cubicBezTo>
                  <a:pt x="49" y="302"/>
                  <a:pt x="49" y="302"/>
                  <a:pt x="49" y="302"/>
                </a:cubicBezTo>
                <a:cubicBezTo>
                  <a:pt x="51" y="300"/>
                  <a:pt x="52" y="301"/>
                  <a:pt x="54" y="302"/>
                </a:cubicBezTo>
                <a:cubicBezTo>
                  <a:pt x="56" y="303"/>
                  <a:pt x="56" y="304"/>
                  <a:pt x="57" y="308"/>
                </a:cubicBezTo>
                <a:cubicBezTo>
                  <a:pt x="58" y="309"/>
                  <a:pt x="59" y="312"/>
                  <a:pt x="59" y="312"/>
                </a:cubicBezTo>
                <a:cubicBezTo>
                  <a:pt x="61" y="313"/>
                  <a:pt x="59" y="311"/>
                  <a:pt x="59" y="309"/>
                </a:cubicBezTo>
                <a:cubicBezTo>
                  <a:pt x="59" y="307"/>
                  <a:pt x="59" y="305"/>
                  <a:pt x="58" y="303"/>
                </a:cubicBezTo>
                <a:cubicBezTo>
                  <a:pt x="56" y="300"/>
                  <a:pt x="56" y="297"/>
                  <a:pt x="55" y="294"/>
                </a:cubicBezTo>
                <a:cubicBezTo>
                  <a:pt x="55" y="291"/>
                  <a:pt x="54" y="288"/>
                  <a:pt x="54" y="286"/>
                </a:cubicBezTo>
                <a:cubicBezTo>
                  <a:pt x="53" y="281"/>
                  <a:pt x="51" y="275"/>
                  <a:pt x="51" y="272"/>
                </a:cubicBezTo>
                <a:cubicBezTo>
                  <a:pt x="51" y="269"/>
                  <a:pt x="51" y="265"/>
                  <a:pt x="51" y="261"/>
                </a:cubicBezTo>
                <a:cubicBezTo>
                  <a:pt x="50" y="257"/>
                  <a:pt x="50" y="253"/>
                  <a:pt x="51" y="250"/>
                </a:cubicBezTo>
                <a:cubicBezTo>
                  <a:pt x="51" y="246"/>
                  <a:pt x="50" y="239"/>
                  <a:pt x="52" y="236"/>
                </a:cubicBezTo>
                <a:cubicBezTo>
                  <a:pt x="52" y="234"/>
                  <a:pt x="52" y="231"/>
                  <a:pt x="52" y="227"/>
                </a:cubicBezTo>
                <a:cubicBezTo>
                  <a:pt x="53" y="226"/>
                  <a:pt x="53" y="224"/>
                  <a:pt x="54" y="221"/>
                </a:cubicBezTo>
                <a:cubicBezTo>
                  <a:pt x="54" y="218"/>
                  <a:pt x="55" y="215"/>
                  <a:pt x="55" y="213"/>
                </a:cubicBezTo>
                <a:cubicBezTo>
                  <a:pt x="55" y="211"/>
                  <a:pt x="56" y="210"/>
                  <a:pt x="56" y="208"/>
                </a:cubicBezTo>
                <a:cubicBezTo>
                  <a:pt x="56" y="207"/>
                  <a:pt x="57" y="206"/>
                  <a:pt x="57" y="204"/>
                </a:cubicBezTo>
                <a:cubicBezTo>
                  <a:pt x="57" y="203"/>
                  <a:pt x="58" y="201"/>
                  <a:pt x="58" y="199"/>
                </a:cubicBezTo>
                <a:cubicBezTo>
                  <a:pt x="58" y="198"/>
                  <a:pt x="58" y="196"/>
                  <a:pt x="58" y="194"/>
                </a:cubicBezTo>
                <a:cubicBezTo>
                  <a:pt x="58" y="194"/>
                  <a:pt x="58" y="192"/>
                  <a:pt x="58" y="192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59" y="192"/>
                  <a:pt x="59" y="193"/>
                  <a:pt x="59" y="194"/>
                </a:cubicBezTo>
                <a:cubicBezTo>
                  <a:pt x="58" y="196"/>
                  <a:pt x="58" y="199"/>
                  <a:pt x="58" y="201"/>
                </a:cubicBezTo>
                <a:cubicBezTo>
                  <a:pt x="59" y="199"/>
                  <a:pt x="59" y="197"/>
                  <a:pt x="60" y="195"/>
                </a:cubicBezTo>
                <a:cubicBezTo>
                  <a:pt x="60" y="193"/>
                  <a:pt x="60" y="191"/>
                  <a:pt x="60" y="189"/>
                </a:cubicBezTo>
                <a:cubicBezTo>
                  <a:pt x="61" y="193"/>
                  <a:pt x="62" y="191"/>
                  <a:pt x="63" y="187"/>
                </a:cubicBezTo>
                <a:cubicBezTo>
                  <a:pt x="64" y="185"/>
                  <a:pt x="64" y="182"/>
                  <a:pt x="65" y="180"/>
                </a:cubicBezTo>
                <a:cubicBezTo>
                  <a:pt x="66" y="177"/>
                  <a:pt x="66" y="173"/>
                  <a:pt x="68" y="174"/>
                </a:cubicBezTo>
                <a:cubicBezTo>
                  <a:pt x="68" y="174"/>
                  <a:pt x="69" y="173"/>
                  <a:pt x="69" y="171"/>
                </a:cubicBezTo>
                <a:cubicBezTo>
                  <a:pt x="70" y="169"/>
                  <a:pt x="71" y="166"/>
                  <a:pt x="72" y="164"/>
                </a:cubicBezTo>
                <a:cubicBezTo>
                  <a:pt x="73" y="161"/>
                  <a:pt x="74" y="159"/>
                  <a:pt x="75" y="156"/>
                </a:cubicBezTo>
                <a:cubicBezTo>
                  <a:pt x="76" y="154"/>
                  <a:pt x="77" y="152"/>
                  <a:pt x="78" y="152"/>
                </a:cubicBezTo>
                <a:cubicBezTo>
                  <a:pt x="79" y="152"/>
                  <a:pt x="82" y="145"/>
                  <a:pt x="85" y="140"/>
                </a:cubicBezTo>
                <a:cubicBezTo>
                  <a:pt x="86" y="138"/>
                  <a:pt x="87" y="135"/>
                  <a:pt x="89" y="134"/>
                </a:cubicBezTo>
                <a:cubicBezTo>
                  <a:pt x="87" y="137"/>
                  <a:pt x="86" y="139"/>
                  <a:pt x="86" y="141"/>
                </a:cubicBezTo>
                <a:cubicBezTo>
                  <a:pt x="88" y="138"/>
                  <a:pt x="90" y="135"/>
                  <a:pt x="92" y="133"/>
                </a:cubicBezTo>
                <a:cubicBezTo>
                  <a:pt x="90" y="135"/>
                  <a:pt x="89" y="138"/>
                  <a:pt x="88" y="141"/>
                </a:cubicBezTo>
                <a:cubicBezTo>
                  <a:pt x="89" y="138"/>
                  <a:pt x="90" y="137"/>
                  <a:pt x="91" y="136"/>
                </a:cubicBezTo>
                <a:cubicBezTo>
                  <a:pt x="92" y="134"/>
                  <a:pt x="93" y="133"/>
                  <a:pt x="95" y="132"/>
                </a:cubicBezTo>
                <a:cubicBezTo>
                  <a:pt x="98" y="128"/>
                  <a:pt x="101" y="121"/>
                  <a:pt x="105" y="119"/>
                </a:cubicBezTo>
                <a:cubicBezTo>
                  <a:pt x="106" y="118"/>
                  <a:pt x="107" y="117"/>
                  <a:pt x="108" y="116"/>
                </a:cubicBezTo>
                <a:cubicBezTo>
                  <a:pt x="109" y="115"/>
                  <a:pt x="111" y="113"/>
                  <a:pt x="112" y="112"/>
                </a:cubicBezTo>
                <a:cubicBezTo>
                  <a:pt x="114" y="110"/>
                  <a:pt x="117" y="107"/>
                  <a:pt x="119" y="105"/>
                </a:cubicBezTo>
                <a:cubicBezTo>
                  <a:pt x="120" y="104"/>
                  <a:pt x="121" y="103"/>
                  <a:pt x="121" y="103"/>
                </a:cubicBezTo>
                <a:cubicBezTo>
                  <a:pt x="122" y="102"/>
                  <a:pt x="123" y="101"/>
                  <a:pt x="124" y="101"/>
                </a:cubicBezTo>
                <a:cubicBezTo>
                  <a:pt x="125" y="100"/>
                  <a:pt x="126" y="98"/>
                  <a:pt x="128" y="97"/>
                </a:cubicBezTo>
                <a:cubicBezTo>
                  <a:pt x="130" y="96"/>
                  <a:pt x="132" y="94"/>
                  <a:pt x="134" y="92"/>
                </a:cubicBezTo>
                <a:cubicBezTo>
                  <a:pt x="137" y="90"/>
                  <a:pt x="141" y="86"/>
                  <a:pt x="143" y="84"/>
                </a:cubicBezTo>
                <a:cubicBezTo>
                  <a:pt x="146" y="83"/>
                  <a:pt x="147" y="82"/>
                  <a:pt x="149" y="82"/>
                </a:cubicBezTo>
                <a:cubicBezTo>
                  <a:pt x="149" y="82"/>
                  <a:pt x="149" y="82"/>
                  <a:pt x="150" y="82"/>
                </a:cubicBezTo>
                <a:cubicBezTo>
                  <a:pt x="150" y="81"/>
                  <a:pt x="151" y="81"/>
                  <a:pt x="151" y="80"/>
                </a:cubicBezTo>
                <a:cubicBezTo>
                  <a:pt x="152" y="79"/>
                  <a:pt x="153" y="78"/>
                  <a:pt x="155" y="77"/>
                </a:cubicBezTo>
                <a:cubicBezTo>
                  <a:pt x="155" y="77"/>
                  <a:pt x="155" y="77"/>
                  <a:pt x="155" y="78"/>
                </a:cubicBezTo>
                <a:cubicBezTo>
                  <a:pt x="155" y="78"/>
                  <a:pt x="155" y="78"/>
                  <a:pt x="156" y="78"/>
                </a:cubicBezTo>
                <a:cubicBezTo>
                  <a:pt x="157" y="76"/>
                  <a:pt x="158" y="76"/>
                  <a:pt x="159" y="76"/>
                </a:cubicBezTo>
                <a:cubicBezTo>
                  <a:pt x="159" y="76"/>
                  <a:pt x="158" y="76"/>
                  <a:pt x="158" y="76"/>
                </a:cubicBezTo>
                <a:cubicBezTo>
                  <a:pt x="157" y="77"/>
                  <a:pt x="157" y="78"/>
                  <a:pt x="158" y="77"/>
                </a:cubicBezTo>
                <a:cubicBezTo>
                  <a:pt x="161" y="75"/>
                  <a:pt x="163" y="75"/>
                  <a:pt x="165" y="74"/>
                </a:cubicBezTo>
                <a:cubicBezTo>
                  <a:pt x="167" y="73"/>
                  <a:pt x="169" y="72"/>
                  <a:pt x="172" y="70"/>
                </a:cubicBezTo>
                <a:cubicBezTo>
                  <a:pt x="174" y="69"/>
                  <a:pt x="176" y="68"/>
                  <a:pt x="178" y="67"/>
                </a:cubicBezTo>
                <a:cubicBezTo>
                  <a:pt x="180" y="66"/>
                  <a:pt x="182" y="66"/>
                  <a:pt x="182" y="67"/>
                </a:cubicBezTo>
                <a:cubicBezTo>
                  <a:pt x="183" y="67"/>
                  <a:pt x="184" y="66"/>
                  <a:pt x="185" y="66"/>
                </a:cubicBezTo>
                <a:cubicBezTo>
                  <a:pt x="188" y="65"/>
                  <a:pt x="190" y="64"/>
                  <a:pt x="193" y="63"/>
                </a:cubicBezTo>
                <a:cubicBezTo>
                  <a:pt x="196" y="62"/>
                  <a:pt x="199" y="61"/>
                  <a:pt x="202" y="60"/>
                </a:cubicBezTo>
                <a:cubicBezTo>
                  <a:pt x="202" y="60"/>
                  <a:pt x="200" y="60"/>
                  <a:pt x="199" y="60"/>
                </a:cubicBezTo>
                <a:cubicBezTo>
                  <a:pt x="198" y="60"/>
                  <a:pt x="191" y="64"/>
                  <a:pt x="193" y="61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196" y="60"/>
                  <a:pt x="197" y="61"/>
                  <a:pt x="199" y="59"/>
                </a:cubicBezTo>
                <a:cubicBezTo>
                  <a:pt x="201" y="58"/>
                  <a:pt x="202" y="58"/>
                  <a:pt x="203" y="58"/>
                </a:cubicBezTo>
                <a:cubicBezTo>
                  <a:pt x="203" y="59"/>
                  <a:pt x="205" y="59"/>
                  <a:pt x="206" y="59"/>
                </a:cubicBezTo>
                <a:cubicBezTo>
                  <a:pt x="208" y="58"/>
                  <a:pt x="209" y="58"/>
                  <a:pt x="211" y="57"/>
                </a:cubicBezTo>
                <a:cubicBezTo>
                  <a:pt x="215" y="56"/>
                  <a:pt x="219" y="56"/>
                  <a:pt x="223" y="55"/>
                </a:cubicBezTo>
                <a:cubicBezTo>
                  <a:pt x="225" y="54"/>
                  <a:pt x="229" y="54"/>
                  <a:pt x="233" y="53"/>
                </a:cubicBezTo>
                <a:cubicBezTo>
                  <a:pt x="232" y="54"/>
                  <a:pt x="230" y="54"/>
                  <a:pt x="230" y="55"/>
                </a:cubicBezTo>
                <a:cubicBezTo>
                  <a:pt x="235" y="54"/>
                  <a:pt x="242" y="52"/>
                  <a:pt x="246" y="53"/>
                </a:cubicBezTo>
                <a:cubicBezTo>
                  <a:pt x="246" y="54"/>
                  <a:pt x="249" y="53"/>
                  <a:pt x="252" y="53"/>
                </a:cubicBezTo>
                <a:cubicBezTo>
                  <a:pt x="255" y="53"/>
                  <a:pt x="257" y="53"/>
                  <a:pt x="260" y="5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62" y="54"/>
                  <a:pt x="263" y="54"/>
                  <a:pt x="265" y="54"/>
                </a:cubicBezTo>
                <a:cubicBezTo>
                  <a:pt x="267" y="54"/>
                  <a:pt x="269" y="54"/>
                  <a:pt x="270" y="54"/>
                </a:cubicBezTo>
                <a:cubicBezTo>
                  <a:pt x="270" y="54"/>
                  <a:pt x="270" y="54"/>
                  <a:pt x="269" y="54"/>
                </a:cubicBezTo>
                <a:cubicBezTo>
                  <a:pt x="273" y="55"/>
                  <a:pt x="275" y="55"/>
                  <a:pt x="276" y="55"/>
                </a:cubicBezTo>
                <a:cubicBezTo>
                  <a:pt x="278" y="55"/>
                  <a:pt x="279" y="55"/>
                  <a:pt x="280" y="55"/>
                </a:cubicBezTo>
                <a:cubicBezTo>
                  <a:pt x="283" y="56"/>
                  <a:pt x="286" y="56"/>
                  <a:pt x="288" y="56"/>
                </a:cubicBezTo>
                <a:cubicBezTo>
                  <a:pt x="291" y="56"/>
                  <a:pt x="294" y="56"/>
                  <a:pt x="297" y="57"/>
                </a:cubicBezTo>
                <a:cubicBezTo>
                  <a:pt x="308" y="58"/>
                  <a:pt x="319" y="60"/>
                  <a:pt x="330" y="62"/>
                </a:cubicBezTo>
                <a:cubicBezTo>
                  <a:pt x="331" y="62"/>
                  <a:pt x="332" y="62"/>
                  <a:pt x="331" y="61"/>
                </a:cubicBezTo>
                <a:cubicBezTo>
                  <a:pt x="325" y="59"/>
                  <a:pt x="321" y="56"/>
                  <a:pt x="314" y="55"/>
                </a:cubicBezTo>
                <a:cubicBezTo>
                  <a:pt x="310" y="54"/>
                  <a:pt x="305" y="54"/>
                  <a:pt x="301" y="53"/>
                </a:cubicBezTo>
                <a:cubicBezTo>
                  <a:pt x="299" y="53"/>
                  <a:pt x="297" y="52"/>
                  <a:pt x="295" y="52"/>
                </a:cubicBezTo>
                <a:cubicBezTo>
                  <a:pt x="293" y="52"/>
                  <a:pt x="291" y="51"/>
                  <a:pt x="289" y="51"/>
                </a:cubicBezTo>
                <a:cubicBezTo>
                  <a:pt x="286" y="51"/>
                  <a:pt x="282" y="51"/>
                  <a:pt x="278" y="51"/>
                </a:cubicBezTo>
                <a:cubicBezTo>
                  <a:pt x="279" y="51"/>
                  <a:pt x="280" y="50"/>
                  <a:pt x="281" y="50"/>
                </a:cubicBezTo>
                <a:cubicBezTo>
                  <a:pt x="281" y="50"/>
                  <a:pt x="282" y="50"/>
                  <a:pt x="282" y="50"/>
                </a:cubicBezTo>
                <a:cubicBezTo>
                  <a:pt x="283" y="50"/>
                  <a:pt x="285" y="50"/>
                  <a:pt x="286" y="49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87" y="49"/>
                  <a:pt x="288" y="49"/>
                  <a:pt x="288" y="48"/>
                </a:cubicBezTo>
                <a:cubicBezTo>
                  <a:pt x="289" y="48"/>
                  <a:pt x="290" y="49"/>
                  <a:pt x="292" y="49"/>
                </a:cubicBezTo>
                <a:cubicBezTo>
                  <a:pt x="293" y="50"/>
                  <a:pt x="294" y="50"/>
                  <a:pt x="295" y="50"/>
                </a:cubicBezTo>
                <a:cubicBezTo>
                  <a:pt x="297" y="49"/>
                  <a:pt x="295" y="49"/>
                  <a:pt x="294" y="49"/>
                </a:cubicBezTo>
                <a:cubicBezTo>
                  <a:pt x="292" y="48"/>
                  <a:pt x="291" y="48"/>
                  <a:pt x="289" y="48"/>
                </a:cubicBezTo>
                <a:cubicBezTo>
                  <a:pt x="289" y="47"/>
                  <a:pt x="289" y="47"/>
                  <a:pt x="288" y="46"/>
                </a:cubicBezTo>
                <a:cubicBezTo>
                  <a:pt x="286" y="46"/>
                  <a:pt x="284" y="46"/>
                  <a:pt x="284" y="47"/>
                </a:cubicBezTo>
                <a:cubicBezTo>
                  <a:pt x="283" y="47"/>
                  <a:pt x="282" y="47"/>
                  <a:pt x="282" y="47"/>
                </a:cubicBezTo>
                <a:cubicBezTo>
                  <a:pt x="280" y="46"/>
                  <a:pt x="279" y="46"/>
                  <a:pt x="277" y="45"/>
                </a:cubicBezTo>
                <a:cubicBezTo>
                  <a:pt x="275" y="45"/>
                  <a:pt x="273" y="45"/>
                  <a:pt x="270" y="46"/>
                </a:cubicBezTo>
                <a:cubicBezTo>
                  <a:pt x="270" y="46"/>
                  <a:pt x="270" y="46"/>
                  <a:pt x="270" y="46"/>
                </a:cubicBezTo>
                <a:cubicBezTo>
                  <a:pt x="270" y="46"/>
                  <a:pt x="270" y="45"/>
                  <a:pt x="271" y="45"/>
                </a:cubicBezTo>
                <a:cubicBezTo>
                  <a:pt x="273" y="45"/>
                  <a:pt x="274" y="44"/>
                  <a:pt x="276" y="44"/>
                </a:cubicBezTo>
                <a:cubicBezTo>
                  <a:pt x="277" y="43"/>
                  <a:pt x="279" y="43"/>
                  <a:pt x="282" y="42"/>
                </a:cubicBezTo>
                <a:cubicBezTo>
                  <a:pt x="282" y="42"/>
                  <a:pt x="283" y="43"/>
                  <a:pt x="283" y="43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84" y="43"/>
                  <a:pt x="280" y="43"/>
                  <a:pt x="282" y="43"/>
                </a:cubicBezTo>
                <a:cubicBezTo>
                  <a:pt x="283" y="44"/>
                  <a:pt x="284" y="44"/>
                  <a:pt x="285" y="44"/>
                </a:cubicBezTo>
                <a:cubicBezTo>
                  <a:pt x="287" y="43"/>
                  <a:pt x="284" y="43"/>
                  <a:pt x="285" y="42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7" y="44"/>
                  <a:pt x="288" y="43"/>
                  <a:pt x="288" y="43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88" y="43"/>
                  <a:pt x="288" y="43"/>
                  <a:pt x="289" y="43"/>
                </a:cubicBezTo>
                <a:cubicBezTo>
                  <a:pt x="289" y="43"/>
                  <a:pt x="289" y="43"/>
                  <a:pt x="289" y="43"/>
                </a:cubicBezTo>
                <a:cubicBezTo>
                  <a:pt x="291" y="43"/>
                  <a:pt x="293" y="43"/>
                  <a:pt x="293" y="43"/>
                </a:cubicBezTo>
                <a:cubicBezTo>
                  <a:pt x="292" y="42"/>
                  <a:pt x="291" y="42"/>
                  <a:pt x="290" y="42"/>
                </a:cubicBezTo>
                <a:cubicBezTo>
                  <a:pt x="289" y="42"/>
                  <a:pt x="289" y="41"/>
                  <a:pt x="289" y="41"/>
                </a:cubicBezTo>
                <a:cubicBezTo>
                  <a:pt x="290" y="41"/>
                  <a:pt x="292" y="41"/>
                  <a:pt x="293" y="40"/>
                </a:cubicBezTo>
                <a:cubicBezTo>
                  <a:pt x="292" y="40"/>
                  <a:pt x="290" y="40"/>
                  <a:pt x="288" y="40"/>
                </a:cubicBezTo>
                <a:cubicBezTo>
                  <a:pt x="288" y="39"/>
                  <a:pt x="288" y="38"/>
                  <a:pt x="289" y="38"/>
                </a:cubicBezTo>
                <a:cubicBezTo>
                  <a:pt x="290" y="38"/>
                  <a:pt x="291" y="38"/>
                  <a:pt x="292" y="38"/>
                </a:cubicBezTo>
                <a:cubicBezTo>
                  <a:pt x="294" y="39"/>
                  <a:pt x="296" y="40"/>
                  <a:pt x="298" y="40"/>
                </a:cubicBezTo>
                <a:cubicBezTo>
                  <a:pt x="301" y="41"/>
                  <a:pt x="303" y="41"/>
                  <a:pt x="306" y="42"/>
                </a:cubicBezTo>
                <a:cubicBezTo>
                  <a:pt x="308" y="43"/>
                  <a:pt x="309" y="43"/>
                  <a:pt x="310" y="42"/>
                </a:cubicBezTo>
                <a:cubicBezTo>
                  <a:pt x="312" y="41"/>
                  <a:pt x="309" y="40"/>
                  <a:pt x="306" y="40"/>
                </a:cubicBezTo>
                <a:cubicBezTo>
                  <a:pt x="301" y="38"/>
                  <a:pt x="305" y="40"/>
                  <a:pt x="303" y="40"/>
                </a:cubicBezTo>
                <a:cubicBezTo>
                  <a:pt x="301" y="39"/>
                  <a:pt x="301" y="39"/>
                  <a:pt x="301" y="38"/>
                </a:cubicBezTo>
                <a:cubicBezTo>
                  <a:pt x="301" y="38"/>
                  <a:pt x="297" y="38"/>
                  <a:pt x="297" y="37"/>
                </a:cubicBezTo>
                <a:cubicBezTo>
                  <a:pt x="297" y="37"/>
                  <a:pt x="297" y="37"/>
                  <a:pt x="296" y="37"/>
                </a:cubicBezTo>
                <a:cubicBezTo>
                  <a:pt x="296" y="37"/>
                  <a:pt x="296" y="36"/>
                  <a:pt x="297" y="36"/>
                </a:cubicBezTo>
                <a:cubicBezTo>
                  <a:pt x="298" y="35"/>
                  <a:pt x="301" y="35"/>
                  <a:pt x="306" y="36"/>
                </a:cubicBezTo>
                <a:cubicBezTo>
                  <a:pt x="308" y="37"/>
                  <a:pt x="310" y="37"/>
                  <a:pt x="312" y="36"/>
                </a:cubicBezTo>
                <a:cubicBezTo>
                  <a:pt x="309" y="35"/>
                  <a:pt x="306" y="34"/>
                  <a:pt x="303" y="33"/>
                </a:cubicBezTo>
                <a:cubicBezTo>
                  <a:pt x="299" y="32"/>
                  <a:pt x="299" y="32"/>
                  <a:pt x="301" y="31"/>
                </a:cubicBezTo>
                <a:cubicBezTo>
                  <a:pt x="302" y="31"/>
                  <a:pt x="303" y="30"/>
                  <a:pt x="299" y="29"/>
                </a:cubicBezTo>
                <a:cubicBezTo>
                  <a:pt x="296" y="29"/>
                  <a:pt x="294" y="28"/>
                  <a:pt x="292" y="28"/>
                </a:cubicBezTo>
                <a:cubicBezTo>
                  <a:pt x="289" y="27"/>
                  <a:pt x="287" y="28"/>
                  <a:pt x="286" y="29"/>
                </a:cubicBezTo>
                <a:cubicBezTo>
                  <a:pt x="286" y="27"/>
                  <a:pt x="283" y="25"/>
                  <a:pt x="275" y="25"/>
                </a:cubicBezTo>
                <a:cubicBezTo>
                  <a:pt x="273" y="26"/>
                  <a:pt x="274" y="24"/>
                  <a:pt x="271" y="25"/>
                </a:cubicBezTo>
                <a:cubicBezTo>
                  <a:pt x="270" y="26"/>
                  <a:pt x="267" y="26"/>
                  <a:pt x="264" y="26"/>
                </a:cubicBezTo>
                <a:cubicBezTo>
                  <a:pt x="264" y="26"/>
                  <a:pt x="264" y="26"/>
                  <a:pt x="264" y="26"/>
                </a:cubicBezTo>
                <a:cubicBezTo>
                  <a:pt x="264" y="27"/>
                  <a:pt x="270" y="27"/>
                  <a:pt x="268" y="27"/>
                </a:cubicBezTo>
                <a:cubicBezTo>
                  <a:pt x="266" y="28"/>
                  <a:pt x="262" y="28"/>
                  <a:pt x="259" y="28"/>
                </a:cubicBezTo>
                <a:cubicBezTo>
                  <a:pt x="256" y="28"/>
                  <a:pt x="255" y="28"/>
                  <a:pt x="254" y="27"/>
                </a:cubicBezTo>
                <a:cubicBezTo>
                  <a:pt x="254" y="27"/>
                  <a:pt x="254" y="27"/>
                  <a:pt x="255" y="27"/>
                </a:cubicBezTo>
                <a:cubicBezTo>
                  <a:pt x="258" y="27"/>
                  <a:pt x="258" y="26"/>
                  <a:pt x="259" y="26"/>
                </a:cubicBezTo>
                <a:cubicBezTo>
                  <a:pt x="262" y="26"/>
                  <a:pt x="267" y="26"/>
                  <a:pt x="270" y="24"/>
                </a:cubicBezTo>
                <a:cubicBezTo>
                  <a:pt x="267" y="24"/>
                  <a:pt x="265" y="24"/>
                  <a:pt x="262" y="24"/>
                </a:cubicBezTo>
                <a:cubicBezTo>
                  <a:pt x="259" y="24"/>
                  <a:pt x="256" y="24"/>
                  <a:pt x="254" y="24"/>
                </a:cubicBezTo>
                <a:cubicBezTo>
                  <a:pt x="253" y="23"/>
                  <a:pt x="247" y="23"/>
                  <a:pt x="243" y="24"/>
                </a:cubicBezTo>
                <a:cubicBezTo>
                  <a:pt x="241" y="24"/>
                  <a:pt x="238" y="24"/>
                  <a:pt x="235" y="25"/>
                </a:cubicBezTo>
                <a:cubicBezTo>
                  <a:pt x="232" y="23"/>
                  <a:pt x="226" y="25"/>
                  <a:pt x="220" y="26"/>
                </a:cubicBezTo>
                <a:cubicBezTo>
                  <a:pt x="219" y="26"/>
                  <a:pt x="218" y="26"/>
                  <a:pt x="217" y="26"/>
                </a:cubicBezTo>
                <a:cubicBezTo>
                  <a:pt x="215" y="26"/>
                  <a:pt x="212" y="27"/>
                  <a:pt x="210" y="27"/>
                </a:cubicBezTo>
                <a:cubicBezTo>
                  <a:pt x="207" y="28"/>
                  <a:pt x="205" y="28"/>
                  <a:pt x="203" y="28"/>
                </a:cubicBezTo>
                <a:cubicBezTo>
                  <a:pt x="203" y="28"/>
                  <a:pt x="201" y="29"/>
                  <a:pt x="201" y="30"/>
                </a:cubicBezTo>
                <a:cubicBezTo>
                  <a:pt x="200" y="31"/>
                  <a:pt x="192" y="34"/>
                  <a:pt x="193" y="35"/>
                </a:cubicBezTo>
                <a:cubicBezTo>
                  <a:pt x="189" y="36"/>
                  <a:pt x="186" y="39"/>
                  <a:pt x="183" y="41"/>
                </a:cubicBezTo>
                <a:cubicBezTo>
                  <a:pt x="180" y="42"/>
                  <a:pt x="180" y="43"/>
                  <a:pt x="178" y="44"/>
                </a:cubicBezTo>
                <a:cubicBezTo>
                  <a:pt x="181" y="43"/>
                  <a:pt x="183" y="42"/>
                  <a:pt x="183" y="41"/>
                </a:cubicBezTo>
                <a:cubicBezTo>
                  <a:pt x="183" y="41"/>
                  <a:pt x="184" y="41"/>
                  <a:pt x="184" y="41"/>
                </a:cubicBezTo>
                <a:cubicBezTo>
                  <a:pt x="187" y="40"/>
                  <a:pt x="187" y="41"/>
                  <a:pt x="188" y="41"/>
                </a:cubicBezTo>
                <a:cubicBezTo>
                  <a:pt x="188" y="42"/>
                  <a:pt x="186" y="43"/>
                  <a:pt x="184" y="44"/>
                </a:cubicBezTo>
                <a:cubicBezTo>
                  <a:pt x="182" y="44"/>
                  <a:pt x="181" y="45"/>
                  <a:pt x="179" y="46"/>
                </a:cubicBezTo>
                <a:cubicBezTo>
                  <a:pt x="177" y="47"/>
                  <a:pt x="176" y="48"/>
                  <a:pt x="175" y="47"/>
                </a:cubicBezTo>
                <a:cubicBezTo>
                  <a:pt x="175" y="47"/>
                  <a:pt x="176" y="45"/>
                  <a:pt x="173" y="47"/>
                </a:cubicBezTo>
                <a:cubicBezTo>
                  <a:pt x="170" y="48"/>
                  <a:pt x="167" y="50"/>
                  <a:pt x="165" y="52"/>
                </a:cubicBezTo>
                <a:cubicBezTo>
                  <a:pt x="165" y="52"/>
                  <a:pt x="165" y="51"/>
                  <a:pt x="165" y="51"/>
                </a:cubicBezTo>
                <a:cubicBezTo>
                  <a:pt x="166" y="50"/>
                  <a:pt x="167" y="49"/>
                  <a:pt x="167" y="48"/>
                </a:cubicBezTo>
                <a:cubicBezTo>
                  <a:pt x="167" y="49"/>
                  <a:pt x="170" y="48"/>
                  <a:pt x="173" y="46"/>
                </a:cubicBezTo>
                <a:cubicBezTo>
                  <a:pt x="178" y="41"/>
                  <a:pt x="186" y="37"/>
                  <a:pt x="191" y="34"/>
                </a:cubicBezTo>
                <a:cubicBezTo>
                  <a:pt x="193" y="33"/>
                  <a:pt x="197" y="31"/>
                  <a:pt x="196" y="30"/>
                </a:cubicBezTo>
                <a:cubicBezTo>
                  <a:pt x="196" y="29"/>
                  <a:pt x="192" y="31"/>
                  <a:pt x="190" y="32"/>
                </a:cubicBezTo>
                <a:cubicBezTo>
                  <a:pt x="183" y="33"/>
                  <a:pt x="175" y="37"/>
                  <a:pt x="169" y="39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66" y="39"/>
                  <a:pt x="163" y="40"/>
                  <a:pt x="161" y="42"/>
                </a:cubicBezTo>
                <a:cubicBezTo>
                  <a:pt x="159" y="42"/>
                  <a:pt x="158" y="43"/>
                  <a:pt x="156" y="44"/>
                </a:cubicBezTo>
                <a:cubicBezTo>
                  <a:pt x="155" y="45"/>
                  <a:pt x="153" y="46"/>
                  <a:pt x="152" y="47"/>
                </a:cubicBezTo>
                <a:cubicBezTo>
                  <a:pt x="150" y="48"/>
                  <a:pt x="150" y="50"/>
                  <a:pt x="147" y="50"/>
                </a:cubicBezTo>
                <a:cubicBezTo>
                  <a:pt x="145" y="50"/>
                  <a:pt x="149" y="48"/>
                  <a:pt x="151" y="46"/>
                </a:cubicBezTo>
                <a:cubicBezTo>
                  <a:pt x="149" y="47"/>
                  <a:pt x="148" y="48"/>
                  <a:pt x="146" y="49"/>
                </a:cubicBezTo>
                <a:cubicBezTo>
                  <a:pt x="145" y="50"/>
                  <a:pt x="143" y="50"/>
                  <a:pt x="142" y="51"/>
                </a:cubicBezTo>
                <a:cubicBezTo>
                  <a:pt x="139" y="53"/>
                  <a:pt x="136" y="55"/>
                  <a:pt x="133" y="58"/>
                </a:cubicBezTo>
                <a:cubicBezTo>
                  <a:pt x="133" y="59"/>
                  <a:pt x="131" y="59"/>
                  <a:pt x="131" y="59"/>
                </a:cubicBezTo>
                <a:cubicBezTo>
                  <a:pt x="130" y="59"/>
                  <a:pt x="131" y="58"/>
                  <a:pt x="132" y="57"/>
                </a:cubicBezTo>
                <a:cubicBezTo>
                  <a:pt x="133" y="57"/>
                  <a:pt x="135" y="56"/>
                  <a:pt x="135" y="55"/>
                </a:cubicBezTo>
                <a:cubicBezTo>
                  <a:pt x="132" y="56"/>
                  <a:pt x="129" y="58"/>
                  <a:pt x="127" y="60"/>
                </a:cubicBezTo>
                <a:cubicBezTo>
                  <a:pt x="124" y="63"/>
                  <a:pt x="121" y="65"/>
                  <a:pt x="118" y="66"/>
                </a:cubicBezTo>
                <a:cubicBezTo>
                  <a:pt x="116" y="68"/>
                  <a:pt x="113" y="70"/>
                  <a:pt x="111" y="72"/>
                </a:cubicBezTo>
                <a:cubicBezTo>
                  <a:pt x="108" y="74"/>
                  <a:pt x="106" y="77"/>
                  <a:pt x="103" y="78"/>
                </a:cubicBezTo>
                <a:cubicBezTo>
                  <a:pt x="103" y="78"/>
                  <a:pt x="102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1" y="81"/>
                  <a:pt x="101" y="82"/>
                  <a:pt x="100" y="82"/>
                </a:cubicBezTo>
                <a:cubicBezTo>
                  <a:pt x="101" y="79"/>
                  <a:pt x="96" y="86"/>
                  <a:pt x="94" y="87"/>
                </a:cubicBezTo>
                <a:cubicBezTo>
                  <a:pt x="93" y="88"/>
                  <a:pt x="93" y="89"/>
                  <a:pt x="92" y="89"/>
                </a:cubicBezTo>
                <a:cubicBezTo>
                  <a:pt x="89" y="91"/>
                  <a:pt x="85" y="95"/>
                  <a:pt x="82" y="100"/>
                </a:cubicBezTo>
                <a:cubicBezTo>
                  <a:pt x="82" y="101"/>
                  <a:pt x="81" y="102"/>
                  <a:pt x="81" y="102"/>
                </a:cubicBezTo>
                <a:cubicBezTo>
                  <a:pt x="80" y="102"/>
                  <a:pt x="81" y="101"/>
                  <a:pt x="81" y="101"/>
                </a:cubicBezTo>
                <a:cubicBezTo>
                  <a:pt x="82" y="99"/>
                  <a:pt x="81" y="100"/>
                  <a:pt x="81" y="101"/>
                </a:cubicBezTo>
                <a:cubicBezTo>
                  <a:pt x="80" y="102"/>
                  <a:pt x="78" y="103"/>
                  <a:pt x="77" y="104"/>
                </a:cubicBezTo>
                <a:cubicBezTo>
                  <a:pt x="74" y="108"/>
                  <a:pt x="71" y="113"/>
                  <a:pt x="69" y="116"/>
                </a:cubicBezTo>
                <a:cubicBezTo>
                  <a:pt x="67" y="118"/>
                  <a:pt x="66" y="120"/>
                  <a:pt x="64" y="122"/>
                </a:cubicBezTo>
                <a:cubicBezTo>
                  <a:pt x="63" y="124"/>
                  <a:pt x="62" y="126"/>
                  <a:pt x="60" y="129"/>
                </a:cubicBezTo>
                <a:cubicBezTo>
                  <a:pt x="60" y="130"/>
                  <a:pt x="59" y="131"/>
                  <a:pt x="59" y="131"/>
                </a:cubicBezTo>
                <a:cubicBezTo>
                  <a:pt x="58" y="129"/>
                  <a:pt x="56" y="134"/>
                  <a:pt x="54" y="137"/>
                </a:cubicBezTo>
                <a:cubicBezTo>
                  <a:pt x="52" y="140"/>
                  <a:pt x="51" y="144"/>
                  <a:pt x="49" y="147"/>
                </a:cubicBezTo>
                <a:cubicBezTo>
                  <a:pt x="47" y="151"/>
                  <a:pt x="45" y="153"/>
                  <a:pt x="44" y="158"/>
                </a:cubicBezTo>
                <a:cubicBezTo>
                  <a:pt x="44" y="159"/>
                  <a:pt x="43" y="159"/>
                  <a:pt x="43" y="159"/>
                </a:cubicBezTo>
                <a:cubicBezTo>
                  <a:pt x="43" y="158"/>
                  <a:pt x="42" y="159"/>
                  <a:pt x="42" y="160"/>
                </a:cubicBezTo>
                <a:cubicBezTo>
                  <a:pt x="41" y="162"/>
                  <a:pt x="41" y="164"/>
                  <a:pt x="40" y="164"/>
                </a:cubicBezTo>
                <a:cubicBezTo>
                  <a:pt x="40" y="166"/>
                  <a:pt x="39" y="168"/>
                  <a:pt x="38" y="170"/>
                </a:cubicBezTo>
                <a:cubicBezTo>
                  <a:pt x="37" y="172"/>
                  <a:pt x="36" y="175"/>
                  <a:pt x="35" y="177"/>
                </a:cubicBezTo>
                <a:cubicBezTo>
                  <a:pt x="34" y="182"/>
                  <a:pt x="32" y="186"/>
                  <a:pt x="31" y="190"/>
                </a:cubicBezTo>
                <a:cubicBezTo>
                  <a:pt x="30" y="193"/>
                  <a:pt x="29" y="198"/>
                  <a:pt x="28" y="201"/>
                </a:cubicBezTo>
                <a:cubicBezTo>
                  <a:pt x="27" y="204"/>
                  <a:pt x="27" y="207"/>
                  <a:pt x="26" y="210"/>
                </a:cubicBezTo>
                <a:cubicBezTo>
                  <a:pt x="26" y="211"/>
                  <a:pt x="26" y="213"/>
                  <a:pt x="25" y="214"/>
                </a:cubicBezTo>
                <a:cubicBezTo>
                  <a:pt x="25" y="216"/>
                  <a:pt x="25" y="217"/>
                  <a:pt x="25" y="219"/>
                </a:cubicBezTo>
                <a:cubicBezTo>
                  <a:pt x="25" y="220"/>
                  <a:pt x="25" y="220"/>
                  <a:pt x="25" y="221"/>
                </a:cubicBezTo>
                <a:cubicBezTo>
                  <a:pt x="24" y="222"/>
                  <a:pt x="24" y="224"/>
                  <a:pt x="24" y="226"/>
                </a:cubicBezTo>
                <a:cubicBezTo>
                  <a:pt x="23" y="228"/>
                  <a:pt x="23" y="230"/>
                  <a:pt x="23" y="231"/>
                </a:cubicBezTo>
                <a:cubicBezTo>
                  <a:pt x="23" y="235"/>
                  <a:pt x="23" y="238"/>
                  <a:pt x="23" y="240"/>
                </a:cubicBezTo>
                <a:cubicBezTo>
                  <a:pt x="23" y="243"/>
                  <a:pt x="22" y="244"/>
                  <a:pt x="22" y="246"/>
                </a:cubicBezTo>
                <a:cubicBezTo>
                  <a:pt x="22" y="248"/>
                  <a:pt x="22" y="250"/>
                  <a:pt x="22" y="253"/>
                </a:cubicBezTo>
                <a:cubicBezTo>
                  <a:pt x="21" y="262"/>
                  <a:pt x="23" y="275"/>
                  <a:pt x="24" y="284"/>
                </a:cubicBezTo>
                <a:cubicBezTo>
                  <a:pt x="24" y="287"/>
                  <a:pt x="26" y="292"/>
                  <a:pt x="25" y="293"/>
                </a:cubicBezTo>
                <a:cubicBezTo>
                  <a:pt x="26" y="296"/>
                  <a:pt x="26" y="298"/>
                  <a:pt x="26" y="300"/>
                </a:cubicBezTo>
                <a:cubicBezTo>
                  <a:pt x="26" y="301"/>
                  <a:pt x="27" y="303"/>
                  <a:pt x="28" y="306"/>
                </a:cubicBezTo>
                <a:cubicBezTo>
                  <a:pt x="28" y="308"/>
                  <a:pt x="29" y="310"/>
                  <a:pt x="29" y="312"/>
                </a:cubicBezTo>
                <a:cubicBezTo>
                  <a:pt x="30" y="315"/>
                  <a:pt x="31" y="319"/>
                  <a:pt x="32" y="323"/>
                </a:cubicBezTo>
                <a:cubicBezTo>
                  <a:pt x="33" y="327"/>
                  <a:pt x="34" y="331"/>
                  <a:pt x="37" y="335"/>
                </a:cubicBezTo>
                <a:cubicBezTo>
                  <a:pt x="38" y="337"/>
                  <a:pt x="37" y="337"/>
                  <a:pt x="37" y="336"/>
                </a:cubicBezTo>
                <a:cubicBezTo>
                  <a:pt x="35" y="334"/>
                  <a:pt x="36" y="336"/>
                  <a:pt x="37" y="337"/>
                </a:cubicBezTo>
                <a:cubicBezTo>
                  <a:pt x="44" y="356"/>
                  <a:pt x="52" y="373"/>
                  <a:pt x="64" y="389"/>
                </a:cubicBezTo>
                <a:cubicBezTo>
                  <a:pt x="62" y="386"/>
                  <a:pt x="60" y="384"/>
                  <a:pt x="58" y="381"/>
                </a:cubicBezTo>
                <a:cubicBezTo>
                  <a:pt x="56" y="379"/>
                  <a:pt x="54" y="376"/>
                  <a:pt x="52" y="374"/>
                </a:cubicBezTo>
                <a:cubicBezTo>
                  <a:pt x="50" y="372"/>
                  <a:pt x="49" y="371"/>
                  <a:pt x="49" y="372"/>
                </a:cubicBezTo>
                <a:cubicBezTo>
                  <a:pt x="48" y="370"/>
                  <a:pt x="46" y="368"/>
                  <a:pt x="44" y="365"/>
                </a:cubicBezTo>
                <a:cubicBezTo>
                  <a:pt x="44" y="364"/>
                  <a:pt x="43" y="363"/>
                  <a:pt x="43" y="363"/>
                </a:cubicBezTo>
                <a:cubicBezTo>
                  <a:pt x="44" y="362"/>
                  <a:pt x="42" y="359"/>
                  <a:pt x="40" y="356"/>
                </a:cubicBezTo>
                <a:cubicBezTo>
                  <a:pt x="38" y="352"/>
                  <a:pt x="35" y="348"/>
                  <a:pt x="36" y="345"/>
                </a:cubicBezTo>
                <a:cubicBezTo>
                  <a:pt x="36" y="344"/>
                  <a:pt x="32" y="338"/>
                  <a:pt x="31" y="335"/>
                </a:cubicBezTo>
                <a:cubicBezTo>
                  <a:pt x="31" y="333"/>
                  <a:pt x="28" y="328"/>
                  <a:pt x="29" y="328"/>
                </a:cubicBezTo>
                <a:cubicBezTo>
                  <a:pt x="30" y="328"/>
                  <a:pt x="29" y="326"/>
                  <a:pt x="29" y="325"/>
                </a:cubicBezTo>
                <a:cubicBezTo>
                  <a:pt x="25" y="316"/>
                  <a:pt x="25" y="309"/>
                  <a:pt x="21" y="298"/>
                </a:cubicBezTo>
                <a:cubicBezTo>
                  <a:pt x="21" y="297"/>
                  <a:pt x="21" y="297"/>
                  <a:pt x="21" y="297"/>
                </a:cubicBezTo>
                <a:cubicBezTo>
                  <a:pt x="21" y="293"/>
                  <a:pt x="21" y="289"/>
                  <a:pt x="20" y="284"/>
                </a:cubicBezTo>
                <a:cubicBezTo>
                  <a:pt x="20" y="279"/>
                  <a:pt x="19" y="274"/>
                  <a:pt x="18" y="269"/>
                </a:cubicBezTo>
                <a:cubicBezTo>
                  <a:pt x="18" y="267"/>
                  <a:pt x="17" y="265"/>
                  <a:pt x="18" y="265"/>
                </a:cubicBezTo>
                <a:cubicBezTo>
                  <a:pt x="18" y="265"/>
                  <a:pt x="18" y="268"/>
                  <a:pt x="19" y="268"/>
                </a:cubicBezTo>
                <a:cubicBezTo>
                  <a:pt x="19" y="265"/>
                  <a:pt x="19" y="261"/>
                  <a:pt x="18" y="257"/>
                </a:cubicBezTo>
                <a:cubicBezTo>
                  <a:pt x="18" y="253"/>
                  <a:pt x="18" y="249"/>
                  <a:pt x="19" y="246"/>
                </a:cubicBezTo>
                <a:cubicBezTo>
                  <a:pt x="19" y="244"/>
                  <a:pt x="20" y="240"/>
                  <a:pt x="18" y="236"/>
                </a:cubicBezTo>
                <a:cubicBezTo>
                  <a:pt x="20" y="235"/>
                  <a:pt x="19" y="231"/>
                  <a:pt x="19" y="228"/>
                </a:cubicBezTo>
                <a:cubicBezTo>
                  <a:pt x="20" y="229"/>
                  <a:pt x="20" y="229"/>
                  <a:pt x="21" y="223"/>
                </a:cubicBezTo>
                <a:cubicBezTo>
                  <a:pt x="21" y="219"/>
                  <a:pt x="22" y="216"/>
                  <a:pt x="22" y="212"/>
                </a:cubicBezTo>
                <a:cubicBezTo>
                  <a:pt x="23" y="209"/>
                  <a:pt x="24" y="205"/>
                  <a:pt x="25" y="202"/>
                </a:cubicBezTo>
                <a:cubicBezTo>
                  <a:pt x="25" y="199"/>
                  <a:pt x="27" y="196"/>
                  <a:pt x="27" y="191"/>
                </a:cubicBezTo>
                <a:cubicBezTo>
                  <a:pt x="27" y="189"/>
                  <a:pt x="27" y="187"/>
                  <a:pt x="28" y="186"/>
                </a:cubicBezTo>
                <a:cubicBezTo>
                  <a:pt x="29" y="184"/>
                  <a:pt x="28" y="188"/>
                  <a:pt x="29" y="187"/>
                </a:cubicBezTo>
                <a:cubicBezTo>
                  <a:pt x="31" y="178"/>
                  <a:pt x="31" y="178"/>
                  <a:pt x="32" y="177"/>
                </a:cubicBezTo>
                <a:cubicBezTo>
                  <a:pt x="33" y="174"/>
                  <a:pt x="34" y="172"/>
                  <a:pt x="35" y="169"/>
                </a:cubicBezTo>
                <a:cubicBezTo>
                  <a:pt x="36" y="166"/>
                  <a:pt x="37" y="163"/>
                  <a:pt x="38" y="158"/>
                </a:cubicBezTo>
                <a:cubicBezTo>
                  <a:pt x="38" y="158"/>
                  <a:pt x="39" y="156"/>
                  <a:pt x="39" y="156"/>
                </a:cubicBezTo>
                <a:cubicBezTo>
                  <a:pt x="41" y="154"/>
                  <a:pt x="42" y="151"/>
                  <a:pt x="43" y="148"/>
                </a:cubicBezTo>
                <a:cubicBezTo>
                  <a:pt x="43" y="151"/>
                  <a:pt x="41" y="153"/>
                  <a:pt x="41" y="156"/>
                </a:cubicBezTo>
                <a:cubicBezTo>
                  <a:pt x="42" y="154"/>
                  <a:pt x="43" y="152"/>
                  <a:pt x="44" y="149"/>
                </a:cubicBezTo>
                <a:cubicBezTo>
                  <a:pt x="45" y="147"/>
                  <a:pt x="46" y="144"/>
                  <a:pt x="47" y="142"/>
                </a:cubicBezTo>
                <a:cubicBezTo>
                  <a:pt x="46" y="143"/>
                  <a:pt x="45" y="146"/>
                  <a:pt x="46" y="145"/>
                </a:cubicBezTo>
                <a:cubicBezTo>
                  <a:pt x="47" y="143"/>
                  <a:pt x="49" y="141"/>
                  <a:pt x="50" y="137"/>
                </a:cubicBezTo>
                <a:cubicBezTo>
                  <a:pt x="51" y="135"/>
                  <a:pt x="51" y="133"/>
                  <a:pt x="52" y="133"/>
                </a:cubicBezTo>
                <a:cubicBezTo>
                  <a:pt x="53" y="134"/>
                  <a:pt x="55" y="131"/>
                  <a:pt x="56" y="128"/>
                </a:cubicBezTo>
                <a:cubicBezTo>
                  <a:pt x="57" y="126"/>
                  <a:pt x="58" y="125"/>
                  <a:pt x="59" y="124"/>
                </a:cubicBezTo>
                <a:cubicBezTo>
                  <a:pt x="62" y="120"/>
                  <a:pt x="66" y="114"/>
                  <a:pt x="70" y="109"/>
                </a:cubicBezTo>
                <a:cubicBezTo>
                  <a:pt x="70" y="107"/>
                  <a:pt x="72" y="106"/>
                  <a:pt x="72" y="106"/>
                </a:cubicBezTo>
                <a:cubicBezTo>
                  <a:pt x="72" y="106"/>
                  <a:pt x="72" y="106"/>
                  <a:pt x="73" y="106"/>
                </a:cubicBezTo>
                <a:cubicBezTo>
                  <a:pt x="79" y="97"/>
                  <a:pt x="85" y="93"/>
                  <a:pt x="93" y="83"/>
                </a:cubicBezTo>
                <a:cubicBezTo>
                  <a:pt x="95" y="81"/>
                  <a:pt x="96" y="81"/>
                  <a:pt x="98" y="79"/>
                </a:cubicBezTo>
                <a:cubicBezTo>
                  <a:pt x="97" y="80"/>
                  <a:pt x="96" y="81"/>
                  <a:pt x="95" y="82"/>
                </a:cubicBezTo>
                <a:cubicBezTo>
                  <a:pt x="97" y="81"/>
                  <a:pt x="98" y="80"/>
                  <a:pt x="99" y="78"/>
                </a:cubicBezTo>
                <a:cubicBezTo>
                  <a:pt x="101" y="77"/>
                  <a:pt x="102" y="75"/>
                  <a:pt x="104" y="74"/>
                </a:cubicBezTo>
                <a:cubicBezTo>
                  <a:pt x="106" y="73"/>
                  <a:pt x="108" y="71"/>
                  <a:pt x="112" y="68"/>
                </a:cubicBezTo>
                <a:cubicBezTo>
                  <a:pt x="113" y="67"/>
                  <a:pt x="115" y="65"/>
                  <a:pt x="116" y="64"/>
                </a:cubicBezTo>
                <a:cubicBezTo>
                  <a:pt x="118" y="63"/>
                  <a:pt x="119" y="62"/>
                  <a:pt x="120" y="62"/>
                </a:cubicBezTo>
                <a:cubicBezTo>
                  <a:pt x="122" y="61"/>
                  <a:pt x="126" y="59"/>
                  <a:pt x="129" y="56"/>
                </a:cubicBezTo>
                <a:cubicBezTo>
                  <a:pt x="133" y="53"/>
                  <a:pt x="129" y="55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29" y="52"/>
                  <a:pt x="125" y="55"/>
                  <a:pt x="122" y="58"/>
                </a:cubicBezTo>
                <a:cubicBezTo>
                  <a:pt x="124" y="56"/>
                  <a:pt x="125" y="54"/>
                  <a:pt x="126" y="53"/>
                </a:cubicBezTo>
                <a:cubicBezTo>
                  <a:pt x="125" y="54"/>
                  <a:pt x="125" y="53"/>
                  <a:pt x="122" y="55"/>
                </a:cubicBezTo>
                <a:cubicBezTo>
                  <a:pt x="119" y="57"/>
                  <a:pt x="117" y="59"/>
                  <a:pt x="114" y="61"/>
                </a:cubicBezTo>
                <a:cubicBezTo>
                  <a:pt x="111" y="63"/>
                  <a:pt x="109" y="65"/>
                  <a:pt x="106" y="67"/>
                </a:cubicBezTo>
                <a:cubicBezTo>
                  <a:pt x="101" y="71"/>
                  <a:pt x="96" y="75"/>
                  <a:pt x="91" y="81"/>
                </a:cubicBezTo>
                <a:cubicBezTo>
                  <a:pt x="91" y="81"/>
                  <a:pt x="91" y="82"/>
                  <a:pt x="91" y="82"/>
                </a:cubicBezTo>
                <a:cubicBezTo>
                  <a:pt x="90" y="81"/>
                  <a:pt x="89" y="82"/>
                  <a:pt x="88" y="83"/>
                </a:cubicBezTo>
                <a:cubicBezTo>
                  <a:pt x="87" y="84"/>
                  <a:pt x="86" y="85"/>
                  <a:pt x="85" y="86"/>
                </a:cubicBezTo>
                <a:cubicBezTo>
                  <a:pt x="80" y="91"/>
                  <a:pt x="76" y="96"/>
                  <a:pt x="71" y="101"/>
                </a:cubicBezTo>
                <a:cubicBezTo>
                  <a:pt x="69" y="104"/>
                  <a:pt x="67" y="107"/>
                  <a:pt x="66" y="110"/>
                </a:cubicBezTo>
                <a:cubicBezTo>
                  <a:pt x="64" y="113"/>
                  <a:pt x="62" y="116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52" y="129"/>
                  <a:pt x="45" y="140"/>
                  <a:pt x="39" y="152"/>
                </a:cubicBezTo>
                <a:cubicBezTo>
                  <a:pt x="38" y="154"/>
                  <a:pt x="37" y="156"/>
                  <a:pt x="36" y="158"/>
                </a:cubicBezTo>
                <a:cubicBezTo>
                  <a:pt x="36" y="161"/>
                  <a:pt x="35" y="163"/>
                  <a:pt x="34" y="165"/>
                </a:cubicBezTo>
                <a:cubicBezTo>
                  <a:pt x="32" y="169"/>
                  <a:pt x="31" y="173"/>
                  <a:pt x="31" y="176"/>
                </a:cubicBezTo>
                <a:cubicBezTo>
                  <a:pt x="31" y="177"/>
                  <a:pt x="30" y="178"/>
                  <a:pt x="30" y="178"/>
                </a:cubicBezTo>
                <a:cubicBezTo>
                  <a:pt x="29" y="178"/>
                  <a:pt x="28" y="182"/>
                  <a:pt x="28" y="185"/>
                </a:cubicBezTo>
                <a:cubicBezTo>
                  <a:pt x="27" y="187"/>
                  <a:pt x="26" y="189"/>
                  <a:pt x="26" y="190"/>
                </a:cubicBezTo>
                <a:cubicBezTo>
                  <a:pt x="25" y="192"/>
                  <a:pt x="25" y="194"/>
                  <a:pt x="25" y="196"/>
                </a:cubicBezTo>
                <a:cubicBezTo>
                  <a:pt x="25" y="196"/>
                  <a:pt x="25" y="195"/>
                  <a:pt x="25" y="195"/>
                </a:cubicBezTo>
                <a:cubicBezTo>
                  <a:pt x="24" y="199"/>
                  <a:pt x="22" y="196"/>
                  <a:pt x="23" y="203"/>
                </a:cubicBezTo>
                <a:cubicBezTo>
                  <a:pt x="23" y="203"/>
                  <a:pt x="23" y="204"/>
                  <a:pt x="22" y="204"/>
                </a:cubicBezTo>
                <a:cubicBezTo>
                  <a:pt x="22" y="205"/>
                  <a:pt x="21" y="207"/>
                  <a:pt x="20" y="209"/>
                </a:cubicBezTo>
                <a:cubicBezTo>
                  <a:pt x="20" y="212"/>
                  <a:pt x="20" y="214"/>
                  <a:pt x="20" y="217"/>
                </a:cubicBezTo>
                <a:cubicBezTo>
                  <a:pt x="20" y="220"/>
                  <a:pt x="20" y="222"/>
                  <a:pt x="19" y="224"/>
                </a:cubicBezTo>
                <a:cubicBezTo>
                  <a:pt x="19" y="222"/>
                  <a:pt x="20" y="221"/>
                  <a:pt x="19" y="219"/>
                </a:cubicBezTo>
                <a:cubicBezTo>
                  <a:pt x="19" y="221"/>
                  <a:pt x="18" y="223"/>
                  <a:pt x="18" y="225"/>
                </a:cubicBezTo>
                <a:cubicBezTo>
                  <a:pt x="18" y="228"/>
                  <a:pt x="17" y="230"/>
                  <a:pt x="17" y="232"/>
                </a:cubicBezTo>
                <a:cubicBezTo>
                  <a:pt x="16" y="235"/>
                  <a:pt x="18" y="236"/>
                  <a:pt x="17" y="236"/>
                </a:cubicBezTo>
                <a:cubicBezTo>
                  <a:pt x="16" y="237"/>
                  <a:pt x="16" y="239"/>
                  <a:pt x="17" y="243"/>
                </a:cubicBezTo>
                <a:cubicBezTo>
                  <a:pt x="17" y="244"/>
                  <a:pt x="17" y="246"/>
                  <a:pt x="17" y="245"/>
                </a:cubicBezTo>
                <a:cubicBezTo>
                  <a:pt x="16" y="243"/>
                  <a:pt x="16" y="248"/>
                  <a:pt x="16" y="250"/>
                </a:cubicBezTo>
                <a:cubicBezTo>
                  <a:pt x="15" y="263"/>
                  <a:pt x="16" y="277"/>
                  <a:pt x="17" y="291"/>
                </a:cubicBezTo>
                <a:cubicBezTo>
                  <a:pt x="18" y="294"/>
                  <a:pt x="18" y="297"/>
                  <a:pt x="19" y="300"/>
                </a:cubicBezTo>
                <a:cubicBezTo>
                  <a:pt x="19" y="303"/>
                  <a:pt x="20" y="306"/>
                  <a:pt x="20" y="309"/>
                </a:cubicBezTo>
                <a:cubicBezTo>
                  <a:pt x="22" y="321"/>
                  <a:pt x="23" y="324"/>
                  <a:pt x="30" y="336"/>
                </a:cubicBezTo>
                <a:cubicBezTo>
                  <a:pt x="30" y="337"/>
                  <a:pt x="30" y="338"/>
                  <a:pt x="31" y="340"/>
                </a:cubicBezTo>
                <a:cubicBezTo>
                  <a:pt x="32" y="344"/>
                  <a:pt x="29" y="339"/>
                  <a:pt x="30" y="341"/>
                </a:cubicBezTo>
                <a:cubicBezTo>
                  <a:pt x="31" y="344"/>
                  <a:pt x="32" y="346"/>
                  <a:pt x="33" y="348"/>
                </a:cubicBezTo>
                <a:cubicBezTo>
                  <a:pt x="34" y="351"/>
                  <a:pt x="35" y="353"/>
                  <a:pt x="36" y="355"/>
                </a:cubicBezTo>
                <a:cubicBezTo>
                  <a:pt x="37" y="357"/>
                  <a:pt x="39" y="360"/>
                  <a:pt x="40" y="362"/>
                </a:cubicBezTo>
                <a:cubicBezTo>
                  <a:pt x="40" y="363"/>
                  <a:pt x="42" y="365"/>
                  <a:pt x="42" y="364"/>
                </a:cubicBezTo>
                <a:cubicBezTo>
                  <a:pt x="42" y="363"/>
                  <a:pt x="42" y="363"/>
                  <a:pt x="43" y="365"/>
                </a:cubicBezTo>
                <a:cubicBezTo>
                  <a:pt x="45" y="367"/>
                  <a:pt x="43" y="365"/>
                  <a:pt x="44" y="367"/>
                </a:cubicBezTo>
                <a:cubicBezTo>
                  <a:pt x="44" y="368"/>
                  <a:pt x="45" y="369"/>
                  <a:pt x="45" y="370"/>
                </a:cubicBezTo>
                <a:cubicBezTo>
                  <a:pt x="44" y="368"/>
                  <a:pt x="42" y="365"/>
                  <a:pt x="41" y="365"/>
                </a:cubicBezTo>
                <a:cubicBezTo>
                  <a:pt x="44" y="370"/>
                  <a:pt x="48" y="377"/>
                  <a:pt x="51" y="382"/>
                </a:cubicBezTo>
                <a:cubicBezTo>
                  <a:pt x="51" y="383"/>
                  <a:pt x="54" y="387"/>
                  <a:pt x="56" y="388"/>
                </a:cubicBezTo>
                <a:cubicBezTo>
                  <a:pt x="57" y="389"/>
                  <a:pt x="57" y="391"/>
                  <a:pt x="57" y="392"/>
                </a:cubicBezTo>
                <a:cubicBezTo>
                  <a:pt x="59" y="392"/>
                  <a:pt x="58" y="391"/>
                  <a:pt x="57" y="388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57" y="388"/>
                  <a:pt x="58" y="389"/>
                  <a:pt x="58" y="389"/>
                </a:cubicBezTo>
                <a:cubicBezTo>
                  <a:pt x="60" y="393"/>
                  <a:pt x="62" y="394"/>
                  <a:pt x="64" y="397"/>
                </a:cubicBezTo>
                <a:cubicBezTo>
                  <a:pt x="63" y="395"/>
                  <a:pt x="62" y="393"/>
                  <a:pt x="61" y="392"/>
                </a:cubicBezTo>
                <a:cubicBezTo>
                  <a:pt x="60" y="391"/>
                  <a:pt x="60" y="390"/>
                  <a:pt x="59" y="389"/>
                </a:cubicBezTo>
                <a:cubicBezTo>
                  <a:pt x="62" y="393"/>
                  <a:pt x="66" y="398"/>
                  <a:pt x="71" y="401"/>
                </a:cubicBezTo>
                <a:cubicBezTo>
                  <a:pt x="71" y="402"/>
                  <a:pt x="73" y="403"/>
                  <a:pt x="73" y="404"/>
                </a:cubicBezTo>
                <a:cubicBezTo>
                  <a:pt x="75" y="405"/>
                  <a:pt x="76" y="406"/>
                  <a:pt x="78" y="407"/>
                </a:cubicBezTo>
                <a:cubicBezTo>
                  <a:pt x="78" y="408"/>
                  <a:pt x="78" y="408"/>
                  <a:pt x="79" y="408"/>
                </a:cubicBezTo>
                <a:cubicBezTo>
                  <a:pt x="80" y="410"/>
                  <a:pt x="82" y="411"/>
                  <a:pt x="84" y="412"/>
                </a:cubicBezTo>
                <a:cubicBezTo>
                  <a:pt x="84" y="412"/>
                  <a:pt x="85" y="413"/>
                  <a:pt x="86" y="414"/>
                </a:cubicBezTo>
                <a:cubicBezTo>
                  <a:pt x="86" y="414"/>
                  <a:pt x="86" y="414"/>
                  <a:pt x="85" y="414"/>
                </a:cubicBezTo>
                <a:cubicBezTo>
                  <a:pt x="81" y="412"/>
                  <a:pt x="83" y="414"/>
                  <a:pt x="85" y="415"/>
                </a:cubicBezTo>
                <a:cubicBezTo>
                  <a:pt x="86" y="416"/>
                  <a:pt x="86" y="417"/>
                  <a:pt x="87" y="418"/>
                </a:cubicBezTo>
                <a:cubicBezTo>
                  <a:pt x="87" y="418"/>
                  <a:pt x="86" y="418"/>
                  <a:pt x="85" y="417"/>
                </a:cubicBezTo>
                <a:cubicBezTo>
                  <a:pt x="87" y="421"/>
                  <a:pt x="82" y="417"/>
                  <a:pt x="79" y="414"/>
                </a:cubicBezTo>
                <a:cubicBezTo>
                  <a:pt x="82" y="417"/>
                  <a:pt x="85" y="420"/>
                  <a:pt x="88" y="423"/>
                </a:cubicBezTo>
                <a:cubicBezTo>
                  <a:pt x="90" y="425"/>
                  <a:pt x="92" y="426"/>
                  <a:pt x="94" y="428"/>
                </a:cubicBezTo>
                <a:close/>
                <a:moveTo>
                  <a:pt x="191" y="482"/>
                </a:moveTo>
                <a:cubicBezTo>
                  <a:pt x="191" y="482"/>
                  <a:pt x="191" y="482"/>
                  <a:pt x="191" y="482"/>
                </a:cubicBezTo>
                <a:cubicBezTo>
                  <a:pt x="192" y="482"/>
                  <a:pt x="192" y="482"/>
                  <a:pt x="193" y="483"/>
                </a:cubicBezTo>
                <a:cubicBezTo>
                  <a:pt x="192" y="482"/>
                  <a:pt x="190" y="482"/>
                  <a:pt x="191" y="482"/>
                </a:cubicBezTo>
                <a:close/>
                <a:moveTo>
                  <a:pt x="147" y="463"/>
                </a:moveTo>
                <a:cubicBezTo>
                  <a:pt x="147" y="463"/>
                  <a:pt x="148" y="463"/>
                  <a:pt x="148" y="463"/>
                </a:cubicBezTo>
                <a:cubicBezTo>
                  <a:pt x="148" y="463"/>
                  <a:pt x="148" y="463"/>
                  <a:pt x="148" y="463"/>
                </a:cubicBezTo>
                <a:cubicBezTo>
                  <a:pt x="148" y="464"/>
                  <a:pt x="149" y="464"/>
                  <a:pt x="149" y="464"/>
                </a:cubicBezTo>
                <a:cubicBezTo>
                  <a:pt x="148" y="464"/>
                  <a:pt x="148" y="464"/>
                  <a:pt x="148" y="464"/>
                </a:cubicBezTo>
                <a:cubicBezTo>
                  <a:pt x="147" y="463"/>
                  <a:pt x="146" y="464"/>
                  <a:pt x="145" y="463"/>
                </a:cubicBezTo>
                <a:cubicBezTo>
                  <a:pt x="143" y="462"/>
                  <a:pt x="146" y="463"/>
                  <a:pt x="147" y="463"/>
                </a:cubicBezTo>
                <a:close/>
                <a:moveTo>
                  <a:pt x="108" y="425"/>
                </a:moveTo>
                <a:cubicBezTo>
                  <a:pt x="108" y="424"/>
                  <a:pt x="107" y="424"/>
                  <a:pt x="107" y="423"/>
                </a:cubicBezTo>
                <a:cubicBezTo>
                  <a:pt x="108" y="424"/>
                  <a:pt x="108" y="424"/>
                  <a:pt x="108" y="425"/>
                </a:cubicBezTo>
                <a:close/>
                <a:moveTo>
                  <a:pt x="325" y="59"/>
                </a:moveTo>
                <a:cubicBezTo>
                  <a:pt x="324" y="59"/>
                  <a:pt x="321" y="59"/>
                  <a:pt x="319" y="58"/>
                </a:cubicBezTo>
                <a:cubicBezTo>
                  <a:pt x="317" y="58"/>
                  <a:pt x="316" y="58"/>
                  <a:pt x="314" y="57"/>
                </a:cubicBezTo>
                <a:cubicBezTo>
                  <a:pt x="313" y="57"/>
                  <a:pt x="311" y="56"/>
                  <a:pt x="310" y="56"/>
                </a:cubicBezTo>
                <a:cubicBezTo>
                  <a:pt x="315" y="56"/>
                  <a:pt x="320" y="58"/>
                  <a:pt x="325" y="59"/>
                </a:cubicBezTo>
                <a:close/>
                <a:moveTo>
                  <a:pt x="292" y="34"/>
                </a:moveTo>
                <a:cubicBezTo>
                  <a:pt x="293" y="34"/>
                  <a:pt x="294" y="34"/>
                  <a:pt x="295" y="34"/>
                </a:cubicBezTo>
                <a:cubicBezTo>
                  <a:pt x="295" y="34"/>
                  <a:pt x="295" y="35"/>
                  <a:pt x="295" y="36"/>
                </a:cubicBezTo>
                <a:cubicBezTo>
                  <a:pt x="295" y="36"/>
                  <a:pt x="295" y="36"/>
                  <a:pt x="294" y="36"/>
                </a:cubicBezTo>
                <a:cubicBezTo>
                  <a:pt x="293" y="36"/>
                  <a:pt x="292" y="35"/>
                  <a:pt x="290" y="35"/>
                </a:cubicBezTo>
                <a:cubicBezTo>
                  <a:pt x="292" y="35"/>
                  <a:pt x="294" y="35"/>
                  <a:pt x="292" y="34"/>
                </a:cubicBezTo>
                <a:close/>
                <a:moveTo>
                  <a:pt x="281" y="37"/>
                </a:moveTo>
                <a:cubicBezTo>
                  <a:pt x="281" y="37"/>
                  <a:pt x="282" y="37"/>
                  <a:pt x="282" y="38"/>
                </a:cubicBezTo>
                <a:cubicBezTo>
                  <a:pt x="282" y="38"/>
                  <a:pt x="283" y="38"/>
                  <a:pt x="283" y="38"/>
                </a:cubicBezTo>
                <a:cubicBezTo>
                  <a:pt x="283" y="38"/>
                  <a:pt x="283" y="38"/>
                  <a:pt x="284" y="39"/>
                </a:cubicBezTo>
                <a:cubicBezTo>
                  <a:pt x="283" y="39"/>
                  <a:pt x="282" y="39"/>
                  <a:pt x="281" y="38"/>
                </a:cubicBezTo>
                <a:cubicBezTo>
                  <a:pt x="281" y="38"/>
                  <a:pt x="281" y="38"/>
                  <a:pt x="281" y="37"/>
                </a:cubicBezTo>
                <a:close/>
                <a:moveTo>
                  <a:pt x="280" y="41"/>
                </a:moveTo>
                <a:cubicBezTo>
                  <a:pt x="281" y="41"/>
                  <a:pt x="281" y="40"/>
                  <a:pt x="281" y="40"/>
                </a:cubicBezTo>
                <a:cubicBezTo>
                  <a:pt x="282" y="40"/>
                  <a:pt x="283" y="40"/>
                  <a:pt x="284" y="40"/>
                </a:cubicBezTo>
                <a:cubicBezTo>
                  <a:pt x="284" y="41"/>
                  <a:pt x="283" y="41"/>
                  <a:pt x="284" y="41"/>
                </a:cubicBezTo>
                <a:cubicBezTo>
                  <a:pt x="284" y="41"/>
                  <a:pt x="283" y="41"/>
                  <a:pt x="283" y="41"/>
                </a:cubicBezTo>
                <a:cubicBezTo>
                  <a:pt x="283" y="42"/>
                  <a:pt x="283" y="42"/>
                  <a:pt x="282" y="42"/>
                </a:cubicBezTo>
                <a:cubicBezTo>
                  <a:pt x="282" y="42"/>
                  <a:pt x="281" y="42"/>
                  <a:pt x="281" y="42"/>
                </a:cubicBezTo>
                <a:cubicBezTo>
                  <a:pt x="279" y="42"/>
                  <a:pt x="279" y="41"/>
                  <a:pt x="280" y="41"/>
                </a:cubicBezTo>
                <a:close/>
                <a:moveTo>
                  <a:pt x="256" y="44"/>
                </a:moveTo>
                <a:cubicBezTo>
                  <a:pt x="256" y="44"/>
                  <a:pt x="255" y="45"/>
                  <a:pt x="255" y="45"/>
                </a:cubicBezTo>
                <a:cubicBezTo>
                  <a:pt x="255" y="45"/>
                  <a:pt x="255" y="45"/>
                  <a:pt x="255" y="44"/>
                </a:cubicBezTo>
                <a:cubicBezTo>
                  <a:pt x="255" y="44"/>
                  <a:pt x="255" y="44"/>
                  <a:pt x="255" y="44"/>
                </a:cubicBezTo>
                <a:cubicBezTo>
                  <a:pt x="255" y="44"/>
                  <a:pt x="255" y="44"/>
                  <a:pt x="256" y="44"/>
                </a:cubicBezTo>
                <a:close/>
                <a:moveTo>
                  <a:pt x="230" y="42"/>
                </a:moveTo>
                <a:cubicBezTo>
                  <a:pt x="230" y="42"/>
                  <a:pt x="230" y="42"/>
                  <a:pt x="230" y="42"/>
                </a:cubicBezTo>
                <a:cubicBezTo>
                  <a:pt x="230" y="42"/>
                  <a:pt x="231" y="42"/>
                  <a:pt x="232" y="41"/>
                </a:cubicBezTo>
                <a:cubicBezTo>
                  <a:pt x="236" y="40"/>
                  <a:pt x="239" y="40"/>
                  <a:pt x="242" y="40"/>
                </a:cubicBezTo>
                <a:cubicBezTo>
                  <a:pt x="242" y="40"/>
                  <a:pt x="244" y="40"/>
                  <a:pt x="246" y="40"/>
                </a:cubicBezTo>
                <a:cubicBezTo>
                  <a:pt x="247" y="40"/>
                  <a:pt x="248" y="41"/>
                  <a:pt x="247" y="42"/>
                </a:cubicBezTo>
                <a:cubicBezTo>
                  <a:pt x="247" y="43"/>
                  <a:pt x="247" y="43"/>
                  <a:pt x="247" y="43"/>
                </a:cubicBezTo>
                <a:cubicBezTo>
                  <a:pt x="245" y="44"/>
                  <a:pt x="246" y="43"/>
                  <a:pt x="245" y="43"/>
                </a:cubicBezTo>
                <a:cubicBezTo>
                  <a:pt x="244" y="44"/>
                  <a:pt x="243" y="44"/>
                  <a:pt x="243" y="44"/>
                </a:cubicBezTo>
                <a:cubicBezTo>
                  <a:pt x="241" y="44"/>
                  <a:pt x="240" y="44"/>
                  <a:pt x="238" y="45"/>
                </a:cubicBezTo>
                <a:cubicBezTo>
                  <a:pt x="238" y="44"/>
                  <a:pt x="236" y="44"/>
                  <a:pt x="234" y="44"/>
                </a:cubicBezTo>
                <a:cubicBezTo>
                  <a:pt x="235" y="43"/>
                  <a:pt x="230" y="43"/>
                  <a:pt x="230" y="42"/>
                </a:cubicBezTo>
                <a:cubicBezTo>
                  <a:pt x="230" y="42"/>
                  <a:pt x="230" y="42"/>
                  <a:pt x="229" y="42"/>
                </a:cubicBezTo>
                <a:cubicBezTo>
                  <a:pt x="230" y="42"/>
                  <a:pt x="230" y="42"/>
                  <a:pt x="230" y="42"/>
                </a:cubicBezTo>
                <a:close/>
                <a:moveTo>
                  <a:pt x="226" y="44"/>
                </a:moveTo>
                <a:cubicBezTo>
                  <a:pt x="228" y="44"/>
                  <a:pt x="229" y="44"/>
                  <a:pt x="230" y="44"/>
                </a:cubicBezTo>
                <a:cubicBezTo>
                  <a:pt x="230" y="45"/>
                  <a:pt x="230" y="45"/>
                  <a:pt x="230" y="45"/>
                </a:cubicBezTo>
                <a:cubicBezTo>
                  <a:pt x="230" y="45"/>
                  <a:pt x="229" y="45"/>
                  <a:pt x="229" y="45"/>
                </a:cubicBezTo>
                <a:cubicBezTo>
                  <a:pt x="228" y="45"/>
                  <a:pt x="225" y="46"/>
                  <a:pt x="224" y="45"/>
                </a:cubicBezTo>
                <a:cubicBezTo>
                  <a:pt x="224" y="45"/>
                  <a:pt x="224" y="45"/>
                  <a:pt x="226" y="44"/>
                </a:cubicBezTo>
                <a:close/>
                <a:moveTo>
                  <a:pt x="191" y="61"/>
                </a:moveTo>
                <a:cubicBezTo>
                  <a:pt x="193" y="60"/>
                  <a:pt x="194" y="59"/>
                  <a:pt x="193" y="60"/>
                </a:cubicBezTo>
                <a:cubicBezTo>
                  <a:pt x="193" y="60"/>
                  <a:pt x="193" y="60"/>
                  <a:pt x="193" y="61"/>
                </a:cubicBezTo>
                <a:cubicBezTo>
                  <a:pt x="191" y="61"/>
                  <a:pt x="189" y="62"/>
                  <a:pt x="187" y="62"/>
                </a:cubicBezTo>
                <a:cubicBezTo>
                  <a:pt x="188" y="62"/>
                  <a:pt x="190" y="61"/>
                  <a:pt x="191" y="61"/>
                </a:cubicBezTo>
                <a:close/>
                <a:moveTo>
                  <a:pt x="183" y="49"/>
                </a:move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3" y="49"/>
                  <a:pt x="182" y="50"/>
                  <a:pt x="181" y="49"/>
                </a:cubicBezTo>
                <a:cubicBezTo>
                  <a:pt x="181" y="49"/>
                  <a:pt x="181" y="49"/>
                  <a:pt x="180" y="49"/>
                </a:cubicBezTo>
                <a:cubicBezTo>
                  <a:pt x="181" y="49"/>
                  <a:pt x="182" y="49"/>
                  <a:pt x="183" y="49"/>
                </a:cubicBezTo>
                <a:close/>
                <a:moveTo>
                  <a:pt x="161" y="55"/>
                </a:moveTo>
                <a:cubicBezTo>
                  <a:pt x="162" y="55"/>
                  <a:pt x="162" y="55"/>
                  <a:pt x="163" y="55"/>
                </a:cubicBezTo>
                <a:cubicBezTo>
                  <a:pt x="163" y="54"/>
                  <a:pt x="164" y="54"/>
                  <a:pt x="165" y="54"/>
                </a:cubicBezTo>
                <a:cubicBezTo>
                  <a:pt x="166" y="54"/>
                  <a:pt x="170" y="53"/>
                  <a:pt x="172" y="52"/>
                </a:cubicBezTo>
                <a:cubicBezTo>
                  <a:pt x="175" y="50"/>
                  <a:pt x="177" y="50"/>
                  <a:pt x="179" y="50"/>
                </a:cubicBezTo>
                <a:cubicBezTo>
                  <a:pt x="177" y="50"/>
                  <a:pt x="176" y="51"/>
                  <a:pt x="176" y="51"/>
                </a:cubicBezTo>
                <a:cubicBezTo>
                  <a:pt x="173" y="53"/>
                  <a:pt x="173" y="52"/>
                  <a:pt x="171" y="53"/>
                </a:cubicBezTo>
                <a:cubicBezTo>
                  <a:pt x="170" y="53"/>
                  <a:pt x="168" y="54"/>
                  <a:pt x="166" y="55"/>
                </a:cubicBezTo>
                <a:cubicBezTo>
                  <a:pt x="167" y="55"/>
                  <a:pt x="165" y="57"/>
                  <a:pt x="165" y="57"/>
                </a:cubicBezTo>
                <a:cubicBezTo>
                  <a:pt x="166" y="57"/>
                  <a:pt x="168" y="56"/>
                  <a:pt x="169" y="55"/>
                </a:cubicBezTo>
                <a:cubicBezTo>
                  <a:pt x="172" y="54"/>
                  <a:pt x="174" y="53"/>
                  <a:pt x="176" y="52"/>
                </a:cubicBezTo>
                <a:cubicBezTo>
                  <a:pt x="178" y="52"/>
                  <a:pt x="180" y="51"/>
                  <a:pt x="182" y="50"/>
                </a:cubicBezTo>
                <a:cubicBezTo>
                  <a:pt x="183" y="50"/>
                  <a:pt x="183" y="50"/>
                  <a:pt x="184" y="50"/>
                </a:cubicBezTo>
                <a:cubicBezTo>
                  <a:pt x="184" y="51"/>
                  <a:pt x="183" y="54"/>
                  <a:pt x="182" y="56"/>
                </a:cubicBezTo>
                <a:cubicBezTo>
                  <a:pt x="182" y="56"/>
                  <a:pt x="180" y="57"/>
                  <a:pt x="180" y="57"/>
                </a:cubicBezTo>
                <a:cubicBezTo>
                  <a:pt x="176" y="58"/>
                  <a:pt x="174" y="60"/>
                  <a:pt x="173" y="61"/>
                </a:cubicBezTo>
                <a:cubicBezTo>
                  <a:pt x="173" y="62"/>
                  <a:pt x="173" y="62"/>
                  <a:pt x="174" y="62"/>
                </a:cubicBezTo>
                <a:cubicBezTo>
                  <a:pt x="170" y="64"/>
                  <a:pt x="166" y="66"/>
                  <a:pt x="162" y="68"/>
                </a:cubicBezTo>
                <a:cubicBezTo>
                  <a:pt x="160" y="69"/>
                  <a:pt x="160" y="70"/>
                  <a:pt x="159" y="70"/>
                </a:cubicBezTo>
                <a:cubicBezTo>
                  <a:pt x="158" y="71"/>
                  <a:pt x="159" y="72"/>
                  <a:pt x="159" y="71"/>
                </a:cubicBezTo>
                <a:cubicBezTo>
                  <a:pt x="163" y="70"/>
                  <a:pt x="164" y="70"/>
                  <a:pt x="167" y="69"/>
                </a:cubicBezTo>
                <a:cubicBezTo>
                  <a:pt x="169" y="68"/>
                  <a:pt x="172" y="67"/>
                  <a:pt x="174" y="66"/>
                </a:cubicBezTo>
                <a:cubicBezTo>
                  <a:pt x="176" y="66"/>
                  <a:pt x="178" y="65"/>
                  <a:pt x="180" y="65"/>
                </a:cubicBezTo>
                <a:cubicBezTo>
                  <a:pt x="180" y="65"/>
                  <a:pt x="181" y="64"/>
                  <a:pt x="181" y="64"/>
                </a:cubicBezTo>
                <a:cubicBezTo>
                  <a:pt x="180" y="65"/>
                  <a:pt x="179" y="65"/>
                  <a:pt x="178" y="65"/>
                </a:cubicBezTo>
                <a:cubicBezTo>
                  <a:pt x="176" y="66"/>
                  <a:pt x="173" y="68"/>
                  <a:pt x="170" y="69"/>
                </a:cubicBezTo>
                <a:cubicBezTo>
                  <a:pt x="169" y="70"/>
                  <a:pt x="168" y="69"/>
                  <a:pt x="167" y="70"/>
                </a:cubicBezTo>
                <a:cubicBezTo>
                  <a:pt x="163" y="71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3" y="72"/>
                  <a:pt x="163" y="71"/>
                  <a:pt x="161" y="72"/>
                </a:cubicBezTo>
                <a:cubicBezTo>
                  <a:pt x="158" y="73"/>
                  <a:pt x="156" y="74"/>
                  <a:pt x="154" y="75"/>
                </a:cubicBezTo>
                <a:cubicBezTo>
                  <a:pt x="152" y="76"/>
                  <a:pt x="150" y="76"/>
                  <a:pt x="148" y="77"/>
                </a:cubicBezTo>
                <a:cubicBezTo>
                  <a:pt x="148" y="78"/>
                  <a:pt x="148" y="79"/>
                  <a:pt x="148" y="80"/>
                </a:cubicBezTo>
                <a:cubicBezTo>
                  <a:pt x="147" y="80"/>
                  <a:pt x="147" y="80"/>
                  <a:pt x="147" y="81"/>
                </a:cubicBezTo>
                <a:cubicBezTo>
                  <a:pt x="147" y="80"/>
                  <a:pt x="147" y="80"/>
                  <a:pt x="147" y="80"/>
                </a:cubicBezTo>
                <a:cubicBezTo>
                  <a:pt x="148" y="79"/>
                  <a:pt x="147" y="80"/>
                  <a:pt x="145" y="81"/>
                </a:cubicBezTo>
                <a:cubicBezTo>
                  <a:pt x="142" y="83"/>
                  <a:pt x="140" y="83"/>
                  <a:pt x="136" y="88"/>
                </a:cubicBezTo>
                <a:cubicBezTo>
                  <a:pt x="136" y="88"/>
                  <a:pt x="136" y="88"/>
                  <a:pt x="135" y="88"/>
                </a:cubicBezTo>
                <a:cubicBezTo>
                  <a:pt x="133" y="88"/>
                  <a:pt x="131" y="90"/>
                  <a:pt x="128" y="92"/>
                </a:cubicBezTo>
                <a:cubicBezTo>
                  <a:pt x="128" y="92"/>
                  <a:pt x="127" y="92"/>
                  <a:pt x="127" y="92"/>
                </a:cubicBezTo>
                <a:cubicBezTo>
                  <a:pt x="126" y="92"/>
                  <a:pt x="126" y="92"/>
                  <a:pt x="125" y="92"/>
                </a:cubicBezTo>
                <a:cubicBezTo>
                  <a:pt x="128" y="90"/>
                  <a:pt x="131" y="88"/>
                  <a:pt x="134" y="86"/>
                </a:cubicBezTo>
                <a:cubicBezTo>
                  <a:pt x="136" y="84"/>
                  <a:pt x="138" y="84"/>
                  <a:pt x="141" y="81"/>
                </a:cubicBezTo>
                <a:cubicBezTo>
                  <a:pt x="142" y="79"/>
                  <a:pt x="142" y="80"/>
                  <a:pt x="141" y="81"/>
                </a:cubicBezTo>
                <a:cubicBezTo>
                  <a:pt x="143" y="80"/>
                  <a:pt x="146" y="79"/>
                  <a:pt x="149" y="77"/>
                </a:cubicBezTo>
                <a:cubicBezTo>
                  <a:pt x="152" y="75"/>
                  <a:pt x="151" y="74"/>
                  <a:pt x="151" y="73"/>
                </a:cubicBezTo>
                <a:cubicBezTo>
                  <a:pt x="151" y="73"/>
                  <a:pt x="151" y="72"/>
                  <a:pt x="152" y="72"/>
                </a:cubicBezTo>
                <a:cubicBezTo>
                  <a:pt x="154" y="71"/>
                  <a:pt x="157" y="69"/>
                  <a:pt x="159" y="67"/>
                </a:cubicBezTo>
                <a:cubicBezTo>
                  <a:pt x="160" y="66"/>
                  <a:pt x="162" y="65"/>
                  <a:pt x="163" y="64"/>
                </a:cubicBezTo>
                <a:cubicBezTo>
                  <a:pt x="164" y="64"/>
                  <a:pt x="166" y="62"/>
                  <a:pt x="165" y="62"/>
                </a:cubicBezTo>
                <a:cubicBezTo>
                  <a:pt x="164" y="63"/>
                  <a:pt x="164" y="62"/>
                  <a:pt x="163" y="62"/>
                </a:cubicBezTo>
                <a:cubicBezTo>
                  <a:pt x="165" y="61"/>
                  <a:pt x="167" y="60"/>
                  <a:pt x="167" y="58"/>
                </a:cubicBezTo>
                <a:cubicBezTo>
                  <a:pt x="167" y="58"/>
                  <a:pt x="169" y="57"/>
                  <a:pt x="169" y="56"/>
                </a:cubicBezTo>
                <a:cubicBezTo>
                  <a:pt x="163" y="60"/>
                  <a:pt x="160" y="61"/>
                  <a:pt x="159" y="59"/>
                </a:cubicBezTo>
                <a:cubicBezTo>
                  <a:pt x="159" y="58"/>
                  <a:pt x="158" y="58"/>
                  <a:pt x="161" y="55"/>
                </a:cubicBezTo>
                <a:close/>
                <a:moveTo>
                  <a:pt x="125" y="84"/>
                </a:moveTo>
                <a:cubicBezTo>
                  <a:pt x="133" y="77"/>
                  <a:pt x="141" y="69"/>
                  <a:pt x="149" y="62"/>
                </a:cubicBezTo>
                <a:cubicBezTo>
                  <a:pt x="150" y="61"/>
                  <a:pt x="151" y="61"/>
                  <a:pt x="152" y="60"/>
                </a:cubicBezTo>
                <a:cubicBezTo>
                  <a:pt x="154" y="59"/>
                  <a:pt x="157" y="57"/>
                  <a:pt x="159" y="56"/>
                </a:cubicBezTo>
                <a:cubicBezTo>
                  <a:pt x="157" y="58"/>
                  <a:pt x="155" y="59"/>
                  <a:pt x="153" y="61"/>
                </a:cubicBezTo>
                <a:cubicBezTo>
                  <a:pt x="151" y="62"/>
                  <a:pt x="149" y="64"/>
                  <a:pt x="147" y="65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0" y="72"/>
                  <a:pt x="138" y="73"/>
                  <a:pt x="136" y="75"/>
                </a:cubicBezTo>
                <a:cubicBezTo>
                  <a:pt x="133" y="78"/>
                  <a:pt x="129" y="81"/>
                  <a:pt x="126" y="85"/>
                </a:cubicBezTo>
                <a:cubicBezTo>
                  <a:pt x="125" y="85"/>
                  <a:pt x="124" y="86"/>
                  <a:pt x="122" y="87"/>
                </a:cubicBezTo>
                <a:cubicBezTo>
                  <a:pt x="123" y="86"/>
                  <a:pt x="124" y="85"/>
                  <a:pt x="125" y="84"/>
                </a:cubicBezTo>
                <a:close/>
                <a:moveTo>
                  <a:pt x="114" y="102"/>
                </a:moveTo>
                <a:cubicBezTo>
                  <a:pt x="115" y="100"/>
                  <a:pt x="117" y="99"/>
                  <a:pt x="118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6" y="101"/>
                  <a:pt x="113" y="104"/>
                  <a:pt x="110" y="107"/>
                </a:cubicBezTo>
                <a:cubicBezTo>
                  <a:pt x="111" y="105"/>
                  <a:pt x="112" y="104"/>
                  <a:pt x="114" y="102"/>
                </a:cubicBezTo>
                <a:close/>
                <a:moveTo>
                  <a:pt x="105" y="111"/>
                </a:moveTo>
                <a:cubicBezTo>
                  <a:pt x="105" y="112"/>
                  <a:pt x="105" y="112"/>
                  <a:pt x="104" y="112"/>
                </a:cubicBezTo>
                <a:cubicBezTo>
                  <a:pt x="105" y="111"/>
                  <a:pt x="105" y="111"/>
                  <a:pt x="105" y="111"/>
                </a:cubicBezTo>
                <a:close/>
                <a:moveTo>
                  <a:pt x="57" y="385"/>
                </a:moveTo>
                <a:cubicBezTo>
                  <a:pt x="55" y="383"/>
                  <a:pt x="54" y="380"/>
                  <a:pt x="52" y="378"/>
                </a:cubicBezTo>
                <a:cubicBezTo>
                  <a:pt x="52" y="378"/>
                  <a:pt x="53" y="378"/>
                  <a:pt x="53" y="378"/>
                </a:cubicBezTo>
                <a:cubicBezTo>
                  <a:pt x="55" y="380"/>
                  <a:pt x="56" y="382"/>
                  <a:pt x="59" y="385"/>
                </a:cubicBezTo>
                <a:cubicBezTo>
                  <a:pt x="58" y="385"/>
                  <a:pt x="57" y="385"/>
                  <a:pt x="57" y="385"/>
                </a:cubicBezTo>
                <a:close/>
                <a:moveTo>
                  <a:pt x="65" y="393"/>
                </a:moveTo>
                <a:cubicBezTo>
                  <a:pt x="65" y="392"/>
                  <a:pt x="64" y="391"/>
                  <a:pt x="64" y="390"/>
                </a:cubicBezTo>
                <a:cubicBezTo>
                  <a:pt x="65" y="391"/>
                  <a:pt x="66" y="393"/>
                  <a:pt x="68" y="394"/>
                </a:cubicBezTo>
                <a:cubicBezTo>
                  <a:pt x="68" y="394"/>
                  <a:pt x="68" y="394"/>
                  <a:pt x="68" y="394"/>
                </a:cubicBezTo>
                <a:cubicBezTo>
                  <a:pt x="70" y="396"/>
                  <a:pt x="69" y="396"/>
                  <a:pt x="69" y="396"/>
                </a:cubicBezTo>
                <a:cubicBezTo>
                  <a:pt x="69" y="396"/>
                  <a:pt x="69" y="396"/>
                  <a:pt x="69" y="396"/>
                </a:cubicBezTo>
                <a:cubicBezTo>
                  <a:pt x="68" y="395"/>
                  <a:pt x="67" y="394"/>
                  <a:pt x="65" y="393"/>
                </a:cubicBezTo>
                <a:close/>
                <a:moveTo>
                  <a:pt x="52" y="268"/>
                </a:moveTo>
                <a:cubicBezTo>
                  <a:pt x="53" y="270"/>
                  <a:pt x="53" y="272"/>
                  <a:pt x="53" y="274"/>
                </a:cubicBezTo>
                <a:cubicBezTo>
                  <a:pt x="53" y="275"/>
                  <a:pt x="53" y="275"/>
                  <a:pt x="54" y="276"/>
                </a:cubicBezTo>
                <a:cubicBezTo>
                  <a:pt x="54" y="277"/>
                  <a:pt x="54" y="276"/>
                  <a:pt x="54" y="275"/>
                </a:cubicBezTo>
                <a:cubicBezTo>
                  <a:pt x="54" y="270"/>
                  <a:pt x="53" y="265"/>
                  <a:pt x="53" y="260"/>
                </a:cubicBezTo>
                <a:cubicBezTo>
                  <a:pt x="53" y="256"/>
                  <a:pt x="53" y="256"/>
                  <a:pt x="52" y="255"/>
                </a:cubicBezTo>
                <a:cubicBezTo>
                  <a:pt x="52" y="255"/>
                  <a:pt x="52" y="256"/>
                  <a:pt x="52" y="258"/>
                </a:cubicBezTo>
                <a:cubicBezTo>
                  <a:pt x="53" y="262"/>
                  <a:pt x="52" y="264"/>
                  <a:pt x="52" y="268"/>
                </a:cubicBezTo>
                <a:close/>
                <a:moveTo>
                  <a:pt x="53" y="237"/>
                </a:moveTo>
                <a:cubicBezTo>
                  <a:pt x="52" y="242"/>
                  <a:pt x="52" y="246"/>
                  <a:pt x="52" y="250"/>
                </a:cubicBezTo>
                <a:cubicBezTo>
                  <a:pt x="52" y="251"/>
                  <a:pt x="52" y="253"/>
                  <a:pt x="53" y="253"/>
                </a:cubicBezTo>
                <a:cubicBezTo>
                  <a:pt x="54" y="254"/>
                  <a:pt x="53" y="251"/>
                  <a:pt x="53" y="251"/>
                </a:cubicBezTo>
                <a:cubicBezTo>
                  <a:pt x="53" y="247"/>
                  <a:pt x="52" y="244"/>
                  <a:pt x="54" y="242"/>
                </a:cubicBezTo>
                <a:cubicBezTo>
                  <a:pt x="54" y="241"/>
                  <a:pt x="53" y="239"/>
                  <a:pt x="53" y="237"/>
                </a:cubicBezTo>
                <a:close/>
                <a:moveTo>
                  <a:pt x="315" y="70"/>
                </a:moveTo>
                <a:cubicBezTo>
                  <a:pt x="316" y="69"/>
                  <a:pt x="318" y="70"/>
                  <a:pt x="319" y="70"/>
                </a:cubicBezTo>
                <a:cubicBezTo>
                  <a:pt x="316" y="69"/>
                  <a:pt x="313" y="68"/>
                  <a:pt x="310" y="67"/>
                </a:cubicBezTo>
                <a:cubicBezTo>
                  <a:pt x="307" y="66"/>
                  <a:pt x="304" y="66"/>
                  <a:pt x="301" y="65"/>
                </a:cubicBezTo>
                <a:cubicBezTo>
                  <a:pt x="301" y="65"/>
                  <a:pt x="303" y="65"/>
                  <a:pt x="303" y="65"/>
                </a:cubicBezTo>
                <a:cubicBezTo>
                  <a:pt x="303" y="65"/>
                  <a:pt x="302" y="64"/>
                  <a:pt x="301" y="64"/>
                </a:cubicBezTo>
                <a:cubicBezTo>
                  <a:pt x="299" y="64"/>
                  <a:pt x="295" y="64"/>
                  <a:pt x="294" y="63"/>
                </a:cubicBezTo>
                <a:cubicBezTo>
                  <a:pt x="294" y="62"/>
                  <a:pt x="292" y="63"/>
                  <a:pt x="291" y="62"/>
                </a:cubicBezTo>
                <a:cubicBezTo>
                  <a:pt x="289" y="62"/>
                  <a:pt x="287" y="63"/>
                  <a:pt x="285" y="62"/>
                </a:cubicBezTo>
                <a:cubicBezTo>
                  <a:pt x="289" y="62"/>
                  <a:pt x="289" y="62"/>
                  <a:pt x="289" y="62"/>
                </a:cubicBezTo>
                <a:cubicBezTo>
                  <a:pt x="286" y="61"/>
                  <a:pt x="284" y="61"/>
                  <a:pt x="281" y="61"/>
                </a:cubicBezTo>
                <a:cubicBezTo>
                  <a:pt x="283" y="62"/>
                  <a:pt x="283" y="63"/>
                  <a:pt x="286" y="63"/>
                </a:cubicBezTo>
                <a:cubicBezTo>
                  <a:pt x="294" y="64"/>
                  <a:pt x="297" y="67"/>
                  <a:pt x="303" y="69"/>
                </a:cubicBezTo>
                <a:cubicBezTo>
                  <a:pt x="305" y="70"/>
                  <a:pt x="307" y="70"/>
                  <a:pt x="309" y="71"/>
                </a:cubicBezTo>
                <a:cubicBezTo>
                  <a:pt x="311" y="72"/>
                  <a:pt x="313" y="73"/>
                  <a:pt x="315" y="74"/>
                </a:cubicBezTo>
                <a:cubicBezTo>
                  <a:pt x="317" y="74"/>
                  <a:pt x="319" y="75"/>
                  <a:pt x="321" y="76"/>
                </a:cubicBezTo>
                <a:cubicBezTo>
                  <a:pt x="322" y="77"/>
                  <a:pt x="324" y="77"/>
                  <a:pt x="326" y="78"/>
                </a:cubicBezTo>
                <a:cubicBezTo>
                  <a:pt x="328" y="79"/>
                  <a:pt x="331" y="80"/>
                  <a:pt x="333" y="81"/>
                </a:cubicBezTo>
                <a:cubicBezTo>
                  <a:pt x="335" y="82"/>
                  <a:pt x="336" y="81"/>
                  <a:pt x="338" y="82"/>
                </a:cubicBezTo>
                <a:cubicBezTo>
                  <a:pt x="340" y="83"/>
                  <a:pt x="338" y="83"/>
                  <a:pt x="337" y="83"/>
                </a:cubicBezTo>
                <a:cubicBezTo>
                  <a:pt x="337" y="83"/>
                  <a:pt x="337" y="83"/>
                  <a:pt x="337" y="83"/>
                </a:cubicBezTo>
                <a:cubicBezTo>
                  <a:pt x="340" y="84"/>
                  <a:pt x="343" y="85"/>
                  <a:pt x="345" y="87"/>
                </a:cubicBezTo>
                <a:cubicBezTo>
                  <a:pt x="346" y="87"/>
                  <a:pt x="349" y="88"/>
                  <a:pt x="351" y="89"/>
                </a:cubicBezTo>
                <a:cubicBezTo>
                  <a:pt x="352" y="89"/>
                  <a:pt x="352" y="90"/>
                  <a:pt x="352" y="90"/>
                </a:cubicBezTo>
                <a:cubicBezTo>
                  <a:pt x="353" y="91"/>
                  <a:pt x="355" y="92"/>
                  <a:pt x="357" y="93"/>
                </a:cubicBezTo>
                <a:cubicBezTo>
                  <a:pt x="358" y="93"/>
                  <a:pt x="359" y="94"/>
                  <a:pt x="359" y="94"/>
                </a:cubicBezTo>
                <a:cubicBezTo>
                  <a:pt x="355" y="93"/>
                  <a:pt x="361" y="96"/>
                  <a:pt x="361" y="96"/>
                </a:cubicBezTo>
                <a:cubicBezTo>
                  <a:pt x="364" y="97"/>
                  <a:pt x="366" y="99"/>
                  <a:pt x="368" y="100"/>
                </a:cubicBezTo>
                <a:cubicBezTo>
                  <a:pt x="370" y="102"/>
                  <a:pt x="372" y="104"/>
                  <a:pt x="375" y="105"/>
                </a:cubicBezTo>
                <a:cubicBezTo>
                  <a:pt x="377" y="107"/>
                  <a:pt x="379" y="110"/>
                  <a:pt x="382" y="110"/>
                </a:cubicBezTo>
                <a:cubicBezTo>
                  <a:pt x="382" y="110"/>
                  <a:pt x="383" y="110"/>
                  <a:pt x="383" y="110"/>
                </a:cubicBezTo>
                <a:cubicBezTo>
                  <a:pt x="384" y="110"/>
                  <a:pt x="383" y="108"/>
                  <a:pt x="380" y="106"/>
                </a:cubicBezTo>
                <a:cubicBezTo>
                  <a:pt x="379" y="105"/>
                  <a:pt x="378" y="104"/>
                  <a:pt x="376" y="103"/>
                </a:cubicBezTo>
                <a:cubicBezTo>
                  <a:pt x="375" y="102"/>
                  <a:pt x="374" y="101"/>
                  <a:pt x="373" y="100"/>
                </a:cubicBezTo>
                <a:cubicBezTo>
                  <a:pt x="372" y="99"/>
                  <a:pt x="371" y="98"/>
                  <a:pt x="370" y="97"/>
                </a:cubicBezTo>
                <a:cubicBezTo>
                  <a:pt x="368" y="96"/>
                  <a:pt x="367" y="95"/>
                  <a:pt x="366" y="94"/>
                </a:cubicBezTo>
                <a:cubicBezTo>
                  <a:pt x="365" y="93"/>
                  <a:pt x="363" y="93"/>
                  <a:pt x="362" y="92"/>
                </a:cubicBezTo>
                <a:cubicBezTo>
                  <a:pt x="360" y="91"/>
                  <a:pt x="359" y="90"/>
                  <a:pt x="358" y="89"/>
                </a:cubicBezTo>
                <a:cubicBezTo>
                  <a:pt x="357" y="88"/>
                  <a:pt x="356" y="87"/>
                  <a:pt x="354" y="86"/>
                </a:cubicBezTo>
                <a:cubicBezTo>
                  <a:pt x="352" y="85"/>
                  <a:pt x="350" y="84"/>
                  <a:pt x="348" y="83"/>
                </a:cubicBezTo>
                <a:cubicBezTo>
                  <a:pt x="347" y="82"/>
                  <a:pt x="345" y="81"/>
                  <a:pt x="343" y="81"/>
                </a:cubicBezTo>
                <a:cubicBezTo>
                  <a:pt x="341" y="80"/>
                  <a:pt x="339" y="79"/>
                  <a:pt x="338" y="79"/>
                </a:cubicBezTo>
                <a:cubicBezTo>
                  <a:pt x="333" y="77"/>
                  <a:pt x="344" y="81"/>
                  <a:pt x="339" y="78"/>
                </a:cubicBezTo>
                <a:cubicBezTo>
                  <a:pt x="336" y="77"/>
                  <a:pt x="333" y="76"/>
                  <a:pt x="329" y="75"/>
                </a:cubicBezTo>
                <a:cubicBezTo>
                  <a:pt x="330" y="75"/>
                  <a:pt x="334" y="76"/>
                  <a:pt x="330" y="74"/>
                </a:cubicBezTo>
                <a:cubicBezTo>
                  <a:pt x="325" y="72"/>
                  <a:pt x="321" y="70"/>
                  <a:pt x="315" y="70"/>
                </a:cubicBezTo>
                <a:close/>
                <a:moveTo>
                  <a:pt x="145" y="333"/>
                </a:moveTo>
                <a:cubicBezTo>
                  <a:pt x="146" y="334"/>
                  <a:pt x="148" y="335"/>
                  <a:pt x="149" y="336"/>
                </a:cubicBezTo>
                <a:cubicBezTo>
                  <a:pt x="148" y="333"/>
                  <a:pt x="146" y="331"/>
                  <a:pt x="144" y="329"/>
                </a:cubicBezTo>
                <a:cubicBezTo>
                  <a:pt x="144" y="328"/>
                  <a:pt x="143" y="326"/>
                  <a:pt x="142" y="325"/>
                </a:cubicBezTo>
                <a:cubicBezTo>
                  <a:pt x="141" y="324"/>
                  <a:pt x="141" y="323"/>
                  <a:pt x="140" y="322"/>
                </a:cubicBezTo>
                <a:cubicBezTo>
                  <a:pt x="139" y="320"/>
                  <a:pt x="137" y="319"/>
                  <a:pt x="136" y="318"/>
                </a:cubicBezTo>
                <a:cubicBezTo>
                  <a:pt x="136" y="318"/>
                  <a:pt x="136" y="319"/>
                  <a:pt x="137" y="321"/>
                </a:cubicBezTo>
                <a:cubicBezTo>
                  <a:pt x="138" y="323"/>
                  <a:pt x="139" y="326"/>
                  <a:pt x="141" y="328"/>
                </a:cubicBezTo>
                <a:cubicBezTo>
                  <a:pt x="142" y="330"/>
                  <a:pt x="143" y="331"/>
                  <a:pt x="145" y="333"/>
                </a:cubicBezTo>
                <a:close/>
                <a:moveTo>
                  <a:pt x="176" y="132"/>
                </a:moveTo>
                <a:cubicBezTo>
                  <a:pt x="183" y="126"/>
                  <a:pt x="190" y="123"/>
                  <a:pt x="198" y="119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2" y="121"/>
                  <a:pt x="186" y="124"/>
                  <a:pt x="180" y="127"/>
                </a:cubicBezTo>
                <a:cubicBezTo>
                  <a:pt x="178" y="128"/>
                  <a:pt x="177" y="130"/>
                  <a:pt x="176" y="132"/>
                </a:cubicBezTo>
                <a:close/>
                <a:moveTo>
                  <a:pt x="343" y="154"/>
                </a:moveTo>
                <a:cubicBezTo>
                  <a:pt x="343" y="154"/>
                  <a:pt x="343" y="154"/>
                  <a:pt x="343" y="154"/>
                </a:cubicBezTo>
                <a:cubicBezTo>
                  <a:pt x="343" y="154"/>
                  <a:pt x="343" y="154"/>
                  <a:pt x="343" y="154"/>
                </a:cubicBezTo>
                <a:cubicBezTo>
                  <a:pt x="343" y="154"/>
                  <a:pt x="343" y="154"/>
                  <a:pt x="343" y="154"/>
                </a:cubicBezTo>
                <a:close/>
                <a:moveTo>
                  <a:pt x="277" y="91"/>
                </a:moveTo>
                <a:cubicBezTo>
                  <a:pt x="278" y="91"/>
                  <a:pt x="280" y="91"/>
                  <a:pt x="280" y="91"/>
                </a:cubicBezTo>
                <a:cubicBezTo>
                  <a:pt x="279" y="90"/>
                  <a:pt x="276" y="90"/>
                  <a:pt x="274" y="89"/>
                </a:cubicBezTo>
                <a:cubicBezTo>
                  <a:pt x="273" y="89"/>
                  <a:pt x="272" y="90"/>
                  <a:pt x="272" y="90"/>
                </a:cubicBezTo>
                <a:cubicBezTo>
                  <a:pt x="272" y="91"/>
                  <a:pt x="275" y="91"/>
                  <a:pt x="277" y="91"/>
                </a:cubicBezTo>
                <a:close/>
                <a:moveTo>
                  <a:pt x="217" y="383"/>
                </a:moveTo>
                <a:cubicBezTo>
                  <a:pt x="217" y="383"/>
                  <a:pt x="216" y="382"/>
                  <a:pt x="216" y="382"/>
                </a:cubicBezTo>
                <a:cubicBezTo>
                  <a:pt x="215" y="381"/>
                  <a:pt x="214" y="382"/>
                  <a:pt x="213" y="382"/>
                </a:cubicBezTo>
                <a:cubicBezTo>
                  <a:pt x="213" y="382"/>
                  <a:pt x="211" y="383"/>
                  <a:pt x="211" y="382"/>
                </a:cubicBezTo>
                <a:cubicBezTo>
                  <a:pt x="210" y="379"/>
                  <a:pt x="208" y="382"/>
                  <a:pt x="206" y="381"/>
                </a:cubicBezTo>
                <a:cubicBezTo>
                  <a:pt x="205" y="381"/>
                  <a:pt x="204" y="381"/>
                  <a:pt x="204" y="381"/>
                </a:cubicBezTo>
                <a:cubicBezTo>
                  <a:pt x="203" y="382"/>
                  <a:pt x="204" y="382"/>
                  <a:pt x="204" y="382"/>
                </a:cubicBezTo>
                <a:cubicBezTo>
                  <a:pt x="207" y="383"/>
                  <a:pt x="209" y="384"/>
                  <a:pt x="212" y="385"/>
                </a:cubicBezTo>
                <a:cubicBezTo>
                  <a:pt x="213" y="385"/>
                  <a:pt x="214" y="385"/>
                  <a:pt x="215" y="386"/>
                </a:cubicBezTo>
                <a:cubicBezTo>
                  <a:pt x="217" y="385"/>
                  <a:pt x="213" y="384"/>
                  <a:pt x="211" y="384"/>
                </a:cubicBezTo>
                <a:cubicBezTo>
                  <a:pt x="212" y="383"/>
                  <a:pt x="213" y="384"/>
                  <a:pt x="213" y="384"/>
                </a:cubicBezTo>
                <a:cubicBezTo>
                  <a:pt x="213" y="384"/>
                  <a:pt x="212" y="383"/>
                  <a:pt x="211" y="383"/>
                </a:cubicBezTo>
                <a:cubicBezTo>
                  <a:pt x="213" y="383"/>
                  <a:pt x="213" y="383"/>
                  <a:pt x="214" y="383"/>
                </a:cubicBezTo>
                <a:cubicBezTo>
                  <a:pt x="215" y="383"/>
                  <a:pt x="216" y="383"/>
                  <a:pt x="217" y="383"/>
                </a:cubicBezTo>
                <a:close/>
                <a:moveTo>
                  <a:pt x="254" y="89"/>
                </a:moveTo>
                <a:cubicBezTo>
                  <a:pt x="256" y="89"/>
                  <a:pt x="258" y="89"/>
                  <a:pt x="260" y="89"/>
                </a:cubicBezTo>
                <a:cubicBezTo>
                  <a:pt x="261" y="89"/>
                  <a:pt x="262" y="89"/>
                  <a:pt x="263" y="89"/>
                </a:cubicBezTo>
                <a:cubicBezTo>
                  <a:pt x="264" y="89"/>
                  <a:pt x="265" y="89"/>
                  <a:pt x="266" y="90"/>
                </a:cubicBezTo>
                <a:cubicBezTo>
                  <a:pt x="267" y="90"/>
                  <a:pt x="267" y="89"/>
                  <a:pt x="268" y="89"/>
                </a:cubicBezTo>
                <a:cubicBezTo>
                  <a:pt x="269" y="89"/>
                  <a:pt x="268" y="88"/>
                  <a:pt x="267" y="88"/>
                </a:cubicBezTo>
                <a:cubicBezTo>
                  <a:pt x="264" y="88"/>
                  <a:pt x="260" y="88"/>
                  <a:pt x="255" y="88"/>
                </a:cubicBezTo>
                <a:cubicBezTo>
                  <a:pt x="255" y="88"/>
                  <a:pt x="254" y="88"/>
                  <a:pt x="253" y="88"/>
                </a:cubicBezTo>
                <a:cubicBezTo>
                  <a:pt x="253" y="89"/>
                  <a:pt x="254" y="89"/>
                  <a:pt x="254" y="89"/>
                </a:cubicBezTo>
                <a:close/>
                <a:moveTo>
                  <a:pt x="221" y="128"/>
                </a:moveTo>
                <a:cubicBezTo>
                  <a:pt x="220" y="128"/>
                  <a:pt x="219" y="128"/>
                  <a:pt x="218" y="129"/>
                </a:cubicBezTo>
                <a:cubicBezTo>
                  <a:pt x="219" y="129"/>
                  <a:pt x="220" y="128"/>
                  <a:pt x="221" y="128"/>
                </a:cubicBezTo>
                <a:cubicBezTo>
                  <a:pt x="222" y="128"/>
                  <a:pt x="223" y="128"/>
                  <a:pt x="224" y="127"/>
                </a:cubicBezTo>
                <a:cubicBezTo>
                  <a:pt x="224" y="127"/>
                  <a:pt x="225" y="127"/>
                  <a:pt x="224" y="127"/>
                </a:cubicBezTo>
                <a:cubicBezTo>
                  <a:pt x="223" y="126"/>
                  <a:pt x="222" y="127"/>
                  <a:pt x="221" y="128"/>
                </a:cubicBezTo>
                <a:close/>
                <a:moveTo>
                  <a:pt x="154" y="163"/>
                </a:moveTo>
                <a:cubicBezTo>
                  <a:pt x="154" y="163"/>
                  <a:pt x="154" y="163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lose/>
                <a:moveTo>
                  <a:pt x="151" y="168"/>
                </a:moveTo>
                <a:cubicBezTo>
                  <a:pt x="150" y="169"/>
                  <a:pt x="149" y="170"/>
                  <a:pt x="148" y="171"/>
                </a:cubicBezTo>
                <a:cubicBezTo>
                  <a:pt x="148" y="174"/>
                  <a:pt x="149" y="173"/>
                  <a:pt x="150" y="170"/>
                </a:cubicBezTo>
                <a:cubicBezTo>
                  <a:pt x="151" y="169"/>
                  <a:pt x="151" y="169"/>
                  <a:pt x="152" y="168"/>
                </a:cubicBezTo>
                <a:cubicBezTo>
                  <a:pt x="153" y="168"/>
                  <a:pt x="154" y="167"/>
                  <a:pt x="153" y="165"/>
                </a:cubicBezTo>
                <a:cubicBezTo>
                  <a:pt x="153" y="165"/>
                  <a:pt x="154" y="164"/>
                  <a:pt x="154" y="163"/>
                </a:cubicBezTo>
                <a:cubicBezTo>
                  <a:pt x="154" y="164"/>
                  <a:pt x="153" y="165"/>
                  <a:pt x="152" y="165"/>
                </a:cubicBezTo>
                <a:cubicBezTo>
                  <a:pt x="152" y="166"/>
                  <a:pt x="151" y="167"/>
                  <a:pt x="151" y="168"/>
                </a:cubicBezTo>
                <a:close/>
                <a:moveTo>
                  <a:pt x="154" y="163"/>
                </a:moveTo>
                <a:cubicBezTo>
                  <a:pt x="154" y="163"/>
                  <a:pt x="154" y="163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lose/>
                <a:moveTo>
                  <a:pt x="90" y="298"/>
                </a:moveTo>
                <a:cubicBezTo>
                  <a:pt x="90" y="298"/>
                  <a:pt x="90" y="299"/>
                  <a:pt x="90" y="299"/>
                </a:cubicBezTo>
                <a:cubicBezTo>
                  <a:pt x="91" y="299"/>
                  <a:pt x="91" y="300"/>
                  <a:pt x="91" y="300"/>
                </a:cubicBezTo>
                <a:cubicBezTo>
                  <a:pt x="91" y="300"/>
                  <a:pt x="91" y="300"/>
                  <a:pt x="91" y="299"/>
                </a:cubicBezTo>
                <a:cubicBezTo>
                  <a:pt x="91" y="299"/>
                  <a:pt x="90" y="298"/>
                  <a:pt x="90" y="298"/>
                </a:cubicBezTo>
                <a:close/>
                <a:moveTo>
                  <a:pt x="100" y="186"/>
                </a:moveTo>
                <a:cubicBezTo>
                  <a:pt x="100" y="186"/>
                  <a:pt x="100" y="186"/>
                  <a:pt x="100" y="186"/>
                </a:cubicBezTo>
                <a:cubicBezTo>
                  <a:pt x="100" y="186"/>
                  <a:pt x="100" y="186"/>
                  <a:pt x="100" y="186"/>
                </a:cubicBezTo>
                <a:cubicBezTo>
                  <a:pt x="100" y="186"/>
                  <a:pt x="100" y="186"/>
                  <a:pt x="100" y="186"/>
                </a:cubicBezTo>
                <a:cubicBezTo>
                  <a:pt x="100" y="186"/>
                  <a:pt x="100" y="186"/>
                  <a:pt x="100" y="186"/>
                </a:cubicBezTo>
                <a:cubicBezTo>
                  <a:pt x="100" y="186"/>
                  <a:pt x="100" y="186"/>
                  <a:pt x="100" y="186"/>
                </a:cubicBezTo>
                <a:close/>
                <a:moveTo>
                  <a:pt x="151" y="236"/>
                </a:moveTo>
                <a:cubicBezTo>
                  <a:pt x="151" y="235"/>
                  <a:pt x="150" y="236"/>
                  <a:pt x="149" y="237"/>
                </a:cubicBezTo>
                <a:cubicBezTo>
                  <a:pt x="149" y="239"/>
                  <a:pt x="149" y="240"/>
                  <a:pt x="150" y="242"/>
                </a:cubicBezTo>
                <a:cubicBezTo>
                  <a:pt x="150" y="239"/>
                  <a:pt x="150" y="236"/>
                  <a:pt x="151" y="236"/>
                </a:cubicBezTo>
                <a:close/>
                <a:moveTo>
                  <a:pt x="92" y="301"/>
                </a:moveTo>
                <a:cubicBezTo>
                  <a:pt x="93" y="303"/>
                  <a:pt x="93" y="305"/>
                  <a:pt x="94" y="307"/>
                </a:cubicBezTo>
                <a:cubicBezTo>
                  <a:pt x="95" y="309"/>
                  <a:pt x="96" y="311"/>
                  <a:pt x="96" y="313"/>
                </a:cubicBezTo>
                <a:cubicBezTo>
                  <a:pt x="97" y="316"/>
                  <a:pt x="98" y="318"/>
                  <a:pt x="99" y="321"/>
                </a:cubicBezTo>
                <a:cubicBezTo>
                  <a:pt x="99" y="320"/>
                  <a:pt x="100" y="320"/>
                  <a:pt x="99" y="318"/>
                </a:cubicBezTo>
                <a:cubicBezTo>
                  <a:pt x="98" y="313"/>
                  <a:pt x="95" y="308"/>
                  <a:pt x="92" y="301"/>
                </a:cubicBezTo>
                <a:close/>
                <a:moveTo>
                  <a:pt x="282" y="92"/>
                </a:moveTo>
                <a:cubicBezTo>
                  <a:pt x="283" y="93"/>
                  <a:pt x="286" y="92"/>
                  <a:pt x="287" y="93"/>
                </a:cubicBezTo>
                <a:cubicBezTo>
                  <a:pt x="289" y="94"/>
                  <a:pt x="292" y="95"/>
                  <a:pt x="295" y="96"/>
                </a:cubicBezTo>
                <a:cubicBezTo>
                  <a:pt x="297" y="96"/>
                  <a:pt x="298" y="96"/>
                  <a:pt x="300" y="97"/>
                </a:cubicBezTo>
                <a:cubicBezTo>
                  <a:pt x="301" y="97"/>
                  <a:pt x="302" y="97"/>
                  <a:pt x="302" y="97"/>
                </a:cubicBezTo>
                <a:cubicBezTo>
                  <a:pt x="303" y="98"/>
                  <a:pt x="304" y="98"/>
                  <a:pt x="305" y="98"/>
                </a:cubicBezTo>
                <a:cubicBezTo>
                  <a:pt x="305" y="98"/>
                  <a:pt x="306" y="97"/>
                  <a:pt x="304" y="96"/>
                </a:cubicBezTo>
                <a:cubicBezTo>
                  <a:pt x="302" y="96"/>
                  <a:pt x="300" y="96"/>
                  <a:pt x="298" y="95"/>
                </a:cubicBezTo>
                <a:cubicBezTo>
                  <a:pt x="297" y="95"/>
                  <a:pt x="295" y="94"/>
                  <a:pt x="294" y="93"/>
                </a:cubicBezTo>
                <a:cubicBezTo>
                  <a:pt x="291" y="92"/>
                  <a:pt x="287" y="92"/>
                  <a:pt x="284" y="91"/>
                </a:cubicBezTo>
                <a:cubicBezTo>
                  <a:pt x="282" y="91"/>
                  <a:pt x="281" y="91"/>
                  <a:pt x="280" y="91"/>
                </a:cubicBezTo>
                <a:cubicBezTo>
                  <a:pt x="279" y="92"/>
                  <a:pt x="282" y="92"/>
                  <a:pt x="282" y="92"/>
                </a:cubicBezTo>
                <a:close/>
                <a:moveTo>
                  <a:pt x="305" y="98"/>
                </a:moveTo>
                <a:cubicBezTo>
                  <a:pt x="305" y="98"/>
                  <a:pt x="305" y="98"/>
                  <a:pt x="305" y="98"/>
                </a:cubicBezTo>
                <a:cubicBezTo>
                  <a:pt x="305" y="98"/>
                  <a:pt x="305" y="98"/>
                  <a:pt x="305" y="98"/>
                </a:cubicBezTo>
                <a:close/>
                <a:moveTo>
                  <a:pt x="90" y="286"/>
                </a:moveTo>
                <a:cubicBezTo>
                  <a:pt x="91" y="287"/>
                  <a:pt x="91" y="287"/>
                  <a:pt x="91" y="288"/>
                </a:cubicBezTo>
                <a:cubicBezTo>
                  <a:pt x="91" y="288"/>
                  <a:pt x="91" y="290"/>
                  <a:pt x="91" y="292"/>
                </a:cubicBezTo>
                <a:cubicBezTo>
                  <a:pt x="92" y="294"/>
                  <a:pt x="93" y="296"/>
                  <a:pt x="93" y="298"/>
                </a:cubicBezTo>
                <a:cubicBezTo>
                  <a:pt x="94" y="300"/>
                  <a:pt x="95" y="302"/>
                  <a:pt x="96" y="304"/>
                </a:cubicBezTo>
                <a:cubicBezTo>
                  <a:pt x="96" y="306"/>
                  <a:pt x="97" y="307"/>
                  <a:pt x="97" y="308"/>
                </a:cubicBezTo>
                <a:cubicBezTo>
                  <a:pt x="98" y="315"/>
                  <a:pt x="101" y="321"/>
                  <a:pt x="105" y="327"/>
                </a:cubicBezTo>
                <a:cubicBezTo>
                  <a:pt x="105" y="328"/>
                  <a:pt x="106" y="329"/>
                  <a:pt x="106" y="329"/>
                </a:cubicBezTo>
                <a:cubicBezTo>
                  <a:pt x="108" y="329"/>
                  <a:pt x="109" y="328"/>
                  <a:pt x="108" y="326"/>
                </a:cubicBezTo>
                <a:cubicBezTo>
                  <a:pt x="107" y="324"/>
                  <a:pt x="106" y="323"/>
                  <a:pt x="106" y="321"/>
                </a:cubicBezTo>
                <a:cubicBezTo>
                  <a:pt x="105" y="319"/>
                  <a:pt x="104" y="318"/>
                  <a:pt x="103" y="316"/>
                </a:cubicBezTo>
                <a:cubicBezTo>
                  <a:pt x="103" y="315"/>
                  <a:pt x="103" y="313"/>
                  <a:pt x="103" y="312"/>
                </a:cubicBezTo>
                <a:cubicBezTo>
                  <a:pt x="102" y="312"/>
                  <a:pt x="102" y="312"/>
                  <a:pt x="102" y="311"/>
                </a:cubicBezTo>
                <a:cubicBezTo>
                  <a:pt x="102" y="310"/>
                  <a:pt x="101" y="309"/>
                  <a:pt x="101" y="308"/>
                </a:cubicBezTo>
                <a:cubicBezTo>
                  <a:pt x="100" y="308"/>
                  <a:pt x="100" y="307"/>
                  <a:pt x="100" y="307"/>
                </a:cubicBezTo>
                <a:cubicBezTo>
                  <a:pt x="99" y="306"/>
                  <a:pt x="99" y="306"/>
                  <a:pt x="99" y="305"/>
                </a:cubicBezTo>
                <a:cubicBezTo>
                  <a:pt x="99" y="306"/>
                  <a:pt x="100" y="306"/>
                  <a:pt x="100" y="306"/>
                </a:cubicBezTo>
                <a:cubicBezTo>
                  <a:pt x="100" y="306"/>
                  <a:pt x="99" y="305"/>
                  <a:pt x="99" y="304"/>
                </a:cubicBezTo>
                <a:cubicBezTo>
                  <a:pt x="99" y="304"/>
                  <a:pt x="99" y="303"/>
                  <a:pt x="99" y="302"/>
                </a:cubicBezTo>
                <a:cubicBezTo>
                  <a:pt x="99" y="301"/>
                  <a:pt x="99" y="300"/>
                  <a:pt x="98" y="299"/>
                </a:cubicBezTo>
                <a:cubicBezTo>
                  <a:pt x="98" y="298"/>
                  <a:pt x="97" y="296"/>
                  <a:pt x="96" y="295"/>
                </a:cubicBezTo>
                <a:cubicBezTo>
                  <a:pt x="95" y="291"/>
                  <a:pt x="95" y="287"/>
                  <a:pt x="93" y="283"/>
                </a:cubicBezTo>
                <a:cubicBezTo>
                  <a:pt x="93" y="282"/>
                  <a:pt x="93" y="281"/>
                  <a:pt x="93" y="280"/>
                </a:cubicBezTo>
                <a:cubicBezTo>
                  <a:pt x="93" y="280"/>
                  <a:pt x="94" y="280"/>
                  <a:pt x="93" y="278"/>
                </a:cubicBezTo>
                <a:cubicBezTo>
                  <a:pt x="92" y="277"/>
                  <a:pt x="91" y="277"/>
                  <a:pt x="91" y="277"/>
                </a:cubicBezTo>
                <a:cubicBezTo>
                  <a:pt x="92" y="280"/>
                  <a:pt x="91" y="280"/>
                  <a:pt x="91" y="279"/>
                </a:cubicBezTo>
                <a:cubicBezTo>
                  <a:pt x="89" y="276"/>
                  <a:pt x="90" y="279"/>
                  <a:pt x="90" y="280"/>
                </a:cubicBezTo>
                <a:cubicBezTo>
                  <a:pt x="90" y="281"/>
                  <a:pt x="89" y="283"/>
                  <a:pt x="90" y="286"/>
                </a:cubicBezTo>
                <a:close/>
                <a:moveTo>
                  <a:pt x="202" y="95"/>
                </a:moveTo>
                <a:cubicBezTo>
                  <a:pt x="204" y="95"/>
                  <a:pt x="207" y="93"/>
                  <a:pt x="208" y="93"/>
                </a:cubicBezTo>
                <a:cubicBezTo>
                  <a:pt x="207" y="93"/>
                  <a:pt x="205" y="94"/>
                  <a:pt x="204" y="94"/>
                </a:cubicBezTo>
                <a:cubicBezTo>
                  <a:pt x="203" y="94"/>
                  <a:pt x="201" y="95"/>
                  <a:pt x="200" y="95"/>
                </a:cubicBezTo>
                <a:cubicBezTo>
                  <a:pt x="199" y="95"/>
                  <a:pt x="198" y="96"/>
                  <a:pt x="198" y="96"/>
                </a:cubicBezTo>
                <a:cubicBezTo>
                  <a:pt x="197" y="96"/>
                  <a:pt x="197" y="97"/>
                  <a:pt x="197" y="97"/>
                </a:cubicBezTo>
                <a:cubicBezTo>
                  <a:pt x="198" y="97"/>
                  <a:pt x="200" y="96"/>
                  <a:pt x="202" y="95"/>
                </a:cubicBezTo>
                <a:close/>
                <a:moveTo>
                  <a:pt x="161" y="331"/>
                </a:moveTo>
                <a:cubicBezTo>
                  <a:pt x="161" y="330"/>
                  <a:pt x="158" y="329"/>
                  <a:pt x="158" y="329"/>
                </a:cubicBezTo>
                <a:cubicBezTo>
                  <a:pt x="155" y="328"/>
                  <a:pt x="156" y="326"/>
                  <a:pt x="156" y="326"/>
                </a:cubicBezTo>
                <a:cubicBezTo>
                  <a:pt x="156" y="326"/>
                  <a:pt x="156" y="325"/>
                  <a:pt x="155" y="324"/>
                </a:cubicBezTo>
                <a:cubicBezTo>
                  <a:pt x="154" y="322"/>
                  <a:pt x="152" y="320"/>
                  <a:pt x="151" y="318"/>
                </a:cubicBezTo>
                <a:cubicBezTo>
                  <a:pt x="150" y="317"/>
                  <a:pt x="149" y="316"/>
                  <a:pt x="148" y="315"/>
                </a:cubicBezTo>
                <a:cubicBezTo>
                  <a:pt x="148" y="313"/>
                  <a:pt x="147" y="312"/>
                  <a:pt x="146" y="311"/>
                </a:cubicBezTo>
                <a:cubicBezTo>
                  <a:pt x="146" y="311"/>
                  <a:pt x="145" y="310"/>
                  <a:pt x="145" y="309"/>
                </a:cubicBezTo>
                <a:cubicBezTo>
                  <a:pt x="145" y="308"/>
                  <a:pt x="144" y="308"/>
                  <a:pt x="144" y="307"/>
                </a:cubicBezTo>
                <a:cubicBezTo>
                  <a:pt x="143" y="305"/>
                  <a:pt x="142" y="304"/>
                  <a:pt x="140" y="303"/>
                </a:cubicBezTo>
                <a:cubicBezTo>
                  <a:pt x="142" y="304"/>
                  <a:pt x="141" y="302"/>
                  <a:pt x="140" y="301"/>
                </a:cubicBezTo>
                <a:cubicBezTo>
                  <a:pt x="140" y="300"/>
                  <a:pt x="139" y="299"/>
                  <a:pt x="138" y="299"/>
                </a:cubicBezTo>
                <a:cubicBezTo>
                  <a:pt x="137" y="297"/>
                  <a:pt x="138" y="299"/>
                  <a:pt x="138" y="300"/>
                </a:cubicBezTo>
                <a:cubicBezTo>
                  <a:pt x="138" y="301"/>
                  <a:pt x="139" y="302"/>
                  <a:pt x="139" y="303"/>
                </a:cubicBezTo>
                <a:cubicBezTo>
                  <a:pt x="141" y="307"/>
                  <a:pt x="143" y="311"/>
                  <a:pt x="145" y="315"/>
                </a:cubicBezTo>
                <a:cubicBezTo>
                  <a:pt x="146" y="317"/>
                  <a:pt x="147" y="319"/>
                  <a:pt x="148" y="321"/>
                </a:cubicBezTo>
                <a:cubicBezTo>
                  <a:pt x="149" y="324"/>
                  <a:pt x="151" y="326"/>
                  <a:pt x="152" y="328"/>
                </a:cubicBezTo>
                <a:cubicBezTo>
                  <a:pt x="154" y="329"/>
                  <a:pt x="155" y="331"/>
                  <a:pt x="156" y="332"/>
                </a:cubicBezTo>
                <a:cubicBezTo>
                  <a:pt x="157" y="334"/>
                  <a:pt x="158" y="335"/>
                  <a:pt x="159" y="336"/>
                </a:cubicBezTo>
                <a:cubicBezTo>
                  <a:pt x="161" y="336"/>
                  <a:pt x="156" y="333"/>
                  <a:pt x="158" y="332"/>
                </a:cubicBezTo>
                <a:cubicBezTo>
                  <a:pt x="159" y="332"/>
                  <a:pt x="162" y="334"/>
                  <a:pt x="163" y="334"/>
                </a:cubicBezTo>
                <a:cubicBezTo>
                  <a:pt x="162" y="333"/>
                  <a:pt x="161" y="333"/>
                  <a:pt x="161" y="331"/>
                </a:cubicBezTo>
                <a:close/>
                <a:moveTo>
                  <a:pt x="163" y="346"/>
                </a:moveTo>
                <a:cubicBezTo>
                  <a:pt x="163" y="346"/>
                  <a:pt x="162" y="345"/>
                  <a:pt x="162" y="345"/>
                </a:cubicBezTo>
                <a:cubicBezTo>
                  <a:pt x="162" y="344"/>
                  <a:pt x="163" y="345"/>
                  <a:pt x="163" y="345"/>
                </a:cubicBezTo>
                <a:cubicBezTo>
                  <a:pt x="163" y="345"/>
                  <a:pt x="164" y="345"/>
                  <a:pt x="163" y="344"/>
                </a:cubicBezTo>
                <a:cubicBezTo>
                  <a:pt x="161" y="344"/>
                  <a:pt x="159" y="343"/>
                  <a:pt x="157" y="341"/>
                </a:cubicBezTo>
                <a:cubicBezTo>
                  <a:pt x="156" y="341"/>
                  <a:pt x="156" y="340"/>
                  <a:pt x="156" y="341"/>
                </a:cubicBezTo>
                <a:cubicBezTo>
                  <a:pt x="156" y="341"/>
                  <a:pt x="156" y="341"/>
                  <a:pt x="156" y="342"/>
                </a:cubicBezTo>
                <a:cubicBezTo>
                  <a:pt x="159" y="342"/>
                  <a:pt x="157" y="343"/>
                  <a:pt x="157" y="343"/>
                </a:cubicBezTo>
                <a:cubicBezTo>
                  <a:pt x="158" y="344"/>
                  <a:pt x="158" y="344"/>
                  <a:pt x="160" y="344"/>
                </a:cubicBezTo>
                <a:cubicBezTo>
                  <a:pt x="161" y="344"/>
                  <a:pt x="165" y="347"/>
                  <a:pt x="165" y="348"/>
                </a:cubicBezTo>
                <a:cubicBezTo>
                  <a:pt x="165" y="350"/>
                  <a:pt x="167" y="350"/>
                  <a:pt x="169" y="350"/>
                </a:cubicBezTo>
                <a:cubicBezTo>
                  <a:pt x="166" y="352"/>
                  <a:pt x="167" y="352"/>
                  <a:pt x="168" y="353"/>
                </a:cubicBezTo>
                <a:cubicBezTo>
                  <a:pt x="173" y="357"/>
                  <a:pt x="179" y="361"/>
                  <a:pt x="184" y="365"/>
                </a:cubicBezTo>
                <a:cubicBezTo>
                  <a:pt x="184" y="365"/>
                  <a:pt x="185" y="365"/>
                  <a:pt x="185" y="365"/>
                </a:cubicBezTo>
                <a:cubicBezTo>
                  <a:pt x="186" y="365"/>
                  <a:pt x="186" y="365"/>
                  <a:pt x="186" y="365"/>
                </a:cubicBezTo>
                <a:cubicBezTo>
                  <a:pt x="183" y="363"/>
                  <a:pt x="183" y="362"/>
                  <a:pt x="181" y="361"/>
                </a:cubicBezTo>
                <a:cubicBezTo>
                  <a:pt x="176" y="356"/>
                  <a:pt x="170" y="351"/>
                  <a:pt x="166" y="346"/>
                </a:cubicBezTo>
                <a:cubicBezTo>
                  <a:pt x="165" y="346"/>
                  <a:pt x="165" y="345"/>
                  <a:pt x="165" y="345"/>
                </a:cubicBezTo>
                <a:cubicBezTo>
                  <a:pt x="164" y="345"/>
                  <a:pt x="164" y="345"/>
                  <a:pt x="164" y="346"/>
                </a:cubicBezTo>
                <a:cubicBezTo>
                  <a:pt x="164" y="346"/>
                  <a:pt x="164" y="346"/>
                  <a:pt x="163" y="346"/>
                </a:cubicBezTo>
                <a:close/>
                <a:moveTo>
                  <a:pt x="153" y="299"/>
                </a:moveTo>
                <a:cubicBezTo>
                  <a:pt x="154" y="301"/>
                  <a:pt x="155" y="300"/>
                  <a:pt x="155" y="300"/>
                </a:cubicBezTo>
                <a:cubicBezTo>
                  <a:pt x="156" y="300"/>
                  <a:pt x="156" y="300"/>
                  <a:pt x="156" y="301"/>
                </a:cubicBezTo>
                <a:cubicBezTo>
                  <a:pt x="157" y="302"/>
                  <a:pt x="157" y="302"/>
                  <a:pt x="157" y="302"/>
                </a:cubicBezTo>
                <a:cubicBezTo>
                  <a:pt x="157" y="303"/>
                  <a:pt x="156" y="301"/>
                  <a:pt x="155" y="302"/>
                </a:cubicBezTo>
                <a:cubicBezTo>
                  <a:pt x="156" y="303"/>
                  <a:pt x="157" y="303"/>
                  <a:pt x="157" y="304"/>
                </a:cubicBezTo>
                <a:cubicBezTo>
                  <a:pt x="158" y="304"/>
                  <a:pt x="159" y="303"/>
                  <a:pt x="158" y="302"/>
                </a:cubicBezTo>
                <a:cubicBezTo>
                  <a:pt x="158" y="301"/>
                  <a:pt x="157" y="300"/>
                  <a:pt x="156" y="299"/>
                </a:cubicBezTo>
                <a:cubicBezTo>
                  <a:pt x="155" y="298"/>
                  <a:pt x="155" y="297"/>
                  <a:pt x="154" y="297"/>
                </a:cubicBezTo>
                <a:cubicBezTo>
                  <a:pt x="154" y="296"/>
                  <a:pt x="154" y="295"/>
                  <a:pt x="153" y="295"/>
                </a:cubicBezTo>
                <a:cubicBezTo>
                  <a:pt x="150" y="295"/>
                  <a:pt x="152" y="297"/>
                  <a:pt x="153" y="299"/>
                </a:cubicBezTo>
                <a:close/>
                <a:moveTo>
                  <a:pt x="157" y="298"/>
                </a:moveTo>
                <a:cubicBezTo>
                  <a:pt x="157" y="298"/>
                  <a:pt x="157" y="297"/>
                  <a:pt x="157" y="297"/>
                </a:cubicBezTo>
                <a:cubicBezTo>
                  <a:pt x="155" y="295"/>
                  <a:pt x="155" y="293"/>
                  <a:pt x="153" y="292"/>
                </a:cubicBezTo>
                <a:cubicBezTo>
                  <a:pt x="153" y="294"/>
                  <a:pt x="155" y="296"/>
                  <a:pt x="156" y="297"/>
                </a:cubicBezTo>
                <a:cubicBezTo>
                  <a:pt x="156" y="298"/>
                  <a:pt x="157" y="298"/>
                  <a:pt x="157" y="298"/>
                </a:cubicBezTo>
                <a:close/>
                <a:moveTo>
                  <a:pt x="99" y="389"/>
                </a:moveTo>
                <a:cubicBezTo>
                  <a:pt x="99" y="388"/>
                  <a:pt x="97" y="386"/>
                  <a:pt x="96" y="386"/>
                </a:cubicBezTo>
                <a:cubicBezTo>
                  <a:pt x="95" y="385"/>
                  <a:pt x="94" y="385"/>
                  <a:pt x="94" y="386"/>
                </a:cubicBezTo>
                <a:cubicBezTo>
                  <a:pt x="94" y="386"/>
                  <a:pt x="96" y="389"/>
                  <a:pt x="96" y="389"/>
                </a:cubicBezTo>
                <a:cubicBezTo>
                  <a:pt x="99" y="391"/>
                  <a:pt x="99" y="392"/>
                  <a:pt x="100" y="393"/>
                </a:cubicBezTo>
                <a:cubicBezTo>
                  <a:pt x="100" y="394"/>
                  <a:pt x="102" y="396"/>
                  <a:pt x="103" y="397"/>
                </a:cubicBezTo>
                <a:cubicBezTo>
                  <a:pt x="105" y="398"/>
                  <a:pt x="103" y="396"/>
                  <a:pt x="104" y="396"/>
                </a:cubicBezTo>
                <a:cubicBezTo>
                  <a:pt x="106" y="398"/>
                  <a:pt x="111" y="402"/>
                  <a:pt x="106" y="401"/>
                </a:cubicBezTo>
                <a:cubicBezTo>
                  <a:pt x="109" y="404"/>
                  <a:pt x="110" y="403"/>
                  <a:pt x="111" y="403"/>
                </a:cubicBezTo>
                <a:cubicBezTo>
                  <a:pt x="112" y="403"/>
                  <a:pt x="111" y="402"/>
                  <a:pt x="109" y="400"/>
                </a:cubicBezTo>
                <a:cubicBezTo>
                  <a:pt x="108" y="399"/>
                  <a:pt x="106" y="397"/>
                  <a:pt x="105" y="396"/>
                </a:cubicBezTo>
                <a:cubicBezTo>
                  <a:pt x="104" y="394"/>
                  <a:pt x="100" y="391"/>
                  <a:pt x="99" y="389"/>
                </a:cubicBezTo>
                <a:close/>
                <a:moveTo>
                  <a:pt x="195" y="354"/>
                </a:moveTo>
                <a:cubicBezTo>
                  <a:pt x="194" y="354"/>
                  <a:pt x="194" y="354"/>
                  <a:pt x="194" y="354"/>
                </a:cubicBezTo>
                <a:cubicBezTo>
                  <a:pt x="194" y="355"/>
                  <a:pt x="194" y="355"/>
                  <a:pt x="195" y="355"/>
                </a:cubicBezTo>
                <a:cubicBezTo>
                  <a:pt x="196" y="355"/>
                  <a:pt x="197" y="356"/>
                  <a:pt x="197" y="356"/>
                </a:cubicBezTo>
                <a:cubicBezTo>
                  <a:pt x="198" y="357"/>
                  <a:pt x="201" y="358"/>
                  <a:pt x="203" y="359"/>
                </a:cubicBezTo>
                <a:cubicBezTo>
                  <a:pt x="204" y="360"/>
                  <a:pt x="205" y="359"/>
                  <a:pt x="205" y="359"/>
                </a:cubicBezTo>
                <a:cubicBezTo>
                  <a:pt x="204" y="358"/>
                  <a:pt x="206" y="359"/>
                  <a:pt x="207" y="359"/>
                </a:cubicBezTo>
                <a:cubicBezTo>
                  <a:pt x="209" y="359"/>
                  <a:pt x="209" y="360"/>
                  <a:pt x="208" y="360"/>
                </a:cubicBezTo>
                <a:cubicBezTo>
                  <a:pt x="207" y="361"/>
                  <a:pt x="208" y="362"/>
                  <a:pt x="210" y="361"/>
                </a:cubicBezTo>
                <a:cubicBezTo>
                  <a:pt x="211" y="361"/>
                  <a:pt x="210" y="362"/>
                  <a:pt x="211" y="362"/>
                </a:cubicBezTo>
                <a:cubicBezTo>
                  <a:pt x="212" y="362"/>
                  <a:pt x="212" y="363"/>
                  <a:pt x="213" y="363"/>
                </a:cubicBezTo>
                <a:cubicBezTo>
                  <a:pt x="214" y="363"/>
                  <a:pt x="215" y="363"/>
                  <a:pt x="216" y="364"/>
                </a:cubicBezTo>
                <a:cubicBezTo>
                  <a:pt x="218" y="364"/>
                  <a:pt x="220" y="365"/>
                  <a:pt x="222" y="365"/>
                </a:cubicBezTo>
                <a:cubicBezTo>
                  <a:pt x="223" y="365"/>
                  <a:pt x="224" y="364"/>
                  <a:pt x="224" y="364"/>
                </a:cubicBezTo>
                <a:cubicBezTo>
                  <a:pt x="224" y="363"/>
                  <a:pt x="223" y="363"/>
                  <a:pt x="222" y="363"/>
                </a:cubicBezTo>
                <a:cubicBezTo>
                  <a:pt x="220" y="363"/>
                  <a:pt x="220" y="362"/>
                  <a:pt x="219" y="362"/>
                </a:cubicBezTo>
                <a:cubicBezTo>
                  <a:pt x="219" y="362"/>
                  <a:pt x="219" y="363"/>
                  <a:pt x="218" y="363"/>
                </a:cubicBezTo>
                <a:cubicBezTo>
                  <a:pt x="217" y="361"/>
                  <a:pt x="217" y="360"/>
                  <a:pt x="215" y="358"/>
                </a:cubicBezTo>
                <a:cubicBezTo>
                  <a:pt x="214" y="357"/>
                  <a:pt x="214" y="357"/>
                  <a:pt x="212" y="357"/>
                </a:cubicBezTo>
                <a:cubicBezTo>
                  <a:pt x="210" y="357"/>
                  <a:pt x="209" y="357"/>
                  <a:pt x="210" y="356"/>
                </a:cubicBezTo>
                <a:cubicBezTo>
                  <a:pt x="211" y="356"/>
                  <a:pt x="211" y="356"/>
                  <a:pt x="210" y="355"/>
                </a:cubicBezTo>
                <a:cubicBezTo>
                  <a:pt x="210" y="355"/>
                  <a:pt x="211" y="354"/>
                  <a:pt x="212" y="355"/>
                </a:cubicBezTo>
                <a:cubicBezTo>
                  <a:pt x="213" y="355"/>
                  <a:pt x="213" y="355"/>
                  <a:pt x="214" y="355"/>
                </a:cubicBezTo>
                <a:cubicBezTo>
                  <a:pt x="214" y="355"/>
                  <a:pt x="213" y="354"/>
                  <a:pt x="212" y="354"/>
                </a:cubicBezTo>
                <a:cubicBezTo>
                  <a:pt x="211" y="354"/>
                  <a:pt x="210" y="353"/>
                  <a:pt x="209" y="353"/>
                </a:cubicBezTo>
                <a:cubicBezTo>
                  <a:pt x="207" y="352"/>
                  <a:pt x="206" y="352"/>
                  <a:pt x="204" y="352"/>
                </a:cubicBezTo>
                <a:cubicBezTo>
                  <a:pt x="203" y="351"/>
                  <a:pt x="202" y="351"/>
                  <a:pt x="200" y="351"/>
                </a:cubicBezTo>
                <a:cubicBezTo>
                  <a:pt x="199" y="350"/>
                  <a:pt x="197" y="350"/>
                  <a:pt x="196" y="349"/>
                </a:cubicBezTo>
                <a:cubicBezTo>
                  <a:pt x="196" y="350"/>
                  <a:pt x="198" y="350"/>
                  <a:pt x="197" y="351"/>
                </a:cubicBezTo>
                <a:cubicBezTo>
                  <a:pt x="195" y="352"/>
                  <a:pt x="195" y="352"/>
                  <a:pt x="195" y="354"/>
                </a:cubicBezTo>
                <a:cubicBezTo>
                  <a:pt x="195" y="355"/>
                  <a:pt x="195" y="354"/>
                  <a:pt x="195" y="354"/>
                </a:cubicBezTo>
                <a:close/>
                <a:moveTo>
                  <a:pt x="190" y="376"/>
                </a:moveTo>
                <a:cubicBezTo>
                  <a:pt x="192" y="375"/>
                  <a:pt x="192" y="376"/>
                  <a:pt x="192" y="377"/>
                </a:cubicBezTo>
                <a:cubicBezTo>
                  <a:pt x="193" y="378"/>
                  <a:pt x="196" y="378"/>
                  <a:pt x="198" y="379"/>
                </a:cubicBezTo>
                <a:cubicBezTo>
                  <a:pt x="200" y="380"/>
                  <a:pt x="200" y="379"/>
                  <a:pt x="200" y="379"/>
                </a:cubicBezTo>
                <a:cubicBezTo>
                  <a:pt x="201" y="378"/>
                  <a:pt x="201" y="377"/>
                  <a:pt x="204" y="377"/>
                </a:cubicBezTo>
                <a:cubicBezTo>
                  <a:pt x="204" y="377"/>
                  <a:pt x="205" y="377"/>
                  <a:pt x="204" y="377"/>
                </a:cubicBezTo>
                <a:cubicBezTo>
                  <a:pt x="200" y="377"/>
                  <a:pt x="201" y="375"/>
                  <a:pt x="197" y="374"/>
                </a:cubicBezTo>
                <a:cubicBezTo>
                  <a:pt x="196" y="374"/>
                  <a:pt x="195" y="373"/>
                  <a:pt x="194" y="372"/>
                </a:cubicBezTo>
                <a:cubicBezTo>
                  <a:pt x="192" y="371"/>
                  <a:pt x="191" y="370"/>
                  <a:pt x="189" y="369"/>
                </a:cubicBezTo>
                <a:cubicBezTo>
                  <a:pt x="188" y="369"/>
                  <a:pt x="186" y="368"/>
                  <a:pt x="185" y="367"/>
                </a:cubicBezTo>
                <a:cubicBezTo>
                  <a:pt x="183" y="366"/>
                  <a:pt x="182" y="365"/>
                  <a:pt x="181" y="365"/>
                </a:cubicBezTo>
                <a:cubicBezTo>
                  <a:pt x="179" y="363"/>
                  <a:pt x="176" y="362"/>
                  <a:pt x="175" y="361"/>
                </a:cubicBezTo>
                <a:cubicBezTo>
                  <a:pt x="175" y="360"/>
                  <a:pt x="174" y="360"/>
                  <a:pt x="173" y="359"/>
                </a:cubicBezTo>
                <a:cubicBezTo>
                  <a:pt x="172" y="358"/>
                  <a:pt x="171" y="357"/>
                  <a:pt x="170" y="356"/>
                </a:cubicBezTo>
                <a:cubicBezTo>
                  <a:pt x="168" y="355"/>
                  <a:pt x="166" y="353"/>
                  <a:pt x="164" y="351"/>
                </a:cubicBezTo>
                <a:cubicBezTo>
                  <a:pt x="162" y="350"/>
                  <a:pt x="160" y="348"/>
                  <a:pt x="159" y="346"/>
                </a:cubicBezTo>
                <a:cubicBezTo>
                  <a:pt x="157" y="344"/>
                  <a:pt x="156" y="343"/>
                  <a:pt x="155" y="342"/>
                </a:cubicBezTo>
                <a:cubicBezTo>
                  <a:pt x="154" y="340"/>
                  <a:pt x="153" y="339"/>
                  <a:pt x="152" y="338"/>
                </a:cubicBezTo>
                <a:cubicBezTo>
                  <a:pt x="150" y="337"/>
                  <a:pt x="147" y="335"/>
                  <a:pt x="143" y="332"/>
                </a:cubicBezTo>
                <a:cubicBezTo>
                  <a:pt x="144" y="333"/>
                  <a:pt x="145" y="334"/>
                  <a:pt x="145" y="334"/>
                </a:cubicBezTo>
                <a:cubicBezTo>
                  <a:pt x="145" y="335"/>
                  <a:pt x="146" y="337"/>
                  <a:pt x="147" y="338"/>
                </a:cubicBezTo>
                <a:cubicBezTo>
                  <a:pt x="148" y="340"/>
                  <a:pt x="149" y="341"/>
                  <a:pt x="151" y="343"/>
                </a:cubicBezTo>
                <a:cubicBezTo>
                  <a:pt x="151" y="343"/>
                  <a:pt x="152" y="344"/>
                  <a:pt x="152" y="343"/>
                </a:cubicBezTo>
                <a:cubicBezTo>
                  <a:pt x="149" y="343"/>
                  <a:pt x="152" y="345"/>
                  <a:pt x="152" y="346"/>
                </a:cubicBezTo>
                <a:cubicBezTo>
                  <a:pt x="153" y="347"/>
                  <a:pt x="154" y="349"/>
                  <a:pt x="156" y="350"/>
                </a:cubicBezTo>
                <a:cubicBezTo>
                  <a:pt x="157" y="351"/>
                  <a:pt x="159" y="353"/>
                  <a:pt x="160" y="354"/>
                </a:cubicBezTo>
                <a:cubicBezTo>
                  <a:pt x="162" y="356"/>
                  <a:pt x="160" y="355"/>
                  <a:pt x="161" y="355"/>
                </a:cubicBezTo>
                <a:cubicBezTo>
                  <a:pt x="162" y="356"/>
                  <a:pt x="163" y="357"/>
                  <a:pt x="164" y="358"/>
                </a:cubicBezTo>
                <a:cubicBezTo>
                  <a:pt x="166" y="360"/>
                  <a:pt x="167" y="360"/>
                  <a:pt x="169" y="362"/>
                </a:cubicBezTo>
                <a:cubicBezTo>
                  <a:pt x="170" y="363"/>
                  <a:pt x="172" y="365"/>
                  <a:pt x="176" y="365"/>
                </a:cubicBezTo>
                <a:cubicBezTo>
                  <a:pt x="176" y="365"/>
                  <a:pt x="176" y="366"/>
                  <a:pt x="177" y="366"/>
                </a:cubicBezTo>
                <a:cubicBezTo>
                  <a:pt x="174" y="366"/>
                  <a:pt x="173" y="366"/>
                  <a:pt x="176" y="368"/>
                </a:cubicBezTo>
                <a:cubicBezTo>
                  <a:pt x="179" y="369"/>
                  <a:pt x="180" y="370"/>
                  <a:pt x="181" y="371"/>
                </a:cubicBezTo>
                <a:cubicBezTo>
                  <a:pt x="183" y="372"/>
                  <a:pt x="184" y="373"/>
                  <a:pt x="186" y="373"/>
                </a:cubicBezTo>
                <a:cubicBezTo>
                  <a:pt x="187" y="374"/>
                  <a:pt x="189" y="374"/>
                  <a:pt x="189" y="375"/>
                </a:cubicBezTo>
                <a:cubicBezTo>
                  <a:pt x="189" y="375"/>
                  <a:pt x="190" y="376"/>
                  <a:pt x="190" y="376"/>
                </a:cubicBezTo>
                <a:close/>
                <a:moveTo>
                  <a:pt x="168" y="343"/>
                </a:moveTo>
                <a:cubicBezTo>
                  <a:pt x="167" y="344"/>
                  <a:pt x="165" y="344"/>
                  <a:pt x="167" y="346"/>
                </a:cubicBezTo>
                <a:cubicBezTo>
                  <a:pt x="168" y="347"/>
                  <a:pt x="170" y="349"/>
                  <a:pt x="171" y="350"/>
                </a:cubicBezTo>
                <a:cubicBezTo>
                  <a:pt x="173" y="352"/>
                  <a:pt x="174" y="353"/>
                  <a:pt x="176" y="354"/>
                </a:cubicBezTo>
                <a:cubicBezTo>
                  <a:pt x="176" y="355"/>
                  <a:pt x="177" y="355"/>
                  <a:pt x="177" y="355"/>
                </a:cubicBezTo>
                <a:cubicBezTo>
                  <a:pt x="179" y="354"/>
                  <a:pt x="181" y="356"/>
                  <a:pt x="183" y="357"/>
                </a:cubicBezTo>
                <a:cubicBezTo>
                  <a:pt x="185" y="358"/>
                  <a:pt x="184" y="358"/>
                  <a:pt x="184" y="359"/>
                </a:cubicBezTo>
                <a:cubicBezTo>
                  <a:pt x="184" y="359"/>
                  <a:pt x="183" y="359"/>
                  <a:pt x="183" y="359"/>
                </a:cubicBezTo>
                <a:cubicBezTo>
                  <a:pt x="183" y="358"/>
                  <a:pt x="183" y="358"/>
                  <a:pt x="183" y="357"/>
                </a:cubicBezTo>
                <a:cubicBezTo>
                  <a:pt x="181" y="358"/>
                  <a:pt x="178" y="356"/>
                  <a:pt x="181" y="359"/>
                </a:cubicBezTo>
                <a:cubicBezTo>
                  <a:pt x="181" y="359"/>
                  <a:pt x="182" y="360"/>
                  <a:pt x="182" y="360"/>
                </a:cubicBezTo>
                <a:cubicBezTo>
                  <a:pt x="183" y="361"/>
                  <a:pt x="184" y="361"/>
                  <a:pt x="184" y="362"/>
                </a:cubicBezTo>
                <a:cubicBezTo>
                  <a:pt x="185" y="361"/>
                  <a:pt x="185" y="361"/>
                  <a:pt x="186" y="361"/>
                </a:cubicBezTo>
                <a:cubicBezTo>
                  <a:pt x="185" y="362"/>
                  <a:pt x="186" y="363"/>
                  <a:pt x="187" y="363"/>
                </a:cubicBezTo>
                <a:cubicBezTo>
                  <a:pt x="188" y="364"/>
                  <a:pt x="190" y="365"/>
                  <a:pt x="190" y="366"/>
                </a:cubicBezTo>
                <a:cubicBezTo>
                  <a:pt x="190" y="366"/>
                  <a:pt x="191" y="367"/>
                  <a:pt x="192" y="367"/>
                </a:cubicBezTo>
                <a:cubicBezTo>
                  <a:pt x="192" y="367"/>
                  <a:pt x="193" y="368"/>
                  <a:pt x="194" y="367"/>
                </a:cubicBezTo>
                <a:cubicBezTo>
                  <a:pt x="195" y="367"/>
                  <a:pt x="196" y="368"/>
                  <a:pt x="196" y="368"/>
                </a:cubicBezTo>
                <a:cubicBezTo>
                  <a:pt x="195" y="370"/>
                  <a:pt x="196" y="370"/>
                  <a:pt x="200" y="372"/>
                </a:cubicBezTo>
                <a:cubicBezTo>
                  <a:pt x="201" y="372"/>
                  <a:pt x="202" y="372"/>
                  <a:pt x="203" y="373"/>
                </a:cubicBezTo>
                <a:cubicBezTo>
                  <a:pt x="204" y="373"/>
                  <a:pt x="205" y="373"/>
                  <a:pt x="206" y="374"/>
                </a:cubicBezTo>
                <a:cubicBezTo>
                  <a:pt x="205" y="374"/>
                  <a:pt x="203" y="373"/>
                  <a:pt x="203" y="374"/>
                </a:cubicBezTo>
                <a:cubicBezTo>
                  <a:pt x="203" y="374"/>
                  <a:pt x="205" y="374"/>
                  <a:pt x="206" y="375"/>
                </a:cubicBezTo>
                <a:cubicBezTo>
                  <a:pt x="207" y="376"/>
                  <a:pt x="209" y="377"/>
                  <a:pt x="210" y="377"/>
                </a:cubicBezTo>
                <a:cubicBezTo>
                  <a:pt x="212" y="378"/>
                  <a:pt x="214" y="379"/>
                  <a:pt x="216" y="379"/>
                </a:cubicBezTo>
                <a:cubicBezTo>
                  <a:pt x="217" y="379"/>
                  <a:pt x="220" y="379"/>
                  <a:pt x="220" y="380"/>
                </a:cubicBezTo>
                <a:cubicBezTo>
                  <a:pt x="221" y="381"/>
                  <a:pt x="224" y="381"/>
                  <a:pt x="225" y="380"/>
                </a:cubicBezTo>
                <a:cubicBezTo>
                  <a:pt x="227" y="380"/>
                  <a:pt x="227" y="380"/>
                  <a:pt x="227" y="381"/>
                </a:cubicBezTo>
                <a:cubicBezTo>
                  <a:pt x="228" y="382"/>
                  <a:pt x="232" y="383"/>
                  <a:pt x="235" y="383"/>
                </a:cubicBezTo>
                <a:cubicBezTo>
                  <a:pt x="241" y="385"/>
                  <a:pt x="250" y="384"/>
                  <a:pt x="257" y="384"/>
                </a:cubicBezTo>
                <a:cubicBezTo>
                  <a:pt x="258" y="384"/>
                  <a:pt x="260" y="384"/>
                  <a:pt x="261" y="384"/>
                </a:cubicBezTo>
                <a:cubicBezTo>
                  <a:pt x="263" y="384"/>
                  <a:pt x="264" y="383"/>
                  <a:pt x="266" y="383"/>
                </a:cubicBezTo>
                <a:cubicBezTo>
                  <a:pt x="266" y="383"/>
                  <a:pt x="270" y="382"/>
                  <a:pt x="269" y="382"/>
                </a:cubicBezTo>
                <a:cubicBezTo>
                  <a:pt x="269" y="380"/>
                  <a:pt x="268" y="379"/>
                  <a:pt x="265" y="379"/>
                </a:cubicBezTo>
                <a:cubicBezTo>
                  <a:pt x="264" y="379"/>
                  <a:pt x="262" y="378"/>
                  <a:pt x="264" y="377"/>
                </a:cubicBezTo>
                <a:cubicBezTo>
                  <a:pt x="265" y="377"/>
                  <a:pt x="264" y="378"/>
                  <a:pt x="265" y="378"/>
                </a:cubicBezTo>
                <a:cubicBezTo>
                  <a:pt x="267" y="376"/>
                  <a:pt x="262" y="374"/>
                  <a:pt x="260" y="375"/>
                </a:cubicBezTo>
                <a:cubicBezTo>
                  <a:pt x="257" y="377"/>
                  <a:pt x="257" y="376"/>
                  <a:pt x="256" y="375"/>
                </a:cubicBezTo>
                <a:cubicBezTo>
                  <a:pt x="255" y="375"/>
                  <a:pt x="252" y="374"/>
                  <a:pt x="252" y="374"/>
                </a:cubicBezTo>
                <a:cubicBezTo>
                  <a:pt x="252" y="373"/>
                  <a:pt x="251" y="372"/>
                  <a:pt x="248" y="372"/>
                </a:cubicBezTo>
                <a:cubicBezTo>
                  <a:pt x="253" y="371"/>
                  <a:pt x="250" y="370"/>
                  <a:pt x="252" y="369"/>
                </a:cubicBezTo>
                <a:cubicBezTo>
                  <a:pt x="250" y="370"/>
                  <a:pt x="250" y="370"/>
                  <a:pt x="250" y="371"/>
                </a:cubicBezTo>
                <a:cubicBezTo>
                  <a:pt x="249" y="372"/>
                  <a:pt x="247" y="371"/>
                  <a:pt x="245" y="372"/>
                </a:cubicBezTo>
                <a:cubicBezTo>
                  <a:pt x="245" y="372"/>
                  <a:pt x="244" y="372"/>
                  <a:pt x="244" y="371"/>
                </a:cubicBezTo>
                <a:cubicBezTo>
                  <a:pt x="243" y="371"/>
                  <a:pt x="243" y="371"/>
                  <a:pt x="242" y="371"/>
                </a:cubicBezTo>
                <a:cubicBezTo>
                  <a:pt x="240" y="371"/>
                  <a:pt x="239" y="371"/>
                  <a:pt x="237" y="370"/>
                </a:cubicBezTo>
                <a:cubicBezTo>
                  <a:pt x="237" y="370"/>
                  <a:pt x="236" y="369"/>
                  <a:pt x="234" y="369"/>
                </a:cubicBezTo>
                <a:cubicBezTo>
                  <a:pt x="229" y="370"/>
                  <a:pt x="228" y="370"/>
                  <a:pt x="225" y="368"/>
                </a:cubicBezTo>
                <a:cubicBezTo>
                  <a:pt x="224" y="367"/>
                  <a:pt x="224" y="366"/>
                  <a:pt x="222" y="366"/>
                </a:cubicBezTo>
                <a:cubicBezTo>
                  <a:pt x="220" y="366"/>
                  <a:pt x="220" y="366"/>
                  <a:pt x="219" y="366"/>
                </a:cubicBezTo>
                <a:cubicBezTo>
                  <a:pt x="216" y="365"/>
                  <a:pt x="214" y="363"/>
                  <a:pt x="210" y="364"/>
                </a:cubicBezTo>
                <a:cubicBezTo>
                  <a:pt x="210" y="364"/>
                  <a:pt x="208" y="363"/>
                  <a:pt x="208" y="363"/>
                </a:cubicBezTo>
                <a:cubicBezTo>
                  <a:pt x="209" y="363"/>
                  <a:pt x="208" y="362"/>
                  <a:pt x="208" y="362"/>
                </a:cubicBezTo>
                <a:cubicBezTo>
                  <a:pt x="207" y="362"/>
                  <a:pt x="206" y="362"/>
                  <a:pt x="206" y="361"/>
                </a:cubicBezTo>
                <a:cubicBezTo>
                  <a:pt x="204" y="361"/>
                  <a:pt x="202" y="360"/>
                  <a:pt x="200" y="359"/>
                </a:cubicBezTo>
                <a:cubicBezTo>
                  <a:pt x="199" y="359"/>
                  <a:pt x="198" y="357"/>
                  <a:pt x="196" y="357"/>
                </a:cubicBezTo>
                <a:cubicBezTo>
                  <a:pt x="193" y="357"/>
                  <a:pt x="194" y="357"/>
                  <a:pt x="194" y="356"/>
                </a:cubicBezTo>
                <a:cubicBezTo>
                  <a:pt x="194" y="356"/>
                  <a:pt x="193" y="356"/>
                  <a:pt x="193" y="356"/>
                </a:cubicBezTo>
                <a:cubicBezTo>
                  <a:pt x="192" y="356"/>
                  <a:pt x="191" y="355"/>
                  <a:pt x="190" y="355"/>
                </a:cubicBezTo>
                <a:cubicBezTo>
                  <a:pt x="188" y="355"/>
                  <a:pt x="186" y="354"/>
                  <a:pt x="184" y="353"/>
                </a:cubicBezTo>
                <a:cubicBezTo>
                  <a:pt x="183" y="352"/>
                  <a:pt x="183" y="352"/>
                  <a:pt x="183" y="351"/>
                </a:cubicBezTo>
                <a:cubicBezTo>
                  <a:pt x="184" y="351"/>
                  <a:pt x="185" y="352"/>
                  <a:pt x="185" y="352"/>
                </a:cubicBezTo>
                <a:cubicBezTo>
                  <a:pt x="186" y="354"/>
                  <a:pt x="187" y="352"/>
                  <a:pt x="187" y="353"/>
                </a:cubicBezTo>
                <a:cubicBezTo>
                  <a:pt x="188" y="352"/>
                  <a:pt x="186" y="352"/>
                  <a:pt x="186" y="352"/>
                </a:cubicBezTo>
                <a:cubicBezTo>
                  <a:pt x="185" y="351"/>
                  <a:pt x="183" y="350"/>
                  <a:pt x="182" y="349"/>
                </a:cubicBezTo>
                <a:cubicBezTo>
                  <a:pt x="180" y="348"/>
                  <a:pt x="179" y="348"/>
                  <a:pt x="178" y="346"/>
                </a:cubicBezTo>
                <a:cubicBezTo>
                  <a:pt x="178" y="346"/>
                  <a:pt x="177" y="346"/>
                  <a:pt x="177" y="346"/>
                </a:cubicBezTo>
                <a:cubicBezTo>
                  <a:pt x="176" y="346"/>
                  <a:pt x="175" y="345"/>
                  <a:pt x="176" y="345"/>
                </a:cubicBezTo>
                <a:cubicBezTo>
                  <a:pt x="177" y="345"/>
                  <a:pt x="176" y="344"/>
                  <a:pt x="175" y="344"/>
                </a:cubicBezTo>
                <a:cubicBezTo>
                  <a:pt x="173" y="343"/>
                  <a:pt x="171" y="342"/>
                  <a:pt x="169" y="341"/>
                </a:cubicBezTo>
                <a:cubicBezTo>
                  <a:pt x="170" y="343"/>
                  <a:pt x="172" y="343"/>
                  <a:pt x="174" y="345"/>
                </a:cubicBezTo>
                <a:cubicBezTo>
                  <a:pt x="173" y="344"/>
                  <a:pt x="171" y="343"/>
                  <a:pt x="170" y="343"/>
                </a:cubicBezTo>
                <a:cubicBezTo>
                  <a:pt x="169" y="343"/>
                  <a:pt x="168" y="342"/>
                  <a:pt x="168" y="343"/>
                </a:cubicBezTo>
                <a:close/>
                <a:moveTo>
                  <a:pt x="144" y="298"/>
                </a:moveTo>
                <a:cubicBezTo>
                  <a:pt x="143" y="299"/>
                  <a:pt x="143" y="298"/>
                  <a:pt x="142" y="297"/>
                </a:cubicBezTo>
                <a:cubicBezTo>
                  <a:pt x="141" y="295"/>
                  <a:pt x="142" y="293"/>
                  <a:pt x="143" y="294"/>
                </a:cubicBezTo>
                <a:cubicBezTo>
                  <a:pt x="145" y="295"/>
                  <a:pt x="145" y="293"/>
                  <a:pt x="143" y="292"/>
                </a:cubicBezTo>
                <a:cubicBezTo>
                  <a:pt x="142" y="290"/>
                  <a:pt x="141" y="287"/>
                  <a:pt x="141" y="285"/>
                </a:cubicBezTo>
                <a:cubicBezTo>
                  <a:pt x="141" y="286"/>
                  <a:pt x="142" y="288"/>
                  <a:pt x="143" y="287"/>
                </a:cubicBezTo>
                <a:cubicBezTo>
                  <a:pt x="142" y="287"/>
                  <a:pt x="142" y="286"/>
                  <a:pt x="141" y="285"/>
                </a:cubicBezTo>
                <a:cubicBezTo>
                  <a:pt x="141" y="284"/>
                  <a:pt x="140" y="283"/>
                  <a:pt x="140" y="284"/>
                </a:cubicBezTo>
                <a:cubicBezTo>
                  <a:pt x="139" y="284"/>
                  <a:pt x="139" y="283"/>
                  <a:pt x="139" y="283"/>
                </a:cubicBezTo>
                <a:cubicBezTo>
                  <a:pt x="138" y="281"/>
                  <a:pt x="137" y="280"/>
                  <a:pt x="137" y="279"/>
                </a:cubicBezTo>
                <a:cubicBezTo>
                  <a:pt x="136" y="279"/>
                  <a:pt x="135" y="280"/>
                  <a:pt x="136" y="282"/>
                </a:cubicBezTo>
                <a:cubicBezTo>
                  <a:pt x="137" y="282"/>
                  <a:pt x="137" y="281"/>
                  <a:pt x="138" y="282"/>
                </a:cubicBezTo>
                <a:cubicBezTo>
                  <a:pt x="138" y="284"/>
                  <a:pt x="138" y="284"/>
                  <a:pt x="137" y="284"/>
                </a:cubicBezTo>
                <a:cubicBezTo>
                  <a:pt x="136" y="285"/>
                  <a:pt x="136" y="286"/>
                  <a:pt x="137" y="287"/>
                </a:cubicBezTo>
                <a:cubicBezTo>
                  <a:pt x="137" y="289"/>
                  <a:pt x="138" y="290"/>
                  <a:pt x="138" y="292"/>
                </a:cubicBezTo>
                <a:cubicBezTo>
                  <a:pt x="139" y="293"/>
                  <a:pt x="140" y="294"/>
                  <a:pt x="141" y="296"/>
                </a:cubicBezTo>
                <a:cubicBezTo>
                  <a:pt x="141" y="297"/>
                  <a:pt x="142" y="297"/>
                  <a:pt x="142" y="298"/>
                </a:cubicBezTo>
                <a:cubicBezTo>
                  <a:pt x="142" y="300"/>
                  <a:pt x="143" y="301"/>
                  <a:pt x="145" y="302"/>
                </a:cubicBezTo>
                <a:cubicBezTo>
                  <a:pt x="144" y="302"/>
                  <a:pt x="142" y="302"/>
                  <a:pt x="145" y="306"/>
                </a:cubicBezTo>
                <a:cubicBezTo>
                  <a:pt x="146" y="306"/>
                  <a:pt x="146" y="307"/>
                  <a:pt x="147" y="309"/>
                </a:cubicBezTo>
                <a:cubicBezTo>
                  <a:pt x="147" y="309"/>
                  <a:pt x="149" y="312"/>
                  <a:pt x="150" y="315"/>
                </a:cubicBezTo>
                <a:cubicBezTo>
                  <a:pt x="151" y="316"/>
                  <a:pt x="152" y="317"/>
                  <a:pt x="153" y="319"/>
                </a:cubicBezTo>
                <a:cubicBezTo>
                  <a:pt x="153" y="320"/>
                  <a:pt x="154" y="320"/>
                  <a:pt x="154" y="321"/>
                </a:cubicBezTo>
                <a:cubicBezTo>
                  <a:pt x="155" y="321"/>
                  <a:pt x="155" y="321"/>
                  <a:pt x="155" y="322"/>
                </a:cubicBezTo>
                <a:cubicBezTo>
                  <a:pt x="155" y="323"/>
                  <a:pt x="156" y="324"/>
                  <a:pt x="157" y="324"/>
                </a:cubicBezTo>
                <a:cubicBezTo>
                  <a:pt x="158" y="323"/>
                  <a:pt x="161" y="325"/>
                  <a:pt x="160" y="323"/>
                </a:cubicBezTo>
                <a:cubicBezTo>
                  <a:pt x="159" y="322"/>
                  <a:pt x="159" y="322"/>
                  <a:pt x="159" y="321"/>
                </a:cubicBezTo>
                <a:cubicBezTo>
                  <a:pt x="159" y="321"/>
                  <a:pt x="159" y="320"/>
                  <a:pt x="159" y="320"/>
                </a:cubicBezTo>
                <a:cubicBezTo>
                  <a:pt x="158" y="318"/>
                  <a:pt x="161" y="321"/>
                  <a:pt x="162" y="321"/>
                </a:cubicBezTo>
                <a:cubicBezTo>
                  <a:pt x="158" y="317"/>
                  <a:pt x="155" y="312"/>
                  <a:pt x="151" y="308"/>
                </a:cubicBezTo>
                <a:cubicBezTo>
                  <a:pt x="151" y="308"/>
                  <a:pt x="150" y="308"/>
                  <a:pt x="150" y="307"/>
                </a:cubicBezTo>
                <a:cubicBezTo>
                  <a:pt x="149" y="306"/>
                  <a:pt x="149" y="305"/>
                  <a:pt x="149" y="305"/>
                </a:cubicBezTo>
                <a:cubicBezTo>
                  <a:pt x="150" y="306"/>
                  <a:pt x="151" y="308"/>
                  <a:pt x="153" y="309"/>
                </a:cubicBezTo>
                <a:cubicBezTo>
                  <a:pt x="151" y="306"/>
                  <a:pt x="150" y="304"/>
                  <a:pt x="148" y="302"/>
                </a:cubicBezTo>
                <a:cubicBezTo>
                  <a:pt x="147" y="301"/>
                  <a:pt x="145" y="296"/>
                  <a:pt x="144" y="298"/>
                </a:cubicBezTo>
                <a:close/>
                <a:moveTo>
                  <a:pt x="138" y="250"/>
                </a:moveTo>
                <a:cubicBezTo>
                  <a:pt x="137" y="250"/>
                  <a:pt x="138" y="253"/>
                  <a:pt x="137" y="254"/>
                </a:cubicBezTo>
                <a:cubicBezTo>
                  <a:pt x="138" y="254"/>
                  <a:pt x="138" y="252"/>
                  <a:pt x="138" y="251"/>
                </a:cubicBezTo>
                <a:cubicBezTo>
                  <a:pt x="139" y="253"/>
                  <a:pt x="139" y="257"/>
                  <a:pt x="141" y="257"/>
                </a:cubicBezTo>
                <a:cubicBezTo>
                  <a:pt x="141" y="256"/>
                  <a:pt x="140" y="255"/>
                  <a:pt x="140" y="255"/>
                </a:cubicBezTo>
                <a:cubicBezTo>
                  <a:pt x="139" y="252"/>
                  <a:pt x="139" y="252"/>
                  <a:pt x="140" y="252"/>
                </a:cubicBezTo>
                <a:cubicBezTo>
                  <a:pt x="141" y="251"/>
                  <a:pt x="141" y="251"/>
                  <a:pt x="142" y="250"/>
                </a:cubicBezTo>
                <a:cubicBezTo>
                  <a:pt x="141" y="250"/>
                  <a:pt x="140" y="249"/>
                  <a:pt x="139" y="247"/>
                </a:cubicBezTo>
                <a:cubicBezTo>
                  <a:pt x="139" y="248"/>
                  <a:pt x="140" y="249"/>
                  <a:pt x="139" y="250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8" y="249"/>
                  <a:pt x="138" y="248"/>
                  <a:pt x="138" y="247"/>
                </a:cubicBezTo>
                <a:cubicBezTo>
                  <a:pt x="138" y="245"/>
                  <a:pt x="139" y="246"/>
                  <a:pt x="139" y="244"/>
                </a:cubicBezTo>
                <a:cubicBezTo>
                  <a:pt x="138" y="243"/>
                  <a:pt x="137" y="244"/>
                  <a:pt x="138" y="247"/>
                </a:cubicBezTo>
                <a:cubicBezTo>
                  <a:pt x="138" y="248"/>
                  <a:pt x="138" y="249"/>
                  <a:pt x="138" y="250"/>
                </a:cubicBezTo>
                <a:close/>
                <a:moveTo>
                  <a:pt x="176" y="374"/>
                </a:moveTo>
                <a:cubicBezTo>
                  <a:pt x="175" y="373"/>
                  <a:pt x="174" y="372"/>
                  <a:pt x="172" y="371"/>
                </a:cubicBezTo>
                <a:cubicBezTo>
                  <a:pt x="170" y="368"/>
                  <a:pt x="169" y="366"/>
                  <a:pt x="164" y="363"/>
                </a:cubicBezTo>
                <a:cubicBezTo>
                  <a:pt x="163" y="362"/>
                  <a:pt x="162" y="362"/>
                  <a:pt x="162" y="361"/>
                </a:cubicBezTo>
                <a:cubicBezTo>
                  <a:pt x="160" y="357"/>
                  <a:pt x="155" y="354"/>
                  <a:pt x="150" y="350"/>
                </a:cubicBezTo>
                <a:cubicBezTo>
                  <a:pt x="150" y="350"/>
                  <a:pt x="149" y="351"/>
                  <a:pt x="149" y="350"/>
                </a:cubicBezTo>
                <a:cubicBezTo>
                  <a:pt x="149" y="349"/>
                  <a:pt x="149" y="349"/>
                  <a:pt x="150" y="350"/>
                </a:cubicBezTo>
                <a:cubicBezTo>
                  <a:pt x="150" y="350"/>
                  <a:pt x="151" y="351"/>
                  <a:pt x="151" y="350"/>
                </a:cubicBezTo>
                <a:cubicBezTo>
                  <a:pt x="150" y="349"/>
                  <a:pt x="149" y="348"/>
                  <a:pt x="147" y="347"/>
                </a:cubicBezTo>
                <a:cubicBezTo>
                  <a:pt x="147" y="347"/>
                  <a:pt x="145" y="346"/>
                  <a:pt x="146" y="347"/>
                </a:cubicBezTo>
                <a:cubicBezTo>
                  <a:pt x="147" y="349"/>
                  <a:pt x="148" y="351"/>
                  <a:pt x="150" y="352"/>
                </a:cubicBezTo>
                <a:cubicBezTo>
                  <a:pt x="152" y="353"/>
                  <a:pt x="153" y="354"/>
                  <a:pt x="153" y="356"/>
                </a:cubicBezTo>
                <a:cubicBezTo>
                  <a:pt x="154" y="357"/>
                  <a:pt x="155" y="358"/>
                  <a:pt x="158" y="359"/>
                </a:cubicBezTo>
                <a:cubicBezTo>
                  <a:pt x="158" y="359"/>
                  <a:pt x="158" y="359"/>
                  <a:pt x="158" y="359"/>
                </a:cubicBezTo>
                <a:cubicBezTo>
                  <a:pt x="158" y="360"/>
                  <a:pt x="156" y="358"/>
                  <a:pt x="157" y="359"/>
                </a:cubicBezTo>
                <a:cubicBezTo>
                  <a:pt x="157" y="360"/>
                  <a:pt x="158" y="361"/>
                  <a:pt x="159" y="361"/>
                </a:cubicBezTo>
                <a:cubicBezTo>
                  <a:pt x="159" y="362"/>
                  <a:pt x="161" y="362"/>
                  <a:pt x="162" y="363"/>
                </a:cubicBezTo>
                <a:cubicBezTo>
                  <a:pt x="163" y="364"/>
                  <a:pt x="164" y="365"/>
                  <a:pt x="163" y="365"/>
                </a:cubicBezTo>
                <a:cubicBezTo>
                  <a:pt x="165" y="366"/>
                  <a:pt x="164" y="365"/>
                  <a:pt x="166" y="366"/>
                </a:cubicBezTo>
                <a:cubicBezTo>
                  <a:pt x="167" y="367"/>
                  <a:pt x="166" y="367"/>
                  <a:pt x="167" y="367"/>
                </a:cubicBezTo>
                <a:cubicBezTo>
                  <a:pt x="168" y="368"/>
                  <a:pt x="168" y="370"/>
                  <a:pt x="171" y="371"/>
                </a:cubicBezTo>
                <a:cubicBezTo>
                  <a:pt x="172" y="372"/>
                  <a:pt x="173" y="373"/>
                  <a:pt x="174" y="374"/>
                </a:cubicBezTo>
                <a:cubicBezTo>
                  <a:pt x="175" y="374"/>
                  <a:pt x="176" y="375"/>
                  <a:pt x="177" y="375"/>
                </a:cubicBezTo>
                <a:cubicBezTo>
                  <a:pt x="179" y="375"/>
                  <a:pt x="175" y="374"/>
                  <a:pt x="176" y="374"/>
                </a:cubicBezTo>
                <a:close/>
                <a:moveTo>
                  <a:pt x="141" y="277"/>
                </a:moveTo>
                <a:cubicBezTo>
                  <a:pt x="142" y="278"/>
                  <a:pt x="142" y="277"/>
                  <a:pt x="142" y="278"/>
                </a:cubicBezTo>
                <a:cubicBezTo>
                  <a:pt x="144" y="281"/>
                  <a:pt x="144" y="278"/>
                  <a:pt x="144" y="277"/>
                </a:cubicBezTo>
                <a:cubicBezTo>
                  <a:pt x="145" y="277"/>
                  <a:pt x="143" y="276"/>
                  <a:pt x="143" y="275"/>
                </a:cubicBezTo>
                <a:cubicBezTo>
                  <a:pt x="142" y="274"/>
                  <a:pt x="141" y="273"/>
                  <a:pt x="141" y="272"/>
                </a:cubicBezTo>
                <a:cubicBezTo>
                  <a:pt x="141" y="270"/>
                  <a:pt x="140" y="269"/>
                  <a:pt x="139" y="269"/>
                </a:cubicBezTo>
                <a:cubicBezTo>
                  <a:pt x="140" y="270"/>
                  <a:pt x="140" y="271"/>
                  <a:pt x="140" y="273"/>
                </a:cubicBezTo>
                <a:cubicBezTo>
                  <a:pt x="141" y="274"/>
                  <a:pt x="141" y="276"/>
                  <a:pt x="143" y="277"/>
                </a:cubicBezTo>
                <a:cubicBezTo>
                  <a:pt x="142" y="276"/>
                  <a:pt x="141" y="276"/>
                  <a:pt x="141" y="277"/>
                </a:cubicBezTo>
                <a:close/>
                <a:moveTo>
                  <a:pt x="142" y="255"/>
                </a:moveTo>
                <a:cubicBezTo>
                  <a:pt x="141" y="254"/>
                  <a:pt x="142" y="255"/>
                  <a:pt x="142" y="256"/>
                </a:cubicBezTo>
                <a:cubicBezTo>
                  <a:pt x="142" y="258"/>
                  <a:pt x="143" y="260"/>
                  <a:pt x="143" y="262"/>
                </a:cubicBezTo>
                <a:cubicBezTo>
                  <a:pt x="144" y="264"/>
                  <a:pt x="145" y="265"/>
                  <a:pt x="147" y="266"/>
                </a:cubicBezTo>
                <a:cubicBezTo>
                  <a:pt x="146" y="265"/>
                  <a:pt x="146" y="263"/>
                  <a:pt x="145" y="263"/>
                </a:cubicBezTo>
                <a:cubicBezTo>
                  <a:pt x="144" y="263"/>
                  <a:pt x="144" y="262"/>
                  <a:pt x="144" y="261"/>
                </a:cubicBezTo>
                <a:cubicBezTo>
                  <a:pt x="144" y="260"/>
                  <a:pt x="144" y="259"/>
                  <a:pt x="143" y="259"/>
                </a:cubicBezTo>
                <a:cubicBezTo>
                  <a:pt x="144" y="259"/>
                  <a:pt x="145" y="260"/>
                  <a:pt x="145" y="260"/>
                </a:cubicBezTo>
                <a:cubicBezTo>
                  <a:pt x="146" y="261"/>
                  <a:pt x="146" y="261"/>
                  <a:pt x="146" y="262"/>
                </a:cubicBezTo>
                <a:cubicBezTo>
                  <a:pt x="146" y="262"/>
                  <a:pt x="146" y="263"/>
                  <a:pt x="146" y="263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8" y="264"/>
                  <a:pt x="148" y="263"/>
                  <a:pt x="147" y="263"/>
                </a:cubicBezTo>
                <a:cubicBezTo>
                  <a:pt x="147" y="262"/>
                  <a:pt x="147" y="261"/>
                  <a:pt x="147" y="261"/>
                </a:cubicBezTo>
                <a:cubicBezTo>
                  <a:pt x="147" y="260"/>
                  <a:pt x="147" y="260"/>
                  <a:pt x="147" y="259"/>
                </a:cubicBezTo>
                <a:cubicBezTo>
                  <a:pt x="146" y="258"/>
                  <a:pt x="146" y="257"/>
                  <a:pt x="145" y="256"/>
                </a:cubicBezTo>
                <a:cubicBezTo>
                  <a:pt x="145" y="257"/>
                  <a:pt x="145" y="258"/>
                  <a:pt x="145" y="258"/>
                </a:cubicBezTo>
                <a:cubicBezTo>
                  <a:pt x="144" y="257"/>
                  <a:pt x="143" y="257"/>
                  <a:pt x="142" y="257"/>
                </a:cubicBezTo>
                <a:cubicBezTo>
                  <a:pt x="142" y="257"/>
                  <a:pt x="142" y="256"/>
                  <a:pt x="142" y="256"/>
                </a:cubicBezTo>
                <a:cubicBezTo>
                  <a:pt x="143" y="255"/>
                  <a:pt x="142" y="255"/>
                  <a:pt x="142" y="255"/>
                </a:cubicBezTo>
                <a:close/>
                <a:moveTo>
                  <a:pt x="147" y="280"/>
                </a:moveTo>
                <a:cubicBezTo>
                  <a:pt x="146" y="279"/>
                  <a:pt x="146" y="277"/>
                  <a:pt x="146" y="276"/>
                </a:cubicBezTo>
                <a:cubicBezTo>
                  <a:pt x="147" y="276"/>
                  <a:pt x="146" y="274"/>
                  <a:pt x="146" y="273"/>
                </a:cubicBezTo>
                <a:cubicBezTo>
                  <a:pt x="143" y="273"/>
                  <a:pt x="143" y="271"/>
                  <a:pt x="144" y="269"/>
                </a:cubicBezTo>
                <a:cubicBezTo>
                  <a:pt x="144" y="269"/>
                  <a:pt x="143" y="268"/>
                  <a:pt x="143" y="268"/>
                </a:cubicBezTo>
                <a:cubicBezTo>
                  <a:pt x="143" y="268"/>
                  <a:pt x="143" y="268"/>
                  <a:pt x="143" y="268"/>
                </a:cubicBezTo>
                <a:cubicBezTo>
                  <a:pt x="143" y="269"/>
                  <a:pt x="142" y="270"/>
                  <a:pt x="142" y="271"/>
                </a:cubicBezTo>
                <a:cubicBezTo>
                  <a:pt x="142" y="273"/>
                  <a:pt x="143" y="274"/>
                  <a:pt x="143" y="275"/>
                </a:cubicBezTo>
                <a:cubicBezTo>
                  <a:pt x="144" y="275"/>
                  <a:pt x="144" y="276"/>
                  <a:pt x="145" y="277"/>
                </a:cubicBezTo>
                <a:cubicBezTo>
                  <a:pt x="145" y="279"/>
                  <a:pt x="146" y="280"/>
                  <a:pt x="147" y="280"/>
                </a:cubicBezTo>
                <a:close/>
                <a:moveTo>
                  <a:pt x="148" y="299"/>
                </a:moveTo>
                <a:cubicBezTo>
                  <a:pt x="147" y="297"/>
                  <a:pt x="145" y="296"/>
                  <a:pt x="144" y="294"/>
                </a:cubicBezTo>
                <a:cubicBezTo>
                  <a:pt x="145" y="296"/>
                  <a:pt x="146" y="298"/>
                  <a:pt x="147" y="299"/>
                </a:cubicBezTo>
                <a:cubicBezTo>
                  <a:pt x="148" y="301"/>
                  <a:pt x="149" y="302"/>
                  <a:pt x="150" y="304"/>
                </a:cubicBezTo>
                <a:cubicBezTo>
                  <a:pt x="150" y="303"/>
                  <a:pt x="149" y="302"/>
                  <a:pt x="149" y="301"/>
                </a:cubicBezTo>
                <a:cubicBezTo>
                  <a:pt x="148" y="300"/>
                  <a:pt x="148" y="299"/>
                  <a:pt x="148" y="299"/>
                </a:cubicBezTo>
                <a:close/>
                <a:moveTo>
                  <a:pt x="265" y="375"/>
                </a:moveTo>
                <a:cubicBezTo>
                  <a:pt x="265" y="375"/>
                  <a:pt x="266" y="375"/>
                  <a:pt x="267" y="375"/>
                </a:cubicBezTo>
                <a:cubicBezTo>
                  <a:pt x="268" y="374"/>
                  <a:pt x="269" y="373"/>
                  <a:pt x="268" y="373"/>
                </a:cubicBezTo>
                <a:cubicBezTo>
                  <a:pt x="268" y="372"/>
                  <a:pt x="267" y="373"/>
                  <a:pt x="266" y="373"/>
                </a:cubicBezTo>
                <a:cubicBezTo>
                  <a:pt x="265" y="374"/>
                  <a:pt x="264" y="374"/>
                  <a:pt x="263" y="374"/>
                </a:cubicBezTo>
                <a:cubicBezTo>
                  <a:pt x="264" y="374"/>
                  <a:pt x="266" y="374"/>
                  <a:pt x="265" y="374"/>
                </a:cubicBezTo>
                <a:cubicBezTo>
                  <a:pt x="265" y="375"/>
                  <a:pt x="264" y="375"/>
                  <a:pt x="265" y="375"/>
                </a:cubicBezTo>
                <a:close/>
                <a:moveTo>
                  <a:pt x="145" y="360"/>
                </a:moveTo>
                <a:cubicBezTo>
                  <a:pt x="146" y="361"/>
                  <a:pt x="147" y="362"/>
                  <a:pt x="148" y="363"/>
                </a:cubicBezTo>
                <a:cubicBezTo>
                  <a:pt x="149" y="364"/>
                  <a:pt x="150" y="365"/>
                  <a:pt x="153" y="367"/>
                </a:cubicBezTo>
                <a:cubicBezTo>
                  <a:pt x="152" y="364"/>
                  <a:pt x="148" y="362"/>
                  <a:pt x="145" y="360"/>
                </a:cubicBezTo>
                <a:close/>
                <a:moveTo>
                  <a:pt x="171" y="373"/>
                </a:moveTo>
                <a:cubicBezTo>
                  <a:pt x="168" y="371"/>
                  <a:pt x="166" y="369"/>
                  <a:pt x="163" y="366"/>
                </a:cubicBezTo>
                <a:cubicBezTo>
                  <a:pt x="163" y="366"/>
                  <a:pt x="161" y="365"/>
                  <a:pt x="160" y="364"/>
                </a:cubicBezTo>
                <a:cubicBezTo>
                  <a:pt x="158" y="363"/>
                  <a:pt x="157" y="361"/>
                  <a:pt x="156" y="360"/>
                </a:cubicBezTo>
                <a:cubicBezTo>
                  <a:pt x="154" y="358"/>
                  <a:pt x="153" y="357"/>
                  <a:pt x="152" y="356"/>
                </a:cubicBezTo>
                <a:cubicBezTo>
                  <a:pt x="148" y="352"/>
                  <a:pt x="145" y="349"/>
                  <a:pt x="143" y="346"/>
                </a:cubicBezTo>
                <a:cubicBezTo>
                  <a:pt x="142" y="344"/>
                  <a:pt x="141" y="343"/>
                  <a:pt x="140" y="343"/>
                </a:cubicBezTo>
                <a:cubicBezTo>
                  <a:pt x="138" y="341"/>
                  <a:pt x="138" y="339"/>
                  <a:pt x="135" y="338"/>
                </a:cubicBezTo>
                <a:cubicBezTo>
                  <a:pt x="135" y="337"/>
                  <a:pt x="136" y="338"/>
                  <a:pt x="137" y="338"/>
                </a:cubicBezTo>
                <a:cubicBezTo>
                  <a:pt x="137" y="339"/>
                  <a:pt x="138" y="339"/>
                  <a:pt x="138" y="339"/>
                </a:cubicBezTo>
                <a:cubicBezTo>
                  <a:pt x="137" y="337"/>
                  <a:pt x="136" y="336"/>
                  <a:pt x="135" y="335"/>
                </a:cubicBezTo>
                <a:cubicBezTo>
                  <a:pt x="134" y="333"/>
                  <a:pt x="133" y="332"/>
                  <a:pt x="132" y="330"/>
                </a:cubicBezTo>
                <a:cubicBezTo>
                  <a:pt x="131" y="329"/>
                  <a:pt x="130" y="328"/>
                  <a:pt x="129" y="327"/>
                </a:cubicBezTo>
                <a:cubicBezTo>
                  <a:pt x="130" y="326"/>
                  <a:pt x="130" y="326"/>
                  <a:pt x="127" y="323"/>
                </a:cubicBezTo>
                <a:cubicBezTo>
                  <a:pt x="127" y="323"/>
                  <a:pt x="126" y="322"/>
                  <a:pt x="126" y="322"/>
                </a:cubicBezTo>
                <a:cubicBezTo>
                  <a:pt x="126" y="321"/>
                  <a:pt x="125" y="321"/>
                  <a:pt x="125" y="320"/>
                </a:cubicBezTo>
                <a:cubicBezTo>
                  <a:pt x="125" y="319"/>
                  <a:pt x="125" y="318"/>
                  <a:pt x="123" y="317"/>
                </a:cubicBezTo>
                <a:cubicBezTo>
                  <a:pt x="124" y="318"/>
                  <a:pt x="122" y="316"/>
                  <a:pt x="122" y="317"/>
                </a:cubicBezTo>
                <a:cubicBezTo>
                  <a:pt x="122" y="318"/>
                  <a:pt x="122" y="319"/>
                  <a:pt x="124" y="320"/>
                </a:cubicBezTo>
                <a:cubicBezTo>
                  <a:pt x="124" y="321"/>
                  <a:pt x="124" y="322"/>
                  <a:pt x="125" y="322"/>
                </a:cubicBezTo>
                <a:cubicBezTo>
                  <a:pt x="124" y="325"/>
                  <a:pt x="128" y="327"/>
                  <a:pt x="129" y="329"/>
                </a:cubicBezTo>
                <a:cubicBezTo>
                  <a:pt x="129" y="329"/>
                  <a:pt x="130" y="331"/>
                  <a:pt x="129" y="329"/>
                </a:cubicBezTo>
                <a:cubicBezTo>
                  <a:pt x="127" y="328"/>
                  <a:pt x="128" y="328"/>
                  <a:pt x="128" y="329"/>
                </a:cubicBezTo>
                <a:cubicBezTo>
                  <a:pt x="128" y="330"/>
                  <a:pt x="130" y="332"/>
                  <a:pt x="131" y="334"/>
                </a:cubicBezTo>
                <a:cubicBezTo>
                  <a:pt x="133" y="336"/>
                  <a:pt x="134" y="338"/>
                  <a:pt x="135" y="339"/>
                </a:cubicBezTo>
                <a:cubicBezTo>
                  <a:pt x="136" y="339"/>
                  <a:pt x="136" y="339"/>
                  <a:pt x="135" y="340"/>
                </a:cubicBezTo>
                <a:cubicBezTo>
                  <a:pt x="135" y="341"/>
                  <a:pt x="136" y="342"/>
                  <a:pt x="137" y="343"/>
                </a:cubicBezTo>
                <a:cubicBezTo>
                  <a:pt x="138" y="344"/>
                  <a:pt x="139" y="344"/>
                  <a:pt x="139" y="345"/>
                </a:cubicBezTo>
                <a:cubicBezTo>
                  <a:pt x="138" y="345"/>
                  <a:pt x="139" y="346"/>
                  <a:pt x="140" y="347"/>
                </a:cubicBezTo>
                <a:cubicBezTo>
                  <a:pt x="141" y="349"/>
                  <a:pt x="141" y="348"/>
                  <a:pt x="142" y="349"/>
                </a:cubicBezTo>
                <a:cubicBezTo>
                  <a:pt x="143" y="349"/>
                  <a:pt x="143" y="349"/>
                  <a:pt x="143" y="349"/>
                </a:cubicBezTo>
                <a:cubicBezTo>
                  <a:pt x="143" y="350"/>
                  <a:pt x="143" y="352"/>
                  <a:pt x="145" y="353"/>
                </a:cubicBezTo>
                <a:cubicBezTo>
                  <a:pt x="147" y="354"/>
                  <a:pt x="147" y="353"/>
                  <a:pt x="147" y="352"/>
                </a:cubicBezTo>
                <a:cubicBezTo>
                  <a:pt x="148" y="354"/>
                  <a:pt x="147" y="354"/>
                  <a:pt x="147" y="355"/>
                </a:cubicBezTo>
                <a:cubicBezTo>
                  <a:pt x="146" y="355"/>
                  <a:pt x="147" y="356"/>
                  <a:pt x="148" y="357"/>
                </a:cubicBezTo>
                <a:cubicBezTo>
                  <a:pt x="151" y="359"/>
                  <a:pt x="153" y="361"/>
                  <a:pt x="154" y="362"/>
                </a:cubicBezTo>
                <a:cubicBezTo>
                  <a:pt x="156" y="364"/>
                  <a:pt x="158" y="365"/>
                  <a:pt x="159" y="366"/>
                </a:cubicBezTo>
                <a:cubicBezTo>
                  <a:pt x="159" y="366"/>
                  <a:pt x="159" y="366"/>
                  <a:pt x="161" y="367"/>
                </a:cubicBezTo>
                <a:cubicBezTo>
                  <a:pt x="165" y="370"/>
                  <a:pt x="168" y="372"/>
                  <a:pt x="172" y="375"/>
                </a:cubicBezTo>
                <a:cubicBezTo>
                  <a:pt x="173" y="375"/>
                  <a:pt x="174" y="376"/>
                  <a:pt x="175" y="376"/>
                </a:cubicBezTo>
                <a:cubicBezTo>
                  <a:pt x="174" y="375"/>
                  <a:pt x="172" y="374"/>
                  <a:pt x="171" y="373"/>
                </a:cubicBezTo>
                <a:close/>
                <a:moveTo>
                  <a:pt x="177" y="379"/>
                </a:moveTo>
                <a:cubicBezTo>
                  <a:pt x="175" y="378"/>
                  <a:pt x="174" y="378"/>
                  <a:pt x="173" y="378"/>
                </a:cubicBezTo>
                <a:cubicBezTo>
                  <a:pt x="176" y="380"/>
                  <a:pt x="176" y="380"/>
                  <a:pt x="176" y="380"/>
                </a:cubicBezTo>
                <a:cubicBezTo>
                  <a:pt x="177" y="380"/>
                  <a:pt x="178" y="381"/>
                  <a:pt x="179" y="381"/>
                </a:cubicBezTo>
                <a:cubicBezTo>
                  <a:pt x="180" y="382"/>
                  <a:pt x="180" y="381"/>
                  <a:pt x="180" y="380"/>
                </a:cubicBezTo>
                <a:cubicBezTo>
                  <a:pt x="179" y="379"/>
                  <a:pt x="178" y="379"/>
                  <a:pt x="177" y="379"/>
                </a:cubicBezTo>
                <a:close/>
                <a:moveTo>
                  <a:pt x="115" y="304"/>
                </a:moveTo>
                <a:cubicBezTo>
                  <a:pt x="115" y="304"/>
                  <a:pt x="116" y="305"/>
                  <a:pt x="115" y="303"/>
                </a:cubicBezTo>
                <a:cubicBezTo>
                  <a:pt x="115" y="302"/>
                  <a:pt x="114" y="300"/>
                  <a:pt x="114" y="299"/>
                </a:cubicBezTo>
                <a:cubicBezTo>
                  <a:pt x="114" y="297"/>
                  <a:pt x="113" y="296"/>
                  <a:pt x="112" y="296"/>
                </a:cubicBezTo>
                <a:cubicBezTo>
                  <a:pt x="112" y="296"/>
                  <a:pt x="112" y="295"/>
                  <a:pt x="112" y="295"/>
                </a:cubicBezTo>
                <a:cubicBezTo>
                  <a:pt x="112" y="294"/>
                  <a:pt x="111" y="293"/>
                  <a:pt x="111" y="292"/>
                </a:cubicBezTo>
                <a:cubicBezTo>
                  <a:pt x="112" y="291"/>
                  <a:pt x="112" y="291"/>
                  <a:pt x="111" y="288"/>
                </a:cubicBezTo>
                <a:cubicBezTo>
                  <a:pt x="110" y="287"/>
                  <a:pt x="110" y="286"/>
                  <a:pt x="110" y="286"/>
                </a:cubicBezTo>
                <a:cubicBezTo>
                  <a:pt x="112" y="286"/>
                  <a:pt x="110" y="282"/>
                  <a:pt x="110" y="280"/>
                </a:cubicBezTo>
                <a:cubicBezTo>
                  <a:pt x="109" y="278"/>
                  <a:pt x="109" y="276"/>
                  <a:pt x="108" y="275"/>
                </a:cubicBezTo>
                <a:cubicBezTo>
                  <a:pt x="108" y="275"/>
                  <a:pt x="108" y="275"/>
                  <a:pt x="108" y="275"/>
                </a:cubicBezTo>
                <a:cubicBezTo>
                  <a:pt x="109" y="274"/>
                  <a:pt x="108" y="266"/>
                  <a:pt x="107" y="264"/>
                </a:cubicBezTo>
                <a:cubicBezTo>
                  <a:pt x="107" y="263"/>
                  <a:pt x="106" y="263"/>
                  <a:pt x="106" y="262"/>
                </a:cubicBezTo>
                <a:cubicBezTo>
                  <a:pt x="106" y="262"/>
                  <a:pt x="106" y="262"/>
                  <a:pt x="107" y="262"/>
                </a:cubicBezTo>
                <a:cubicBezTo>
                  <a:pt x="107" y="262"/>
                  <a:pt x="108" y="259"/>
                  <a:pt x="107" y="257"/>
                </a:cubicBezTo>
                <a:cubicBezTo>
                  <a:pt x="107" y="257"/>
                  <a:pt x="107" y="257"/>
                  <a:pt x="107" y="256"/>
                </a:cubicBezTo>
                <a:cubicBezTo>
                  <a:pt x="107" y="256"/>
                  <a:pt x="107" y="256"/>
                  <a:pt x="107" y="256"/>
                </a:cubicBezTo>
                <a:cubicBezTo>
                  <a:pt x="108" y="255"/>
                  <a:pt x="108" y="253"/>
                  <a:pt x="107" y="252"/>
                </a:cubicBezTo>
                <a:cubicBezTo>
                  <a:pt x="107" y="252"/>
                  <a:pt x="106" y="250"/>
                  <a:pt x="106" y="251"/>
                </a:cubicBezTo>
                <a:cubicBezTo>
                  <a:pt x="106" y="253"/>
                  <a:pt x="105" y="255"/>
                  <a:pt x="106" y="258"/>
                </a:cubicBezTo>
                <a:cubicBezTo>
                  <a:pt x="106" y="259"/>
                  <a:pt x="106" y="260"/>
                  <a:pt x="106" y="260"/>
                </a:cubicBezTo>
                <a:cubicBezTo>
                  <a:pt x="105" y="257"/>
                  <a:pt x="105" y="260"/>
                  <a:pt x="105" y="261"/>
                </a:cubicBezTo>
                <a:cubicBezTo>
                  <a:pt x="105" y="262"/>
                  <a:pt x="106" y="263"/>
                  <a:pt x="106" y="265"/>
                </a:cubicBezTo>
                <a:cubicBezTo>
                  <a:pt x="108" y="266"/>
                  <a:pt x="107" y="267"/>
                  <a:pt x="106" y="267"/>
                </a:cubicBezTo>
                <a:cubicBezTo>
                  <a:pt x="106" y="268"/>
                  <a:pt x="106" y="270"/>
                  <a:pt x="106" y="272"/>
                </a:cubicBezTo>
                <a:cubicBezTo>
                  <a:pt x="106" y="272"/>
                  <a:pt x="106" y="271"/>
                  <a:pt x="105" y="271"/>
                </a:cubicBezTo>
                <a:cubicBezTo>
                  <a:pt x="104" y="271"/>
                  <a:pt x="105" y="274"/>
                  <a:pt x="105" y="274"/>
                </a:cubicBezTo>
                <a:cubicBezTo>
                  <a:pt x="103" y="277"/>
                  <a:pt x="105" y="281"/>
                  <a:pt x="107" y="286"/>
                </a:cubicBezTo>
                <a:cubicBezTo>
                  <a:pt x="108" y="287"/>
                  <a:pt x="108" y="289"/>
                  <a:pt x="108" y="290"/>
                </a:cubicBezTo>
                <a:cubicBezTo>
                  <a:pt x="108" y="290"/>
                  <a:pt x="107" y="287"/>
                  <a:pt x="107" y="288"/>
                </a:cubicBezTo>
                <a:cubicBezTo>
                  <a:pt x="106" y="289"/>
                  <a:pt x="107" y="291"/>
                  <a:pt x="107" y="292"/>
                </a:cubicBezTo>
                <a:cubicBezTo>
                  <a:pt x="109" y="294"/>
                  <a:pt x="109" y="293"/>
                  <a:pt x="110" y="293"/>
                </a:cubicBezTo>
                <a:cubicBezTo>
                  <a:pt x="110" y="294"/>
                  <a:pt x="110" y="294"/>
                  <a:pt x="110" y="294"/>
                </a:cubicBezTo>
                <a:cubicBezTo>
                  <a:pt x="110" y="295"/>
                  <a:pt x="108" y="293"/>
                  <a:pt x="109" y="296"/>
                </a:cubicBezTo>
                <a:cubicBezTo>
                  <a:pt x="111" y="298"/>
                  <a:pt x="111" y="298"/>
                  <a:pt x="112" y="298"/>
                </a:cubicBezTo>
                <a:cubicBezTo>
                  <a:pt x="112" y="300"/>
                  <a:pt x="113" y="302"/>
                  <a:pt x="114" y="303"/>
                </a:cubicBezTo>
                <a:cubicBezTo>
                  <a:pt x="114" y="304"/>
                  <a:pt x="115" y="305"/>
                  <a:pt x="115" y="304"/>
                </a:cubicBezTo>
                <a:close/>
                <a:moveTo>
                  <a:pt x="138" y="349"/>
                </a:moveTo>
                <a:cubicBezTo>
                  <a:pt x="138" y="349"/>
                  <a:pt x="137" y="349"/>
                  <a:pt x="137" y="349"/>
                </a:cubicBezTo>
                <a:cubicBezTo>
                  <a:pt x="135" y="347"/>
                  <a:pt x="133" y="344"/>
                  <a:pt x="130" y="342"/>
                </a:cubicBezTo>
                <a:cubicBezTo>
                  <a:pt x="130" y="344"/>
                  <a:pt x="133" y="345"/>
                  <a:pt x="134" y="346"/>
                </a:cubicBezTo>
                <a:cubicBezTo>
                  <a:pt x="134" y="347"/>
                  <a:pt x="134" y="348"/>
                  <a:pt x="135" y="349"/>
                </a:cubicBezTo>
                <a:cubicBezTo>
                  <a:pt x="136" y="350"/>
                  <a:pt x="136" y="351"/>
                  <a:pt x="137" y="351"/>
                </a:cubicBezTo>
                <a:cubicBezTo>
                  <a:pt x="138" y="353"/>
                  <a:pt x="140" y="355"/>
                  <a:pt x="142" y="357"/>
                </a:cubicBezTo>
                <a:cubicBezTo>
                  <a:pt x="143" y="357"/>
                  <a:pt x="143" y="358"/>
                  <a:pt x="144" y="358"/>
                </a:cubicBezTo>
                <a:cubicBezTo>
                  <a:pt x="144" y="358"/>
                  <a:pt x="144" y="357"/>
                  <a:pt x="144" y="356"/>
                </a:cubicBezTo>
                <a:cubicBezTo>
                  <a:pt x="141" y="354"/>
                  <a:pt x="137" y="351"/>
                  <a:pt x="138" y="349"/>
                </a:cubicBezTo>
                <a:close/>
                <a:moveTo>
                  <a:pt x="192" y="387"/>
                </a:moveTo>
                <a:cubicBezTo>
                  <a:pt x="192" y="387"/>
                  <a:pt x="192" y="387"/>
                  <a:pt x="192" y="387"/>
                </a:cubicBezTo>
                <a:cubicBezTo>
                  <a:pt x="192" y="387"/>
                  <a:pt x="192" y="387"/>
                  <a:pt x="192" y="387"/>
                </a:cubicBezTo>
                <a:cubicBezTo>
                  <a:pt x="192" y="387"/>
                  <a:pt x="192" y="387"/>
                  <a:pt x="192" y="387"/>
                </a:cubicBezTo>
                <a:close/>
                <a:moveTo>
                  <a:pt x="117" y="316"/>
                </a:moveTo>
                <a:cubicBezTo>
                  <a:pt x="118" y="315"/>
                  <a:pt x="117" y="314"/>
                  <a:pt x="116" y="312"/>
                </a:cubicBezTo>
                <a:cubicBezTo>
                  <a:pt x="115" y="311"/>
                  <a:pt x="114" y="311"/>
                  <a:pt x="114" y="310"/>
                </a:cubicBezTo>
                <a:cubicBezTo>
                  <a:pt x="113" y="309"/>
                  <a:pt x="113" y="310"/>
                  <a:pt x="113" y="310"/>
                </a:cubicBezTo>
                <a:cubicBezTo>
                  <a:pt x="114" y="312"/>
                  <a:pt x="114" y="314"/>
                  <a:pt x="116" y="316"/>
                </a:cubicBezTo>
                <a:cubicBezTo>
                  <a:pt x="117" y="318"/>
                  <a:pt x="117" y="319"/>
                  <a:pt x="118" y="321"/>
                </a:cubicBezTo>
                <a:cubicBezTo>
                  <a:pt x="119" y="323"/>
                  <a:pt x="120" y="322"/>
                  <a:pt x="120" y="323"/>
                </a:cubicBezTo>
                <a:cubicBezTo>
                  <a:pt x="121" y="323"/>
                  <a:pt x="120" y="322"/>
                  <a:pt x="120" y="321"/>
                </a:cubicBezTo>
                <a:cubicBezTo>
                  <a:pt x="119" y="319"/>
                  <a:pt x="118" y="318"/>
                  <a:pt x="117" y="316"/>
                </a:cubicBezTo>
                <a:close/>
                <a:moveTo>
                  <a:pt x="124" y="316"/>
                </a:moveTo>
                <a:cubicBezTo>
                  <a:pt x="124" y="317"/>
                  <a:pt x="124" y="317"/>
                  <a:pt x="124" y="316"/>
                </a:cubicBezTo>
                <a:cubicBezTo>
                  <a:pt x="124" y="316"/>
                  <a:pt x="125" y="316"/>
                  <a:pt x="124" y="315"/>
                </a:cubicBezTo>
                <a:cubicBezTo>
                  <a:pt x="123" y="313"/>
                  <a:pt x="122" y="311"/>
                  <a:pt x="121" y="309"/>
                </a:cubicBezTo>
                <a:cubicBezTo>
                  <a:pt x="121" y="309"/>
                  <a:pt x="121" y="308"/>
                  <a:pt x="120" y="307"/>
                </a:cubicBezTo>
                <a:cubicBezTo>
                  <a:pt x="118" y="305"/>
                  <a:pt x="118" y="305"/>
                  <a:pt x="118" y="303"/>
                </a:cubicBezTo>
                <a:cubicBezTo>
                  <a:pt x="118" y="302"/>
                  <a:pt x="119" y="302"/>
                  <a:pt x="117" y="299"/>
                </a:cubicBezTo>
                <a:cubicBezTo>
                  <a:pt x="117" y="298"/>
                  <a:pt x="117" y="296"/>
                  <a:pt x="116" y="294"/>
                </a:cubicBezTo>
                <a:cubicBezTo>
                  <a:pt x="115" y="292"/>
                  <a:pt x="115" y="290"/>
                  <a:pt x="114" y="289"/>
                </a:cubicBezTo>
                <a:cubicBezTo>
                  <a:pt x="113" y="287"/>
                  <a:pt x="113" y="286"/>
                  <a:pt x="112" y="285"/>
                </a:cubicBezTo>
                <a:cubicBezTo>
                  <a:pt x="113" y="286"/>
                  <a:pt x="113" y="287"/>
                  <a:pt x="114" y="288"/>
                </a:cubicBezTo>
                <a:cubicBezTo>
                  <a:pt x="115" y="288"/>
                  <a:pt x="114" y="287"/>
                  <a:pt x="114" y="287"/>
                </a:cubicBezTo>
                <a:cubicBezTo>
                  <a:pt x="113" y="284"/>
                  <a:pt x="114" y="282"/>
                  <a:pt x="112" y="279"/>
                </a:cubicBezTo>
                <a:cubicBezTo>
                  <a:pt x="112" y="279"/>
                  <a:pt x="111" y="277"/>
                  <a:pt x="112" y="277"/>
                </a:cubicBezTo>
                <a:cubicBezTo>
                  <a:pt x="113" y="277"/>
                  <a:pt x="112" y="273"/>
                  <a:pt x="112" y="272"/>
                </a:cubicBezTo>
                <a:cubicBezTo>
                  <a:pt x="112" y="268"/>
                  <a:pt x="110" y="264"/>
                  <a:pt x="111" y="261"/>
                </a:cubicBezTo>
                <a:cubicBezTo>
                  <a:pt x="111" y="261"/>
                  <a:pt x="110" y="257"/>
                  <a:pt x="109" y="257"/>
                </a:cubicBezTo>
                <a:cubicBezTo>
                  <a:pt x="108" y="256"/>
                  <a:pt x="109" y="259"/>
                  <a:pt x="109" y="259"/>
                </a:cubicBezTo>
                <a:cubicBezTo>
                  <a:pt x="109" y="261"/>
                  <a:pt x="110" y="265"/>
                  <a:pt x="109" y="266"/>
                </a:cubicBezTo>
                <a:cubicBezTo>
                  <a:pt x="109" y="266"/>
                  <a:pt x="109" y="267"/>
                  <a:pt x="110" y="267"/>
                </a:cubicBezTo>
                <a:cubicBezTo>
                  <a:pt x="111" y="269"/>
                  <a:pt x="111" y="270"/>
                  <a:pt x="110" y="271"/>
                </a:cubicBezTo>
                <a:cubicBezTo>
                  <a:pt x="110" y="272"/>
                  <a:pt x="109" y="273"/>
                  <a:pt x="110" y="275"/>
                </a:cubicBezTo>
                <a:cubicBezTo>
                  <a:pt x="110" y="276"/>
                  <a:pt x="111" y="278"/>
                  <a:pt x="111" y="279"/>
                </a:cubicBezTo>
                <a:cubicBezTo>
                  <a:pt x="111" y="280"/>
                  <a:pt x="112" y="281"/>
                  <a:pt x="111" y="282"/>
                </a:cubicBezTo>
                <a:cubicBezTo>
                  <a:pt x="111" y="282"/>
                  <a:pt x="111" y="283"/>
                  <a:pt x="111" y="283"/>
                </a:cubicBezTo>
                <a:cubicBezTo>
                  <a:pt x="111" y="284"/>
                  <a:pt x="112" y="285"/>
                  <a:pt x="112" y="286"/>
                </a:cubicBezTo>
                <a:cubicBezTo>
                  <a:pt x="113" y="288"/>
                  <a:pt x="113" y="289"/>
                  <a:pt x="113" y="290"/>
                </a:cubicBezTo>
                <a:cubicBezTo>
                  <a:pt x="113" y="291"/>
                  <a:pt x="113" y="292"/>
                  <a:pt x="114" y="294"/>
                </a:cubicBezTo>
                <a:cubicBezTo>
                  <a:pt x="114" y="296"/>
                  <a:pt x="115" y="297"/>
                  <a:pt x="115" y="299"/>
                </a:cubicBezTo>
                <a:cubicBezTo>
                  <a:pt x="115" y="299"/>
                  <a:pt x="115" y="299"/>
                  <a:pt x="116" y="299"/>
                </a:cubicBezTo>
                <a:cubicBezTo>
                  <a:pt x="116" y="301"/>
                  <a:pt x="115" y="302"/>
                  <a:pt x="118" y="305"/>
                </a:cubicBezTo>
                <a:cubicBezTo>
                  <a:pt x="118" y="305"/>
                  <a:pt x="118" y="306"/>
                  <a:pt x="118" y="306"/>
                </a:cubicBezTo>
                <a:cubicBezTo>
                  <a:pt x="118" y="307"/>
                  <a:pt x="118" y="309"/>
                  <a:pt x="119" y="310"/>
                </a:cubicBezTo>
                <a:cubicBezTo>
                  <a:pt x="120" y="312"/>
                  <a:pt x="120" y="314"/>
                  <a:pt x="121" y="316"/>
                </a:cubicBezTo>
                <a:cubicBezTo>
                  <a:pt x="122" y="315"/>
                  <a:pt x="122" y="313"/>
                  <a:pt x="124" y="316"/>
                </a:cubicBezTo>
                <a:close/>
                <a:moveTo>
                  <a:pt x="190" y="385"/>
                </a:moveTo>
                <a:cubicBezTo>
                  <a:pt x="188" y="385"/>
                  <a:pt x="185" y="384"/>
                  <a:pt x="183" y="383"/>
                </a:cubicBezTo>
                <a:cubicBezTo>
                  <a:pt x="182" y="383"/>
                  <a:pt x="180" y="382"/>
                  <a:pt x="181" y="383"/>
                </a:cubicBezTo>
                <a:cubicBezTo>
                  <a:pt x="181" y="384"/>
                  <a:pt x="182" y="384"/>
                  <a:pt x="183" y="384"/>
                </a:cubicBezTo>
                <a:cubicBezTo>
                  <a:pt x="187" y="384"/>
                  <a:pt x="189" y="386"/>
                  <a:pt x="192" y="387"/>
                </a:cubicBezTo>
                <a:cubicBezTo>
                  <a:pt x="193" y="387"/>
                  <a:pt x="192" y="386"/>
                  <a:pt x="190" y="385"/>
                </a:cubicBezTo>
                <a:close/>
                <a:moveTo>
                  <a:pt x="37" y="276"/>
                </a:moveTo>
                <a:cubicBezTo>
                  <a:pt x="38" y="286"/>
                  <a:pt x="40" y="297"/>
                  <a:pt x="43" y="309"/>
                </a:cubicBezTo>
                <a:cubicBezTo>
                  <a:pt x="44" y="306"/>
                  <a:pt x="44" y="305"/>
                  <a:pt x="45" y="303"/>
                </a:cubicBezTo>
                <a:cubicBezTo>
                  <a:pt x="46" y="301"/>
                  <a:pt x="44" y="294"/>
                  <a:pt x="43" y="291"/>
                </a:cubicBezTo>
                <a:cubicBezTo>
                  <a:pt x="42" y="287"/>
                  <a:pt x="41" y="284"/>
                  <a:pt x="41" y="282"/>
                </a:cubicBezTo>
                <a:cubicBezTo>
                  <a:pt x="41" y="279"/>
                  <a:pt x="41" y="276"/>
                  <a:pt x="40" y="273"/>
                </a:cubicBezTo>
                <a:cubicBezTo>
                  <a:pt x="40" y="270"/>
                  <a:pt x="39" y="265"/>
                  <a:pt x="39" y="262"/>
                </a:cubicBezTo>
                <a:cubicBezTo>
                  <a:pt x="39" y="258"/>
                  <a:pt x="39" y="255"/>
                  <a:pt x="38" y="251"/>
                </a:cubicBezTo>
                <a:cubicBezTo>
                  <a:pt x="38" y="247"/>
                  <a:pt x="38" y="243"/>
                  <a:pt x="38" y="240"/>
                </a:cubicBezTo>
                <a:cubicBezTo>
                  <a:pt x="39" y="237"/>
                  <a:pt x="38" y="236"/>
                  <a:pt x="38" y="235"/>
                </a:cubicBezTo>
                <a:cubicBezTo>
                  <a:pt x="37" y="235"/>
                  <a:pt x="37" y="238"/>
                  <a:pt x="37" y="238"/>
                </a:cubicBezTo>
                <a:cubicBezTo>
                  <a:pt x="38" y="241"/>
                  <a:pt x="37" y="242"/>
                  <a:pt x="37" y="243"/>
                </a:cubicBezTo>
                <a:cubicBezTo>
                  <a:pt x="36" y="254"/>
                  <a:pt x="36" y="265"/>
                  <a:pt x="37" y="276"/>
                </a:cubicBezTo>
                <a:close/>
                <a:moveTo>
                  <a:pt x="68" y="360"/>
                </a:moveTo>
                <a:cubicBezTo>
                  <a:pt x="68" y="359"/>
                  <a:pt x="68" y="359"/>
                  <a:pt x="67" y="357"/>
                </a:cubicBezTo>
                <a:cubicBezTo>
                  <a:pt x="66" y="356"/>
                  <a:pt x="65" y="356"/>
                  <a:pt x="65" y="357"/>
                </a:cubicBezTo>
                <a:cubicBezTo>
                  <a:pt x="65" y="359"/>
                  <a:pt x="68" y="361"/>
                  <a:pt x="70" y="364"/>
                </a:cubicBezTo>
                <a:cubicBezTo>
                  <a:pt x="70" y="363"/>
                  <a:pt x="68" y="361"/>
                  <a:pt x="68" y="360"/>
                </a:cubicBezTo>
                <a:close/>
                <a:moveTo>
                  <a:pt x="64" y="363"/>
                </a:moveTo>
                <a:cubicBezTo>
                  <a:pt x="65" y="363"/>
                  <a:pt x="67" y="364"/>
                  <a:pt x="67" y="363"/>
                </a:cubicBezTo>
                <a:cubicBezTo>
                  <a:pt x="66" y="362"/>
                  <a:pt x="66" y="362"/>
                  <a:pt x="65" y="361"/>
                </a:cubicBezTo>
                <a:cubicBezTo>
                  <a:pt x="64" y="360"/>
                  <a:pt x="63" y="359"/>
                  <a:pt x="61" y="357"/>
                </a:cubicBezTo>
                <a:cubicBezTo>
                  <a:pt x="62" y="357"/>
                  <a:pt x="60" y="353"/>
                  <a:pt x="63" y="356"/>
                </a:cubicBezTo>
                <a:cubicBezTo>
                  <a:pt x="65" y="357"/>
                  <a:pt x="66" y="356"/>
                  <a:pt x="66" y="354"/>
                </a:cubicBezTo>
                <a:cubicBezTo>
                  <a:pt x="66" y="354"/>
                  <a:pt x="63" y="350"/>
                  <a:pt x="61" y="346"/>
                </a:cubicBezTo>
                <a:cubicBezTo>
                  <a:pt x="60" y="345"/>
                  <a:pt x="59" y="343"/>
                  <a:pt x="58" y="341"/>
                </a:cubicBezTo>
                <a:cubicBezTo>
                  <a:pt x="57" y="340"/>
                  <a:pt x="56" y="338"/>
                  <a:pt x="56" y="338"/>
                </a:cubicBezTo>
                <a:cubicBezTo>
                  <a:pt x="55" y="337"/>
                  <a:pt x="54" y="336"/>
                  <a:pt x="54" y="337"/>
                </a:cubicBezTo>
                <a:cubicBezTo>
                  <a:pt x="53" y="338"/>
                  <a:pt x="52" y="338"/>
                  <a:pt x="51" y="339"/>
                </a:cubicBezTo>
                <a:cubicBezTo>
                  <a:pt x="51" y="339"/>
                  <a:pt x="50" y="338"/>
                  <a:pt x="51" y="341"/>
                </a:cubicBezTo>
                <a:cubicBezTo>
                  <a:pt x="52" y="342"/>
                  <a:pt x="53" y="343"/>
                  <a:pt x="53" y="342"/>
                </a:cubicBezTo>
                <a:cubicBezTo>
                  <a:pt x="53" y="341"/>
                  <a:pt x="53" y="342"/>
                  <a:pt x="54" y="343"/>
                </a:cubicBezTo>
                <a:cubicBezTo>
                  <a:pt x="55" y="344"/>
                  <a:pt x="56" y="346"/>
                  <a:pt x="55" y="346"/>
                </a:cubicBezTo>
                <a:cubicBezTo>
                  <a:pt x="55" y="346"/>
                  <a:pt x="54" y="346"/>
                  <a:pt x="54" y="346"/>
                </a:cubicBezTo>
                <a:cubicBezTo>
                  <a:pt x="54" y="347"/>
                  <a:pt x="52" y="345"/>
                  <a:pt x="54" y="348"/>
                </a:cubicBezTo>
                <a:cubicBezTo>
                  <a:pt x="54" y="349"/>
                  <a:pt x="55" y="350"/>
                  <a:pt x="56" y="350"/>
                </a:cubicBezTo>
                <a:cubicBezTo>
                  <a:pt x="56" y="351"/>
                  <a:pt x="57" y="352"/>
                  <a:pt x="58" y="354"/>
                </a:cubicBezTo>
                <a:cubicBezTo>
                  <a:pt x="58" y="355"/>
                  <a:pt x="57" y="355"/>
                  <a:pt x="60" y="360"/>
                </a:cubicBezTo>
                <a:cubicBezTo>
                  <a:pt x="62" y="363"/>
                  <a:pt x="63" y="365"/>
                  <a:pt x="66" y="368"/>
                </a:cubicBezTo>
                <a:cubicBezTo>
                  <a:pt x="63" y="364"/>
                  <a:pt x="64" y="363"/>
                  <a:pt x="64" y="363"/>
                </a:cubicBezTo>
                <a:close/>
                <a:moveTo>
                  <a:pt x="293" y="491"/>
                </a:moveTo>
                <a:cubicBezTo>
                  <a:pt x="288" y="491"/>
                  <a:pt x="284" y="492"/>
                  <a:pt x="279" y="493"/>
                </a:cubicBezTo>
                <a:cubicBezTo>
                  <a:pt x="275" y="493"/>
                  <a:pt x="272" y="493"/>
                  <a:pt x="267" y="493"/>
                </a:cubicBezTo>
                <a:cubicBezTo>
                  <a:pt x="263" y="493"/>
                  <a:pt x="260" y="493"/>
                  <a:pt x="256" y="493"/>
                </a:cubicBezTo>
                <a:cubicBezTo>
                  <a:pt x="252" y="493"/>
                  <a:pt x="249" y="493"/>
                  <a:pt x="245" y="493"/>
                </a:cubicBezTo>
                <a:cubicBezTo>
                  <a:pt x="225" y="492"/>
                  <a:pt x="203" y="488"/>
                  <a:pt x="183" y="482"/>
                </a:cubicBezTo>
                <a:cubicBezTo>
                  <a:pt x="179" y="481"/>
                  <a:pt x="175" y="479"/>
                  <a:pt x="171" y="478"/>
                </a:cubicBezTo>
                <a:cubicBezTo>
                  <a:pt x="166" y="476"/>
                  <a:pt x="162" y="475"/>
                  <a:pt x="159" y="473"/>
                </a:cubicBezTo>
                <a:cubicBezTo>
                  <a:pt x="157" y="472"/>
                  <a:pt x="152" y="470"/>
                  <a:pt x="151" y="469"/>
                </a:cubicBezTo>
                <a:cubicBezTo>
                  <a:pt x="148" y="467"/>
                  <a:pt x="144" y="465"/>
                  <a:pt x="140" y="463"/>
                </a:cubicBezTo>
                <a:cubicBezTo>
                  <a:pt x="136" y="461"/>
                  <a:pt x="132" y="459"/>
                  <a:pt x="129" y="457"/>
                </a:cubicBezTo>
                <a:cubicBezTo>
                  <a:pt x="119" y="450"/>
                  <a:pt x="106" y="442"/>
                  <a:pt x="97" y="433"/>
                </a:cubicBezTo>
                <a:cubicBezTo>
                  <a:pt x="96" y="432"/>
                  <a:pt x="95" y="432"/>
                  <a:pt x="95" y="432"/>
                </a:cubicBezTo>
                <a:cubicBezTo>
                  <a:pt x="95" y="432"/>
                  <a:pt x="97" y="434"/>
                  <a:pt x="95" y="433"/>
                </a:cubicBezTo>
                <a:cubicBezTo>
                  <a:pt x="94" y="433"/>
                  <a:pt x="94" y="432"/>
                  <a:pt x="93" y="431"/>
                </a:cubicBezTo>
                <a:cubicBezTo>
                  <a:pt x="93" y="430"/>
                  <a:pt x="92" y="429"/>
                  <a:pt x="91" y="428"/>
                </a:cubicBezTo>
                <a:cubicBezTo>
                  <a:pt x="90" y="427"/>
                  <a:pt x="89" y="426"/>
                  <a:pt x="88" y="425"/>
                </a:cubicBezTo>
                <a:cubicBezTo>
                  <a:pt x="87" y="424"/>
                  <a:pt x="87" y="425"/>
                  <a:pt x="87" y="426"/>
                </a:cubicBezTo>
                <a:cubicBezTo>
                  <a:pt x="87" y="426"/>
                  <a:pt x="86" y="427"/>
                  <a:pt x="92" y="431"/>
                </a:cubicBezTo>
                <a:cubicBezTo>
                  <a:pt x="93" y="432"/>
                  <a:pt x="93" y="432"/>
                  <a:pt x="94" y="432"/>
                </a:cubicBezTo>
                <a:cubicBezTo>
                  <a:pt x="91" y="432"/>
                  <a:pt x="97" y="437"/>
                  <a:pt x="99" y="438"/>
                </a:cubicBezTo>
                <a:cubicBezTo>
                  <a:pt x="103" y="442"/>
                  <a:pt x="106" y="444"/>
                  <a:pt x="109" y="447"/>
                </a:cubicBezTo>
                <a:cubicBezTo>
                  <a:pt x="112" y="449"/>
                  <a:pt x="115" y="451"/>
                  <a:pt x="118" y="454"/>
                </a:cubicBezTo>
                <a:cubicBezTo>
                  <a:pt x="125" y="459"/>
                  <a:pt x="134" y="464"/>
                  <a:pt x="142" y="469"/>
                </a:cubicBezTo>
                <a:cubicBezTo>
                  <a:pt x="155" y="476"/>
                  <a:pt x="168" y="481"/>
                  <a:pt x="181" y="486"/>
                </a:cubicBezTo>
                <a:cubicBezTo>
                  <a:pt x="198" y="492"/>
                  <a:pt x="217" y="496"/>
                  <a:pt x="236" y="498"/>
                </a:cubicBezTo>
                <a:cubicBezTo>
                  <a:pt x="242" y="499"/>
                  <a:pt x="250" y="499"/>
                  <a:pt x="255" y="500"/>
                </a:cubicBezTo>
                <a:cubicBezTo>
                  <a:pt x="267" y="500"/>
                  <a:pt x="280" y="499"/>
                  <a:pt x="291" y="498"/>
                </a:cubicBezTo>
                <a:cubicBezTo>
                  <a:pt x="292" y="498"/>
                  <a:pt x="296" y="498"/>
                  <a:pt x="295" y="497"/>
                </a:cubicBezTo>
                <a:cubicBezTo>
                  <a:pt x="293" y="497"/>
                  <a:pt x="296" y="496"/>
                  <a:pt x="297" y="495"/>
                </a:cubicBezTo>
                <a:cubicBezTo>
                  <a:pt x="297" y="494"/>
                  <a:pt x="294" y="493"/>
                  <a:pt x="296" y="492"/>
                </a:cubicBezTo>
                <a:cubicBezTo>
                  <a:pt x="300" y="490"/>
                  <a:pt x="298" y="490"/>
                  <a:pt x="293" y="491"/>
                </a:cubicBezTo>
                <a:close/>
                <a:moveTo>
                  <a:pt x="270" y="455"/>
                </a:moveTo>
                <a:cubicBezTo>
                  <a:pt x="271" y="454"/>
                  <a:pt x="271" y="454"/>
                  <a:pt x="271" y="454"/>
                </a:cubicBezTo>
                <a:cubicBezTo>
                  <a:pt x="262" y="455"/>
                  <a:pt x="253" y="454"/>
                  <a:pt x="243" y="454"/>
                </a:cubicBezTo>
                <a:cubicBezTo>
                  <a:pt x="240" y="453"/>
                  <a:pt x="238" y="454"/>
                  <a:pt x="234" y="454"/>
                </a:cubicBezTo>
                <a:cubicBezTo>
                  <a:pt x="247" y="455"/>
                  <a:pt x="258" y="456"/>
                  <a:pt x="270" y="455"/>
                </a:cubicBezTo>
                <a:close/>
                <a:moveTo>
                  <a:pt x="192" y="387"/>
                </a:moveTo>
                <a:cubicBezTo>
                  <a:pt x="192" y="387"/>
                  <a:pt x="192" y="387"/>
                  <a:pt x="192" y="387"/>
                </a:cubicBezTo>
                <a:cubicBezTo>
                  <a:pt x="192" y="387"/>
                  <a:pt x="192" y="387"/>
                  <a:pt x="192" y="387"/>
                </a:cubicBezTo>
                <a:cubicBezTo>
                  <a:pt x="192" y="387"/>
                  <a:pt x="192" y="387"/>
                  <a:pt x="192" y="387"/>
                </a:cubicBezTo>
                <a:close/>
                <a:moveTo>
                  <a:pt x="339" y="443"/>
                </a:moveTo>
                <a:cubicBezTo>
                  <a:pt x="335" y="445"/>
                  <a:pt x="332" y="448"/>
                  <a:pt x="331" y="447"/>
                </a:cubicBezTo>
                <a:cubicBezTo>
                  <a:pt x="329" y="447"/>
                  <a:pt x="327" y="448"/>
                  <a:pt x="323" y="449"/>
                </a:cubicBezTo>
                <a:cubicBezTo>
                  <a:pt x="320" y="450"/>
                  <a:pt x="317" y="451"/>
                  <a:pt x="313" y="452"/>
                </a:cubicBezTo>
                <a:cubicBezTo>
                  <a:pt x="308" y="453"/>
                  <a:pt x="308" y="453"/>
                  <a:pt x="308" y="453"/>
                </a:cubicBezTo>
                <a:cubicBezTo>
                  <a:pt x="306" y="454"/>
                  <a:pt x="304" y="454"/>
                  <a:pt x="303" y="454"/>
                </a:cubicBezTo>
                <a:cubicBezTo>
                  <a:pt x="297" y="456"/>
                  <a:pt x="292" y="456"/>
                  <a:pt x="287" y="457"/>
                </a:cubicBezTo>
                <a:cubicBezTo>
                  <a:pt x="282" y="458"/>
                  <a:pt x="276" y="458"/>
                  <a:pt x="270" y="459"/>
                </a:cubicBezTo>
                <a:cubicBezTo>
                  <a:pt x="270" y="459"/>
                  <a:pt x="265" y="461"/>
                  <a:pt x="267" y="459"/>
                </a:cubicBezTo>
                <a:cubicBezTo>
                  <a:pt x="269" y="458"/>
                  <a:pt x="267" y="459"/>
                  <a:pt x="266" y="459"/>
                </a:cubicBezTo>
                <a:cubicBezTo>
                  <a:pt x="262" y="459"/>
                  <a:pt x="258" y="459"/>
                  <a:pt x="254" y="459"/>
                </a:cubicBezTo>
                <a:cubicBezTo>
                  <a:pt x="251" y="459"/>
                  <a:pt x="248" y="459"/>
                  <a:pt x="245" y="459"/>
                </a:cubicBezTo>
                <a:cubicBezTo>
                  <a:pt x="242" y="459"/>
                  <a:pt x="239" y="459"/>
                  <a:pt x="235" y="459"/>
                </a:cubicBezTo>
                <a:cubicBezTo>
                  <a:pt x="235" y="459"/>
                  <a:pt x="238" y="458"/>
                  <a:pt x="236" y="458"/>
                </a:cubicBezTo>
                <a:cubicBezTo>
                  <a:pt x="234" y="457"/>
                  <a:pt x="231" y="457"/>
                  <a:pt x="229" y="457"/>
                </a:cubicBezTo>
                <a:cubicBezTo>
                  <a:pt x="226" y="457"/>
                  <a:pt x="224" y="458"/>
                  <a:pt x="222" y="457"/>
                </a:cubicBezTo>
                <a:cubicBezTo>
                  <a:pt x="221" y="459"/>
                  <a:pt x="225" y="459"/>
                  <a:pt x="227" y="460"/>
                </a:cubicBezTo>
                <a:cubicBezTo>
                  <a:pt x="230" y="461"/>
                  <a:pt x="232" y="461"/>
                  <a:pt x="235" y="462"/>
                </a:cubicBezTo>
                <a:cubicBezTo>
                  <a:pt x="238" y="463"/>
                  <a:pt x="241" y="463"/>
                  <a:pt x="243" y="464"/>
                </a:cubicBezTo>
                <a:cubicBezTo>
                  <a:pt x="247" y="465"/>
                  <a:pt x="251" y="464"/>
                  <a:pt x="255" y="464"/>
                </a:cubicBezTo>
                <a:cubicBezTo>
                  <a:pt x="259" y="464"/>
                  <a:pt x="262" y="464"/>
                  <a:pt x="266" y="463"/>
                </a:cubicBezTo>
                <a:cubicBezTo>
                  <a:pt x="270" y="462"/>
                  <a:pt x="269" y="464"/>
                  <a:pt x="274" y="464"/>
                </a:cubicBezTo>
                <a:cubicBezTo>
                  <a:pt x="278" y="463"/>
                  <a:pt x="283" y="463"/>
                  <a:pt x="287" y="462"/>
                </a:cubicBezTo>
                <a:cubicBezTo>
                  <a:pt x="289" y="462"/>
                  <a:pt x="292" y="461"/>
                  <a:pt x="294" y="461"/>
                </a:cubicBezTo>
                <a:cubicBezTo>
                  <a:pt x="296" y="460"/>
                  <a:pt x="299" y="459"/>
                  <a:pt x="301" y="458"/>
                </a:cubicBezTo>
                <a:cubicBezTo>
                  <a:pt x="302" y="458"/>
                  <a:pt x="303" y="458"/>
                  <a:pt x="304" y="458"/>
                </a:cubicBezTo>
                <a:cubicBezTo>
                  <a:pt x="307" y="457"/>
                  <a:pt x="309" y="457"/>
                  <a:pt x="311" y="456"/>
                </a:cubicBezTo>
                <a:cubicBezTo>
                  <a:pt x="314" y="456"/>
                  <a:pt x="317" y="455"/>
                  <a:pt x="320" y="453"/>
                </a:cubicBezTo>
                <a:cubicBezTo>
                  <a:pt x="320" y="453"/>
                  <a:pt x="322" y="452"/>
                  <a:pt x="322" y="452"/>
                </a:cubicBezTo>
                <a:cubicBezTo>
                  <a:pt x="324" y="453"/>
                  <a:pt x="327" y="451"/>
                  <a:pt x="330" y="450"/>
                </a:cubicBezTo>
                <a:cubicBezTo>
                  <a:pt x="335" y="448"/>
                  <a:pt x="339" y="445"/>
                  <a:pt x="342" y="445"/>
                </a:cubicBezTo>
                <a:cubicBezTo>
                  <a:pt x="342" y="443"/>
                  <a:pt x="343" y="442"/>
                  <a:pt x="339" y="443"/>
                </a:cubicBezTo>
                <a:close/>
                <a:moveTo>
                  <a:pt x="134" y="208"/>
                </a:moveTo>
                <a:cubicBezTo>
                  <a:pt x="136" y="206"/>
                  <a:pt x="137" y="203"/>
                  <a:pt x="139" y="201"/>
                </a:cubicBezTo>
                <a:cubicBezTo>
                  <a:pt x="140" y="200"/>
                  <a:pt x="141" y="199"/>
                  <a:pt x="142" y="198"/>
                </a:cubicBezTo>
                <a:cubicBezTo>
                  <a:pt x="143" y="196"/>
                  <a:pt x="144" y="195"/>
                  <a:pt x="145" y="193"/>
                </a:cubicBezTo>
                <a:cubicBezTo>
                  <a:pt x="145" y="193"/>
                  <a:pt x="146" y="192"/>
                  <a:pt x="146" y="191"/>
                </a:cubicBezTo>
                <a:cubicBezTo>
                  <a:pt x="147" y="190"/>
                  <a:pt x="147" y="189"/>
                  <a:pt x="148" y="188"/>
                </a:cubicBezTo>
                <a:cubicBezTo>
                  <a:pt x="148" y="187"/>
                  <a:pt x="148" y="186"/>
                  <a:pt x="148" y="187"/>
                </a:cubicBezTo>
                <a:cubicBezTo>
                  <a:pt x="149" y="187"/>
                  <a:pt x="149" y="186"/>
                  <a:pt x="149" y="186"/>
                </a:cubicBezTo>
                <a:cubicBezTo>
                  <a:pt x="150" y="185"/>
                  <a:pt x="151" y="183"/>
                  <a:pt x="151" y="182"/>
                </a:cubicBezTo>
                <a:cubicBezTo>
                  <a:pt x="152" y="182"/>
                  <a:pt x="152" y="181"/>
                  <a:pt x="152" y="181"/>
                </a:cubicBezTo>
                <a:cubicBezTo>
                  <a:pt x="153" y="180"/>
                  <a:pt x="153" y="180"/>
                  <a:pt x="154" y="179"/>
                </a:cubicBezTo>
                <a:cubicBezTo>
                  <a:pt x="154" y="177"/>
                  <a:pt x="155" y="176"/>
                  <a:pt x="155" y="174"/>
                </a:cubicBezTo>
                <a:cubicBezTo>
                  <a:pt x="155" y="175"/>
                  <a:pt x="154" y="175"/>
                  <a:pt x="154" y="175"/>
                </a:cubicBezTo>
                <a:cubicBezTo>
                  <a:pt x="153" y="177"/>
                  <a:pt x="152" y="181"/>
                  <a:pt x="151" y="178"/>
                </a:cubicBezTo>
                <a:cubicBezTo>
                  <a:pt x="151" y="178"/>
                  <a:pt x="150" y="179"/>
                  <a:pt x="150" y="180"/>
                </a:cubicBezTo>
                <a:cubicBezTo>
                  <a:pt x="149" y="181"/>
                  <a:pt x="149" y="181"/>
                  <a:pt x="148" y="182"/>
                </a:cubicBezTo>
                <a:cubicBezTo>
                  <a:pt x="146" y="184"/>
                  <a:pt x="144" y="187"/>
                  <a:pt x="142" y="189"/>
                </a:cubicBezTo>
                <a:cubicBezTo>
                  <a:pt x="142" y="190"/>
                  <a:pt x="143" y="190"/>
                  <a:pt x="144" y="191"/>
                </a:cubicBezTo>
                <a:cubicBezTo>
                  <a:pt x="143" y="191"/>
                  <a:pt x="142" y="191"/>
                  <a:pt x="141" y="192"/>
                </a:cubicBezTo>
                <a:cubicBezTo>
                  <a:pt x="141" y="192"/>
                  <a:pt x="141" y="193"/>
                  <a:pt x="141" y="192"/>
                </a:cubicBezTo>
                <a:cubicBezTo>
                  <a:pt x="141" y="188"/>
                  <a:pt x="140" y="192"/>
                  <a:pt x="140" y="192"/>
                </a:cubicBezTo>
                <a:cubicBezTo>
                  <a:pt x="138" y="194"/>
                  <a:pt x="137" y="196"/>
                  <a:pt x="137" y="198"/>
                </a:cubicBezTo>
                <a:cubicBezTo>
                  <a:pt x="137" y="199"/>
                  <a:pt x="137" y="201"/>
                  <a:pt x="136" y="200"/>
                </a:cubicBezTo>
                <a:cubicBezTo>
                  <a:pt x="136" y="200"/>
                  <a:pt x="136" y="197"/>
                  <a:pt x="135" y="200"/>
                </a:cubicBezTo>
                <a:cubicBezTo>
                  <a:pt x="135" y="201"/>
                  <a:pt x="133" y="201"/>
                  <a:pt x="134" y="203"/>
                </a:cubicBezTo>
                <a:cubicBezTo>
                  <a:pt x="134" y="205"/>
                  <a:pt x="134" y="206"/>
                  <a:pt x="133" y="207"/>
                </a:cubicBezTo>
                <a:cubicBezTo>
                  <a:pt x="133" y="207"/>
                  <a:pt x="133" y="208"/>
                  <a:pt x="133" y="209"/>
                </a:cubicBezTo>
                <a:cubicBezTo>
                  <a:pt x="134" y="210"/>
                  <a:pt x="134" y="209"/>
                  <a:pt x="134" y="208"/>
                </a:cubicBezTo>
                <a:close/>
                <a:moveTo>
                  <a:pt x="133" y="191"/>
                </a:moveTo>
                <a:cubicBezTo>
                  <a:pt x="133" y="190"/>
                  <a:pt x="132" y="190"/>
                  <a:pt x="132" y="191"/>
                </a:cubicBezTo>
                <a:cubicBezTo>
                  <a:pt x="130" y="191"/>
                  <a:pt x="130" y="193"/>
                  <a:pt x="130" y="195"/>
                </a:cubicBezTo>
                <a:cubicBezTo>
                  <a:pt x="131" y="194"/>
                  <a:pt x="132" y="195"/>
                  <a:pt x="133" y="191"/>
                </a:cubicBezTo>
                <a:close/>
                <a:moveTo>
                  <a:pt x="126" y="277"/>
                </a:moveTo>
                <a:cubicBezTo>
                  <a:pt x="127" y="276"/>
                  <a:pt x="128" y="276"/>
                  <a:pt x="129" y="278"/>
                </a:cubicBezTo>
                <a:cubicBezTo>
                  <a:pt x="129" y="278"/>
                  <a:pt x="129" y="278"/>
                  <a:pt x="130" y="278"/>
                </a:cubicBezTo>
                <a:cubicBezTo>
                  <a:pt x="130" y="277"/>
                  <a:pt x="129" y="277"/>
                  <a:pt x="129" y="277"/>
                </a:cubicBezTo>
                <a:cubicBezTo>
                  <a:pt x="129" y="276"/>
                  <a:pt x="129" y="276"/>
                  <a:pt x="128" y="276"/>
                </a:cubicBezTo>
                <a:cubicBezTo>
                  <a:pt x="127" y="274"/>
                  <a:pt x="126" y="275"/>
                  <a:pt x="124" y="273"/>
                </a:cubicBezTo>
                <a:cubicBezTo>
                  <a:pt x="124" y="273"/>
                  <a:pt x="124" y="274"/>
                  <a:pt x="124" y="275"/>
                </a:cubicBezTo>
                <a:cubicBezTo>
                  <a:pt x="125" y="276"/>
                  <a:pt x="126" y="278"/>
                  <a:pt x="126" y="277"/>
                </a:cubicBezTo>
                <a:close/>
                <a:moveTo>
                  <a:pt x="172" y="132"/>
                </a:moveTo>
                <a:cubicBezTo>
                  <a:pt x="171" y="133"/>
                  <a:pt x="169" y="134"/>
                  <a:pt x="167" y="135"/>
                </a:cubicBezTo>
                <a:cubicBezTo>
                  <a:pt x="167" y="136"/>
                  <a:pt x="166" y="137"/>
                  <a:pt x="166" y="137"/>
                </a:cubicBezTo>
                <a:cubicBezTo>
                  <a:pt x="167" y="138"/>
                  <a:pt x="168" y="137"/>
                  <a:pt x="168" y="137"/>
                </a:cubicBezTo>
                <a:cubicBezTo>
                  <a:pt x="169" y="135"/>
                  <a:pt x="170" y="135"/>
                  <a:pt x="171" y="135"/>
                </a:cubicBezTo>
                <a:cubicBezTo>
                  <a:pt x="172" y="134"/>
                  <a:pt x="173" y="134"/>
                  <a:pt x="173" y="132"/>
                </a:cubicBezTo>
                <a:cubicBezTo>
                  <a:pt x="173" y="132"/>
                  <a:pt x="173" y="131"/>
                  <a:pt x="172" y="132"/>
                </a:cubicBezTo>
                <a:close/>
                <a:moveTo>
                  <a:pt x="154" y="192"/>
                </a:moveTo>
                <a:cubicBezTo>
                  <a:pt x="154" y="193"/>
                  <a:pt x="152" y="195"/>
                  <a:pt x="152" y="196"/>
                </a:cubicBezTo>
                <a:cubicBezTo>
                  <a:pt x="151" y="197"/>
                  <a:pt x="151" y="198"/>
                  <a:pt x="150" y="199"/>
                </a:cubicBezTo>
                <a:cubicBezTo>
                  <a:pt x="149" y="202"/>
                  <a:pt x="149" y="202"/>
                  <a:pt x="149" y="202"/>
                </a:cubicBezTo>
                <a:cubicBezTo>
                  <a:pt x="149" y="203"/>
                  <a:pt x="148" y="204"/>
                  <a:pt x="148" y="205"/>
                </a:cubicBezTo>
                <a:cubicBezTo>
                  <a:pt x="147" y="206"/>
                  <a:pt x="147" y="207"/>
                  <a:pt x="147" y="208"/>
                </a:cubicBezTo>
                <a:cubicBezTo>
                  <a:pt x="146" y="208"/>
                  <a:pt x="146" y="209"/>
                  <a:pt x="145" y="210"/>
                </a:cubicBezTo>
                <a:cubicBezTo>
                  <a:pt x="145" y="211"/>
                  <a:pt x="145" y="212"/>
                  <a:pt x="145" y="213"/>
                </a:cubicBezTo>
                <a:cubicBezTo>
                  <a:pt x="145" y="213"/>
                  <a:pt x="145" y="214"/>
                  <a:pt x="145" y="214"/>
                </a:cubicBezTo>
                <a:cubicBezTo>
                  <a:pt x="144" y="212"/>
                  <a:pt x="143" y="215"/>
                  <a:pt x="143" y="215"/>
                </a:cubicBezTo>
                <a:cubicBezTo>
                  <a:pt x="143" y="217"/>
                  <a:pt x="143" y="218"/>
                  <a:pt x="143" y="220"/>
                </a:cubicBezTo>
                <a:cubicBezTo>
                  <a:pt x="143" y="220"/>
                  <a:pt x="143" y="221"/>
                  <a:pt x="143" y="221"/>
                </a:cubicBezTo>
                <a:cubicBezTo>
                  <a:pt x="144" y="221"/>
                  <a:pt x="144" y="220"/>
                  <a:pt x="144" y="220"/>
                </a:cubicBezTo>
                <a:cubicBezTo>
                  <a:pt x="144" y="218"/>
                  <a:pt x="144" y="216"/>
                  <a:pt x="145" y="215"/>
                </a:cubicBezTo>
                <a:cubicBezTo>
                  <a:pt x="146" y="215"/>
                  <a:pt x="146" y="214"/>
                  <a:pt x="147" y="213"/>
                </a:cubicBezTo>
                <a:cubicBezTo>
                  <a:pt x="148" y="210"/>
                  <a:pt x="149" y="207"/>
                  <a:pt x="150" y="205"/>
                </a:cubicBezTo>
                <a:cubicBezTo>
                  <a:pt x="152" y="204"/>
                  <a:pt x="151" y="203"/>
                  <a:pt x="151" y="203"/>
                </a:cubicBezTo>
                <a:cubicBezTo>
                  <a:pt x="153" y="204"/>
                  <a:pt x="152" y="201"/>
                  <a:pt x="153" y="200"/>
                </a:cubicBezTo>
                <a:cubicBezTo>
                  <a:pt x="154" y="199"/>
                  <a:pt x="155" y="196"/>
                  <a:pt x="156" y="195"/>
                </a:cubicBezTo>
                <a:cubicBezTo>
                  <a:pt x="155" y="191"/>
                  <a:pt x="157" y="193"/>
                  <a:pt x="158" y="192"/>
                </a:cubicBezTo>
                <a:cubicBezTo>
                  <a:pt x="158" y="192"/>
                  <a:pt x="158" y="191"/>
                  <a:pt x="158" y="191"/>
                </a:cubicBezTo>
                <a:cubicBezTo>
                  <a:pt x="160" y="187"/>
                  <a:pt x="162" y="184"/>
                  <a:pt x="165" y="181"/>
                </a:cubicBezTo>
                <a:cubicBezTo>
                  <a:pt x="166" y="180"/>
                  <a:pt x="167" y="179"/>
                  <a:pt x="167" y="178"/>
                </a:cubicBezTo>
                <a:cubicBezTo>
                  <a:pt x="168" y="177"/>
                  <a:pt x="169" y="176"/>
                  <a:pt x="170" y="175"/>
                </a:cubicBezTo>
                <a:cubicBezTo>
                  <a:pt x="170" y="175"/>
                  <a:pt x="169" y="175"/>
                  <a:pt x="170" y="174"/>
                </a:cubicBezTo>
                <a:cubicBezTo>
                  <a:pt x="170" y="174"/>
                  <a:pt x="170" y="173"/>
                  <a:pt x="170" y="173"/>
                </a:cubicBezTo>
                <a:cubicBezTo>
                  <a:pt x="172" y="173"/>
                  <a:pt x="172" y="173"/>
                  <a:pt x="173" y="172"/>
                </a:cubicBezTo>
                <a:cubicBezTo>
                  <a:pt x="172" y="172"/>
                  <a:pt x="172" y="171"/>
                  <a:pt x="171" y="172"/>
                </a:cubicBezTo>
                <a:cubicBezTo>
                  <a:pt x="169" y="173"/>
                  <a:pt x="168" y="176"/>
                  <a:pt x="166" y="176"/>
                </a:cubicBezTo>
                <a:cubicBezTo>
                  <a:pt x="166" y="176"/>
                  <a:pt x="166" y="176"/>
                  <a:pt x="166" y="176"/>
                </a:cubicBezTo>
                <a:cubicBezTo>
                  <a:pt x="165" y="178"/>
                  <a:pt x="163" y="179"/>
                  <a:pt x="162" y="182"/>
                </a:cubicBezTo>
                <a:cubicBezTo>
                  <a:pt x="162" y="182"/>
                  <a:pt x="162" y="183"/>
                  <a:pt x="161" y="183"/>
                </a:cubicBezTo>
                <a:cubicBezTo>
                  <a:pt x="161" y="182"/>
                  <a:pt x="161" y="183"/>
                  <a:pt x="160" y="183"/>
                </a:cubicBezTo>
                <a:cubicBezTo>
                  <a:pt x="159" y="185"/>
                  <a:pt x="158" y="186"/>
                  <a:pt x="157" y="188"/>
                </a:cubicBezTo>
                <a:cubicBezTo>
                  <a:pt x="157" y="189"/>
                  <a:pt x="156" y="189"/>
                  <a:pt x="156" y="190"/>
                </a:cubicBezTo>
                <a:cubicBezTo>
                  <a:pt x="155" y="191"/>
                  <a:pt x="155" y="191"/>
                  <a:pt x="154" y="192"/>
                </a:cubicBezTo>
                <a:close/>
                <a:moveTo>
                  <a:pt x="171" y="180"/>
                </a:moveTo>
                <a:cubicBezTo>
                  <a:pt x="170" y="180"/>
                  <a:pt x="169" y="182"/>
                  <a:pt x="168" y="184"/>
                </a:cubicBezTo>
                <a:cubicBezTo>
                  <a:pt x="168" y="183"/>
                  <a:pt x="167" y="183"/>
                  <a:pt x="167" y="184"/>
                </a:cubicBezTo>
                <a:cubicBezTo>
                  <a:pt x="167" y="184"/>
                  <a:pt x="167" y="185"/>
                  <a:pt x="167" y="186"/>
                </a:cubicBezTo>
                <a:cubicBezTo>
                  <a:pt x="167" y="186"/>
                  <a:pt x="167" y="186"/>
                  <a:pt x="166" y="186"/>
                </a:cubicBezTo>
                <a:cubicBezTo>
                  <a:pt x="166" y="187"/>
                  <a:pt x="166" y="187"/>
                  <a:pt x="166" y="187"/>
                </a:cubicBezTo>
                <a:cubicBezTo>
                  <a:pt x="166" y="187"/>
                  <a:pt x="166" y="187"/>
                  <a:pt x="166" y="187"/>
                </a:cubicBezTo>
                <a:cubicBezTo>
                  <a:pt x="166" y="185"/>
                  <a:pt x="165" y="186"/>
                  <a:pt x="164" y="187"/>
                </a:cubicBezTo>
                <a:cubicBezTo>
                  <a:pt x="163" y="189"/>
                  <a:pt x="163" y="191"/>
                  <a:pt x="162" y="192"/>
                </a:cubicBezTo>
                <a:cubicBezTo>
                  <a:pt x="162" y="192"/>
                  <a:pt x="163" y="191"/>
                  <a:pt x="162" y="190"/>
                </a:cubicBezTo>
                <a:cubicBezTo>
                  <a:pt x="162" y="190"/>
                  <a:pt x="162" y="190"/>
                  <a:pt x="162" y="190"/>
                </a:cubicBezTo>
                <a:cubicBezTo>
                  <a:pt x="161" y="193"/>
                  <a:pt x="160" y="194"/>
                  <a:pt x="159" y="195"/>
                </a:cubicBezTo>
                <a:cubicBezTo>
                  <a:pt x="158" y="196"/>
                  <a:pt x="158" y="196"/>
                  <a:pt x="157" y="197"/>
                </a:cubicBezTo>
                <a:cubicBezTo>
                  <a:pt x="157" y="197"/>
                  <a:pt x="156" y="198"/>
                  <a:pt x="156" y="199"/>
                </a:cubicBezTo>
                <a:cubicBezTo>
                  <a:pt x="155" y="200"/>
                  <a:pt x="156" y="201"/>
                  <a:pt x="155" y="201"/>
                </a:cubicBezTo>
                <a:cubicBezTo>
                  <a:pt x="153" y="202"/>
                  <a:pt x="152" y="204"/>
                  <a:pt x="152" y="207"/>
                </a:cubicBezTo>
                <a:cubicBezTo>
                  <a:pt x="151" y="208"/>
                  <a:pt x="151" y="209"/>
                  <a:pt x="150" y="210"/>
                </a:cubicBezTo>
                <a:cubicBezTo>
                  <a:pt x="149" y="211"/>
                  <a:pt x="149" y="213"/>
                  <a:pt x="149" y="216"/>
                </a:cubicBezTo>
                <a:cubicBezTo>
                  <a:pt x="149" y="216"/>
                  <a:pt x="149" y="216"/>
                  <a:pt x="149" y="216"/>
                </a:cubicBezTo>
                <a:cubicBezTo>
                  <a:pt x="149" y="216"/>
                  <a:pt x="149" y="217"/>
                  <a:pt x="149" y="217"/>
                </a:cubicBezTo>
                <a:cubicBezTo>
                  <a:pt x="148" y="218"/>
                  <a:pt x="148" y="219"/>
                  <a:pt x="147" y="221"/>
                </a:cubicBezTo>
                <a:cubicBezTo>
                  <a:pt x="147" y="221"/>
                  <a:pt x="147" y="221"/>
                  <a:pt x="147" y="222"/>
                </a:cubicBezTo>
                <a:cubicBezTo>
                  <a:pt x="147" y="222"/>
                  <a:pt x="147" y="222"/>
                  <a:pt x="147" y="221"/>
                </a:cubicBezTo>
                <a:cubicBezTo>
                  <a:pt x="147" y="221"/>
                  <a:pt x="146" y="222"/>
                  <a:pt x="146" y="222"/>
                </a:cubicBezTo>
                <a:cubicBezTo>
                  <a:pt x="146" y="223"/>
                  <a:pt x="146" y="223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46" y="225"/>
                  <a:pt x="146" y="225"/>
                  <a:pt x="146" y="226"/>
                </a:cubicBezTo>
                <a:cubicBezTo>
                  <a:pt x="145" y="225"/>
                  <a:pt x="145" y="223"/>
                  <a:pt x="145" y="221"/>
                </a:cubicBezTo>
                <a:cubicBezTo>
                  <a:pt x="145" y="220"/>
                  <a:pt x="145" y="219"/>
                  <a:pt x="144" y="220"/>
                </a:cubicBezTo>
                <a:cubicBezTo>
                  <a:pt x="144" y="220"/>
                  <a:pt x="144" y="221"/>
                  <a:pt x="144" y="222"/>
                </a:cubicBezTo>
                <a:cubicBezTo>
                  <a:pt x="145" y="224"/>
                  <a:pt x="145" y="224"/>
                  <a:pt x="144" y="224"/>
                </a:cubicBezTo>
                <a:cubicBezTo>
                  <a:pt x="143" y="224"/>
                  <a:pt x="143" y="224"/>
                  <a:pt x="142" y="226"/>
                </a:cubicBezTo>
                <a:cubicBezTo>
                  <a:pt x="142" y="227"/>
                  <a:pt x="143" y="226"/>
                  <a:pt x="143" y="227"/>
                </a:cubicBezTo>
                <a:cubicBezTo>
                  <a:pt x="142" y="227"/>
                  <a:pt x="142" y="230"/>
                  <a:pt x="141" y="231"/>
                </a:cubicBezTo>
                <a:cubicBezTo>
                  <a:pt x="142" y="232"/>
                  <a:pt x="143" y="226"/>
                  <a:pt x="144" y="232"/>
                </a:cubicBezTo>
                <a:cubicBezTo>
                  <a:pt x="144" y="231"/>
                  <a:pt x="144" y="231"/>
                  <a:pt x="144" y="231"/>
                </a:cubicBezTo>
                <a:cubicBezTo>
                  <a:pt x="144" y="234"/>
                  <a:pt x="144" y="236"/>
                  <a:pt x="144" y="237"/>
                </a:cubicBezTo>
                <a:cubicBezTo>
                  <a:pt x="144" y="239"/>
                  <a:pt x="145" y="241"/>
                  <a:pt x="145" y="243"/>
                </a:cubicBezTo>
                <a:cubicBezTo>
                  <a:pt x="146" y="245"/>
                  <a:pt x="147" y="245"/>
                  <a:pt x="147" y="244"/>
                </a:cubicBezTo>
                <a:cubicBezTo>
                  <a:pt x="148" y="244"/>
                  <a:pt x="148" y="242"/>
                  <a:pt x="147" y="241"/>
                </a:cubicBezTo>
                <a:cubicBezTo>
                  <a:pt x="146" y="240"/>
                  <a:pt x="146" y="239"/>
                  <a:pt x="146" y="237"/>
                </a:cubicBezTo>
                <a:cubicBezTo>
                  <a:pt x="147" y="238"/>
                  <a:pt x="148" y="239"/>
                  <a:pt x="148" y="236"/>
                </a:cubicBezTo>
                <a:cubicBezTo>
                  <a:pt x="148" y="235"/>
                  <a:pt x="148" y="234"/>
                  <a:pt x="148" y="232"/>
                </a:cubicBezTo>
                <a:cubicBezTo>
                  <a:pt x="148" y="231"/>
                  <a:pt x="148" y="230"/>
                  <a:pt x="148" y="228"/>
                </a:cubicBezTo>
                <a:cubicBezTo>
                  <a:pt x="148" y="228"/>
                  <a:pt x="147" y="227"/>
                  <a:pt x="148" y="226"/>
                </a:cubicBezTo>
                <a:cubicBezTo>
                  <a:pt x="148" y="226"/>
                  <a:pt x="148" y="226"/>
                  <a:pt x="148" y="225"/>
                </a:cubicBezTo>
                <a:cubicBezTo>
                  <a:pt x="148" y="225"/>
                  <a:pt x="148" y="225"/>
                  <a:pt x="149" y="224"/>
                </a:cubicBezTo>
                <a:cubicBezTo>
                  <a:pt x="150" y="222"/>
                  <a:pt x="150" y="220"/>
                  <a:pt x="150" y="219"/>
                </a:cubicBezTo>
                <a:cubicBezTo>
                  <a:pt x="152" y="217"/>
                  <a:pt x="151" y="220"/>
                  <a:pt x="151" y="222"/>
                </a:cubicBezTo>
                <a:cubicBezTo>
                  <a:pt x="152" y="220"/>
                  <a:pt x="152" y="218"/>
                  <a:pt x="153" y="216"/>
                </a:cubicBezTo>
                <a:cubicBezTo>
                  <a:pt x="153" y="216"/>
                  <a:pt x="153" y="215"/>
                  <a:pt x="153" y="215"/>
                </a:cubicBezTo>
                <a:cubicBezTo>
                  <a:pt x="153" y="215"/>
                  <a:pt x="153" y="215"/>
                  <a:pt x="154" y="215"/>
                </a:cubicBezTo>
                <a:cubicBezTo>
                  <a:pt x="155" y="211"/>
                  <a:pt x="158" y="207"/>
                  <a:pt x="160" y="204"/>
                </a:cubicBezTo>
                <a:cubicBezTo>
                  <a:pt x="159" y="206"/>
                  <a:pt x="157" y="209"/>
                  <a:pt x="156" y="211"/>
                </a:cubicBezTo>
                <a:cubicBezTo>
                  <a:pt x="156" y="212"/>
                  <a:pt x="156" y="212"/>
                  <a:pt x="156" y="213"/>
                </a:cubicBezTo>
                <a:cubicBezTo>
                  <a:pt x="157" y="213"/>
                  <a:pt x="157" y="211"/>
                  <a:pt x="157" y="212"/>
                </a:cubicBezTo>
                <a:cubicBezTo>
                  <a:pt x="157" y="213"/>
                  <a:pt x="157" y="213"/>
                  <a:pt x="156" y="213"/>
                </a:cubicBezTo>
                <a:cubicBezTo>
                  <a:pt x="156" y="214"/>
                  <a:pt x="155" y="214"/>
                  <a:pt x="155" y="215"/>
                </a:cubicBezTo>
                <a:cubicBezTo>
                  <a:pt x="155" y="215"/>
                  <a:pt x="154" y="216"/>
                  <a:pt x="155" y="216"/>
                </a:cubicBezTo>
                <a:cubicBezTo>
                  <a:pt x="155" y="217"/>
                  <a:pt x="155" y="217"/>
                  <a:pt x="155" y="217"/>
                </a:cubicBezTo>
                <a:cubicBezTo>
                  <a:pt x="156" y="217"/>
                  <a:pt x="157" y="217"/>
                  <a:pt x="157" y="214"/>
                </a:cubicBezTo>
                <a:cubicBezTo>
                  <a:pt x="157" y="214"/>
                  <a:pt x="157" y="213"/>
                  <a:pt x="157" y="213"/>
                </a:cubicBezTo>
                <a:cubicBezTo>
                  <a:pt x="159" y="215"/>
                  <a:pt x="159" y="211"/>
                  <a:pt x="160" y="211"/>
                </a:cubicBezTo>
                <a:cubicBezTo>
                  <a:pt x="160" y="208"/>
                  <a:pt x="161" y="207"/>
                  <a:pt x="162" y="206"/>
                </a:cubicBezTo>
                <a:cubicBezTo>
                  <a:pt x="163" y="205"/>
                  <a:pt x="164" y="203"/>
                  <a:pt x="165" y="202"/>
                </a:cubicBezTo>
                <a:cubicBezTo>
                  <a:pt x="166" y="200"/>
                  <a:pt x="167" y="199"/>
                  <a:pt x="168" y="197"/>
                </a:cubicBezTo>
                <a:cubicBezTo>
                  <a:pt x="169" y="196"/>
                  <a:pt x="169" y="195"/>
                  <a:pt x="170" y="194"/>
                </a:cubicBezTo>
                <a:cubicBezTo>
                  <a:pt x="170" y="194"/>
                  <a:pt x="171" y="193"/>
                  <a:pt x="172" y="192"/>
                </a:cubicBezTo>
                <a:cubicBezTo>
                  <a:pt x="175" y="187"/>
                  <a:pt x="179" y="183"/>
                  <a:pt x="183" y="179"/>
                </a:cubicBezTo>
                <a:cubicBezTo>
                  <a:pt x="188" y="175"/>
                  <a:pt x="193" y="172"/>
                  <a:pt x="199" y="168"/>
                </a:cubicBezTo>
                <a:cubicBezTo>
                  <a:pt x="198" y="170"/>
                  <a:pt x="197" y="170"/>
                  <a:pt x="196" y="170"/>
                </a:cubicBezTo>
                <a:cubicBezTo>
                  <a:pt x="196" y="171"/>
                  <a:pt x="194" y="171"/>
                  <a:pt x="194" y="173"/>
                </a:cubicBezTo>
                <a:cubicBezTo>
                  <a:pt x="194" y="173"/>
                  <a:pt x="194" y="173"/>
                  <a:pt x="195" y="173"/>
                </a:cubicBezTo>
                <a:cubicBezTo>
                  <a:pt x="196" y="172"/>
                  <a:pt x="198" y="171"/>
                  <a:pt x="199" y="170"/>
                </a:cubicBezTo>
                <a:cubicBezTo>
                  <a:pt x="200" y="169"/>
                  <a:pt x="200" y="168"/>
                  <a:pt x="200" y="168"/>
                </a:cubicBezTo>
                <a:cubicBezTo>
                  <a:pt x="200" y="168"/>
                  <a:pt x="200" y="168"/>
                  <a:pt x="200" y="168"/>
                </a:cubicBezTo>
                <a:cubicBezTo>
                  <a:pt x="201" y="167"/>
                  <a:pt x="201" y="167"/>
                  <a:pt x="202" y="167"/>
                </a:cubicBezTo>
                <a:cubicBezTo>
                  <a:pt x="203" y="166"/>
                  <a:pt x="203" y="166"/>
                  <a:pt x="204" y="166"/>
                </a:cubicBezTo>
                <a:cubicBezTo>
                  <a:pt x="204" y="166"/>
                  <a:pt x="204" y="165"/>
                  <a:pt x="204" y="165"/>
                </a:cubicBezTo>
                <a:cubicBezTo>
                  <a:pt x="204" y="166"/>
                  <a:pt x="203" y="167"/>
                  <a:pt x="202" y="168"/>
                </a:cubicBezTo>
                <a:cubicBezTo>
                  <a:pt x="204" y="167"/>
                  <a:pt x="207" y="166"/>
                  <a:pt x="209" y="165"/>
                </a:cubicBezTo>
                <a:cubicBezTo>
                  <a:pt x="210" y="164"/>
                  <a:pt x="211" y="164"/>
                  <a:pt x="212" y="163"/>
                </a:cubicBezTo>
                <a:cubicBezTo>
                  <a:pt x="213" y="163"/>
                  <a:pt x="214" y="162"/>
                  <a:pt x="215" y="162"/>
                </a:cubicBezTo>
                <a:cubicBezTo>
                  <a:pt x="216" y="161"/>
                  <a:pt x="216" y="161"/>
                  <a:pt x="217" y="161"/>
                </a:cubicBezTo>
                <a:cubicBezTo>
                  <a:pt x="219" y="160"/>
                  <a:pt x="220" y="160"/>
                  <a:pt x="222" y="159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23" y="159"/>
                  <a:pt x="224" y="158"/>
                  <a:pt x="223" y="158"/>
                </a:cubicBezTo>
                <a:cubicBezTo>
                  <a:pt x="223" y="158"/>
                  <a:pt x="223" y="158"/>
                  <a:pt x="223" y="158"/>
                </a:cubicBezTo>
                <a:cubicBezTo>
                  <a:pt x="224" y="158"/>
                  <a:pt x="225" y="157"/>
                  <a:pt x="226" y="157"/>
                </a:cubicBezTo>
                <a:cubicBezTo>
                  <a:pt x="228" y="157"/>
                  <a:pt x="229" y="156"/>
                  <a:pt x="230" y="156"/>
                </a:cubicBezTo>
                <a:cubicBezTo>
                  <a:pt x="233" y="155"/>
                  <a:pt x="236" y="154"/>
                  <a:pt x="238" y="154"/>
                </a:cubicBezTo>
                <a:cubicBezTo>
                  <a:pt x="239" y="153"/>
                  <a:pt x="239" y="154"/>
                  <a:pt x="240" y="153"/>
                </a:cubicBezTo>
                <a:cubicBezTo>
                  <a:pt x="240" y="153"/>
                  <a:pt x="240" y="152"/>
                  <a:pt x="239" y="153"/>
                </a:cubicBezTo>
                <a:cubicBezTo>
                  <a:pt x="237" y="153"/>
                  <a:pt x="235" y="154"/>
                  <a:pt x="234" y="154"/>
                </a:cubicBezTo>
                <a:cubicBezTo>
                  <a:pt x="232" y="154"/>
                  <a:pt x="230" y="154"/>
                  <a:pt x="229" y="154"/>
                </a:cubicBezTo>
                <a:cubicBezTo>
                  <a:pt x="227" y="155"/>
                  <a:pt x="226" y="155"/>
                  <a:pt x="224" y="156"/>
                </a:cubicBezTo>
                <a:cubicBezTo>
                  <a:pt x="224" y="156"/>
                  <a:pt x="223" y="156"/>
                  <a:pt x="223" y="156"/>
                </a:cubicBezTo>
                <a:cubicBezTo>
                  <a:pt x="223" y="156"/>
                  <a:pt x="224" y="156"/>
                  <a:pt x="224" y="155"/>
                </a:cubicBezTo>
                <a:cubicBezTo>
                  <a:pt x="224" y="154"/>
                  <a:pt x="222" y="154"/>
                  <a:pt x="223" y="153"/>
                </a:cubicBezTo>
                <a:cubicBezTo>
                  <a:pt x="223" y="153"/>
                  <a:pt x="223" y="152"/>
                  <a:pt x="223" y="152"/>
                </a:cubicBezTo>
                <a:cubicBezTo>
                  <a:pt x="224" y="152"/>
                  <a:pt x="224" y="152"/>
                  <a:pt x="225" y="151"/>
                </a:cubicBezTo>
                <a:cubicBezTo>
                  <a:pt x="231" y="149"/>
                  <a:pt x="236" y="147"/>
                  <a:pt x="242" y="146"/>
                </a:cubicBezTo>
                <a:cubicBezTo>
                  <a:pt x="244" y="146"/>
                  <a:pt x="247" y="145"/>
                  <a:pt x="249" y="145"/>
                </a:cubicBezTo>
                <a:cubicBezTo>
                  <a:pt x="252" y="144"/>
                  <a:pt x="254" y="144"/>
                  <a:pt x="256" y="144"/>
                </a:cubicBezTo>
                <a:cubicBezTo>
                  <a:pt x="258" y="144"/>
                  <a:pt x="261" y="144"/>
                  <a:pt x="264" y="142"/>
                </a:cubicBezTo>
                <a:cubicBezTo>
                  <a:pt x="264" y="142"/>
                  <a:pt x="265" y="142"/>
                  <a:pt x="264" y="142"/>
                </a:cubicBezTo>
                <a:cubicBezTo>
                  <a:pt x="264" y="144"/>
                  <a:pt x="267" y="143"/>
                  <a:pt x="268" y="143"/>
                </a:cubicBezTo>
                <a:cubicBezTo>
                  <a:pt x="268" y="142"/>
                  <a:pt x="268" y="142"/>
                  <a:pt x="266" y="142"/>
                </a:cubicBezTo>
                <a:cubicBezTo>
                  <a:pt x="261" y="141"/>
                  <a:pt x="256" y="142"/>
                  <a:pt x="252" y="142"/>
                </a:cubicBezTo>
                <a:cubicBezTo>
                  <a:pt x="247" y="142"/>
                  <a:pt x="243" y="143"/>
                  <a:pt x="238" y="144"/>
                </a:cubicBezTo>
                <a:cubicBezTo>
                  <a:pt x="236" y="144"/>
                  <a:pt x="233" y="145"/>
                  <a:pt x="231" y="146"/>
                </a:cubicBezTo>
                <a:cubicBezTo>
                  <a:pt x="229" y="146"/>
                  <a:pt x="226" y="147"/>
                  <a:pt x="224" y="148"/>
                </a:cubicBezTo>
                <a:cubicBezTo>
                  <a:pt x="222" y="148"/>
                  <a:pt x="221" y="149"/>
                  <a:pt x="220" y="150"/>
                </a:cubicBezTo>
                <a:cubicBezTo>
                  <a:pt x="216" y="152"/>
                  <a:pt x="220" y="149"/>
                  <a:pt x="218" y="150"/>
                </a:cubicBezTo>
                <a:cubicBezTo>
                  <a:pt x="216" y="151"/>
                  <a:pt x="213" y="151"/>
                  <a:pt x="211" y="152"/>
                </a:cubicBezTo>
                <a:cubicBezTo>
                  <a:pt x="209" y="153"/>
                  <a:pt x="207" y="154"/>
                  <a:pt x="204" y="156"/>
                </a:cubicBezTo>
                <a:cubicBezTo>
                  <a:pt x="204" y="157"/>
                  <a:pt x="203" y="158"/>
                  <a:pt x="203" y="157"/>
                </a:cubicBezTo>
                <a:cubicBezTo>
                  <a:pt x="203" y="155"/>
                  <a:pt x="201" y="157"/>
                  <a:pt x="200" y="158"/>
                </a:cubicBezTo>
                <a:cubicBezTo>
                  <a:pt x="198" y="160"/>
                  <a:pt x="196" y="159"/>
                  <a:pt x="194" y="162"/>
                </a:cubicBezTo>
                <a:cubicBezTo>
                  <a:pt x="194" y="162"/>
                  <a:pt x="193" y="162"/>
                  <a:pt x="193" y="162"/>
                </a:cubicBezTo>
                <a:cubicBezTo>
                  <a:pt x="192" y="162"/>
                  <a:pt x="190" y="164"/>
                  <a:pt x="188" y="165"/>
                </a:cubicBezTo>
                <a:cubicBezTo>
                  <a:pt x="188" y="165"/>
                  <a:pt x="188" y="166"/>
                  <a:pt x="188" y="166"/>
                </a:cubicBezTo>
                <a:cubicBezTo>
                  <a:pt x="190" y="165"/>
                  <a:pt x="192" y="164"/>
                  <a:pt x="194" y="163"/>
                </a:cubicBezTo>
                <a:cubicBezTo>
                  <a:pt x="195" y="163"/>
                  <a:pt x="196" y="162"/>
                  <a:pt x="197" y="162"/>
                </a:cubicBezTo>
                <a:cubicBezTo>
                  <a:pt x="198" y="161"/>
                  <a:pt x="200" y="161"/>
                  <a:pt x="201" y="160"/>
                </a:cubicBezTo>
                <a:cubicBezTo>
                  <a:pt x="201" y="160"/>
                  <a:pt x="201" y="160"/>
                  <a:pt x="201" y="160"/>
                </a:cubicBezTo>
                <a:cubicBezTo>
                  <a:pt x="201" y="160"/>
                  <a:pt x="200" y="161"/>
                  <a:pt x="199" y="161"/>
                </a:cubicBezTo>
                <a:cubicBezTo>
                  <a:pt x="198" y="162"/>
                  <a:pt x="197" y="162"/>
                  <a:pt x="196" y="163"/>
                </a:cubicBezTo>
                <a:cubicBezTo>
                  <a:pt x="195" y="164"/>
                  <a:pt x="194" y="164"/>
                  <a:pt x="193" y="165"/>
                </a:cubicBezTo>
                <a:cubicBezTo>
                  <a:pt x="193" y="165"/>
                  <a:pt x="192" y="166"/>
                  <a:pt x="191" y="166"/>
                </a:cubicBezTo>
                <a:cubicBezTo>
                  <a:pt x="190" y="167"/>
                  <a:pt x="188" y="167"/>
                  <a:pt x="186" y="168"/>
                </a:cubicBezTo>
                <a:cubicBezTo>
                  <a:pt x="186" y="169"/>
                  <a:pt x="185" y="169"/>
                  <a:pt x="184" y="169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2" y="170"/>
                  <a:pt x="182" y="171"/>
                  <a:pt x="182" y="171"/>
                </a:cubicBezTo>
                <a:cubicBezTo>
                  <a:pt x="181" y="171"/>
                  <a:pt x="181" y="171"/>
                  <a:pt x="180" y="171"/>
                </a:cubicBezTo>
                <a:cubicBezTo>
                  <a:pt x="180" y="172"/>
                  <a:pt x="180" y="172"/>
                  <a:pt x="180" y="172"/>
                </a:cubicBezTo>
                <a:cubicBezTo>
                  <a:pt x="179" y="173"/>
                  <a:pt x="178" y="174"/>
                  <a:pt x="176" y="175"/>
                </a:cubicBezTo>
                <a:cubicBezTo>
                  <a:pt x="176" y="175"/>
                  <a:pt x="175" y="176"/>
                  <a:pt x="174" y="177"/>
                </a:cubicBezTo>
                <a:cubicBezTo>
                  <a:pt x="173" y="178"/>
                  <a:pt x="172" y="181"/>
                  <a:pt x="171" y="180"/>
                </a:cubicBezTo>
                <a:close/>
                <a:moveTo>
                  <a:pt x="145" y="234"/>
                </a:moveTo>
                <a:cubicBezTo>
                  <a:pt x="145" y="233"/>
                  <a:pt x="145" y="232"/>
                  <a:pt x="145" y="231"/>
                </a:cubicBezTo>
                <a:cubicBezTo>
                  <a:pt x="145" y="230"/>
                  <a:pt x="145" y="228"/>
                  <a:pt x="145" y="227"/>
                </a:cubicBezTo>
                <a:cubicBezTo>
                  <a:pt x="145" y="228"/>
                  <a:pt x="145" y="228"/>
                  <a:pt x="145" y="228"/>
                </a:cubicBezTo>
                <a:cubicBezTo>
                  <a:pt x="145" y="229"/>
                  <a:pt x="145" y="229"/>
                  <a:pt x="145" y="230"/>
                </a:cubicBezTo>
                <a:cubicBezTo>
                  <a:pt x="145" y="230"/>
                  <a:pt x="145" y="230"/>
                  <a:pt x="145" y="231"/>
                </a:cubicBezTo>
                <a:cubicBezTo>
                  <a:pt x="145" y="231"/>
                  <a:pt x="146" y="232"/>
                  <a:pt x="146" y="232"/>
                </a:cubicBezTo>
                <a:cubicBezTo>
                  <a:pt x="146" y="233"/>
                  <a:pt x="146" y="233"/>
                  <a:pt x="145" y="234"/>
                </a:cubicBezTo>
                <a:close/>
                <a:moveTo>
                  <a:pt x="209" y="163"/>
                </a:moveTo>
                <a:cubicBezTo>
                  <a:pt x="209" y="163"/>
                  <a:pt x="208" y="163"/>
                  <a:pt x="208" y="164"/>
                </a:cubicBezTo>
                <a:cubicBezTo>
                  <a:pt x="208" y="164"/>
                  <a:pt x="208" y="164"/>
                  <a:pt x="208" y="164"/>
                </a:cubicBezTo>
                <a:cubicBezTo>
                  <a:pt x="208" y="163"/>
                  <a:pt x="208" y="163"/>
                  <a:pt x="209" y="163"/>
                </a:cubicBezTo>
                <a:close/>
                <a:moveTo>
                  <a:pt x="200" y="168"/>
                </a:moveTo>
                <a:cubicBezTo>
                  <a:pt x="199" y="168"/>
                  <a:pt x="199" y="168"/>
                  <a:pt x="199" y="168"/>
                </a:cubicBezTo>
                <a:cubicBezTo>
                  <a:pt x="199" y="168"/>
                  <a:pt x="199" y="168"/>
                  <a:pt x="200" y="168"/>
                </a:cubicBezTo>
                <a:close/>
                <a:moveTo>
                  <a:pt x="148" y="193"/>
                </a:moveTo>
                <a:cubicBezTo>
                  <a:pt x="147" y="194"/>
                  <a:pt x="146" y="195"/>
                  <a:pt x="145" y="197"/>
                </a:cubicBezTo>
                <a:cubicBezTo>
                  <a:pt x="145" y="198"/>
                  <a:pt x="144" y="199"/>
                  <a:pt x="143" y="201"/>
                </a:cubicBezTo>
                <a:cubicBezTo>
                  <a:pt x="142" y="203"/>
                  <a:pt x="142" y="206"/>
                  <a:pt x="141" y="208"/>
                </a:cubicBezTo>
                <a:cubicBezTo>
                  <a:pt x="141" y="207"/>
                  <a:pt x="142" y="206"/>
                  <a:pt x="141" y="205"/>
                </a:cubicBezTo>
                <a:cubicBezTo>
                  <a:pt x="141" y="205"/>
                  <a:pt x="141" y="207"/>
                  <a:pt x="140" y="207"/>
                </a:cubicBezTo>
                <a:cubicBezTo>
                  <a:pt x="140" y="209"/>
                  <a:pt x="139" y="211"/>
                  <a:pt x="138" y="213"/>
                </a:cubicBezTo>
                <a:cubicBezTo>
                  <a:pt x="137" y="216"/>
                  <a:pt x="136" y="220"/>
                  <a:pt x="136" y="223"/>
                </a:cubicBezTo>
                <a:cubicBezTo>
                  <a:pt x="136" y="225"/>
                  <a:pt x="136" y="226"/>
                  <a:pt x="135" y="227"/>
                </a:cubicBezTo>
                <a:cubicBezTo>
                  <a:pt x="135" y="227"/>
                  <a:pt x="135" y="228"/>
                  <a:pt x="134" y="228"/>
                </a:cubicBezTo>
                <a:cubicBezTo>
                  <a:pt x="136" y="229"/>
                  <a:pt x="137" y="231"/>
                  <a:pt x="138" y="228"/>
                </a:cubicBezTo>
                <a:cubicBezTo>
                  <a:pt x="138" y="225"/>
                  <a:pt x="139" y="225"/>
                  <a:pt x="140" y="223"/>
                </a:cubicBezTo>
                <a:cubicBezTo>
                  <a:pt x="140" y="220"/>
                  <a:pt x="141" y="218"/>
                  <a:pt x="142" y="216"/>
                </a:cubicBezTo>
                <a:cubicBezTo>
                  <a:pt x="142" y="214"/>
                  <a:pt x="143" y="213"/>
                  <a:pt x="144" y="210"/>
                </a:cubicBezTo>
                <a:cubicBezTo>
                  <a:pt x="144" y="210"/>
                  <a:pt x="144" y="209"/>
                  <a:pt x="144" y="208"/>
                </a:cubicBezTo>
                <a:cubicBezTo>
                  <a:pt x="143" y="205"/>
                  <a:pt x="144" y="205"/>
                  <a:pt x="146" y="204"/>
                </a:cubicBezTo>
                <a:cubicBezTo>
                  <a:pt x="144" y="204"/>
                  <a:pt x="144" y="203"/>
                  <a:pt x="145" y="202"/>
                </a:cubicBezTo>
                <a:cubicBezTo>
                  <a:pt x="145" y="201"/>
                  <a:pt x="146" y="199"/>
                  <a:pt x="146" y="197"/>
                </a:cubicBezTo>
                <a:cubicBezTo>
                  <a:pt x="147" y="196"/>
                  <a:pt x="147" y="193"/>
                  <a:pt x="148" y="196"/>
                </a:cubicBezTo>
                <a:cubicBezTo>
                  <a:pt x="149" y="198"/>
                  <a:pt x="150" y="197"/>
                  <a:pt x="152" y="193"/>
                </a:cubicBezTo>
                <a:cubicBezTo>
                  <a:pt x="152" y="191"/>
                  <a:pt x="154" y="190"/>
                  <a:pt x="154" y="188"/>
                </a:cubicBezTo>
                <a:cubicBezTo>
                  <a:pt x="154" y="188"/>
                  <a:pt x="154" y="188"/>
                  <a:pt x="154" y="188"/>
                </a:cubicBezTo>
                <a:cubicBezTo>
                  <a:pt x="155" y="188"/>
                  <a:pt x="156" y="188"/>
                  <a:pt x="155" y="187"/>
                </a:cubicBezTo>
                <a:cubicBezTo>
                  <a:pt x="155" y="186"/>
                  <a:pt x="156" y="185"/>
                  <a:pt x="156" y="184"/>
                </a:cubicBezTo>
                <a:cubicBezTo>
                  <a:pt x="155" y="184"/>
                  <a:pt x="154" y="186"/>
                  <a:pt x="153" y="188"/>
                </a:cubicBezTo>
                <a:cubicBezTo>
                  <a:pt x="152" y="189"/>
                  <a:pt x="151" y="191"/>
                  <a:pt x="150" y="190"/>
                </a:cubicBezTo>
                <a:cubicBezTo>
                  <a:pt x="150" y="190"/>
                  <a:pt x="150" y="191"/>
                  <a:pt x="150" y="191"/>
                </a:cubicBezTo>
                <a:cubicBezTo>
                  <a:pt x="149" y="193"/>
                  <a:pt x="148" y="192"/>
                  <a:pt x="148" y="193"/>
                </a:cubicBezTo>
                <a:close/>
                <a:moveTo>
                  <a:pt x="129" y="286"/>
                </a:moveTo>
                <a:cubicBezTo>
                  <a:pt x="128" y="285"/>
                  <a:pt x="127" y="284"/>
                  <a:pt x="127" y="282"/>
                </a:cubicBezTo>
                <a:cubicBezTo>
                  <a:pt x="126" y="281"/>
                  <a:pt x="126" y="279"/>
                  <a:pt x="126" y="279"/>
                </a:cubicBezTo>
                <a:cubicBezTo>
                  <a:pt x="125" y="278"/>
                  <a:pt x="126" y="281"/>
                  <a:pt x="126" y="282"/>
                </a:cubicBezTo>
                <a:cubicBezTo>
                  <a:pt x="126" y="282"/>
                  <a:pt x="126" y="283"/>
                  <a:pt x="126" y="284"/>
                </a:cubicBezTo>
                <a:cubicBezTo>
                  <a:pt x="127" y="288"/>
                  <a:pt x="127" y="289"/>
                  <a:pt x="131" y="291"/>
                </a:cubicBezTo>
                <a:cubicBezTo>
                  <a:pt x="130" y="290"/>
                  <a:pt x="130" y="289"/>
                  <a:pt x="130" y="289"/>
                </a:cubicBezTo>
                <a:cubicBezTo>
                  <a:pt x="129" y="288"/>
                  <a:pt x="129" y="287"/>
                  <a:pt x="129" y="286"/>
                </a:cubicBezTo>
                <a:close/>
                <a:moveTo>
                  <a:pt x="110" y="239"/>
                </a:moveTo>
                <a:cubicBezTo>
                  <a:pt x="111" y="237"/>
                  <a:pt x="110" y="235"/>
                  <a:pt x="111" y="233"/>
                </a:cubicBezTo>
                <a:cubicBezTo>
                  <a:pt x="110" y="235"/>
                  <a:pt x="110" y="237"/>
                  <a:pt x="110" y="238"/>
                </a:cubicBezTo>
                <a:cubicBezTo>
                  <a:pt x="110" y="240"/>
                  <a:pt x="110" y="242"/>
                  <a:pt x="110" y="244"/>
                </a:cubicBezTo>
                <a:cubicBezTo>
                  <a:pt x="110" y="242"/>
                  <a:pt x="110" y="241"/>
                  <a:pt x="110" y="239"/>
                </a:cubicBezTo>
                <a:close/>
                <a:moveTo>
                  <a:pt x="130" y="253"/>
                </a:moveTo>
                <a:cubicBezTo>
                  <a:pt x="130" y="252"/>
                  <a:pt x="130" y="251"/>
                  <a:pt x="129" y="250"/>
                </a:cubicBezTo>
                <a:cubicBezTo>
                  <a:pt x="130" y="249"/>
                  <a:pt x="131" y="250"/>
                  <a:pt x="131" y="246"/>
                </a:cubicBezTo>
                <a:cubicBezTo>
                  <a:pt x="130" y="245"/>
                  <a:pt x="131" y="243"/>
                  <a:pt x="130" y="241"/>
                </a:cubicBezTo>
                <a:cubicBezTo>
                  <a:pt x="130" y="243"/>
                  <a:pt x="130" y="244"/>
                  <a:pt x="129" y="244"/>
                </a:cubicBezTo>
                <a:cubicBezTo>
                  <a:pt x="129" y="244"/>
                  <a:pt x="128" y="243"/>
                  <a:pt x="127" y="243"/>
                </a:cubicBezTo>
                <a:cubicBezTo>
                  <a:pt x="127" y="243"/>
                  <a:pt x="127" y="242"/>
                  <a:pt x="127" y="242"/>
                </a:cubicBezTo>
                <a:cubicBezTo>
                  <a:pt x="127" y="241"/>
                  <a:pt x="126" y="241"/>
                  <a:pt x="126" y="241"/>
                </a:cubicBezTo>
                <a:cubicBezTo>
                  <a:pt x="125" y="241"/>
                  <a:pt x="125" y="241"/>
                  <a:pt x="125" y="240"/>
                </a:cubicBezTo>
                <a:cubicBezTo>
                  <a:pt x="124" y="238"/>
                  <a:pt x="125" y="238"/>
                  <a:pt x="125" y="237"/>
                </a:cubicBezTo>
                <a:cubicBezTo>
                  <a:pt x="125" y="236"/>
                  <a:pt x="126" y="237"/>
                  <a:pt x="126" y="238"/>
                </a:cubicBezTo>
                <a:cubicBezTo>
                  <a:pt x="127" y="240"/>
                  <a:pt x="127" y="238"/>
                  <a:pt x="127" y="238"/>
                </a:cubicBezTo>
                <a:cubicBezTo>
                  <a:pt x="128" y="239"/>
                  <a:pt x="128" y="241"/>
                  <a:pt x="128" y="242"/>
                </a:cubicBezTo>
                <a:cubicBezTo>
                  <a:pt x="128" y="242"/>
                  <a:pt x="128" y="241"/>
                  <a:pt x="128" y="241"/>
                </a:cubicBezTo>
                <a:cubicBezTo>
                  <a:pt x="129" y="239"/>
                  <a:pt x="128" y="237"/>
                  <a:pt x="129" y="236"/>
                </a:cubicBezTo>
                <a:cubicBezTo>
                  <a:pt x="129" y="234"/>
                  <a:pt x="129" y="233"/>
                  <a:pt x="130" y="232"/>
                </a:cubicBezTo>
                <a:cubicBezTo>
                  <a:pt x="130" y="231"/>
                  <a:pt x="130" y="229"/>
                  <a:pt x="130" y="228"/>
                </a:cubicBezTo>
                <a:cubicBezTo>
                  <a:pt x="129" y="228"/>
                  <a:pt x="129" y="229"/>
                  <a:pt x="129" y="230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8" y="231"/>
                  <a:pt x="127" y="232"/>
                  <a:pt x="127" y="235"/>
                </a:cubicBezTo>
                <a:cubicBezTo>
                  <a:pt x="127" y="236"/>
                  <a:pt x="127" y="236"/>
                  <a:pt x="127" y="236"/>
                </a:cubicBezTo>
                <a:cubicBezTo>
                  <a:pt x="127" y="236"/>
                  <a:pt x="126" y="236"/>
                  <a:pt x="126" y="235"/>
                </a:cubicBezTo>
                <a:cubicBezTo>
                  <a:pt x="127" y="235"/>
                  <a:pt x="127" y="233"/>
                  <a:pt x="127" y="232"/>
                </a:cubicBezTo>
                <a:cubicBezTo>
                  <a:pt x="127" y="231"/>
                  <a:pt x="127" y="231"/>
                  <a:pt x="127" y="230"/>
                </a:cubicBezTo>
                <a:cubicBezTo>
                  <a:pt x="127" y="229"/>
                  <a:pt x="127" y="229"/>
                  <a:pt x="127" y="228"/>
                </a:cubicBezTo>
                <a:cubicBezTo>
                  <a:pt x="127" y="228"/>
                  <a:pt x="128" y="228"/>
                  <a:pt x="128" y="228"/>
                </a:cubicBezTo>
                <a:cubicBezTo>
                  <a:pt x="128" y="229"/>
                  <a:pt x="127" y="229"/>
                  <a:pt x="128" y="230"/>
                </a:cubicBezTo>
                <a:cubicBezTo>
                  <a:pt x="128" y="230"/>
                  <a:pt x="128" y="230"/>
                  <a:pt x="128" y="230"/>
                </a:cubicBezTo>
                <a:cubicBezTo>
                  <a:pt x="129" y="229"/>
                  <a:pt x="129" y="228"/>
                  <a:pt x="128" y="227"/>
                </a:cubicBezTo>
                <a:cubicBezTo>
                  <a:pt x="128" y="227"/>
                  <a:pt x="128" y="227"/>
                  <a:pt x="128" y="22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29" y="224"/>
                  <a:pt x="129" y="222"/>
                  <a:pt x="128" y="220"/>
                </a:cubicBezTo>
                <a:cubicBezTo>
                  <a:pt x="128" y="221"/>
                  <a:pt x="128" y="221"/>
                  <a:pt x="128" y="222"/>
                </a:cubicBezTo>
                <a:cubicBezTo>
                  <a:pt x="127" y="224"/>
                  <a:pt x="128" y="224"/>
                  <a:pt x="127" y="225"/>
                </a:cubicBezTo>
                <a:cubicBezTo>
                  <a:pt x="127" y="225"/>
                  <a:pt x="127" y="224"/>
                  <a:pt x="127" y="224"/>
                </a:cubicBezTo>
                <a:cubicBezTo>
                  <a:pt x="126" y="224"/>
                  <a:pt x="126" y="225"/>
                  <a:pt x="126" y="226"/>
                </a:cubicBezTo>
                <a:cubicBezTo>
                  <a:pt x="126" y="226"/>
                  <a:pt x="126" y="226"/>
                  <a:pt x="126" y="226"/>
                </a:cubicBezTo>
                <a:cubicBezTo>
                  <a:pt x="126" y="227"/>
                  <a:pt x="126" y="227"/>
                  <a:pt x="126" y="227"/>
                </a:cubicBezTo>
                <a:cubicBezTo>
                  <a:pt x="125" y="230"/>
                  <a:pt x="125" y="233"/>
                  <a:pt x="124" y="235"/>
                </a:cubicBezTo>
                <a:cubicBezTo>
                  <a:pt x="123" y="239"/>
                  <a:pt x="123" y="243"/>
                  <a:pt x="123" y="248"/>
                </a:cubicBezTo>
                <a:cubicBezTo>
                  <a:pt x="123" y="248"/>
                  <a:pt x="123" y="249"/>
                  <a:pt x="123" y="250"/>
                </a:cubicBezTo>
                <a:cubicBezTo>
                  <a:pt x="123" y="251"/>
                  <a:pt x="124" y="252"/>
                  <a:pt x="124" y="254"/>
                </a:cubicBezTo>
                <a:cubicBezTo>
                  <a:pt x="124" y="256"/>
                  <a:pt x="125" y="259"/>
                  <a:pt x="125" y="259"/>
                </a:cubicBezTo>
                <a:cubicBezTo>
                  <a:pt x="126" y="260"/>
                  <a:pt x="126" y="261"/>
                  <a:pt x="127" y="260"/>
                </a:cubicBezTo>
                <a:cubicBezTo>
                  <a:pt x="128" y="260"/>
                  <a:pt x="129" y="260"/>
                  <a:pt x="130" y="260"/>
                </a:cubicBezTo>
                <a:cubicBezTo>
                  <a:pt x="130" y="259"/>
                  <a:pt x="131" y="260"/>
                  <a:pt x="131" y="259"/>
                </a:cubicBezTo>
                <a:cubicBezTo>
                  <a:pt x="130" y="258"/>
                  <a:pt x="130" y="257"/>
                  <a:pt x="130" y="257"/>
                </a:cubicBezTo>
                <a:cubicBezTo>
                  <a:pt x="129" y="258"/>
                  <a:pt x="129" y="257"/>
                  <a:pt x="129" y="257"/>
                </a:cubicBezTo>
                <a:cubicBezTo>
                  <a:pt x="129" y="256"/>
                  <a:pt x="128" y="255"/>
                  <a:pt x="129" y="255"/>
                </a:cubicBezTo>
                <a:cubicBezTo>
                  <a:pt x="130" y="255"/>
                  <a:pt x="130" y="255"/>
                  <a:pt x="130" y="255"/>
                </a:cubicBezTo>
                <a:cubicBezTo>
                  <a:pt x="130" y="255"/>
                  <a:pt x="131" y="256"/>
                  <a:pt x="131" y="254"/>
                </a:cubicBezTo>
                <a:cubicBezTo>
                  <a:pt x="131" y="253"/>
                  <a:pt x="131" y="253"/>
                  <a:pt x="130" y="253"/>
                </a:cubicBezTo>
                <a:close/>
                <a:moveTo>
                  <a:pt x="124" y="245"/>
                </a:moveTo>
                <a:cubicBezTo>
                  <a:pt x="124" y="245"/>
                  <a:pt x="124" y="245"/>
                  <a:pt x="123" y="244"/>
                </a:cubicBezTo>
                <a:cubicBezTo>
                  <a:pt x="124" y="244"/>
                  <a:pt x="124" y="245"/>
                  <a:pt x="124" y="245"/>
                </a:cubicBezTo>
                <a:cubicBezTo>
                  <a:pt x="124" y="245"/>
                  <a:pt x="124" y="245"/>
                  <a:pt x="124" y="245"/>
                </a:cubicBezTo>
                <a:close/>
                <a:moveTo>
                  <a:pt x="126" y="248"/>
                </a:moveTo>
                <a:cubicBezTo>
                  <a:pt x="126" y="247"/>
                  <a:pt x="125" y="247"/>
                  <a:pt x="124" y="247"/>
                </a:cubicBezTo>
                <a:cubicBezTo>
                  <a:pt x="124" y="247"/>
                  <a:pt x="124" y="246"/>
                  <a:pt x="124" y="246"/>
                </a:cubicBezTo>
                <a:cubicBezTo>
                  <a:pt x="124" y="247"/>
                  <a:pt x="125" y="247"/>
                  <a:pt x="125" y="247"/>
                </a:cubicBezTo>
                <a:cubicBezTo>
                  <a:pt x="126" y="246"/>
                  <a:pt x="126" y="245"/>
                  <a:pt x="125" y="244"/>
                </a:cubicBezTo>
                <a:cubicBezTo>
                  <a:pt x="126" y="243"/>
                  <a:pt x="126" y="243"/>
                  <a:pt x="127" y="244"/>
                </a:cubicBezTo>
                <a:cubicBezTo>
                  <a:pt x="127" y="244"/>
                  <a:pt x="127" y="244"/>
                  <a:pt x="127" y="243"/>
                </a:cubicBezTo>
                <a:cubicBezTo>
                  <a:pt x="127" y="244"/>
                  <a:pt x="127" y="244"/>
                  <a:pt x="127" y="244"/>
                </a:cubicBezTo>
                <a:cubicBezTo>
                  <a:pt x="128" y="245"/>
                  <a:pt x="128" y="246"/>
                  <a:pt x="128" y="248"/>
                </a:cubicBezTo>
                <a:cubicBezTo>
                  <a:pt x="127" y="247"/>
                  <a:pt x="127" y="250"/>
                  <a:pt x="126" y="248"/>
                </a:cubicBezTo>
                <a:close/>
                <a:moveTo>
                  <a:pt x="137" y="304"/>
                </a:moveTo>
                <a:cubicBezTo>
                  <a:pt x="138" y="304"/>
                  <a:pt x="138" y="305"/>
                  <a:pt x="138" y="305"/>
                </a:cubicBezTo>
                <a:cubicBezTo>
                  <a:pt x="136" y="304"/>
                  <a:pt x="138" y="307"/>
                  <a:pt x="138" y="308"/>
                </a:cubicBezTo>
                <a:cubicBezTo>
                  <a:pt x="137" y="306"/>
                  <a:pt x="140" y="308"/>
                  <a:pt x="139" y="306"/>
                </a:cubicBezTo>
                <a:cubicBezTo>
                  <a:pt x="138" y="305"/>
                  <a:pt x="138" y="303"/>
                  <a:pt x="137" y="302"/>
                </a:cubicBezTo>
                <a:cubicBezTo>
                  <a:pt x="135" y="300"/>
                  <a:pt x="134" y="300"/>
                  <a:pt x="134" y="301"/>
                </a:cubicBezTo>
                <a:cubicBezTo>
                  <a:pt x="135" y="302"/>
                  <a:pt x="135" y="302"/>
                  <a:pt x="135" y="302"/>
                </a:cubicBezTo>
                <a:cubicBezTo>
                  <a:pt x="136" y="302"/>
                  <a:pt x="137" y="303"/>
                  <a:pt x="137" y="304"/>
                </a:cubicBezTo>
                <a:close/>
                <a:moveTo>
                  <a:pt x="107" y="238"/>
                </a:moveTo>
                <a:cubicBezTo>
                  <a:pt x="107" y="236"/>
                  <a:pt x="107" y="235"/>
                  <a:pt x="108" y="233"/>
                </a:cubicBezTo>
                <a:cubicBezTo>
                  <a:pt x="108" y="232"/>
                  <a:pt x="108" y="232"/>
                  <a:pt x="108" y="231"/>
                </a:cubicBezTo>
                <a:cubicBezTo>
                  <a:pt x="107" y="230"/>
                  <a:pt x="107" y="231"/>
                  <a:pt x="107" y="231"/>
                </a:cubicBezTo>
                <a:cubicBezTo>
                  <a:pt x="106" y="232"/>
                  <a:pt x="106" y="232"/>
                  <a:pt x="106" y="233"/>
                </a:cubicBezTo>
                <a:cubicBezTo>
                  <a:pt x="107" y="234"/>
                  <a:pt x="107" y="235"/>
                  <a:pt x="107" y="236"/>
                </a:cubicBezTo>
                <a:cubicBezTo>
                  <a:pt x="105" y="235"/>
                  <a:pt x="106" y="238"/>
                  <a:pt x="106" y="243"/>
                </a:cubicBezTo>
                <a:cubicBezTo>
                  <a:pt x="106" y="241"/>
                  <a:pt x="107" y="239"/>
                  <a:pt x="107" y="238"/>
                </a:cubicBezTo>
                <a:close/>
                <a:moveTo>
                  <a:pt x="139" y="316"/>
                </a:moveTo>
                <a:cubicBezTo>
                  <a:pt x="140" y="316"/>
                  <a:pt x="139" y="316"/>
                  <a:pt x="139" y="316"/>
                </a:cubicBezTo>
                <a:cubicBezTo>
                  <a:pt x="138" y="316"/>
                  <a:pt x="139" y="318"/>
                  <a:pt x="140" y="319"/>
                </a:cubicBezTo>
                <a:cubicBezTo>
                  <a:pt x="141" y="322"/>
                  <a:pt x="143" y="325"/>
                  <a:pt x="145" y="328"/>
                </a:cubicBezTo>
                <a:cubicBezTo>
                  <a:pt x="146" y="329"/>
                  <a:pt x="146" y="330"/>
                  <a:pt x="147" y="331"/>
                </a:cubicBezTo>
                <a:cubicBezTo>
                  <a:pt x="148" y="331"/>
                  <a:pt x="149" y="332"/>
                  <a:pt x="150" y="333"/>
                </a:cubicBezTo>
                <a:cubicBezTo>
                  <a:pt x="149" y="334"/>
                  <a:pt x="150" y="335"/>
                  <a:pt x="151" y="336"/>
                </a:cubicBezTo>
                <a:cubicBezTo>
                  <a:pt x="153" y="337"/>
                  <a:pt x="153" y="336"/>
                  <a:pt x="152" y="335"/>
                </a:cubicBezTo>
                <a:cubicBezTo>
                  <a:pt x="152" y="334"/>
                  <a:pt x="153" y="334"/>
                  <a:pt x="151" y="332"/>
                </a:cubicBezTo>
                <a:cubicBezTo>
                  <a:pt x="152" y="332"/>
                  <a:pt x="152" y="333"/>
                  <a:pt x="153" y="333"/>
                </a:cubicBezTo>
                <a:cubicBezTo>
                  <a:pt x="154" y="334"/>
                  <a:pt x="155" y="336"/>
                  <a:pt x="155" y="335"/>
                </a:cubicBezTo>
                <a:cubicBezTo>
                  <a:pt x="156" y="334"/>
                  <a:pt x="154" y="334"/>
                  <a:pt x="153" y="333"/>
                </a:cubicBezTo>
                <a:cubicBezTo>
                  <a:pt x="153" y="332"/>
                  <a:pt x="153" y="332"/>
                  <a:pt x="153" y="331"/>
                </a:cubicBezTo>
                <a:cubicBezTo>
                  <a:pt x="153" y="331"/>
                  <a:pt x="152" y="329"/>
                  <a:pt x="151" y="328"/>
                </a:cubicBezTo>
                <a:cubicBezTo>
                  <a:pt x="150" y="326"/>
                  <a:pt x="148" y="325"/>
                  <a:pt x="147" y="323"/>
                </a:cubicBezTo>
                <a:cubicBezTo>
                  <a:pt x="147" y="323"/>
                  <a:pt x="148" y="324"/>
                  <a:pt x="148" y="324"/>
                </a:cubicBezTo>
                <a:cubicBezTo>
                  <a:pt x="147" y="323"/>
                  <a:pt x="147" y="321"/>
                  <a:pt x="146" y="320"/>
                </a:cubicBezTo>
                <a:cubicBezTo>
                  <a:pt x="146" y="319"/>
                  <a:pt x="145" y="317"/>
                  <a:pt x="143" y="316"/>
                </a:cubicBezTo>
                <a:cubicBezTo>
                  <a:pt x="143" y="316"/>
                  <a:pt x="143" y="317"/>
                  <a:pt x="143" y="317"/>
                </a:cubicBezTo>
                <a:cubicBezTo>
                  <a:pt x="143" y="318"/>
                  <a:pt x="143" y="318"/>
                  <a:pt x="142" y="318"/>
                </a:cubicBezTo>
                <a:cubicBezTo>
                  <a:pt x="141" y="317"/>
                  <a:pt x="139" y="314"/>
                  <a:pt x="138" y="312"/>
                </a:cubicBezTo>
                <a:cubicBezTo>
                  <a:pt x="138" y="312"/>
                  <a:pt x="138" y="311"/>
                  <a:pt x="139" y="312"/>
                </a:cubicBezTo>
                <a:cubicBezTo>
                  <a:pt x="140" y="313"/>
                  <a:pt x="141" y="311"/>
                  <a:pt x="143" y="315"/>
                </a:cubicBezTo>
                <a:cubicBezTo>
                  <a:pt x="144" y="314"/>
                  <a:pt x="141" y="312"/>
                  <a:pt x="141" y="311"/>
                </a:cubicBezTo>
                <a:cubicBezTo>
                  <a:pt x="141" y="310"/>
                  <a:pt x="140" y="309"/>
                  <a:pt x="140" y="309"/>
                </a:cubicBezTo>
                <a:cubicBezTo>
                  <a:pt x="139" y="308"/>
                  <a:pt x="139" y="309"/>
                  <a:pt x="140" y="310"/>
                </a:cubicBezTo>
                <a:cubicBezTo>
                  <a:pt x="140" y="311"/>
                  <a:pt x="139" y="310"/>
                  <a:pt x="138" y="310"/>
                </a:cubicBezTo>
                <a:cubicBezTo>
                  <a:pt x="137" y="310"/>
                  <a:pt x="136" y="310"/>
                  <a:pt x="136" y="311"/>
                </a:cubicBezTo>
                <a:cubicBezTo>
                  <a:pt x="136" y="312"/>
                  <a:pt x="136" y="313"/>
                  <a:pt x="137" y="314"/>
                </a:cubicBezTo>
                <a:cubicBezTo>
                  <a:pt x="137" y="314"/>
                  <a:pt x="138" y="315"/>
                  <a:pt x="139" y="316"/>
                </a:cubicBezTo>
                <a:close/>
                <a:moveTo>
                  <a:pt x="135" y="252"/>
                </a:moveTo>
                <a:cubicBezTo>
                  <a:pt x="135" y="255"/>
                  <a:pt x="134" y="252"/>
                  <a:pt x="133" y="252"/>
                </a:cubicBezTo>
                <a:cubicBezTo>
                  <a:pt x="133" y="252"/>
                  <a:pt x="132" y="251"/>
                  <a:pt x="132" y="253"/>
                </a:cubicBezTo>
                <a:cubicBezTo>
                  <a:pt x="132" y="253"/>
                  <a:pt x="132" y="254"/>
                  <a:pt x="133" y="254"/>
                </a:cubicBezTo>
                <a:cubicBezTo>
                  <a:pt x="134" y="256"/>
                  <a:pt x="135" y="255"/>
                  <a:pt x="135" y="252"/>
                </a:cubicBezTo>
                <a:close/>
                <a:moveTo>
                  <a:pt x="133" y="229"/>
                </a:moveTo>
                <a:cubicBezTo>
                  <a:pt x="133" y="227"/>
                  <a:pt x="133" y="225"/>
                  <a:pt x="134" y="224"/>
                </a:cubicBezTo>
                <a:cubicBezTo>
                  <a:pt x="134" y="221"/>
                  <a:pt x="135" y="219"/>
                  <a:pt x="136" y="217"/>
                </a:cubicBezTo>
                <a:cubicBezTo>
                  <a:pt x="136" y="216"/>
                  <a:pt x="136" y="214"/>
                  <a:pt x="136" y="213"/>
                </a:cubicBezTo>
                <a:cubicBezTo>
                  <a:pt x="137" y="212"/>
                  <a:pt x="137" y="211"/>
                  <a:pt x="138" y="210"/>
                </a:cubicBezTo>
                <a:cubicBezTo>
                  <a:pt x="138" y="209"/>
                  <a:pt x="138" y="208"/>
                  <a:pt x="138" y="207"/>
                </a:cubicBezTo>
                <a:cubicBezTo>
                  <a:pt x="139" y="206"/>
                  <a:pt x="139" y="205"/>
                  <a:pt x="138" y="204"/>
                </a:cubicBezTo>
                <a:cubicBezTo>
                  <a:pt x="137" y="208"/>
                  <a:pt x="136" y="209"/>
                  <a:pt x="134" y="211"/>
                </a:cubicBezTo>
                <a:cubicBezTo>
                  <a:pt x="133" y="213"/>
                  <a:pt x="132" y="215"/>
                  <a:pt x="132" y="215"/>
                </a:cubicBezTo>
                <a:cubicBezTo>
                  <a:pt x="130" y="217"/>
                  <a:pt x="130" y="221"/>
                  <a:pt x="129" y="224"/>
                </a:cubicBezTo>
                <a:cubicBezTo>
                  <a:pt x="130" y="225"/>
                  <a:pt x="129" y="226"/>
                  <a:pt x="129" y="227"/>
                </a:cubicBezTo>
                <a:cubicBezTo>
                  <a:pt x="130" y="229"/>
                  <a:pt x="132" y="226"/>
                  <a:pt x="132" y="229"/>
                </a:cubicBezTo>
                <a:cubicBezTo>
                  <a:pt x="132" y="229"/>
                  <a:pt x="133" y="229"/>
                  <a:pt x="133" y="229"/>
                </a:cubicBezTo>
                <a:close/>
                <a:moveTo>
                  <a:pt x="135" y="248"/>
                </a:moveTo>
                <a:cubicBezTo>
                  <a:pt x="135" y="249"/>
                  <a:pt x="136" y="250"/>
                  <a:pt x="136" y="251"/>
                </a:cubicBezTo>
                <a:cubicBezTo>
                  <a:pt x="136" y="249"/>
                  <a:pt x="136" y="247"/>
                  <a:pt x="136" y="245"/>
                </a:cubicBezTo>
                <a:cubicBezTo>
                  <a:pt x="136" y="244"/>
                  <a:pt x="136" y="242"/>
                  <a:pt x="135" y="240"/>
                </a:cubicBezTo>
                <a:cubicBezTo>
                  <a:pt x="135" y="241"/>
                  <a:pt x="135" y="243"/>
                  <a:pt x="135" y="244"/>
                </a:cubicBezTo>
                <a:cubicBezTo>
                  <a:pt x="135" y="245"/>
                  <a:pt x="135" y="246"/>
                  <a:pt x="135" y="247"/>
                </a:cubicBezTo>
                <a:cubicBezTo>
                  <a:pt x="134" y="248"/>
                  <a:pt x="132" y="247"/>
                  <a:pt x="132" y="251"/>
                </a:cubicBezTo>
                <a:cubicBezTo>
                  <a:pt x="133" y="250"/>
                  <a:pt x="135" y="251"/>
                  <a:pt x="135" y="248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630611" y="1849725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5" name="矩形 4"/>
          <p:cNvSpPr/>
          <p:nvPr/>
        </p:nvSpPr>
        <p:spPr>
          <a:xfrm>
            <a:off x="10061139" y="1849725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9467263" y="184972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56717" y="184972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62801" y="3003380"/>
            <a:ext cx="1524003" cy="15240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77047" y="3351292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3" name="Freeform 179"/>
          <p:cNvSpPr>
            <a:spLocks noEditPoints="1"/>
          </p:cNvSpPr>
          <p:nvPr/>
        </p:nvSpPr>
        <p:spPr bwMode="auto">
          <a:xfrm>
            <a:off x="496889" y="3743780"/>
            <a:ext cx="6684961" cy="2401434"/>
          </a:xfrm>
          <a:custGeom>
            <a:avLst/>
            <a:gdLst>
              <a:gd name="T0" fmla="*/ 4009 w 4496"/>
              <a:gd name="T1" fmla="*/ 541 h 854"/>
              <a:gd name="T2" fmla="*/ 3886 w 4496"/>
              <a:gd name="T3" fmla="*/ 589 h 854"/>
              <a:gd name="T4" fmla="*/ 4336 w 4496"/>
              <a:gd name="T5" fmla="*/ 592 h 854"/>
              <a:gd name="T6" fmla="*/ 4336 w 4496"/>
              <a:gd name="T7" fmla="*/ 623 h 854"/>
              <a:gd name="T8" fmla="*/ 4057 w 4496"/>
              <a:gd name="T9" fmla="*/ 712 h 854"/>
              <a:gd name="T10" fmla="*/ 3297 w 4496"/>
              <a:gd name="T11" fmla="*/ 844 h 854"/>
              <a:gd name="T12" fmla="*/ 2670 w 4496"/>
              <a:gd name="T13" fmla="*/ 831 h 854"/>
              <a:gd name="T14" fmla="*/ 2027 w 4496"/>
              <a:gd name="T15" fmla="*/ 834 h 854"/>
              <a:gd name="T16" fmla="*/ 1713 w 4496"/>
              <a:gd name="T17" fmla="*/ 810 h 854"/>
              <a:gd name="T18" fmla="*/ 971 w 4496"/>
              <a:gd name="T19" fmla="*/ 708 h 854"/>
              <a:gd name="T20" fmla="*/ 811 w 4496"/>
              <a:gd name="T21" fmla="*/ 647 h 854"/>
              <a:gd name="T22" fmla="*/ 681 w 4496"/>
              <a:gd name="T23" fmla="*/ 599 h 854"/>
              <a:gd name="T24" fmla="*/ 528 w 4496"/>
              <a:gd name="T25" fmla="*/ 599 h 854"/>
              <a:gd name="T26" fmla="*/ 620 w 4496"/>
              <a:gd name="T27" fmla="*/ 552 h 854"/>
              <a:gd name="T28" fmla="*/ 388 w 4496"/>
              <a:gd name="T29" fmla="*/ 518 h 854"/>
              <a:gd name="T30" fmla="*/ 123 w 4496"/>
              <a:gd name="T31" fmla="*/ 480 h 854"/>
              <a:gd name="T32" fmla="*/ 157 w 4496"/>
              <a:gd name="T33" fmla="*/ 388 h 854"/>
              <a:gd name="T34" fmla="*/ 208 w 4496"/>
              <a:gd name="T35" fmla="*/ 303 h 854"/>
              <a:gd name="T36" fmla="*/ 44 w 4496"/>
              <a:gd name="T37" fmla="*/ 221 h 854"/>
              <a:gd name="T38" fmla="*/ 947 w 4496"/>
              <a:gd name="T39" fmla="*/ 214 h 854"/>
              <a:gd name="T40" fmla="*/ 1243 w 4496"/>
              <a:gd name="T41" fmla="*/ 211 h 854"/>
              <a:gd name="T42" fmla="*/ 1645 w 4496"/>
              <a:gd name="T43" fmla="*/ 167 h 854"/>
              <a:gd name="T44" fmla="*/ 2142 w 4496"/>
              <a:gd name="T45" fmla="*/ 153 h 854"/>
              <a:gd name="T46" fmla="*/ 1798 w 4496"/>
              <a:gd name="T47" fmla="*/ 88 h 854"/>
              <a:gd name="T48" fmla="*/ 1785 w 4496"/>
              <a:gd name="T49" fmla="*/ 133 h 854"/>
              <a:gd name="T50" fmla="*/ 1369 w 4496"/>
              <a:gd name="T51" fmla="*/ 184 h 854"/>
              <a:gd name="T52" fmla="*/ 882 w 4496"/>
              <a:gd name="T53" fmla="*/ 184 h 854"/>
              <a:gd name="T54" fmla="*/ 984 w 4496"/>
              <a:gd name="T55" fmla="*/ 143 h 854"/>
              <a:gd name="T56" fmla="*/ 681 w 4496"/>
              <a:gd name="T57" fmla="*/ 61 h 854"/>
              <a:gd name="T58" fmla="*/ 1240 w 4496"/>
              <a:gd name="T59" fmla="*/ 82 h 854"/>
              <a:gd name="T60" fmla="*/ 1560 w 4496"/>
              <a:gd name="T61" fmla="*/ 24 h 854"/>
              <a:gd name="T62" fmla="*/ 1648 w 4496"/>
              <a:gd name="T63" fmla="*/ 68 h 854"/>
              <a:gd name="T64" fmla="*/ 2207 w 4496"/>
              <a:gd name="T65" fmla="*/ 61 h 854"/>
              <a:gd name="T66" fmla="*/ 2790 w 4496"/>
              <a:gd name="T67" fmla="*/ 88 h 854"/>
              <a:gd name="T68" fmla="*/ 2640 w 4496"/>
              <a:gd name="T69" fmla="*/ 54 h 854"/>
              <a:gd name="T70" fmla="*/ 2643 w 4496"/>
              <a:gd name="T71" fmla="*/ 13 h 854"/>
              <a:gd name="T72" fmla="*/ 2837 w 4496"/>
              <a:gd name="T73" fmla="*/ 34 h 854"/>
              <a:gd name="T74" fmla="*/ 2943 w 4496"/>
              <a:gd name="T75" fmla="*/ 51 h 854"/>
              <a:gd name="T76" fmla="*/ 2970 w 4496"/>
              <a:gd name="T77" fmla="*/ 64 h 854"/>
              <a:gd name="T78" fmla="*/ 3290 w 4496"/>
              <a:gd name="T79" fmla="*/ 85 h 854"/>
              <a:gd name="T80" fmla="*/ 3771 w 4496"/>
              <a:gd name="T81" fmla="*/ 150 h 854"/>
              <a:gd name="T82" fmla="*/ 3481 w 4496"/>
              <a:gd name="T83" fmla="*/ 187 h 854"/>
              <a:gd name="T84" fmla="*/ 3559 w 4496"/>
              <a:gd name="T85" fmla="*/ 279 h 854"/>
              <a:gd name="T86" fmla="*/ 3944 w 4496"/>
              <a:gd name="T87" fmla="*/ 330 h 854"/>
              <a:gd name="T88" fmla="*/ 4074 w 4496"/>
              <a:gd name="T89" fmla="*/ 443 h 854"/>
              <a:gd name="T90" fmla="*/ 4166 w 4496"/>
              <a:gd name="T91" fmla="*/ 511 h 854"/>
              <a:gd name="T92" fmla="*/ 3505 w 4496"/>
              <a:gd name="T93" fmla="*/ 170 h 854"/>
              <a:gd name="T94" fmla="*/ 4087 w 4496"/>
              <a:gd name="T95" fmla="*/ 684 h 854"/>
              <a:gd name="T96" fmla="*/ 3440 w 4496"/>
              <a:gd name="T97" fmla="*/ 116 h 854"/>
              <a:gd name="T98" fmla="*/ 3273 w 4496"/>
              <a:gd name="T99" fmla="*/ 116 h 854"/>
              <a:gd name="T100" fmla="*/ 2793 w 4496"/>
              <a:gd name="T101" fmla="*/ 153 h 854"/>
              <a:gd name="T102" fmla="*/ 2575 w 4496"/>
              <a:gd name="T103" fmla="*/ 92 h 854"/>
              <a:gd name="T104" fmla="*/ 2401 w 4496"/>
              <a:gd name="T105" fmla="*/ 95 h 854"/>
              <a:gd name="T106" fmla="*/ 2217 w 4496"/>
              <a:gd name="T107" fmla="*/ 105 h 854"/>
              <a:gd name="T108" fmla="*/ 1597 w 4496"/>
              <a:gd name="T109" fmla="*/ 68 h 854"/>
              <a:gd name="T110" fmla="*/ 1557 w 4496"/>
              <a:gd name="T111" fmla="*/ 119 h 854"/>
              <a:gd name="T112" fmla="*/ 1056 w 4496"/>
              <a:gd name="T113" fmla="*/ 146 h 854"/>
              <a:gd name="T114" fmla="*/ 807 w 4496"/>
              <a:gd name="T115" fmla="*/ 2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6" h="854">
                <a:moveTo>
                  <a:pt x="4060" y="538"/>
                </a:moveTo>
                <a:cubicBezTo>
                  <a:pt x="4076" y="554"/>
                  <a:pt x="4051" y="552"/>
                  <a:pt x="4033" y="552"/>
                </a:cubicBezTo>
                <a:cubicBezTo>
                  <a:pt x="4034" y="543"/>
                  <a:pt x="4043" y="537"/>
                  <a:pt x="4050" y="545"/>
                </a:cubicBezTo>
                <a:cubicBezTo>
                  <a:pt x="4053" y="533"/>
                  <a:pt x="4039" y="539"/>
                  <a:pt x="4033" y="538"/>
                </a:cubicBezTo>
                <a:cubicBezTo>
                  <a:pt x="4026" y="544"/>
                  <a:pt x="4028" y="558"/>
                  <a:pt x="4012" y="555"/>
                </a:cubicBezTo>
                <a:cubicBezTo>
                  <a:pt x="4014" y="548"/>
                  <a:pt x="4026" y="552"/>
                  <a:pt x="4023" y="541"/>
                </a:cubicBezTo>
                <a:cubicBezTo>
                  <a:pt x="4016" y="536"/>
                  <a:pt x="4018" y="542"/>
                  <a:pt x="4009" y="541"/>
                </a:cubicBezTo>
                <a:cubicBezTo>
                  <a:pt x="3994" y="546"/>
                  <a:pt x="4015" y="551"/>
                  <a:pt x="4006" y="558"/>
                </a:cubicBezTo>
                <a:cubicBezTo>
                  <a:pt x="3977" y="561"/>
                  <a:pt x="3955" y="551"/>
                  <a:pt x="3951" y="575"/>
                </a:cubicBezTo>
                <a:cubicBezTo>
                  <a:pt x="3940" y="573"/>
                  <a:pt x="3945" y="568"/>
                  <a:pt x="3941" y="565"/>
                </a:cubicBezTo>
                <a:cubicBezTo>
                  <a:pt x="3928" y="566"/>
                  <a:pt x="3938" y="581"/>
                  <a:pt x="3924" y="572"/>
                </a:cubicBezTo>
                <a:cubicBezTo>
                  <a:pt x="3929" y="583"/>
                  <a:pt x="3934" y="578"/>
                  <a:pt x="3941" y="582"/>
                </a:cubicBezTo>
                <a:cubicBezTo>
                  <a:pt x="3927" y="589"/>
                  <a:pt x="3900" y="591"/>
                  <a:pt x="3886" y="579"/>
                </a:cubicBezTo>
                <a:cubicBezTo>
                  <a:pt x="3881" y="580"/>
                  <a:pt x="3888" y="583"/>
                  <a:pt x="3886" y="589"/>
                </a:cubicBezTo>
                <a:cubicBezTo>
                  <a:pt x="3866" y="589"/>
                  <a:pt x="3845" y="588"/>
                  <a:pt x="3835" y="599"/>
                </a:cubicBezTo>
                <a:cubicBezTo>
                  <a:pt x="3896" y="610"/>
                  <a:pt x="3976" y="597"/>
                  <a:pt x="4043" y="592"/>
                </a:cubicBezTo>
                <a:cubicBezTo>
                  <a:pt x="4047" y="566"/>
                  <a:pt x="4111" y="586"/>
                  <a:pt x="4135" y="579"/>
                </a:cubicBezTo>
                <a:cubicBezTo>
                  <a:pt x="4134" y="593"/>
                  <a:pt x="4106" y="582"/>
                  <a:pt x="4094" y="586"/>
                </a:cubicBezTo>
                <a:cubicBezTo>
                  <a:pt x="4099" y="602"/>
                  <a:pt x="4163" y="588"/>
                  <a:pt x="4145" y="582"/>
                </a:cubicBezTo>
                <a:cubicBezTo>
                  <a:pt x="4211" y="575"/>
                  <a:pt x="4258" y="581"/>
                  <a:pt x="4339" y="582"/>
                </a:cubicBezTo>
                <a:cubicBezTo>
                  <a:pt x="4340" y="588"/>
                  <a:pt x="4336" y="588"/>
                  <a:pt x="4336" y="592"/>
                </a:cubicBezTo>
                <a:cubicBezTo>
                  <a:pt x="4352" y="590"/>
                  <a:pt x="4360" y="597"/>
                  <a:pt x="4370" y="592"/>
                </a:cubicBezTo>
                <a:cubicBezTo>
                  <a:pt x="4367" y="584"/>
                  <a:pt x="4346" y="593"/>
                  <a:pt x="4343" y="586"/>
                </a:cubicBezTo>
                <a:cubicBezTo>
                  <a:pt x="4378" y="583"/>
                  <a:pt x="4393" y="577"/>
                  <a:pt x="4445" y="582"/>
                </a:cubicBezTo>
                <a:cubicBezTo>
                  <a:pt x="4447" y="589"/>
                  <a:pt x="4440" y="589"/>
                  <a:pt x="4435" y="589"/>
                </a:cubicBezTo>
                <a:cubicBezTo>
                  <a:pt x="4435" y="597"/>
                  <a:pt x="4449" y="590"/>
                  <a:pt x="4455" y="592"/>
                </a:cubicBezTo>
                <a:cubicBezTo>
                  <a:pt x="4442" y="581"/>
                  <a:pt x="4489" y="582"/>
                  <a:pt x="4496" y="592"/>
                </a:cubicBezTo>
                <a:cubicBezTo>
                  <a:pt x="4472" y="639"/>
                  <a:pt x="4392" y="615"/>
                  <a:pt x="4336" y="623"/>
                </a:cubicBezTo>
                <a:cubicBezTo>
                  <a:pt x="4293" y="629"/>
                  <a:pt x="4248" y="637"/>
                  <a:pt x="4213" y="637"/>
                </a:cubicBezTo>
                <a:cubicBezTo>
                  <a:pt x="4211" y="646"/>
                  <a:pt x="4211" y="646"/>
                  <a:pt x="4200" y="650"/>
                </a:cubicBezTo>
                <a:cubicBezTo>
                  <a:pt x="4219" y="675"/>
                  <a:pt x="4268" y="650"/>
                  <a:pt x="4302" y="657"/>
                </a:cubicBezTo>
                <a:cubicBezTo>
                  <a:pt x="4256" y="682"/>
                  <a:pt x="4210" y="655"/>
                  <a:pt x="4155" y="681"/>
                </a:cubicBezTo>
                <a:cubicBezTo>
                  <a:pt x="4169" y="689"/>
                  <a:pt x="4179" y="680"/>
                  <a:pt x="4196" y="684"/>
                </a:cubicBezTo>
                <a:cubicBezTo>
                  <a:pt x="4153" y="698"/>
                  <a:pt x="4091" y="703"/>
                  <a:pt x="4060" y="701"/>
                </a:cubicBezTo>
                <a:cubicBezTo>
                  <a:pt x="4052" y="703"/>
                  <a:pt x="4064" y="707"/>
                  <a:pt x="4057" y="712"/>
                </a:cubicBezTo>
                <a:cubicBezTo>
                  <a:pt x="4021" y="704"/>
                  <a:pt x="3996" y="711"/>
                  <a:pt x="3961" y="715"/>
                </a:cubicBezTo>
                <a:cubicBezTo>
                  <a:pt x="3915" y="752"/>
                  <a:pt x="3860" y="722"/>
                  <a:pt x="3811" y="725"/>
                </a:cubicBezTo>
                <a:cubicBezTo>
                  <a:pt x="3772" y="728"/>
                  <a:pt x="3736" y="745"/>
                  <a:pt x="3692" y="742"/>
                </a:cubicBezTo>
                <a:cubicBezTo>
                  <a:pt x="3701" y="752"/>
                  <a:pt x="3705" y="745"/>
                  <a:pt x="3719" y="746"/>
                </a:cubicBezTo>
                <a:cubicBezTo>
                  <a:pt x="3689" y="765"/>
                  <a:pt x="3649" y="745"/>
                  <a:pt x="3617" y="756"/>
                </a:cubicBezTo>
                <a:cubicBezTo>
                  <a:pt x="3598" y="763"/>
                  <a:pt x="3590" y="787"/>
                  <a:pt x="3573" y="797"/>
                </a:cubicBezTo>
                <a:cubicBezTo>
                  <a:pt x="3510" y="835"/>
                  <a:pt x="3392" y="837"/>
                  <a:pt x="3297" y="844"/>
                </a:cubicBezTo>
                <a:cubicBezTo>
                  <a:pt x="3232" y="849"/>
                  <a:pt x="3185" y="851"/>
                  <a:pt x="3113" y="851"/>
                </a:cubicBezTo>
                <a:cubicBezTo>
                  <a:pt x="3035" y="852"/>
                  <a:pt x="2936" y="835"/>
                  <a:pt x="2888" y="848"/>
                </a:cubicBezTo>
                <a:cubicBezTo>
                  <a:pt x="2873" y="850"/>
                  <a:pt x="2891" y="841"/>
                  <a:pt x="2882" y="841"/>
                </a:cubicBezTo>
                <a:cubicBezTo>
                  <a:pt x="2874" y="835"/>
                  <a:pt x="2872" y="848"/>
                  <a:pt x="2871" y="848"/>
                </a:cubicBezTo>
                <a:cubicBezTo>
                  <a:pt x="2835" y="854"/>
                  <a:pt x="2797" y="836"/>
                  <a:pt x="2762" y="834"/>
                </a:cubicBezTo>
                <a:cubicBezTo>
                  <a:pt x="2738" y="833"/>
                  <a:pt x="2719" y="845"/>
                  <a:pt x="2694" y="841"/>
                </a:cubicBezTo>
                <a:cubicBezTo>
                  <a:pt x="2687" y="840"/>
                  <a:pt x="2678" y="832"/>
                  <a:pt x="2670" y="831"/>
                </a:cubicBezTo>
                <a:cubicBezTo>
                  <a:pt x="2601" y="824"/>
                  <a:pt x="2519" y="838"/>
                  <a:pt x="2439" y="834"/>
                </a:cubicBezTo>
                <a:cubicBezTo>
                  <a:pt x="2380" y="832"/>
                  <a:pt x="2319" y="823"/>
                  <a:pt x="2265" y="824"/>
                </a:cubicBezTo>
                <a:cubicBezTo>
                  <a:pt x="2218" y="825"/>
                  <a:pt x="2175" y="829"/>
                  <a:pt x="2132" y="824"/>
                </a:cubicBezTo>
                <a:cubicBezTo>
                  <a:pt x="2102" y="821"/>
                  <a:pt x="2060" y="816"/>
                  <a:pt x="2023" y="817"/>
                </a:cubicBezTo>
                <a:cubicBezTo>
                  <a:pt x="2035" y="824"/>
                  <a:pt x="2026" y="825"/>
                  <a:pt x="2013" y="824"/>
                </a:cubicBezTo>
                <a:cubicBezTo>
                  <a:pt x="2025" y="831"/>
                  <a:pt x="2050" y="826"/>
                  <a:pt x="2061" y="834"/>
                </a:cubicBezTo>
                <a:cubicBezTo>
                  <a:pt x="2098" y="841"/>
                  <a:pt x="2027" y="834"/>
                  <a:pt x="2027" y="834"/>
                </a:cubicBezTo>
                <a:cubicBezTo>
                  <a:pt x="1957" y="835"/>
                  <a:pt x="1863" y="842"/>
                  <a:pt x="1805" y="827"/>
                </a:cubicBezTo>
                <a:cubicBezTo>
                  <a:pt x="1864" y="813"/>
                  <a:pt x="1924" y="828"/>
                  <a:pt x="2006" y="824"/>
                </a:cubicBezTo>
                <a:cubicBezTo>
                  <a:pt x="1911" y="803"/>
                  <a:pt x="1837" y="818"/>
                  <a:pt x="1744" y="814"/>
                </a:cubicBezTo>
                <a:cubicBezTo>
                  <a:pt x="1740" y="824"/>
                  <a:pt x="1751" y="820"/>
                  <a:pt x="1757" y="821"/>
                </a:cubicBezTo>
                <a:cubicBezTo>
                  <a:pt x="1720" y="830"/>
                  <a:pt x="1652" y="823"/>
                  <a:pt x="1608" y="817"/>
                </a:cubicBezTo>
                <a:cubicBezTo>
                  <a:pt x="1653" y="805"/>
                  <a:pt x="1683" y="819"/>
                  <a:pt x="1737" y="817"/>
                </a:cubicBezTo>
                <a:cubicBezTo>
                  <a:pt x="1735" y="809"/>
                  <a:pt x="1716" y="818"/>
                  <a:pt x="1713" y="810"/>
                </a:cubicBezTo>
                <a:cubicBezTo>
                  <a:pt x="1714" y="806"/>
                  <a:pt x="1719" y="808"/>
                  <a:pt x="1723" y="807"/>
                </a:cubicBezTo>
                <a:cubicBezTo>
                  <a:pt x="1701" y="800"/>
                  <a:pt x="1654" y="797"/>
                  <a:pt x="1618" y="793"/>
                </a:cubicBezTo>
                <a:cubicBezTo>
                  <a:pt x="1487" y="757"/>
                  <a:pt x="1316" y="777"/>
                  <a:pt x="1178" y="756"/>
                </a:cubicBezTo>
                <a:cubicBezTo>
                  <a:pt x="1171" y="755"/>
                  <a:pt x="1167" y="749"/>
                  <a:pt x="1161" y="749"/>
                </a:cubicBezTo>
                <a:cubicBezTo>
                  <a:pt x="1135" y="747"/>
                  <a:pt x="1105" y="762"/>
                  <a:pt x="1086" y="739"/>
                </a:cubicBezTo>
                <a:cubicBezTo>
                  <a:pt x="1148" y="734"/>
                  <a:pt x="1196" y="740"/>
                  <a:pt x="1250" y="735"/>
                </a:cubicBezTo>
                <a:cubicBezTo>
                  <a:pt x="1176" y="727"/>
                  <a:pt x="1086" y="718"/>
                  <a:pt x="971" y="708"/>
                </a:cubicBezTo>
                <a:cubicBezTo>
                  <a:pt x="969" y="716"/>
                  <a:pt x="976" y="715"/>
                  <a:pt x="981" y="715"/>
                </a:cubicBezTo>
                <a:cubicBezTo>
                  <a:pt x="895" y="713"/>
                  <a:pt x="815" y="703"/>
                  <a:pt x="732" y="691"/>
                </a:cubicBezTo>
                <a:cubicBezTo>
                  <a:pt x="811" y="670"/>
                  <a:pt x="896" y="704"/>
                  <a:pt x="964" y="684"/>
                </a:cubicBezTo>
                <a:cubicBezTo>
                  <a:pt x="923" y="677"/>
                  <a:pt x="837" y="678"/>
                  <a:pt x="783" y="674"/>
                </a:cubicBezTo>
                <a:cubicBezTo>
                  <a:pt x="773" y="664"/>
                  <a:pt x="748" y="665"/>
                  <a:pt x="732" y="664"/>
                </a:cubicBezTo>
                <a:cubicBezTo>
                  <a:pt x="748" y="655"/>
                  <a:pt x="723" y="652"/>
                  <a:pt x="708" y="654"/>
                </a:cubicBezTo>
                <a:cubicBezTo>
                  <a:pt x="740" y="641"/>
                  <a:pt x="768" y="663"/>
                  <a:pt x="811" y="647"/>
                </a:cubicBezTo>
                <a:cubicBezTo>
                  <a:pt x="799" y="644"/>
                  <a:pt x="780" y="643"/>
                  <a:pt x="766" y="633"/>
                </a:cubicBezTo>
                <a:cubicBezTo>
                  <a:pt x="782" y="627"/>
                  <a:pt x="797" y="619"/>
                  <a:pt x="821" y="613"/>
                </a:cubicBezTo>
                <a:cubicBezTo>
                  <a:pt x="821" y="610"/>
                  <a:pt x="817" y="610"/>
                  <a:pt x="814" y="609"/>
                </a:cubicBezTo>
                <a:cubicBezTo>
                  <a:pt x="843" y="604"/>
                  <a:pt x="836" y="609"/>
                  <a:pt x="862" y="592"/>
                </a:cubicBezTo>
                <a:cubicBezTo>
                  <a:pt x="830" y="581"/>
                  <a:pt x="800" y="581"/>
                  <a:pt x="783" y="596"/>
                </a:cubicBezTo>
                <a:cubicBezTo>
                  <a:pt x="742" y="581"/>
                  <a:pt x="687" y="595"/>
                  <a:pt x="640" y="596"/>
                </a:cubicBezTo>
                <a:cubicBezTo>
                  <a:pt x="647" y="606"/>
                  <a:pt x="669" y="601"/>
                  <a:pt x="681" y="599"/>
                </a:cubicBezTo>
                <a:cubicBezTo>
                  <a:pt x="665" y="618"/>
                  <a:pt x="635" y="593"/>
                  <a:pt x="623" y="609"/>
                </a:cubicBezTo>
                <a:cubicBezTo>
                  <a:pt x="619" y="609"/>
                  <a:pt x="620" y="603"/>
                  <a:pt x="620" y="599"/>
                </a:cubicBezTo>
                <a:cubicBezTo>
                  <a:pt x="619" y="607"/>
                  <a:pt x="606" y="604"/>
                  <a:pt x="603" y="609"/>
                </a:cubicBezTo>
                <a:cubicBezTo>
                  <a:pt x="587" y="607"/>
                  <a:pt x="608" y="598"/>
                  <a:pt x="599" y="596"/>
                </a:cubicBezTo>
                <a:cubicBezTo>
                  <a:pt x="588" y="596"/>
                  <a:pt x="599" y="604"/>
                  <a:pt x="589" y="609"/>
                </a:cubicBezTo>
                <a:cubicBezTo>
                  <a:pt x="568" y="606"/>
                  <a:pt x="552" y="610"/>
                  <a:pt x="531" y="609"/>
                </a:cubicBezTo>
                <a:cubicBezTo>
                  <a:pt x="538" y="602"/>
                  <a:pt x="530" y="606"/>
                  <a:pt x="528" y="599"/>
                </a:cubicBezTo>
                <a:cubicBezTo>
                  <a:pt x="523" y="601"/>
                  <a:pt x="529" y="604"/>
                  <a:pt x="528" y="609"/>
                </a:cubicBezTo>
                <a:cubicBezTo>
                  <a:pt x="505" y="604"/>
                  <a:pt x="459" y="606"/>
                  <a:pt x="456" y="592"/>
                </a:cubicBezTo>
                <a:cubicBezTo>
                  <a:pt x="440" y="591"/>
                  <a:pt x="432" y="600"/>
                  <a:pt x="419" y="592"/>
                </a:cubicBezTo>
                <a:cubicBezTo>
                  <a:pt x="433" y="610"/>
                  <a:pt x="384" y="571"/>
                  <a:pt x="368" y="586"/>
                </a:cubicBezTo>
                <a:cubicBezTo>
                  <a:pt x="375" y="564"/>
                  <a:pt x="439" y="589"/>
                  <a:pt x="470" y="569"/>
                </a:cubicBezTo>
                <a:cubicBezTo>
                  <a:pt x="482" y="569"/>
                  <a:pt x="497" y="567"/>
                  <a:pt x="501" y="575"/>
                </a:cubicBezTo>
                <a:cubicBezTo>
                  <a:pt x="537" y="544"/>
                  <a:pt x="572" y="564"/>
                  <a:pt x="620" y="552"/>
                </a:cubicBezTo>
                <a:cubicBezTo>
                  <a:pt x="655" y="533"/>
                  <a:pt x="686" y="530"/>
                  <a:pt x="725" y="528"/>
                </a:cubicBezTo>
                <a:cubicBezTo>
                  <a:pt x="680" y="509"/>
                  <a:pt x="633" y="524"/>
                  <a:pt x="603" y="507"/>
                </a:cubicBezTo>
                <a:cubicBezTo>
                  <a:pt x="562" y="512"/>
                  <a:pt x="492" y="515"/>
                  <a:pt x="450" y="504"/>
                </a:cubicBezTo>
                <a:cubicBezTo>
                  <a:pt x="451" y="509"/>
                  <a:pt x="446" y="513"/>
                  <a:pt x="453" y="524"/>
                </a:cubicBezTo>
                <a:cubicBezTo>
                  <a:pt x="437" y="515"/>
                  <a:pt x="427" y="527"/>
                  <a:pt x="412" y="524"/>
                </a:cubicBezTo>
                <a:cubicBezTo>
                  <a:pt x="411" y="524"/>
                  <a:pt x="399" y="512"/>
                  <a:pt x="392" y="511"/>
                </a:cubicBezTo>
                <a:cubicBezTo>
                  <a:pt x="387" y="510"/>
                  <a:pt x="394" y="517"/>
                  <a:pt x="388" y="518"/>
                </a:cubicBezTo>
                <a:cubicBezTo>
                  <a:pt x="348" y="524"/>
                  <a:pt x="299" y="508"/>
                  <a:pt x="259" y="518"/>
                </a:cubicBezTo>
                <a:cubicBezTo>
                  <a:pt x="259" y="515"/>
                  <a:pt x="262" y="514"/>
                  <a:pt x="262" y="511"/>
                </a:cubicBezTo>
                <a:cubicBezTo>
                  <a:pt x="236" y="512"/>
                  <a:pt x="218" y="505"/>
                  <a:pt x="191" y="507"/>
                </a:cubicBezTo>
                <a:cubicBezTo>
                  <a:pt x="179" y="508"/>
                  <a:pt x="178" y="519"/>
                  <a:pt x="167" y="521"/>
                </a:cubicBezTo>
                <a:cubicBezTo>
                  <a:pt x="156" y="521"/>
                  <a:pt x="150" y="515"/>
                  <a:pt x="136" y="518"/>
                </a:cubicBezTo>
                <a:cubicBezTo>
                  <a:pt x="123" y="485"/>
                  <a:pt x="71" y="516"/>
                  <a:pt x="44" y="504"/>
                </a:cubicBezTo>
                <a:cubicBezTo>
                  <a:pt x="66" y="496"/>
                  <a:pt x="93" y="489"/>
                  <a:pt x="123" y="480"/>
                </a:cubicBezTo>
                <a:cubicBezTo>
                  <a:pt x="105" y="473"/>
                  <a:pt x="117" y="470"/>
                  <a:pt x="129" y="466"/>
                </a:cubicBezTo>
                <a:cubicBezTo>
                  <a:pt x="109" y="455"/>
                  <a:pt x="71" y="473"/>
                  <a:pt x="41" y="473"/>
                </a:cubicBezTo>
                <a:cubicBezTo>
                  <a:pt x="62" y="459"/>
                  <a:pt x="80" y="456"/>
                  <a:pt x="116" y="446"/>
                </a:cubicBezTo>
                <a:cubicBezTo>
                  <a:pt x="106" y="440"/>
                  <a:pt x="90" y="440"/>
                  <a:pt x="78" y="436"/>
                </a:cubicBezTo>
                <a:cubicBezTo>
                  <a:pt x="95" y="418"/>
                  <a:pt x="126" y="423"/>
                  <a:pt x="143" y="426"/>
                </a:cubicBezTo>
                <a:cubicBezTo>
                  <a:pt x="146" y="411"/>
                  <a:pt x="119" y="416"/>
                  <a:pt x="109" y="405"/>
                </a:cubicBezTo>
                <a:cubicBezTo>
                  <a:pt x="119" y="394"/>
                  <a:pt x="144" y="397"/>
                  <a:pt x="157" y="388"/>
                </a:cubicBezTo>
                <a:cubicBezTo>
                  <a:pt x="138" y="376"/>
                  <a:pt x="101" y="383"/>
                  <a:pt x="82" y="371"/>
                </a:cubicBezTo>
                <a:cubicBezTo>
                  <a:pt x="94" y="362"/>
                  <a:pt x="116" y="363"/>
                  <a:pt x="136" y="361"/>
                </a:cubicBezTo>
                <a:cubicBezTo>
                  <a:pt x="123" y="343"/>
                  <a:pt x="96" y="339"/>
                  <a:pt x="71" y="334"/>
                </a:cubicBezTo>
                <a:cubicBezTo>
                  <a:pt x="83" y="330"/>
                  <a:pt x="95" y="328"/>
                  <a:pt x="99" y="317"/>
                </a:cubicBezTo>
                <a:cubicBezTo>
                  <a:pt x="113" y="315"/>
                  <a:pt x="121" y="319"/>
                  <a:pt x="133" y="320"/>
                </a:cubicBezTo>
                <a:cubicBezTo>
                  <a:pt x="133" y="308"/>
                  <a:pt x="124" y="320"/>
                  <a:pt x="116" y="313"/>
                </a:cubicBezTo>
                <a:cubicBezTo>
                  <a:pt x="139" y="293"/>
                  <a:pt x="180" y="314"/>
                  <a:pt x="208" y="303"/>
                </a:cubicBezTo>
                <a:cubicBezTo>
                  <a:pt x="207" y="298"/>
                  <a:pt x="199" y="300"/>
                  <a:pt x="194" y="300"/>
                </a:cubicBezTo>
                <a:cubicBezTo>
                  <a:pt x="198" y="295"/>
                  <a:pt x="206" y="293"/>
                  <a:pt x="214" y="293"/>
                </a:cubicBezTo>
                <a:cubicBezTo>
                  <a:pt x="187" y="281"/>
                  <a:pt x="169" y="279"/>
                  <a:pt x="133" y="279"/>
                </a:cubicBezTo>
                <a:cubicBezTo>
                  <a:pt x="131" y="277"/>
                  <a:pt x="141" y="274"/>
                  <a:pt x="143" y="276"/>
                </a:cubicBezTo>
                <a:cubicBezTo>
                  <a:pt x="125" y="257"/>
                  <a:pt x="41" y="266"/>
                  <a:pt x="0" y="255"/>
                </a:cubicBezTo>
                <a:cubicBezTo>
                  <a:pt x="26" y="244"/>
                  <a:pt x="41" y="238"/>
                  <a:pt x="68" y="231"/>
                </a:cubicBezTo>
                <a:cubicBezTo>
                  <a:pt x="59" y="221"/>
                  <a:pt x="53" y="226"/>
                  <a:pt x="44" y="221"/>
                </a:cubicBezTo>
                <a:cubicBezTo>
                  <a:pt x="48" y="208"/>
                  <a:pt x="61" y="214"/>
                  <a:pt x="71" y="214"/>
                </a:cubicBezTo>
                <a:cubicBezTo>
                  <a:pt x="124" y="204"/>
                  <a:pt x="190" y="183"/>
                  <a:pt x="252" y="187"/>
                </a:cubicBezTo>
                <a:cubicBezTo>
                  <a:pt x="311" y="191"/>
                  <a:pt x="376" y="215"/>
                  <a:pt x="429" y="211"/>
                </a:cubicBezTo>
                <a:cubicBezTo>
                  <a:pt x="436" y="211"/>
                  <a:pt x="440" y="204"/>
                  <a:pt x="446" y="204"/>
                </a:cubicBezTo>
                <a:cubicBezTo>
                  <a:pt x="473" y="218"/>
                  <a:pt x="510" y="210"/>
                  <a:pt x="552" y="218"/>
                </a:cubicBezTo>
                <a:cubicBezTo>
                  <a:pt x="550" y="225"/>
                  <a:pt x="535" y="219"/>
                  <a:pt x="528" y="221"/>
                </a:cubicBezTo>
                <a:cubicBezTo>
                  <a:pt x="657" y="228"/>
                  <a:pt x="830" y="234"/>
                  <a:pt x="947" y="214"/>
                </a:cubicBezTo>
                <a:cubicBezTo>
                  <a:pt x="959" y="228"/>
                  <a:pt x="965" y="217"/>
                  <a:pt x="971" y="231"/>
                </a:cubicBezTo>
                <a:cubicBezTo>
                  <a:pt x="1006" y="227"/>
                  <a:pt x="1030" y="230"/>
                  <a:pt x="1056" y="228"/>
                </a:cubicBezTo>
                <a:cubicBezTo>
                  <a:pt x="1057" y="234"/>
                  <a:pt x="1053" y="234"/>
                  <a:pt x="1049" y="235"/>
                </a:cubicBezTo>
                <a:cubicBezTo>
                  <a:pt x="1077" y="247"/>
                  <a:pt x="1150" y="243"/>
                  <a:pt x="1172" y="228"/>
                </a:cubicBezTo>
                <a:cubicBezTo>
                  <a:pt x="1175" y="217"/>
                  <a:pt x="1181" y="232"/>
                  <a:pt x="1182" y="235"/>
                </a:cubicBezTo>
                <a:cubicBezTo>
                  <a:pt x="1256" y="229"/>
                  <a:pt x="1325" y="211"/>
                  <a:pt x="1427" y="221"/>
                </a:cubicBezTo>
                <a:cubicBezTo>
                  <a:pt x="1372" y="204"/>
                  <a:pt x="1306" y="218"/>
                  <a:pt x="1243" y="211"/>
                </a:cubicBezTo>
                <a:cubicBezTo>
                  <a:pt x="1296" y="191"/>
                  <a:pt x="1384" y="195"/>
                  <a:pt x="1441" y="201"/>
                </a:cubicBezTo>
                <a:cubicBezTo>
                  <a:pt x="1449" y="201"/>
                  <a:pt x="1439" y="191"/>
                  <a:pt x="1434" y="194"/>
                </a:cubicBezTo>
                <a:cubicBezTo>
                  <a:pt x="1474" y="190"/>
                  <a:pt x="1513" y="184"/>
                  <a:pt x="1557" y="177"/>
                </a:cubicBezTo>
                <a:cubicBezTo>
                  <a:pt x="1551" y="166"/>
                  <a:pt x="1536" y="181"/>
                  <a:pt x="1533" y="173"/>
                </a:cubicBezTo>
                <a:cubicBezTo>
                  <a:pt x="1544" y="167"/>
                  <a:pt x="1557" y="163"/>
                  <a:pt x="1570" y="160"/>
                </a:cubicBezTo>
                <a:cubicBezTo>
                  <a:pt x="1581" y="163"/>
                  <a:pt x="1564" y="164"/>
                  <a:pt x="1560" y="163"/>
                </a:cubicBezTo>
                <a:cubicBezTo>
                  <a:pt x="1582" y="171"/>
                  <a:pt x="1618" y="164"/>
                  <a:pt x="1645" y="167"/>
                </a:cubicBezTo>
                <a:cubicBezTo>
                  <a:pt x="1653" y="165"/>
                  <a:pt x="1641" y="161"/>
                  <a:pt x="1648" y="156"/>
                </a:cubicBezTo>
                <a:cubicBezTo>
                  <a:pt x="1709" y="158"/>
                  <a:pt x="1753" y="142"/>
                  <a:pt x="1802" y="160"/>
                </a:cubicBezTo>
                <a:cubicBezTo>
                  <a:pt x="1815" y="153"/>
                  <a:pt x="1811" y="147"/>
                  <a:pt x="1819" y="133"/>
                </a:cubicBezTo>
                <a:cubicBezTo>
                  <a:pt x="1843" y="137"/>
                  <a:pt x="1848" y="121"/>
                  <a:pt x="1860" y="129"/>
                </a:cubicBezTo>
                <a:cubicBezTo>
                  <a:pt x="1860" y="133"/>
                  <a:pt x="1856" y="132"/>
                  <a:pt x="1853" y="133"/>
                </a:cubicBezTo>
                <a:cubicBezTo>
                  <a:pt x="1881" y="161"/>
                  <a:pt x="1950" y="135"/>
                  <a:pt x="1975" y="160"/>
                </a:cubicBezTo>
                <a:cubicBezTo>
                  <a:pt x="2031" y="153"/>
                  <a:pt x="2082" y="146"/>
                  <a:pt x="2142" y="153"/>
                </a:cubicBezTo>
                <a:cubicBezTo>
                  <a:pt x="2175" y="135"/>
                  <a:pt x="2244" y="139"/>
                  <a:pt x="2282" y="136"/>
                </a:cubicBezTo>
                <a:cubicBezTo>
                  <a:pt x="2286" y="135"/>
                  <a:pt x="2299" y="124"/>
                  <a:pt x="2285" y="126"/>
                </a:cubicBezTo>
                <a:cubicBezTo>
                  <a:pt x="2288" y="121"/>
                  <a:pt x="2296" y="121"/>
                  <a:pt x="2302" y="119"/>
                </a:cubicBezTo>
                <a:cubicBezTo>
                  <a:pt x="2234" y="106"/>
                  <a:pt x="2142" y="115"/>
                  <a:pt x="2064" y="116"/>
                </a:cubicBezTo>
                <a:cubicBezTo>
                  <a:pt x="2062" y="123"/>
                  <a:pt x="2069" y="122"/>
                  <a:pt x="2074" y="122"/>
                </a:cubicBezTo>
                <a:cubicBezTo>
                  <a:pt x="1955" y="128"/>
                  <a:pt x="1891" y="125"/>
                  <a:pt x="1792" y="102"/>
                </a:cubicBezTo>
                <a:cubicBezTo>
                  <a:pt x="1787" y="91"/>
                  <a:pt x="1803" y="99"/>
                  <a:pt x="1798" y="88"/>
                </a:cubicBezTo>
                <a:cubicBezTo>
                  <a:pt x="1798" y="81"/>
                  <a:pt x="1784" y="87"/>
                  <a:pt x="1778" y="85"/>
                </a:cubicBezTo>
                <a:cubicBezTo>
                  <a:pt x="1802" y="100"/>
                  <a:pt x="1768" y="88"/>
                  <a:pt x="1761" y="88"/>
                </a:cubicBezTo>
                <a:cubicBezTo>
                  <a:pt x="1744" y="90"/>
                  <a:pt x="1714" y="119"/>
                  <a:pt x="1693" y="109"/>
                </a:cubicBezTo>
                <a:cubicBezTo>
                  <a:pt x="1708" y="125"/>
                  <a:pt x="1740" y="112"/>
                  <a:pt x="1754" y="105"/>
                </a:cubicBezTo>
                <a:cubicBezTo>
                  <a:pt x="1751" y="122"/>
                  <a:pt x="1729" y="121"/>
                  <a:pt x="1720" y="122"/>
                </a:cubicBezTo>
                <a:cubicBezTo>
                  <a:pt x="1680" y="127"/>
                  <a:pt x="1636" y="97"/>
                  <a:pt x="1584" y="119"/>
                </a:cubicBezTo>
                <a:cubicBezTo>
                  <a:pt x="1624" y="144"/>
                  <a:pt x="1712" y="120"/>
                  <a:pt x="1785" y="133"/>
                </a:cubicBezTo>
                <a:cubicBezTo>
                  <a:pt x="1785" y="138"/>
                  <a:pt x="1761" y="135"/>
                  <a:pt x="1775" y="143"/>
                </a:cubicBezTo>
                <a:cubicBezTo>
                  <a:pt x="1774" y="151"/>
                  <a:pt x="1765" y="139"/>
                  <a:pt x="1761" y="139"/>
                </a:cubicBezTo>
                <a:cubicBezTo>
                  <a:pt x="1753" y="141"/>
                  <a:pt x="1747" y="144"/>
                  <a:pt x="1740" y="146"/>
                </a:cubicBezTo>
                <a:cubicBezTo>
                  <a:pt x="1627" y="127"/>
                  <a:pt x="1584" y="162"/>
                  <a:pt x="1465" y="156"/>
                </a:cubicBezTo>
                <a:cubicBezTo>
                  <a:pt x="1465" y="179"/>
                  <a:pt x="1486" y="163"/>
                  <a:pt x="1495" y="170"/>
                </a:cubicBezTo>
                <a:cubicBezTo>
                  <a:pt x="1456" y="179"/>
                  <a:pt x="1412" y="166"/>
                  <a:pt x="1345" y="173"/>
                </a:cubicBezTo>
                <a:cubicBezTo>
                  <a:pt x="1346" y="184"/>
                  <a:pt x="1373" y="168"/>
                  <a:pt x="1369" y="184"/>
                </a:cubicBezTo>
                <a:cubicBezTo>
                  <a:pt x="1322" y="183"/>
                  <a:pt x="1311" y="184"/>
                  <a:pt x="1270" y="187"/>
                </a:cubicBezTo>
                <a:cubicBezTo>
                  <a:pt x="1277" y="162"/>
                  <a:pt x="1235" y="183"/>
                  <a:pt x="1206" y="177"/>
                </a:cubicBezTo>
                <a:cubicBezTo>
                  <a:pt x="1202" y="178"/>
                  <a:pt x="1202" y="186"/>
                  <a:pt x="1206" y="187"/>
                </a:cubicBezTo>
                <a:cubicBezTo>
                  <a:pt x="1206" y="192"/>
                  <a:pt x="1187" y="188"/>
                  <a:pt x="1192" y="177"/>
                </a:cubicBezTo>
                <a:cubicBezTo>
                  <a:pt x="1137" y="173"/>
                  <a:pt x="1099" y="190"/>
                  <a:pt x="1073" y="170"/>
                </a:cubicBezTo>
                <a:cubicBezTo>
                  <a:pt x="1048" y="184"/>
                  <a:pt x="1013" y="184"/>
                  <a:pt x="981" y="180"/>
                </a:cubicBezTo>
                <a:cubicBezTo>
                  <a:pt x="943" y="176"/>
                  <a:pt x="920" y="180"/>
                  <a:pt x="882" y="184"/>
                </a:cubicBezTo>
                <a:cubicBezTo>
                  <a:pt x="830" y="189"/>
                  <a:pt x="771" y="178"/>
                  <a:pt x="715" y="180"/>
                </a:cubicBezTo>
                <a:cubicBezTo>
                  <a:pt x="636" y="183"/>
                  <a:pt x="559" y="185"/>
                  <a:pt x="494" y="184"/>
                </a:cubicBezTo>
                <a:cubicBezTo>
                  <a:pt x="496" y="188"/>
                  <a:pt x="501" y="190"/>
                  <a:pt x="507" y="191"/>
                </a:cubicBezTo>
                <a:cubicBezTo>
                  <a:pt x="416" y="191"/>
                  <a:pt x="306" y="194"/>
                  <a:pt x="232" y="180"/>
                </a:cubicBezTo>
                <a:cubicBezTo>
                  <a:pt x="252" y="175"/>
                  <a:pt x="278" y="175"/>
                  <a:pt x="303" y="173"/>
                </a:cubicBezTo>
                <a:cubicBezTo>
                  <a:pt x="301" y="160"/>
                  <a:pt x="275" y="170"/>
                  <a:pt x="272" y="156"/>
                </a:cubicBezTo>
                <a:cubicBezTo>
                  <a:pt x="511" y="135"/>
                  <a:pt x="754" y="171"/>
                  <a:pt x="984" y="143"/>
                </a:cubicBezTo>
                <a:cubicBezTo>
                  <a:pt x="777" y="137"/>
                  <a:pt x="635" y="149"/>
                  <a:pt x="443" y="129"/>
                </a:cubicBezTo>
                <a:cubicBezTo>
                  <a:pt x="394" y="149"/>
                  <a:pt x="321" y="135"/>
                  <a:pt x="262" y="133"/>
                </a:cubicBezTo>
                <a:cubicBezTo>
                  <a:pt x="269" y="128"/>
                  <a:pt x="280" y="128"/>
                  <a:pt x="286" y="122"/>
                </a:cubicBezTo>
                <a:cubicBezTo>
                  <a:pt x="266" y="98"/>
                  <a:pt x="230" y="106"/>
                  <a:pt x="208" y="102"/>
                </a:cubicBezTo>
                <a:cubicBezTo>
                  <a:pt x="328" y="54"/>
                  <a:pt x="484" y="61"/>
                  <a:pt x="627" y="64"/>
                </a:cubicBezTo>
                <a:cubicBezTo>
                  <a:pt x="626" y="71"/>
                  <a:pt x="614" y="68"/>
                  <a:pt x="613" y="75"/>
                </a:cubicBezTo>
                <a:cubicBezTo>
                  <a:pt x="631" y="73"/>
                  <a:pt x="641" y="57"/>
                  <a:pt x="681" y="61"/>
                </a:cubicBezTo>
                <a:cubicBezTo>
                  <a:pt x="679" y="71"/>
                  <a:pt x="657" y="69"/>
                  <a:pt x="644" y="68"/>
                </a:cubicBezTo>
                <a:cubicBezTo>
                  <a:pt x="628" y="70"/>
                  <a:pt x="643" y="85"/>
                  <a:pt x="620" y="82"/>
                </a:cubicBezTo>
                <a:cubicBezTo>
                  <a:pt x="695" y="108"/>
                  <a:pt x="826" y="73"/>
                  <a:pt x="916" y="88"/>
                </a:cubicBezTo>
                <a:cubicBezTo>
                  <a:pt x="915" y="93"/>
                  <a:pt x="910" y="94"/>
                  <a:pt x="909" y="99"/>
                </a:cubicBezTo>
                <a:cubicBezTo>
                  <a:pt x="1023" y="101"/>
                  <a:pt x="1103" y="95"/>
                  <a:pt x="1202" y="88"/>
                </a:cubicBezTo>
                <a:cubicBezTo>
                  <a:pt x="1213" y="89"/>
                  <a:pt x="1194" y="78"/>
                  <a:pt x="1206" y="78"/>
                </a:cubicBezTo>
                <a:cubicBezTo>
                  <a:pt x="1227" y="77"/>
                  <a:pt x="1226" y="98"/>
                  <a:pt x="1240" y="82"/>
                </a:cubicBezTo>
                <a:cubicBezTo>
                  <a:pt x="1314" y="81"/>
                  <a:pt x="1387" y="67"/>
                  <a:pt x="1465" y="78"/>
                </a:cubicBezTo>
                <a:cubicBezTo>
                  <a:pt x="1460" y="67"/>
                  <a:pt x="1464" y="66"/>
                  <a:pt x="1475" y="64"/>
                </a:cubicBezTo>
                <a:cubicBezTo>
                  <a:pt x="1475" y="68"/>
                  <a:pt x="1471" y="67"/>
                  <a:pt x="1468" y="68"/>
                </a:cubicBezTo>
                <a:cubicBezTo>
                  <a:pt x="1471" y="84"/>
                  <a:pt x="1510" y="79"/>
                  <a:pt x="1529" y="75"/>
                </a:cubicBezTo>
                <a:cubicBezTo>
                  <a:pt x="1496" y="67"/>
                  <a:pt x="1470" y="52"/>
                  <a:pt x="1434" y="47"/>
                </a:cubicBezTo>
                <a:cubicBezTo>
                  <a:pt x="1435" y="39"/>
                  <a:pt x="1446" y="41"/>
                  <a:pt x="1444" y="30"/>
                </a:cubicBezTo>
                <a:cubicBezTo>
                  <a:pt x="1470" y="40"/>
                  <a:pt x="1536" y="29"/>
                  <a:pt x="1560" y="24"/>
                </a:cubicBezTo>
                <a:cubicBezTo>
                  <a:pt x="1553" y="18"/>
                  <a:pt x="1539" y="20"/>
                  <a:pt x="1529" y="17"/>
                </a:cubicBezTo>
                <a:cubicBezTo>
                  <a:pt x="1553" y="9"/>
                  <a:pt x="1613" y="2"/>
                  <a:pt x="1628" y="30"/>
                </a:cubicBezTo>
                <a:cubicBezTo>
                  <a:pt x="1613" y="28"/>
                  <a:pt x="1605" y="33"/>
                  <a:pt x="1597" y="37"/>
                </a:cubicBezTo>
                <a:cubicBezTo>
                  <a:pt x="1601" y="45"/>
                  <a:pt x="1619" y="39"/>
                  <a:pt x="1628" y="41"/>
                </a:cubicBezTo>
                <a:cubicBezTo>
                  <a:pt x="1624" y="56"/>
                  <a:pt x="1645" y="52"/>
                  <a:pt x="1659" y="58"/>
                </a:cubicBezTo>
                <a:cubicBezTo>
                  <a:pt x="1658" y="62"/>
                  <a:pt x="1650" y="60"/>
                  <a:pt x="1645" y="61"/>
                </a:cubicBezTo>
                <a:cubicBezTo>
                  <a:pt x="1646" y="64"/>
                  <a:pt x="1648" y="64"/>
                  <a:pt x="1648" y="68"/>
                </a:cubicBezTo>
                <a:cubicBezTo>
                  <a:pt x="1672" y="75"/>
                  <a:pt x="1720" y="78"/>
                  <a:pt x="1761" y="75"/>
                </a:cubicBezTo>
                <a:cubicBezTo>
                  <a:pt x="1759" y="71"/>
                  <a:pt x="1753" y="71"/>
                  <a:pt x="1754" y="64"/>
                </a:cubicBezTo>
                <a:cubicBezTo>
                  <a:pt x="1776" y="67"/>
                  <a:pt x="1816" y="73"/>
                  <a:pt x="1836" y="58"/>
                </a:cubicBezTo>
                <a:cubicBezTo>
                  <a:pt x="1872" y="54"/>
                  <a:pt x="1886" y="75"/>
                  <a:pt x="1914" y="64"/>
                </a:cubicBezTo>
                <a:cubicBezTo>
                  <a:pt x="1913" y="73"/>
                  <a:pt x="1920" y="72"/>
                  <a:pt x="1918" y="82"/>
                </a:cubicBezTo>
                <a:cubicBezTo>
                  <a:pt x="2045" y="69"/>
                  <a:pt x="2091" y="72"/>
                  <a:pt x="2207" y="82"/>
                </a:cubicBezTo>
                <a:cubicBezTo>
                  <a:pt x="2187" y="74"/>
                  <a:pt x="2217" y="56"/>
                  <a:pt x="2207" y="61"/>
                </a:cubicBezTo>
                <a:cubicBezTo>
                  <a:pt x="2251" y="40"/>
                  <a:pt x="2331" y="72"/>
                  <a:pt x="2398" y="64"/>
                </a:cubicBezTo>
                <a:cubicBezTo>
                  <a:pt x="2416" y="62"/>
                  <a:pt x="2441" y="68"/>
                  <a:pt x="2466" y="68"/>
                </a:cubicBezTo>
                <a:cubicBezTo>
                  <a:pt x="2541" y="66"/>
                  <a:pt x="2618" y="53"/>
                  <a:pt x="2687" y="64"/>
                </a:cubicBezTo>
                <a:cubicBezTo>
                  <a:pt x="2653" y="88"/>
                  <a:pt x="2598" y="61"/>
                  <a:pt x="2551" y="75"/>
                </a:cubicBezTo>
                <a:cubicBezTo>
                  <a:pt x="2609" y="90"/>
                  <a:pt x="2671" y="78"/>
                  <a:pt x="2725" y="85"/>
                </a:cubicBezTo>
                <a:cubicBezTo>
                  <a:pt x="2725" y="85"/>
                  <a:pt x="2721" y="90"/>
                  <a:pt x="2718" y="88"/>
                </a:cubicBezTo>
                <a:cubicBezTo>
                  <a:pt x="2731" y="94"/>
                  <a:pt x="2771" y="85"/>
                  <a:pt x="2790" y="88"/>
                </a:cubicBezTo>
                <a:cubicBezTo>
                  <a:pt x="2780" y="74"/>
                  <a:pt x="2769" y="83"/>
                  <a:pt x="2759" y="78"/>
                </a:cubicBezTo>
                <a:cubicBezTo>
                  <a:pt x="2787" y="63"/>
                  <a:pt x="2813" y="62"/>
                  <a:pt x="2844" y="54"/>
                </a:cubicBezTo>
                <a:cubicBezTo>
                  <a:pt x="2811" y="37"/>
                  <a:pt x="2779" y="80"/>
                  <a:pt x="2749" y="51"/>
                </a:cubicBezTo>
                <a:cubicBezTo>
                  <a:pt x="2735" y="51"/>
                  <a:pt x="2725" y="54"/>
                  <a:pt x="2718" y="61"/>
                </a:cubicBezTo>
                <a:cubicBezTo>
                  <a:pt x="2706" y="47"/>
                  <a:pt x="2676" y="45"/>
                  <a:pt x="2653" y="44"/>
                </a:cubicBezTo>
                <a:cubicBezTo>
                  <a:pt x="2654" y="50"/>
                  <a:pt x="2659" y="52"/>
                  <a:pt x="2667" y="51"/>
                </a:cubicBezTo>
                <a:cubicBezTo>
                  <a:pt x="2661" y="62"/>
                  <a:pt x="2651" y="55"/>
                  <a:pt x="2640" y="54"/>
                </a:cubicBezTo>
                <a:cubicBezTo>
                  <a:pt x="2640" y="49"/>
                  <a:pt x="2650" y="53"/>
                  <a:pt x="2650" y="47"/>
                </a:cubicBezTo>
                <a:cubicBezTo>
                  <a:pt x="2572" y="26"/>
                  <a:pt x="2489" y="39"/>
                  <a:pt x="2418" y="41"/>
                </a:cubicBezTo>
                <a:cubicBezTo>
                  <a:pt x="2436" y="25"/>
                  <a:pt x="2408" y="40"/>
                  <a:pt x="2408" y="24"/>
                </a:cubicBezTo>
                <a:cubicBezTo>
                  <a:pt x="2480" y="13"/>
                  <a:pt x="2536" y="19"/>
                  <a:pt x="2606" y="27"/>
                </a:cubicBezTo>
                <a:cubicBezTo>
                  <a:pt x="2615" y="24"/>
                  <a:pt x="2601" y="18"/>
                  <a:pt x="2609" y="13"/>
                </a:cubicBezTo>
                <a:cubicBezTo>
                  <a:pt x="2635" y="28"/>
                  <a:pt x="2690" y="21"/>
                  <a:pt x="2715" y="27"/>
                </a:cubicBezTo>
                <a:cubicBezTo>
                  <a:pt x="2699" y="0"/>
                  <a:pt x="2669" y="29"/>
                  <a:pt x="2643" y="13"/>
                </a:cubicBezTo>
                <a:cubicBezTo>
                  <a:pt x="2673" y="5"/>
                  <a:pt x="2733" y="4"/>
                  <a:pt x="2776" y="7"/>
                </a:cubicBezTo>
                <a:cubicBezTo>
                  <a:pt x="2789" y="7"/>
                  <a:pt x="2819" y="9"/>
                  <a:pt x="2817" y="27"/>
                </a:cubicBezTo>
                <a:cubicBezTo>
                  <a:pt x="2813" y="26"/>
                  <a:pt x="2814" y="21"/>
                  <a:pt x="2813" y="17"/>
                </a:cubicBezTo>
                <a:cubicBezTo>
                  <a:pt x="2808" y="18"/>
                  <a:pt x="2810" y="28"/>
                  <a:pt x="2800" y="24"/>
                </a:cubicBezTo>
                <a:cubicBezTo>
                  <a:pt x="2804" y="32"/>
                  <a:pt x="2818" y="30"/>
                  <a:pt x="2830" y="30"/>
                </a:cubicBezTo>
                <a:cubicBezTo>
                  <a:pt x="2814" y="17"/>
                  <a:pt x="2846" y="31"/>
                  <a:pt x="2861" y="27"/>
                </a:cubicBezTo>
                <a:cubicBezTo>
                  <a:pt x="2868" y="31"/>
                  <a:pt x="2844" y="32"/>
                  <a:pt x="2837" y="34"/>
                </a:cubicBezTo>
                <a:cubicBezTo>
                  <a:pt x="2862" y="44"/>
                  <a:pt x="2909" y="33"/>
                  <a:pt x="2943" y="41"/>
                </a:cubicBezTo>
                <a:cubicBezTo>
                  <a:pt x="2941" y="22"/>
                  <a:pt x="2909" y="33"/>
                  <a:pt x="2892" y="30"/>
                </a:cubicBezTo>
                <a:cubicBezTo>
                  <a:pt x="2944" y="10"/>
                  <a:pt x="3007" y="34"/>
                  <a:pt x="3079" y="27"/>
                </a:cubicBezTo>
                <a:cubicBezTo>
                  <a:pt x="3091" y="29"/>
                  <a:pt x="3111" y="23"/>
                  <a:pt x="3117" y="30"/>
                </a:cubicBezTo>
                <a:cubicBezTo>
                  <a:pt x="3110" y="30"/>
                  <a:pt x="3103" y="30"/>
                  <a:pt x="3096" y="30"/>
                </a:cubicBezTo>
                <a:cubicBezTo>
                  <a:pt x="3051" y="39"/>
                  <a:pt x="3010" y="47"/>
                  <a:pt x="2960" y="37"/>
                </a:cubicBezTo>
                <a:cubicBezTo>
                  <a:pt x="2961" y="44"/>
                  <a:pt x="2954" y="49"/>
                  <a:pt x="2943" y="51"/>
                </a:cubicBezTo>
                <a:cubicBezTo>
                  <a:pt x="2956" y="60"/>
                  <a:pt x="2938" y="65"/>
                  <a:pt x="2950" y="78"/>
                </a:cubicBezTo>
                <a:cubicBezTo>
                  <a:pt x="2883" y="81"/>
                  <a:pt x="2867" y="86"/>
                  <a:pt x="2800" y="85"/>
                </a:cubicBezTo>
                <a:cubicBezTo>
                  <a:pt x="2821" y="92"/>
                  <a:pt x="2857" y="98"/>
                  <a:pt x="2878" y="85"/>
                </a:cubicBezTo>
                <a:cubicBezTo>
                  <a:pt x="2904" y="101"/>
                  <a:pt x="2957" y="93"/>
                  <a:pt x="2987" y="95"/>
                </a:cubicBezTo>
                <a:cubicBezTo>
                  <a:pt x="2992" y="66"/>
                  <a:pt x="2965" y="90"/>
                  <a:pt x="2953" y="78"/>
                </a:cubicBezTo>
                <a:cubicBezTo>
                  <a:pt x="2964" y="60"/>
                  <a:pt x="3002" y="88"/>
                  <a:pt x="3031" y="75"/>
                </a:cubicBezTo>
                <a:cubicBezTo>
                  <a:pt x="3021" y="47"/>
                  <a:pt x="2992" y="77"/>
                  <a:pt x="2970" y="64"/>
                </a:cubicBezTo>
                <a:cubicBezTo>
                  <a:pt x="2968" y="57"/>
                  <a:pt x="2980" y="54"/>
                  <a:pt x="2967" y="54"/>
                </a:cubicBezTo>
                <a:cubicBezTo>
                  <a:pt x="3037" y="54"/>
                  <a:pt x="3078" y="73"/>
                  <a:pt x="3168" y="75"/>
                </a:cubicBezTo>
                <a:cubicBezTo>
                  <a:pt x="3171" y="71"/>
                  <a:pt x="3171" y="68"/>
                  <a:pt x="3164" y="68"/>
                </a:cubicBezTo>
                <a:cubicBezTo>
                  <a:pt x="3203" y="73"/>
                  <a:pt x="3240" y="89"/>
                  <a:pt x="3283" y="85"/>
                </a:cubicBezTo>
                <a:cubicBezTo>
                  <a:pt x="3289" y="83"/>
                  <a:pt x="3282" y="81"/>
                  <a:pt x="3283" y="75"/>
                </a:cubicBezTo>
                <a:cubicBezTo>
                  <a:pt x="3297" y="79"/>
                  <a:pt x="3315" y="80"/>
                  <a:pt x="3331" y="82"/>
                </a:cubicBezTo>
                <a:cubicBezTo>
                  <a:pt x="3324" y="89"/>
                  <a:pt x="3303" y="83"/>
                  <a:pt x="3290" y="85"/>
                </a:cubicBezTo>
                <a:cubicBezTo>
                  <a:pt x="3361" y="102"/>
                  <a:pt x="3500" y="113"/>
                  <a:pt x="3573" y="95"/>
                </a:cubicBezTo>
                <a:cubicBezTo>
                  <a:pt x="3572" y="89"/>
                  <a:pt x="3560" y="92"/>
                  <a:pt x="3563" y="82"/>
                </a:cubicBezTo>
                <a:cubicBezTo>
                  <a:pt x="3568" y="90"/>
                  <a:pt x="3592" y="79"/>
                  <a:pt x="3597" y="88"/>
                </a:cubicBezTo>
                <a:cubicBezTo>
                  <a:pt x="3600" y="102"/>
                  <a:pt x="3579" y="91"/>
                  <a:pt x="3576" y="99"/>
                </a:cubicBezTo>
                <a:cubicBezTo>
                  <a:pt x="3582" y="109"/>
                  <a:pt x="3600" y="107"/>
                  <a:pt x="3610" y="112"/>
                </a:cubicBezTo>
                <a:cubicBezTo>
                  <a:pt x="3568" y="126"/>
                  <a:pt x="3492" y="95"/>
                  <a:pt x="3447" y="119"/>
                </a:cubicBezTo>
                <a:cubicBezTo>
                  <a:pt x="3545" y="138"/>
                  <a:pt x="3667" y="120"/>
                  <a:pt x="3771" y="150"/>
                </a:cubicBezTo>
                <a:cubicBezTo>
                  <a:pt x="3766" y="159"/>
                  <a:pt x="3746" y="152"/>
                  <a:pt x="3740" y="160"/>
                </a:cubicBezTo>
                <a:cubicBezTo>
                  <a:pt x="3748" y="167"/>
                  <a:pt x="3755" y="158"/>
                  <a:pt x="3767" y="163"/>
                </a:cubicBezTo>
                <a:cubicBezTo>
                  <a:pt x="3694" y="164"/>
                  <a:pt x="3602" y="148"/>
                  <a:pt x="3529" y="160"/>
                </a:cubicBezTo>
                <a:cubicBezTo>
                  <a:pt x="3520" y="158"/>
                  <a:pt x="3522" y="167"/>
                  <a:pt x="3518" y="170"/>
                </a:cubicBezTo>
                <a:cubicBezTo>
                  <a:pt x="3512" y="162"/>
                  <a:pt x="3513" y="168"/>
                  <a:pt x="3505" y="163"/>
                </a:cubicBezTo>
                <a:cubicBezTo>
                  <a:pt x="3505" y="173"/>
                  <a:pt x="3509" y="179"/>
                  <a:pt x="3522" y="177"/>
                </a:cubicBezTo>
                <a:cubicBezTo>
                  <a:pt x="3513" y="185"/>
                  <a:pt x="3494" y="183"/>
                  <a:pt x="3481" y="187"/>
                </a:cubicBezTo>
                <a:cubicBezTo>
                  <a:pt x="3488" y="200"/>
                  <a:pt x="3506" y="192"/>
                  <a:pt x="3515" y="187"/>
                </a:cubicBezTo>
                <a:cubicBezTo>
                  <a:pt x="3522" y="201"/>
                  <a:pt x="3550" y="195"/>
                  <a:pt x="3559" y="197"/>
                </a:cubicBezTo>
                <a:cubicBezTo>
                  <a:pt x="3561" y="210"/>
                  <a:pt x="3542" y="213"/>
                  <a:pt x="3532" y="204"/>
                </a:cubicBezTo>
                <a:cubicBezTo>
                  <a:pt x="3419" y="207"/>
                  <a:pt x="3352" y="201"/>
                  <a:pt x="3256" y="211"/>
                </a:cubicBezTo>
                <a:cubicBezTo>
                  <a:pt x="3387" y="230"/>
                  <a:pt x="3506" y="230"/>
                  <a:pt x="3658" y="255"/>
                </a:cubicBezTo>
                <a:cubicBezTo>
                  <a:pt x="3623" y="274"/>
                  <a:pt x="3553" y="265"/>
                  <a:pt x="3505" y="279"/>
                </a:cubicBezTo>
                <a:cubicBezTo>
                  <a:pt x="3519" y="283"/>
                  <a:pt x="3532" y="275"/>
                  <a:pt x="3559" y="279"/>
                </a:cubicBezTo>
                <a:cubicBezTo>
                  <a:pt x="3552" y="285"/>
                  <a:pt x="3541" y="286"/>
                  <a:pt x="3532" y="282"/>
                </a:cubicBezTo>
                <a:cubicBezTo>
                  <a:pt x="3540" y="310"/>
                  <a:pt x="3584" y="274"/>
                  <a:pt x="3593" y="293"/>
                </a:cubicBezTo>
                <a:cubicBezTo>
                  <a:pt x="3598" y="292"/>
                  <a:pt x="3596" y="284"/>
                  <a:pt x="3597" y="279"/>
                </a:cubicBezTo>
                <a:cubicBezTo>
                  <a:pt x="3682" y="283"/>
                  <a:pt x="3789" y="285"/>
                  <a:pt x="3920" y="293"/>
                </a:cubicBezTo>
                <a:cubicBezTo>
                  <a:pt x="3905" y="305"/>
                  <a:pt x="3924" y="308"/>
                  <a:pt x="3934" y="313"/>
                </a:cubicBezTo>
                <a:cubicBezTo>
                  <a:pt x="3935" y="323"/>
                  <a:pt x="3926" y="323"/>
                  <a:pt x="3917" y="323"/>
                </a:cubicBezTo>
                <a:cubicBezTo>
                  <a:pt x="3927" y="330"/>
                  <a:pt x="3942" y="329"/>
                  <a:pt x="3944" y="330"/>
                </a:cubicBezTo>
                <a:cubicBezTo>
                  <a:pt x="3952" y="345"/>
                  <a:pt x="3916" y="329"/>
                  <a:pt x="3910" y="337"/>
                </a:cubicBezTo>
                <a:cubicBezTo>
                  <a:pt x="3910" y="344"/>
                  <a:pt x="3922" y="339"/>
                  <a:pt x="3927" y="340"/>
                </a:cubicBezTo>
                <a:cubicBezTo>
                  <a:pt x="3865" y="348"/>
                  <a:pt x="3806" y="352"/>
                  <a:pt x="3757" y="368"/>
                </a:cubicBezTo>
                <a:cubicBezTo>
                  <a:pt x="3868" y="374"/>
                  <a:pt x="3922" y="373"/>
                  <a:pt x="4029" y="391"/>
                </a:cubicBezTo>
                <a:cubicBezTo>
                  <a:pt x="4027" y="398"/>
                  <a:pt x="4018" y="406"/>
                  <a:pt x="4029" y="409"/>
                </a:cubicBezTo>
                <a:cubicBezTo>
                  <a:pt x="4020" y="415"/>
                  <a:pt x="4010" y="421"/>
                  <a:pt x="3992" y="419"/>
                </a:cubicBezTo>
                <a:cubicBezTo>
                  <a:pt x="4012" y="437"/>
                  <a:pt x="4046" y="435"/>
                  <a:pt x="4074" y="443"/>
                </a:cubicBezTo>
                <a:cubicBezTo>
                  <a:pt x="4082" y="446"/>
                  <a:pt x="4066" y="453"/>
                  <a:pt x="4070" y="463"/>
                </a:cubicBezTo>
                <a:cubicBezTo>
                  <a:pt x="4055" y="463"/>
                  <a:pt x="4053" y="470"/>
                  <a:pt x="4040" y="463"/>
                </a:cubicBezTo>
                <a:cubicBezTo>
                  <a:pt x="4036" y="488"/>
                  <a:pt x="4002" y="486"/>
                  <a:pt x="3965" y="490"/>
                </a:cubicBezTo>
                <a:cubicBezTo>
                  <a:pt x="3974" y="505"/>
                  <a:pt x="3992" y="495"/>
                  <a:pt x="4002" y="504"/>
                </a:cubicBezTo>
                <a:cubicBezTo>
                  <a:pt x="4005" y="506"/>
                  <a:pt x="4003" y="514"/>
                  <a:pt x="4002" y="514"/>
                </a:cubicBezTo>
                <a:cubicBezTo>
                  <a:pt x="4005" y="515"/>
                  <a:pt x="4026" y="498"/>
                  <a:pt x="4023" y="518"/>
                </a:cubicBezTo>
                <a:cubicBezTo>
                  <a:pt x="4069" y="499"/>
                  <a:pt x="4120" y="500"/>
                  <a:pt x="4166" y="511"/>
                </a:cubicBezTo>
                <a:cubicBezTo>
                  <a:pt x="4125" y="511"/>
                  <a:pt x="4131" y="514"/>
                  <a:pt x="4070" y="514"/>
                </a:cubicBezTo>
                <a:cubicBezTo>
                  <a:pt x="4066" y="515"/>
                  <a:pt x="4067" y="521"/>
                  <a:pt x="4070" y="521"/>
                </a:cubicBezTo>
                <a:cubicBezTo>
                  <a:pt x="4062" y="527"/>
                  <a:pt x="4057" y="512"/>
                  <a:pt x="4050" y="528"/>
                </a:cubicBezTo>
                <a:cubicBezTo>
                  <a:pt x="4068" y="537"/>
                  <a:pt x="4094" y="526"/>
                  <a:pt x="4125" y="524"/>
                </a:cubicBezTo>
                <a:cubicBezTo>
                  <a:pt x="4149" y="539"/>
                  <a:pt x="4082" y="539"/>
                  <a:pt x="4060" y="538"/>
                </a:cubicBezTo>
                <a:close/>
                <a:moveTo>
                  <a:pt x="3478" y="170"/>
                </a:moveTo>
                <a:cubicBezTo>
                  <a:pt x="3488" y="170"/>
                  <a:pt x="3502" y="183"/>
                  <a:pt x="3505" y="170"/>
                </a:cubicBezTo>
                <a:cubicBezTo>
                  <a:pt x="3499" y="162"/>
                  <a:pt x="3487" y="164"/>
                  <a:pt x="3478" y="170"/>
                </a:cubicBezTo>
                <a:close/>
                <a:moveTo>
                  <a:pt x="4176" y="647"/>
                </a:moveTo>
                <a:cubicBezTo>
                  <a:pt x="4172" y="658"/>
                  <a:pt x="4187" y="650"/>
                  <a:pt x="4183" y="661"/>
                </a:cubicBezTo>
                <a:cubicBezTo>
                  <a:pt x="4192" y="661"/>
                  <a:pt x="4190" y="655"/>
                  <a:pt x="4196" y="661"/>
                </a:cubicBezTo>
                <a:cubicBezTo>
                  <a:pt x="4197" y="649"/>
                  <a:pt x="4179" y="656"/>
                  <a:pt x="4176" y="647"/>
                </a:cubicBezTo>
                <a:close/>
                <a:moveTo>
                  <a:pt x="4067" y="691"/>
                </a:moveTo>
                <a:cubicBezTo>
                  <a:pt x="4077" y="692"/>
                  <a:pt x="4084" y="690"/>
                  <a:pt x="4087" y="684"/>
                </a:cubicBezTo>
                <a:cubicBezTo>
                  <a:pt x="4080" y="686"/>
                  <a:pt x="4064" y="679"/>
                  <a:pt x="4067" y="691"/>
                </a:cubicBezTo>
                <a:close/>
                <a:moveTo>
                  <a:pt x="4002" y="531"/>
                </a:moveTo>
                <a:cubicBezTo>
                  <a:pt x="4006" y="532"/>
                  <a:pt x="4004" y="535"/>
                  <a:pt x="4002" y="538"/>
                </a:cubicBezTo>
                <a:cubicBezTo>
                  <a:pt x="4008" y="530"/>
                  <a:pt x="4026" y="534"/>
                  <a:pt x="4029" y="524"/>
                </a:cubicBezTo>
                <a:cubicBezTo>
                  <a:pt x="4020" y="527"/>
                  <a:pt x="4008" y="526"/>
                  <a:pt x="4002" y="531"/>
                </a:cubicBezTo>
                <a:close/>
                <a:moveTo>
                  <a:pt x="3283" y="109"/>
                </a:moveTo>
                <a:cubicBezTo>
                  <a:pt x="3329" y="122"/>
                  <a:pt x="3406" y="129"/>
                  <a:pt x="3440" y="116"/>
                </a:cubicBezTo>
                <a:cubicBezTo>
                  <a:pt x="3377" y="110"/>
                  <a:pt x="3323" y="111"/>
                  <a:pt x="3283" y="109"/>
                </a:cubicBezTo>
                <a:close/>
                <a:moveTo>
                  <a:pt x="3399" y="184"/>
                </a:moveTo>
                <a:cubicBezTo>
                  <a:pt x="3414" y="179"/>
                  <a:pt x="3424" y="200"/>
                  <a:pt x="3430" y="184"/>
                </a:cubicBezTo>
                <a:cubicBezTo>
                  <a:pt x="3423" y="182"/>
                  <a:pt x="3405" y="175"/>
                  <a:pt x="3399" y="184"/>
                </a:cubicBezTo>
                <a:close/>
                <a:moveTo>
                  <a:pt x="3004" y="88"/>
                </a:moveTo>
                <a:cubicBezTo>
                  <a:pt x="3021" y="111"/>
                  <a:pt x="3075" y="98"/>
                  <a:pt x="3120" y="105"/>
                </a:cubicBezTo>
                <a:cubicBezTo>
                  <a:pt x="3156" y="112"/>
                  <a:pt x="3224" y="118"/>
                  <a:pt x="3273" y="116"/>
                </a:cubicBezTo>
                <a:cubicBezTo>
                  <a:pt x="3273" y="111"/>
                  <a:pt x="3278" y="111"/>
                  <a:pt x="3277" y="105"/>
                </a:cubicBezTo>
                <a:cubicBezTo>
                  <a:pt x="3201" y="114"/>
                  <a:pt x="3088" y="77"/>
                  <a:pt x="3004" y="88"/>
                </a:cubicBezTo>
                <a:close/>
                <a:moveTo>
                  <a:pt x="2841" y="64"/>
                </a:moveTo>
                <a:cubicBezTo>
                  <a:pt x="2889" y="56"/>
                  <a:pt x="2902" y="70"/>
                  <a:pt x="2939" y="64"/>
                </a:cubicBezTo>
                <a:cubicBezTo>
                  <a:pt x="2914" y="49"/>
                  <a:pt x="2859" y="38"/>
                  <a:pt x="2841" y="64"/>
                </a:cubicBezTo>
                <a:close/>
                <a:moveTo>
                  <a:pt x="2602" y="143"/>
                </a:moveTo>
                <a:cubicBezTo>
                  <a:pt x="2665" y="142"/>
                  <a:pt x="2728" y="162"/>
                  <a:pt x="2793" y="153"/>
                </a:cubicBezTo>
                <a:cubicBezTo>
                  <a:pt x="2712" y="136"/>
                  <a:pt x="2678" y="131"/>
                  <a:pt x="2602" y="143"/>
                </a:cubicBezTo>
                <a:close/>
                <a:moveTo>
                  <a:pt x="2718" y="17"/>
                </a:moveTo>
                <a:cubicBezTo>
                  <a:pt x="2723" y="27"/>
                  <a:pt x="2755" y="29"/>
                  <a:pt x="2759" y="20"/>
                </a:cubicBezTo>
                <a:cubicBezTo>
                  <a:pt x="2743" y="22"/>
                  <a:pt x="2730" y="19"/>
                  <a:pt x="2718" y="17"/>
                </a:cubicBezTo>
                <a:close/>
                <a:moveTo>
                  <a:pt x="2572" y="85"/>
                </a:moveTo>
                <a:cubicBezTo>
                  <a:pt x="2541" y="81"/>
                  <a:pt x="2523" y="85"/>
                  <a:pt x="2493" y="88"/>
                </a:cubicBezTo>
                <a:cubicBezTo>
                  <a:pt x="2514" y="93"/>
                  <a:pt x="2551" y="115"/>
                  <a:pt x="2575" y="92"/>
                </a:cubicBezTo>
                <a:cubicBezTo>
                  <a:pt x="2569" y="92"/>
                  <a:pt x="2568" y="89"/>
                  <a:pt x="2572" y="85"/>
                </a:cubicBezTo>
                <a:close/>
                <a:moveTo>
                  <a:pt x="2405" y="109"/>
                </a:moveTo>
                <a:cubicBezTo>
                  <a:pt x="2411" y="112"/>
                  <a:pt x="2445" y="119"/>
                  <a:pt x="2446" y="105"/>
                </a:cubicBezTo>
                <a:cubicBezTo>
                  <a:pt x="2433" y="108"/>
                  <a:pt x="2412" y="101"/>
                  <a:pt x="2405" y="109"/>
                </a:cubicBezTo>
                <a:close/>
                <a:moveTo>
                  <a:pt x="2343" y="82"/>
                </a:moveTo>
                <a:cubicBezTo>
                  <a:pt x="2338" y="98"/>
                  <a:pt x="2390" y="100"/>
                  <a:pt x="2371" y="88"/>
                </a:cubicBezTo>
                <a:cubicBezTo>
                  <a:pt x="2383" y="86"/>
                  <a:pt x="2394" y="85"/>
                  <a:pt x="2401" y="95"/>
                </a:cubicBezTo>
                <a:cubicBezTo>
                  <a:pt x="2401" y="79"/>
                  <a:pt x="2428" y="90"/>
                  <a:pt x="2435" y="82"/>
                </a:cubicBezTo>
                <a:cubicBezTo>
                  <a:pt x="2409" y="76"/>
                  <a:pt x="2370" y="77"/>
                  <a:pt x="2343" y="82"/>
                </a:cubicBezTo>
                <a:close/>
                <a:moveTo>
                  <a:pt x="2211" y="82"/>
                </a:moveTo>
                <a:cubicBezTo>
                  <a:pt x="2232" y="88"/>
                  <a:pt x="2266" y="95"/>
                  <a:pt x="2279" y="78"/>
                </a:cubicBezTo>
                <a:cubicBezTo>
                  <a:pt x="2257" y="80"/>
                  <a:pt x="2226" y="74"/>
                  <a:pt x="2211" y="82"/>
                </a:cubicBezTo>
                <a:close/>
                <a:moveTo>
                  <a:pt x="2190" y="95"/>
                </a:moveTo>
                <a:cubicBezTo>
                  <a:pt x="2188" y="110"/>
                  <a:pt x="2206" y="104"/>
                  <a:pt x="2217" y="105"/>
                </a:cubicBezTo>
                <a:cubicBezTo>
                  <a:pt x="2217" y="102"/>
                  <a:pt x="2217" y="99"/>
                  <a:pt x="2217" y="95"/>
                </a:cubicBezTo>
                <a:cubicBezTo>
                  <a:pt x="2202" y="96"/>
                  <a:pt x="2204" y="98"/>
                  <a:pt x="2190" y="95"/>
                </a:cubicBezTo>
                <a:close/>
                <a:moveTo>
                  <a:pt x="1884" y="88"/>
                </a:moveTo>
                <a:cubicBezTo>
                  <a:pt x="1902" y="94"/>
                  <a:pt x="1905" y="76"/>
                  <a:pt x="1911" y="88"/>
                </a:cubicBezTo>
                <a:cubicBezTo>
                  <a:pt x="1912" y="84"/>
                  <a:pt x="1916" y="82"/>
                  <a:pt x="1914" y="75"/>
                </a:cubicBezTo>
                <a:cubicBezTo>
                  <a:pt x="1904" y="79"/>
                  <a:pt x="1888" y="78"/>
                  <a:pt x="1884" y="88"/>
                </a:cubicBezTo>
                <a:close/>
                <a:moveTo>
                  <a:pt x="1597" y="68"/>
                </a:moveTo>
                <a:cubicBezTo>
                  <a:pt x="1609" y="68"/>
                  <a:pt x="1621" y="69"/>
                  <a:pt x="1625" y="61"/>
                </a:cubicBezTo>
                <a:cubicBezTo>
                  <a:pt x="1616" y="64"/>
                  <a:pt x="1595" y="54"/>
                  <a:pt x="1597" y="68"/>
                </a:cubicBezTo>
                <a:close/>
                <a:moveTo>
                  <a:pt x="1471" y="201"/>
                </a:moveTo>
                <a:cubicBezTo>
                  <a:pt x="1484" y="214"/>
                  <a:pt x="1549" y="211"/>
                  <a:pt x="1570" y="201"/>
                </a:cubicBezTo>
                <a:cubicBezTo>
                  <a:pt x="1536" y="200"/>
                  <a:pt x="1503" y="197"/>
                  <a:pt x="1471" y="201"/>
                </a:cubicBezTo>
                <a:close/>
                <a:moveTo>
                  <a:pt x="1526" y="126"/>
                </a:moveTo>
                <a:cubicBezTo>
                  <a:pt x="1535" y="123"/>
                  <a:pt x="1558" y="133"/>
                  <a:pt x="1557" y="119"/>
                </a:cubicBezTo>
                <a:cubicBezTo>
                  <a:pt x="1545" y="120"/>
                  <a:pt x="1533" y="121"/>
                  <a:pt x="1526" y="126"/>
                </a:cubicBezTo>
                <a:close/>
                <a:moveTo>
                  <a:pt x="1294" y="112"/>
                </a:moveTo>
                <a:cubicBezTo>
                  <a:pt x="1276" y="145"/>
                  <a:pt x="1223" y="121"/>
                  <a:pt x="1195" y="139"/>
                </a:cubicBezTo>
                <a:cubicBezTo>
                  <a:pt x="1265" y="144"/>
                  <a:pt x="1350" y="128"/>
                  <a:pt x="1444" y="133"/>
                </a:cubicBezTo>
                <a:cubicBezTo>
                  <a:pt x="1447" y="132"/>
                  <a:pt x="1448" y="130"/>
                  <a:pt x="1448" y="126"/>
                </a:cubicBezTo>
                <a:cubicBezTo>
                  <a:pt x="1397" y="118"/>
                  <a:pt x="1342" y="116"/>
                  <a:pt x="1294" y="112"/>
                </a:cubicBezTo>
                <a:close/>
                <a:moveTo>
                  <a:pt x="1056" y="146"/>
                </a:moveTo>
                <a:cubicBezTo>
                  <a:pt x="1063" y="144"/>
                  <a:pt x="1078" y="150"/>
                  <a:pt x="1080" y="143"/>
                </a:cubicBezTo>
                <a:cubicBezTo>
                  <a:pt x="1067" y="144"/>
                  <a:pt x="1060" y="128"/>
                  <a:pt x="1056" y="146"/>
                </a:cubicBezTo>
                <a:close/>
                <a:moveTo>
                  <a:pt x="814" y="245"/>
                </a:moveTo>
                <a:cubicBezTo>
                  <a:pt x="873" y="256"/>
                  <a:pt x="931" y="249"/>
                  <a:pt x="988" y="242"/>
                </a:cubicBezTo>
                <a:cubicBezTo>
                  <a:pt x="941" y="238"/>
                  <a:pt x="873" y="244"/>
                  <a:pt x="814" y="245"/>
                </a:cubicBezTo>
                <a:close/>
                <a:moveTo>
                  <a:pt x="787" y="245"/>
                </a:moveTo>
                <a:cubicBezTo>
                  <a:pt x="737" y="247"/>
                  <a:pt x="787" y="257"/>
                  <a:pt x="807" y="242"/>
                </a:cubicBezTo>
                <a:cubicBezTo>
                  <a:pt x="793" y="240"/>
                  <a:pt x="795" y="245"/>
                  <a:pt x="787" y="245"/>
                </a:cubicBezTo>
                <a:close/>
                <a:moveTo>
                  <a:pt x="150" y="483"/>
                </a:moveTo>
                <a:cubicBezTo>
                  <a:pt x="164" y="502"/>
                  <a:pt x="204" y="494"/>
                  <a:pt x="221" y="483"/>
                </a:cubicBezTo>
                <a:cubicBezTo>
                  <a:pt x="192" y="477"/>
                  <a:pt x="178" y="488"/>
                  <a:pt x="150" y="483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Freeform 21"/>
          <p:cNvSpPr>
            <a:spLocks noEditPoints="1"/>
          </p:cNvSpPr>
          <p:nvPr/>
        </p:nvSpPr>
        <p:spPr bwMode="auto">
          <a:xfrm>
            <a:off x="188687" y="1116149"/>
            <a:ext cx="8372356" cy="1998073"/>
          </a:xfrm>
          <a:custGeom>
            <a:avLst/>
            <a:gdLst>
              <a:gd name="T0" fmla="*/ 32 w 453"/>
              <a:gd name="T1" fmla="*/ 58 h 131"/>
              <a:gd name="T2" fmla="*/ 52 w 453"/>
              <a:gd name="T3" fmla="*/ 32 h 131"/>
              <a:gd name="T4" fmla="*/ 177 w 453"/>
              <a:gd name="T5" fmla="*/ 119 h 131"/>
              <a:gd name="T6" fmla="*/ 210 w 453"/>
              <a:gd name="T7" fmla="*/ 16 h 131"/>
              <a:gd name="T8" fmla="*/ 228 w 453"/>
              <a:gd name="T9" fmla="*/ 18 h 131"/>
              <a:gd name="T10" fmla="*/ 248 w 453"/>
              <a:gd name="T11" fmla="*/ 90 h 131"/>
              <a:gd name="T12" fmla="*/ 259 w 453"/>
              <a:gd name="T13" fmla="*/ 102 h 131"/>
              <a:gd name="T14" fmla="*/ 267 w 453"/>
              <a:gd name="T15" fmla="*/ 92 h 131"/>
              <a:gd name="T16" fmla="*/ 275 w 453"/>
              <a:gd name="T17" fmla="*/ 105 h 131"/>
              <a:gd name="T18" fmla="*/ 295 w 453"/>
              <a:gd name="T19" fmla="*/ 14 h 131"/>
              <a:gd name="T20" fmla="*/ 309 w 453"/>
              <a:gd name="T21" fmla="*/ 18 h 131"/>
              <a:gd name="T22" fmla="*/ 326 w 453"/>
              <a:gd name="T23" fmla="*/ 95 h 131"/>
              <a:gd name="T24" fmla="*/ 318 w 453"/>
              <a:gd name="T25" fmla="*/ 67 h 131"/>
              <a:gd name="T26" fmla="*/ 323 w 453"/>
              <a:gd name="T27" fmla="*/ 23 h 131"/>
              <a:gd name="T28" fmla="*/ 329 w 453"/>
              <a:gd name="T29" fmla="*/ 16 h 131"/>
              <a:gd name="T30" fmla="*/ 340 w 453"/>
              <a:gd name="T31" fmla="*/ 78 h 131"/>
              <a:gd name="T32" fmla="*/ 342 w 453"/>
              <a:gd name="T33" fmla="*/ 41 h 131"/>
              <a:gd name="T34" fmla="*/ 364 w 453"/>
              <a:gd name="T35" fmla="*/ 67 h 131"/>
              <a:gd name="T36" fmla="*/ 356 w 453"/>
              <a:gd name="T37" fmla="*/ 89 h 131"/>
              <a:gd name="T38" fmla="*/ 371 w 453"/>
              <a:gd name="T39" fmla="*/ 67 h 131"/>
              <a:gd name="T40" fmla="*/ 381 w 453"/>
              <a:gd name="T41" fmla="*/ 75 h 131"/>
              <a:gd name="T42" fmla="*/ 404 w 453"/>
              <a:gd name="T43" fmla="*/ 41 h 131"/>
              <a:gd name="T44" fmla="*/ 397 w 453"/>
              <a:gd name="T45" fmla="*/ 47 h 131"/>
              <a:gd name="T46" fmla="*/ 326 w 453"/>
              <a:gd name="T47" fmla="*/ 44 h 131"/>
              <a:gd name="T48" fmla="*/ 308 w 453"/>
              <a:gd name="T49" fmla="*/ 38 h 131"/>
              <a:gd name="T50" fmla="*/ 318 w 453"/>
              <a:gd name="T51" fmla="*/ 28 h 131"/>
              <a:gd name="T52" fmla="*/ 255 w 453"/>
              <a:gd name="T53" fmla="*/ 24 h 131"/>
              <a:gd name="T54" fmla="*/ 214 w 453"/>
              <a:gd name="T55" fmla="*/ 20 h 131"/>
              <a:gd name="T56" fmla="*/ 56 w 453"/>
              <a:gd name="T57" fmla="*/ 29 h 131"/>
              <a:gd name="T58" fmla="*/ 32 w 453"/>
              <a:gd name="T59" fmla="*/ 56 h 131"/>
              <a:gd name="T60" fmla="*/ 44 w 453"/>
              <a:gd name="T61" fmla="*/ 85 h 131"/>
              <a:gd name="T62" fmla="*/ 67 w 453"/>
              <a:gd name="T63" fmla="*/ 96 h 131"/>
              <a:gd name="T64" fmla="*/ 103 w 453"/>
              <a:gd name="T65" fmla="*/ 112 h 131"/>
              <a:gd name="T66" fmla="*/ 174 w 453"/>
              <a:gd name="T67" fmla="*/ 126 h 131"/>
              <a:gd name="T68" fmla="*/ 253 w 453"/>
              <a:gd name="T69" fmla="*/ 103 h 131"/>
              <a:gd name="T70" fmla="*/ 236 w 453"/>
              <a:gd name="T71" fmla="*/ 103 h 131"/>
              <a:gd name="T72" fmla="*/ 204 w 453"/>
              <a:gd name="T73" fmla="*/ 102 h 131"/>
              <a:gd name="T74" fmla="*/ 288 w 453"/>
              <a:gd name="T75" fmla="*/ 79 h 131"/>
              <a:gd name="T76" fmla="*/ 322 w 453"/>
              <a:gd name="T77" fmla="*/ 38 h 131"/>
              <a:gd name="T78" fmla="*/ 230 w 453"/>
              <a:gd name="T79" fmla="*/ 25 h 131"/>
              <a:gd name="T80" fmla="*/ 47 w 453"/>
              <a:gd name="T81" fmla="*/ 47 h 131"/>
              <a:gd name="T82" fmla="*/ 77 w 453"/>
              <a:gd name="T83" fmla="*/ 90 h 131"/>
              <a:gd name="T84" fmla="*/ 101 w 453"/>
              <a:gd name="T85" fmla="*/ 103 h 131"/>
              <a:gd name="T86" fmla="*/ 159 w 453"/>
              <a:gd name="T87" fmla="*/ 126 h 131"/>
              <a:gd name="T88" fmla="*/ 163 w 453"/>
              <a:gd name="T89" fmla="*/ 112 h 131"/>
              <a:gd name="T90" fmla="*/ 209 w 453"/>
              <a:gd name="T91" fmla="*/ 20 h 131"/>
              <a:gd name="T92" fmla="*/ 248 w 453"/>
              <a:gd name="T93" fmla="*/ 29 h 131"/>
              <a:gd name="T94" fmla="*/ 221 w 453"/>
              <a:gd name="T95" fmla="*/ 90 h 131"/>
              <a:gd name="T96" fmla="*/ 256 w 453"/>
              <a:gd name="T97" fmla="*/ 72 h 131"/>
              <a:gd name="T98" fmla="*/ 300 w 453"/>
              <a:gd name="T99" fmla="*/ 38 h 131"/>
              <a:gd name="T100" fmla="*/ 321 w 453"/>
              <a:gd name="T101" fmla="*/ 62 h 131"/>
              <a:gd name="T102" fmla="*/ 367 w 453"/>
              <a:gd name="T103" fmla="*/ 56 h 131"/>
              <a:gd name="T104" fmla="*/ 390 w 453"/>
              <a:gd name="T105" fmla="*/ 50 h 131"/>
              <a:gd name="T106" fmla="*/ 214 w 453"/>
              <a:gd name="T107" fmla="*/ 95 h 131"/>
              <a:gd name="T108" fmla="*/ 265 w 453"/>
              <a:gd name="T109" fmla="*/ 92 h 131"/>
              <a:gd name="T110" fmla="*/ 311 w 453"/>
              <a:gd name="T111" fmla="*/ 17 h 131"/>
              <a:gd name="T112" fmla="*/ 351 w 453"/>
              <a:gd name="T113" fmla="*/ 39 h 131"/>
              <a:gd name="T114" fmla="*/ 365 w 453"/>
              <a:gd name="T115" fmla="*/ 27 h 131"/>
              <a:gd name="T116" fmla="*/ 352 w 453"/>
              <a:gd name="T117" fmla="*/ 28 h 131"/>
              <a:gd name="T118" fmla="*/ 385 w 453"/>
              <a:gd name="T119" fmla="*/ 67 h 131"/>
              <a:gd name="T120" fmla="*/ 381 w 453"/>
              <a:gd name="T121" fmla="*/ 38 h 131"/>
              <a:gd name="T122" fmla="*/ 253 w 453"/>
              <a:gd name="T123" fmla="*/ 107 h 131"/>
              <a:gd name="T124" fmla="*/ 379 w 453"/>
              <a:gd name="T125" fmla="*/ 2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3" h="131">
                <a:moveTo>
                  <a:pt x="3" y="83"/>
                </a:moveTo>
                <a:cubicBezTo>
                  <a:pt x="2" y="81"/>
                  <a:pt x="0" y="84"/>
                  <a:pt x="3" y="83"/>
                </a:cubicBezTo>
                <a:close/>
                <a:moveTo>
                  <a:pt x="21" y="79"/>
                </a:moveTo>
                <a:cubicBezTo>
                  <a:pt x="22" y="79"/>
                  <a:pt x="23" y="79"/>
                  <a:pt x="23" y="79"/>
                </a:cubicBezTo>
                <a:cubicBezTo>
                  <a:pt x="23" y="78"/>
                  <a:pt x="22" y="78"/>
                  <a:pt x="21" y="79"/>
                </a:cubicBezTo>
                <a:close/>
                <a:moveTo>
                  <a:pt x="24" y="72"/>
                </a:moveTo>
                <a:cubicBezTo>
                  <a:pt x="24" y="71"/>
                  <a:pt x="23" y="71"/>
                  <a:pt x="23" y="72"/>
                </a:cubicBezTo>
                <a:cubicBezTo>
                  <a:pt x="23" y="72"/>
                  <a:pt x="24" y="72"/>
                  <a:pt x="24" y="72"/>
                </a:cubicBezTo>
                <a:close/>
                <a:moveTo>
                  <a:pt x="24" y="58"/>
                </a:moveTo>
                <a:cubicBezTo>
                  <a:pt x="24" y="58"/>
                  <a:pt x="24" y="57"/>
                  <a:pt x="24" y="57"/>
                </a:cubicBezTo>
                <a:cubicBezTo>
                  <a:pt x="24" y="57"/>
                  <a:pt x="23" y="57"/>
                  <a:pt x="23" y="58"/>
                </a:cubicBezTo>
                <a:cubicBezTo>
                  <a:pt x="23" y="58"/>
                  <a:pt x="24" y="58"/>
                  <a:pt x="24" y="58"/>
                </a:cubicBezTo>
                <a:close/>
                <a:moveTo>
                  <a:pt x="24" y="79"/>
                </a:moveTo>
                <a:cubicBezTo>
                  <a:pt x="24" y="79"/>
                  <a:pt x="24" y="79"/>
                  <a:pt x="24" y="79"/>
                </a:cubicBezTo>
                <a:cubicBezTo>
                  <a:pt x="24" y="80"/>
                  <a:pt x="25" y="79"/>
                  <a:pt x="26" y="79"/>
                </a:cubicBezTo>
                <a:cubicBezTo>
                  <a:pt x="25" y="79"/>
                  <a:pt x="24" y="78"/>
                  <a:pt x="24" y="79"/>
                </a:cubicBezTo>
                <a:close/>
                <a:moveTo>
                  <a:pt x="24" y="70"/>
                </a:moveTo>
                <a:cubicBezTo>
                  <a:pt x="23" y="71"/>
                  <a:pt x="24" y="70"/>
                  <a:pt x="24" y="71"/>
                </a:cubicBezTo>
                <a:cubicBezTo>
                  <a:pt x="25" y="70"/>
                  <a:pt x="27" y="70"/>
                  <a:pt x="28" y="70"/>
                </a:cubicBezTo>
                <a:cubicBezTo>
                  <a:pt x="26" y="70"/>
                  <a:pt x="25" y="70"/>
                  <a:pt x="24" y="70"/>
                </a:cubicBezTo>
                <a:close/>
                <a:moveTo>
                  <a:pt x="24" y="69"/>
                </a:moveTo>
                <a:cubicBezTo>
                  <a:pt x="25" y="69"/>
                  <a:pt x="26" y="69"/>
                  <a:pt x="26" y="69"/>
                </a:cubicBezTo>
                <a:cubicBezTo>
                  <a:pt x="26" y="69"/>
                  <a:pt x="25" y="69"/>
                  <a:pt x="24" y="69"/>
                </a:cubicBezTo>
                <a:close/>
                <a:moveTo>
                  <a:pt x="25" y="59"/>
                </a:moveTo>
                <a:cubicBezTo>
                  <a:pt x="25" y="59"/>
                  <a:pt x="25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5" y="59"/>
                  <a:pt x="25" y="59"/>
                  <a:pt x="25" y="59"/>
                </a:cubicBezTo>
                <a:close/>
                <a:moveTo>
                  <a:pt x="25" y="55"/>
                </a:moveTo>
                <a:cubicBezTo>
                  <a:pt x="26" y="54"/>
                  <a:pt x="24" y="54"/>
                  <a:pt x="24" y="55"/>
                </a:cubicBezTo>
                <a:lnTo>
                  <a:pt x="25" y="55"/>
                </a:lnTo>
                <a:close/>
                <a:moveTo>
                  <a:pt x="27" y="73"/>
                </a:moveTo>
                <a:cubicBezTo>
                  <a:pt x="26" y="73"/>
                  <a:pt x="25" y="72"/>
                  <a:pt x="25" y="73"/>
                </a:cubicBezTo>
                <a:cubicBezTo>
                  <a:pt x="25" y="73"/>
                  <a:pt x="26" y="74"/>
                  <a:pt x="27" y="73"/>
                </a:cubicBezTo>
                <a:close/>
                <a:moveTo>
                  <a:pt x="26" y="81"/>
                </a:moveTo>
                <a:cubicBezTo>
                  <a:pt x="26" y="81"/>
                  <a:pt x="27" y="81"/>
                  <a:pt x="27" y="81"/>
                </a:cubicBezTo>
                <a:cubicBezTo>
                  <a:pt x="26" y="81"/>
                  <a:pt x="26" y="80"/>
                  <a:pt x="26" y="81"/>
                </a:cubicBezTo>
                <a:close/>
                <a:moveTo>
                  <a:pt x="29" y="58"/>
                </a:moveTo>
                <a:cubicBezTo>
                  <a:pt x="28" y="58"/>
                  <a:pt x="26" y="57"/>
                  <a:pt x="26" y="58"/>
                </a:cubicBezTo>
                <a:cubicBezTo>
                  <a:pt x="27" y="58"/>
                  <a:pt x="28" y="59"/>
                  <a:pt x="29" y="58"/>
                </a:cubicBezTo>
                <a:close/>
                <a:moveTo>
                  <a:pt x="32" y="58"/>
                </a:moveTo>
                <a:cubicBezTo>
                  <a:pt x="31" y="58"/>
                  <a:pt x="30" y="58"/>
                  <a:pt x="30" y="58"/>
                </a:cubicBezTo>
                <a:cubicBezTo>
                  <a:pt x="30" y="58"/>
                  <a:pt x="32" y="59"/>
                  <a:pt x="32" y="58"/>
                </a:cubicBezTo>
                <a:close/>
                <a:moveTo>
                  <a:pt x="36" y="25"/>
                </a:moveTo>
                <a:cubicBezTo>
                  <a:pt x="36" y="24"/>
                  <a:pt x="35" y="24"/>
                  <a:pt x="34" y="24"/>
                </a:cubicBezTo>
                <a:cubicBezTo>
                  <a:pt x="34" y="24"/>
                  <a:pt x="34" y="24"/>
                  <a:pt x="34" y="25"/>
                </a:cubicBezTo>
                <a:cubicBezTo>
                  <a:pt x="35" y="25"/>
                  <a:pt x="36" y="25"/>
                  <a:pt x="36" y="25"/>
                </a:cubicBezTo>
                <a:close/>
                <a:moveTo>
                  <a:pt x="34" y="91"/>
                </a:move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6" y="91"/>
                </a:cubicBezTo>
                <a:cubicBezTo>
                  <a:pt x="35" y="91"/>
                  <a:pt x="35" y="91"/>
                  <a:pt x="34" y="91"/>
                </a:cubicBezTo>
                <a:close/>
                <a:moveTo>
                  <a:pt x="39" y="46"/>
                </a:moveTo>
                <a:cubicBezTo>
                  <a:pt x="38" y="47"/>
                  <a:pt x="36" y="46"/>
                  <a:pt x="35" y="46"/>
                </a:cubicBezTo>
                <a:cubicBezTo>
                  <a:pt x="36" y="47"/>
                  <a:pt x="38" y="47"/>
                  <a:pt x="39" y="46"/>
                </a:cubicBezTo>
                <a:close/>
                <a:moveTo>
                  <a:pt x="35" y="88"/>
                </a:moveTo>
                <a:cubicBezTo>
                  <a:pt x="35" y="89"/>
                  <a:pt x="35" y="89"/>
                  <a:pt x="35" y="89"/>
                </a:cubicBezTo>
                <a:cubicBezTo>
                  <a:pt x="37" y="89"/>
                  <a:pt x="38" y="89"/>
                  <a:pt x="39" y="89"/>
                </a:cubicBezTo>
                <a:cubicBezTo>
                  <a:pt x="38" y="88"/>
                  <a:pt x="36" y="88"/>
                  <a:pt x="35" y="88"/>
                </a:cubicBezTo>
                <a:close/>
                <a:moveTo>
                  <a:pt x="37" y="62"/>
                </a:moveTo>
                <a:cubicBezTo>
                  <a:pt x="37" y="62"/>
                  <a:pt x="36" y="62"/>
                  <a:pt x="36" y="62"/>
                </a:cubicBezTo>
                <a:cubicBezTo>
                  <a:pt x="36" y="62"/>
                  <a:pt x="37" y="63"/>
                  <a:pt x="37" y="62"/>
                </a:cubicBezTo>
                <a:close/>
                <a:moveTo>
                  <a:pt x="36" y="29"/>
                </a:moveTo>
                <a:cubicBezTo>
                  <a:pt x="37" y="29"/>
                  <a:pt x="38" y="30"/>
                  <a:pt x="38" y="29"/>
                </a:cubicBezTo>
                <a:cubicBezTo>
                  <a:pt x="37" y="29"/>
                  <a:pt x="37" y="29"/>
                  <a:pt x="36" y="29"/>
                </a:cubicBezTo>
                <a:close/>
                <a:moveTo>
                  <a:pt x="42" y="63"/>
                </a:moveTo>
                <a:cubicBezTo>
                  <a:pt x="41" y="63"/>
                  <a:pt x="39" y="62"/>
                  <a:pt x="38" y="63"/>
                </a:cubicBezTo>
                <a:cubicBezTo>
                  <a:pt x="39" y="63"/>
                  <a:pt x="41" y="63"/>
                  <a:pt x="42" y="63"/>
                </a:cubicBezTo>
                <a:close/>
                <a:moveTo>
                  <a:pt x="40" y="24"/>
                </a:moveTo>
                <a:cubicBezTo>
                  <a:pt x="41" y="23"/>
                  <a:pt x="41" y="23"/>
                  <a:pt x="42" y="23"/>
                </a:cubicBezTo>
                <a:cubicBezTo>
                  <a:pt x="42" y="23"/>
                  <a:pt x="41" y="22"/>
                  <a:pt x="40" y="23"/>
                </a:cubicBezTo>
                <a:cubicBezTo>
                  <a:pt x="40" y="23"/>
                  <a:pt x="39" y="23"/>
                  <a:pt x="40" y="24"/>
                </a:cubicBezTo>
                <a:close/>
                <a:moveTo>
                  <a:pt x="41" y="26"/>
                </a:moveTo>
                <a:cubicBezTo>
                  <a:pt x="42" y="26"/>
                  <a:pt x="44" y="27"/>
                  <a:pt x="45" y="27"/>
                </a:cubicBezTo>
                <a:cubicBezTo>
                  <a:pt x="44" y="26"/>
                  <a:pt x="42" y="25"/>
                  <a:pt x="41" y="26"/>
                </a:cubicBezTo>
                <a:close/>
                <a:moveTo>
                  <a:pt x="44" y="33"/>
                </a:moveTo>
                <a:cubicBezTo>
                  <a:pt x="44" y="33"/>
                  <a:pt x="43" y="34"/>
                  <a:pt x="43" y="34"/>
                </a:cubicBezTo>
                <a:cubicBezTo>
                  <a:pt x="45" y="34"/>
                  <a:pt x="46" y="33"/>
                  <a:pt x="44" y="33"/>
                </a:cubicBezTo>
                <a:close/>
                <a:moveTo>
                  <a:pt x="48" y="23"/>
                </a:moveTo>
                <a:cubicBezTo>
                  <a:pt x="48" y="23"/>
                  <a:pt x="46" y="23"/>
                  <a:pt x="46" y="23"/>
                </a:cubicBezTo>
                <a:cubicBezTo>
                  <a:pt x="46" y="23"/>
                  <a:pt x="48" y="24"/>
                  <a:pt x="48" y="23"/>
                </a:cubicBezTo>
                <a:close/>
                <a:moveTo>
                  <a:pt x="51" y="99"/>
                </a:moveTo>
                <a:cubicBezTo>
                  <a:pt x="53" y="99"/>
                  <a:pt x="56" y="100"/>
                  <a:pt x="59" y="99"/>
                </a:cubicBezTo>
                <a:cubicBezTo>
                  <a:pt x="56" y="99"/>
                  <a:pt x="53" y="98"/>
                  <a:pt x="51" y="99"/>
                </a:cubicBezTo>
                <a:close/>
                <a:moveTo>
                  <a:pt x="54" y="32"/>
                </a:moveTo>
                <a:cubicBezTo>
                  <a:pt x="54" y="32"/>
                  <a:pt x="52" y="32"/>
                  <a:pt x="52" y="32"/>
                </a:cubicBezTo>
                <a:cubicBezTo>
                  <a:pt x="53" y="32"/>
                  <a:pt x="54" y="33"/>
                  <a:pt x="54" y="32"/>
                </a:cubicBezTo>
                <a:close/>
                <a:moveTo>
                  <a:pt x="54" y="36"/>
                </a:moveTo>
                <a:cubicBezTo>
                  <a:pt x="54" y="36"/>
                  <a:pt x="55" y="36"/>
                  <a:pt x="56" y="36"/>
                </a:cubicBezTo>
                <a:cubicBezTo>
                  <a:pt x="55" y="36"/>
                  <a:pt x="54" y="35"/>
                  <a:pt x="54" y="36"/>
                </a:cubicBezTo>
                <a:close/>
                <a:moveTo>
                  <a:pt x="56" y="100"/>
                </a:moveTo>
                <a:cubicBezTo>
                  <a:pt x="57" y="100"/>
                  <a:pt x="58" y="101"/>
                  <a:pt x="58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59" y="100"/>
                </a:moveTo>
                <a:cubicBezTo>
                  <a:pt x="60" y="100"/>
                  <a:pt x="61" y="101"/>
                  <a:pt x="60" y="100"/>
                </a:cubicBezTo>
                <a:cubicBezTo>
                  <a:pt x="60" y="100"/>
                  <a:pt x="59" y="100"/>
                  <a:pt x="59" y="100"/>
                </a:cubicBezTo>
                <a:close/>
                <a:moveTo>
                  <a:pt x="82" y="108"/>
                </a:moveTo>
                <a:cubicBezTo>
                  <a:pt x="83" y="108"/>
                  <a:pt x="84" y="109"/>
                  <a:pt x="84" y="108"/>
                </a:cubicBezTo>
                <a:cubicBezTo>
                  <a:pt x="83" y="108"/>
                  <a:pt x="83" y="108"/>
                  <a:pt x="82" y="108"/>
                </a:cubicBezTo>
                <a:close/>
                <a:moveTo>
                  <a:pt x="94" y="18"/>
                </a:moveTo>
                <a:cubicBezTo>
                  <a:pt x="93" y="18"/>
                  <a:pt x="92" y="18"/>
                  <a:pt x="92" y="18"/>
                </a:cubicBezTo>
                <a:cubicBezTo>
                  <a:pt x="93" y="18"/>
                  <a:pt x="94" y="19"/>
                  <a:pt x="94" y="18"/>
                </a:cubicBezTo>
                <a:close/>
                <a:moveTo>
                  <a:pt x="101" y="109"/>
                </a:moveTo>
                <a:cubicBezTo>
                  <a:pt x="101" y="108"/>
                  <a:pt x="100" y="108"/>
                  <a:pt x="100" y="109"/>
                </a:cubicBezTo>
                <a:cubicBezTo>
                  <a:pt x="100" y="109"/>
                  <a:pt x="101" y="109"/>
                  <a:pt x="101" y="109"/>
                </a:cubicBezTo>
                <a:close/>
                <a:moveTo>
                  <a:pt x="105" y="115"/>
                </a:moveTo>
                <a:cubicBezTo>
                  <a:pt x="105" y="115"/>
                  <a:pt x="104" y="115"/>
                  <a:pt x="104" y="116"/>
                </a:cubicBezTo>
                <a:cubicBezTo>
                  <a:pt x="105" y="116"/>
                  <a:pt x="105" y="116"/>
                  <a:pt x="105" y="115"/>
                </a:cubicBezTo>
                <a:close/>
                <a:moveTo>
                  <a:pt x="116" y="108"/>
                </a:moveTo>
                <a:cubicBezTo>
                  <a:pt x="116" y="108"/>
                  <a:pt x="115" y="107"/>
                  <a:pt x="115" y="108"/>
                </a:cubicBezTo>
                <a:cubicBezTo>
                  <a:pt x="115" y="108"/>
                  <a:pt x="116" y="108"/>
                  <a:pt x="116" y="108"/>
                </a:cubicBezTo>
                <a:close/>
                <a:moveTo>
                  <a:pt x="148" y="131"/>
                </a:moveTo>
                <a:cubicBezTo>
                  <a:pt x="149" y="131"/>
                  <a:pt x="151" y="131"/>
                  <a:pt x="151" y="131"/>
                </a:cubicBezTo>
                <a:cubicBezTo>
                  <a:pt x="150" y="131"/>
                  <a:pt x="148" y="131"/>
                  <a:pt x="148" y="131"/>
                </a:cubicBezTo>
                <a:close/>
                <a:moveTo>
                  <a:pt x="150" y="130"/>
                </a:moveTo>
                <a:cubicBezTo>
                  <a:pt x="150" y="130"/>
                  <a:pt x="149" y="129"/>
                  <a:pt x="149" y="130"/>
                </a:cubicBezTo>
                <a:cubicBezTo>
                  <a:pt x="149" y="130"/>
                  <a:pt x="150" y="130"/>
                  <a:pt x="150" y="130"/>
                </a:cubicBezTo>
                <a:close/>
                <a:moveTo>
                  <a:pt x="157" y="131"/>
                </a:moveTo>
                <a:cubicBezTo>
                  <a:pt x="159" y="131"/>
                  <a:pt x="160" y="131"/>
                  <a:pt x="161" y="131"/>
                </a:cubicBezTo>
                <a:cubicBezTo>
                  <a:pt x="160" y="131"/>
                  <a:pt x="158" y="130"/>
                  <a:pt x="157" y="131"/>
                </a:cubicBezTo>
                <a:close/>
                <a:moveTo>
                  <a:pt x="174" y="101"/>
                </a:moveTo>
                <a:cubicBezTo>
                  <a:pt x="175" y="101"/>
                  <a:pt x="175" y="101"/>
                  <a:pt x="175" y="101"/>
                </a:cubicBezTo>
                <a:cubicBezTo>
                  <a:pt x="175" y="100"/>
                  <a:pt x="174" y="101"/>
                  <a:pt x="174" y="101"/>
                </a:cubicBezTo>
                <a:close/>
                <a:moveTo>
                  <a:pt x="176" y="106"/>
                </a:moveTo>
                <a:cubicBezTo>
                  <a:pt x="178" y="105"/>
                  <a:pt x="181" y="106"/>
                  <a:pt x="182" y="105"/>
                </a:cubicBezTo>
                <a:cubicBezTo>
                  <a:pt x="180" y="105"/>
                  <a:pt x="178" y="105"/>
                  <a:pt x="176" y="106"/>
                </a:cubicBezTo>
                <a:close/>
                <a:moveTo>
                  <a:pt x="181" y="119"/>
                </a:moveTo>
                <a:cubicBezTo>
                  <a:pt x="180" y="119"/>
                  <a:pt x="178" y="119"/>
                  <a:pt x="177" y="119"/>
                </a:cubicBezTo>
                <a:cubicBezTo>
                  <a:pt x="178" y="120"/>
                  <a:pt x="180" y="120"/>
                  <a:pt x="181" y="119"/>
                </a:cubicBezTo>
                <a:close/>
                <a:moveTo>
                  <a:pt x="179" y="96"/>
                </a:moveTo>
                <a:cubicBezTo>
                  <a:pt x="180" y="96"/>
                  <a:pt x="181" y="96"/>
                  <a:pt x="182" y="96"/>
                </a:cubicBezTo>
                <a:cubicBezTo>
                  <a:pt x="181" y="96"/>
                  <a:pt x="179" y="96"/>
                  <a:pt x="179" y="96"/>
                </a:cubicBezTo>
                <a:close/>
                <a:moveTo>
                  <a:pt x="185" y="100"/>
                </a:moveTo>
                <a:cubicBezTo>
                  <a:pt x="184" y="99"/>
                  <a:pt x="181" y="100"/>
                  <a:pt x="180" y="100"/>
                </a:cubicBezTo>
                <a:cubicBezTo>
                  <a:pt x="181" y="101"/>
                  <a:pt x="183" y="100"/>
                  <a:pt x="185" y="100"/>
                </a:cubicBezTo>
                <a:close/>
                <a:moveTo>
                  <a:pt x="184" y="113"/>
                </a:moveTo>
                <a:cubicBezTo>
                  <a:pt x="185" y="113"/>
                  <a:pt x="186" y="113"/>
                  <a:pt x="186" y="112"/>
                </a:cubicBezTo>
                <a:cubicBezTo>
                  <a:pt x="185" y="112"/>
                  <a:pt x="184" y="112"/>
                  <a:pt x="184" y="113"/>
                </a:cubicBezTo>
                <a:close/>
                <a:moveTo>
                  <a:pt x="188" y="102"/>
                </a:moveTo>
                <a:cubicBezTo>
                  <a:pt x="189" y="101"/>
                  <a:pt x="192" y="102"/>
                  <a:pt x="192" y="101"/>
                </a:cubicBezTo>
                <a:cubicBezTo>
                  <a:pt x="191" y="101"/>
                  <a:pt x="188" y="101"/>
                  <a:pt x="188" y="102"/>
                </a:cubicBezTo>
                <a:close/>
                <a:moveTo>
                  <a:pt x="193" y="105"/>
                </a:moveTo>
                <a:cubicBezTo>
                  <a:pt x="192" y="105"/>
                  <a:pt x="191" y="105"/>
                  <a:pt x="191" y="105"/>
                </a:cubicBezTo>
                <a:cubicBezTo>
                  <a:pt x="191" y="105"/>
                  <a:pt x="193" y="106"/>
                  <a:pt x="193" y="105"/>
                </a:cubicBezTo>
                <a:close/>
                <a:moveTo>
                  <a:pt x="196" y="96"/>
                </a:moveTo>
                <a:cubicBezTo>
                  <a:pt x="196" y="96"/>
                  <a:pt x="197" y="96"/>
                  <a:pt x="197" y="95"/>
                </a:cubicBezTo>
                <a:cubicBezTo>
                  <a:pt x="199" y="96"/>
                  <a:pt x="196" y="95"/>
                  <a:pt x="196" y="96"/>
                </a:cubicBezTo>
                <a:close/>
                <a:moveTo>
                  <a:pt x="198" y="113"/>
                </a:moveTo>
                <a:cubicBezTo>
                  <a:pt x="199" y="113"/>
                  <a:pt x="200" y="114"/>
                  <a:pt x="201" y="113"/>
                </a:cubicBezTo>
                <a:cubicBezTo>
                  <a:pt x="200" y="113"/>
                  <a:pt x="199" y="113"/>
                  <a:pt x="198" y="113"/>
                </a:cubicBezTo>
                <a:close/>
                <a:moveTo>
                  <a:pt x="200" y="117"/>
                </a:moveTo>
                <a:cubicBezTo>
                  <a:pt x="201" y="117"/>
                  <a:pt x="202" y="117"/>
                  <a:pt x="202" y="117"/>
                </a:cubicBezTo>
                <a:cubicBezTo>
                  <a:pt x="202" y="116"/>
                  <a:pt x="200" y="116"/>
                  <a:pt x="200" y="117"/>
                </a:cubicBezTo>
                <a:close/>
                <a:moveTo>
                  <a:pt x="206" y="14"/>
                </a:moveTo>
                <a:cubicBezTo>
                  <a:pt x="205" y="13"/>
                  <a:pt x="202" y="13"/>
                  <a:pt x="201" y="14"/>
                </a:cubicBezTo>
                <a:cubicBezTo>
                  <a:pt x="203" y="13"/>
                  <a:pt x="205" y="14"/>
                  <a:pt x="206" y="14"/>
                </a:cubicBezTo>
                <a:close/>
                <a:moveTo>
                  <a:pt x="203" y="97"/>
                </a:moveTo>
                <a:cubicBezTo>
                  <a:pt x="205" y="97"/>
                  <a:pt x="206" y="97"/>
                  <a:pt x="207" y="97"/>
                </a:cubicBezTo>
                <a:cubicBezTo>
                  <a:pt x="205" y="97"/>
                  <a:pt x="204" y="96"/>
                  <a:pt x="203" y="97"/>
                </a:cubicBezTo>
                <a:close/>
                <a:moveTo>
                  <a:pt x="204" y="16"/>
                </a:moveTo>
                <a:cubicBezTo>
                  <a:pt x="205" y="17"/>
                  <a:pt x="206" y="17"/>
                  <a:pt x="206" y="16"/>
                </a:cubicBezTo>
                <a:cubicBezTo>
                  <a:pt x="205" y="16"/>
                  <a:pt x="204" y="16"/>
                  <a:pt x="204" y="16"/>
                </a:cubicBezTo>
                <a:close/>
                <a:moveTo>
                  <a:pt x="206" y="114"/>
                </a:moveTo>
                <a:cubicBezTo>
                  <a:pt x="206" y="114"/>
                  <a:pt x="205" y="114"/>
                  <a:pt x="205" y="114"/>
                </a:cubicBezTo>
                <a:cubicBezTo>
                  <a:pt x="206" y="114"/>
                  <a:pt x="206" y="114"/>
                  <a:pt x="206" y="114"/>
                </a:cubicBezTo>
                <a:close/>
                <a:moveTo>
                  <a:pt x="206" y="117"/>
                </a:moveTo>
                <a:cubicBezTo>
                  <a:pt x="207" y="117"/>
                  <a:pt x="208" y="117"/>
                  <a:pt x="209" y="116"/>
                </a:cubicBezTo>
                <a:cubicBezTo>
                  <a:pt x="208" y="116"/>
                  <a:pt x="207" y="116"/>
                  <a:pt x="206" y="117"/>
                </a:cubicBezTo>
                <a:close/>
                <a:moveTo>
                  <a:pt x="206" y="16"/>
                </a:moveTo>
                <a:cubicBezTo>
                  <a:pt x="207" y="16"/>
                  <a:pt x="209" y="16"/>
                  <a:pt x="210" y="16"/>
                </a:cubicBezTo>
                <a:cubicBezTo>
                  <a:pt x="209" y="16"/>
                  <a:pt x="207" y="16"/>
                  <a:pt x="206" y="16"/>
                </a:cubicBezTo>
                <a:close/>
                <a:moveTo>
                  <a:pt x="207" y="14"/>
                </a:moveTo>
                <a:cubicBezTo>
                  <a:pt x="210" y="14"/>
                  <a:pt x="208" y="13"/>
                  <a:pt x="206" y="14"/>
                </a:cubicBezTo>
                <a:cubicBezTo>
                  <a:pt x="207" y="14"/>
                  <a:pt x="207" y="14"/>
                  <a:pt x="207" y="14"/>
                </a:cubicBezTo>
                <a:close/>
                <a:moveTo>
                  <a:pt x="208" y="115"/>
                </a:moveTo>
                <a:cubicBezTo>
                  <a:pt x="207" y="115"/>
                  <a:pt x="207" y="115"/>
                  <a:pt x="206" y="115"/>
                </a:cubicBezTo>
                <a:cubicBezTo>
                  <a:pt x="207" y="115"/>
                  <a:pt x="208" y="116"/>
                  <a:pt x="208" y="115"/>
                </a:cubicBezTo>
                <a:close/>
                <a:moveTo>
                  <a:pt x="208" y="15"/>
                </a:moveTo>
                <a:cubicBezTo>
                  <a:pt x="209" y="15"/>
                  <a:pt x="209" y="15"/>
                  <a:pt x="210" y="15"/>
                </a:cubicBezTo>
                <a:cubicBezTo>
                  <a:pt x="209" y="15"/>
                  <a:pt x="208" y="15"/>
                  <a:pt x="208" y="15"/>
                </a:cubicBezTo>
                <a:close/>
                <a:moveTo>
                  <a:pt x="209" y="117"/>
                </a:moveTo>
                <a:cubicBezTo>
                  <a:pt x="209" y="117"/>
                  <a:pt x="209" y="117"/>
                  <a:pt x="209" y="116"/>
                </a:cubicBezTo>
                <a:cubicBezTo>
                  <a:pt x="212" y="117"/>
                  <a:pt x="209" y="116"/>
                  <a:pt x="209" y="117"/>
                </a:cubicBezTo>
                <a:close/>
                <a:moveTo>
                  <a:pt x="213" y="16"/>
                </a:moveTo>
                <a:cubicBezTo>
                  <a:pt x="212" y="16"/>
                  <a:pt x="211" y="15"/>
                  <a:pt x="211" y="16"/>
                </a:cubicBezTo>
                <a:cubicBezTo>
                  <a:pt x="212" y="16"/>
                  <a:pt x="212" y="16"/>
                  <a:pt x="213" y="16"/>
                </a:cubicBezTo>
                <a:close/>
                <a:moveTo>
                  <a:pt x="211" y="110"/>
                </a:moveTo>
                <a:cubicBezTo>
                  <a:pt x="212" y="111"/>
                  <a:pt x="212" y="111"/>
                  <a:pt x="213" y="111"/>
                </a:cubicBezTo>
                <a:cubicBezTo>
                  <a:pt x="213" y="110"/>
                  <a:pt x="211" y="110"/>
                  <a:pt x="211" y="110"/>
                </a:cubicBezTo>
                <a:close/>
                <a:moveTo>
                  <a:pt x="217" y="94"/>
                </a:moveTo>
                <a:cubicBezTo>
                  <a:pt x="215" y="94"/>
                  <a:pt x="215" y="94"/>
                  <a:pt x="214" y="94"/>
                </a:cubicBezTo>
                <a:cubicBezTo>
                  <a:pt x="215" y="95"/>
                  <a:pt x="216" y="95"/>
                  <a:pt x="217" y="94"/>
                </a:cubicBezTo>
                <a:close/>
                <a:moveTo>
                  <a:pt x="216" y="20"/>
                </a:moveTo>
                <a:cubicBezTo>
                  <a:pt x="217" y="21"/>
                  <a:pt x="217" y="20"/>
                  <a:pt x="218" y="20"/>
                </a:cubicBezTo>
                <a:cubicBezTo>
                  <a:pt x="217" y="20"/>
                  <a:pt x="216" y="20"/>
                  <a:pt x="216" y="20"/>
                </a:cubicBezTo>
                <a:close/>
                <a:moveTo>
                  <a:pt x="218" y="20"/>
                </a:moveTo>
                <a:cubicBezTo>
                  <a:pt x="219" y="20"/>
                  <a:pt x="221" y="20"/>
                  <a:pt x="221" y="20"/>
                </a:cubicBezTo>
                <a:cubicBezTo>
                  <a:pt x="220" y="20"/>
                  <a:pt x="218" y="19"/>
                  <a:pt x="218" y="20"/>
                </a:cubicBezTo>
                <a:close/>
                <a:moveTo>
                  <a:pt x="233" y="11"/>
                </a:moveTo>
                <a:cubicBezTo>
                  <a:pt x="229" y="11"/>
                  <a:pt x="225" y="12"/>
                  <a:pt x="221" y="12"/>
                </a:cubicBezTo>
                <a:cubicBezTo>
                  <a:pt x="225" y="13"/>
                  <a:pt x="230" y="12"/>
                  <a:pt x="233" y="11"/>
                </a:cubicBezTo>
                <a:close/>
                <a:moveTo>
                  <a:pt x="222" y="109"/>
                </a:moveTo>
                <a:cubicBezTo>
                  <a:pt x="223" y="109"/>
                  <a:pt x="224" y="109"/>
                  <a:pt x="224" y="109"/>
                </a:cubicBezTo>
                <a:cubicBezTo>
                  <a:pt x="224" y="108"/>
                  <a:pt x="222" y="108"/>
                  <a:pt x="222" y="109"/>
                </a:cubicBezTo>
                <a:close/>
                <a:moveTo>
                  <a:pt x="223" y="15"/>
                </a:moveTo>
                <a:cubicBezTo>
                  <a:pt x="224" y="15"/>
                  <a:pt x="225" y="15"/>
                  <a:pt x="225" y="14"/>
                </a:cubicBezTo>
                <a:cubicBezTo>
                  <a:pt x="225" y="15"/>
                  <a:pt x="224" y="14"/>
                  <a:pt x="223" y="15"/>
                </a:cubicBezTo>
                <a:close/>
                <a:moveTo>
                  <a:pt x="226" y="108"/>
                </a:moveTo>
                <a:cubicBezTo>
                  <a:pt x="226" y="109"/>
                  <a:pt x="227" y="109"/>
                  <a:pt x="227" y="108"/>
                </a:cubicBezTo>
                <a:cubicBezTo>
                  <a:pt x="227" y="109"/>
                  <a:pt x="226" y="107"/>
                  <a:pt x="226" y="108"/>
                </a:cubicBezTo>
                <a:close/>
                <a:moveTo>
                  <a:pt x="231" y="18"/>
                </a:moveTo>
                <a:cubicBezTo>
                  <a:pt x="230" y="18"/>
                  <a:pt x="228" y="18"/>
                  <a:pt x="228" y="18"/>
                </a:cubicBezTo>
                <a:cubicBezTo>
                  <a:pt x="229" y="18"/>
                  <a:pt x="229" y="18"/>
                  <a:pt x="231" y="18"/>
                </a:cubicBezTo>
                <a:close/>
                <a:moveTo>
                  <a:pt x="240" y="94"/>
                </a:moveTo>
                <a:cubicBezTo>
                  <a:pt x="237" y="93"/>
                  <a:pt x="233" y="94"/>
                  <a:pt x="230" y="94"/>
                </a:cubicBezTo>
                <a:cubicBezTo>
                  <a:pt x="231" y="95"/>
                  <a:pt x="230" y="94"/>
                  <a:pt x="230" y="95"/>
                </a:cubicBezTo>
                <a:cubicBezTo>
                  <a:pt x="232" y="97"/>
                  <a:pt x="237" y="95"/>
                  <a:pt x="240" y="95"/>
                </a:cubicBezTo>
                <a:cubicBezTo>
                  <a:pt x="240" y="96"/>
                  <a:pt x="240" y="96"/>
                  <a:pt x="240" y="97"/>
                </a:cubicBezTo>
                <a:cubicBezTo>
                  <a:pt x="242" y="96"/>
                  <a:pt x="243" y="95"/>
                  <a:pt x="246" y="95"/>
                </a:cubicBezTo>
                <a:cubicBezTo>
                  <a:pt x="242" y="94"/>
                  <a:pt x="237" y="96"/>
                  <a:pt x="235" y="94"/>
                </a:cubicBezTo>
                <a:cubicBezTo>
                  <a:pt x="240" y="94"/>
                  <a:pt x="244" y="93"/>
                  <a:pt x="249" y="93"/>
                </a:cubicBezTo>
                <a:cubicBezTo>
                  <a:pt x="247" y="92"/>
                  <a:pt x="242" y="93"/>
                  <a:pt x="240" y="94"/>
                </a:cubicBezTo>
                <a:close/>
                <a:moveTo>
                  <a:pt x="234" y="93"/>
                </a:moveTo>
                <a:cubicBezTo>
                  <a:pt x="232" y="93"/>
                  <a:pt x="231" y="93"/>
                  <a:pt x="230" y="93"/>
                </a:cubicBezTo>
                <a:cubicBezTo>
                  <a:pt x="231" y="93"/>
                  <a:pt x="233" y="94"/>
                  <a:pt x="234" y="93"/>
                </a:cubicBezTo>
                <a:close/>
                <a:moveTo>
                  <a:pt x="232" y="16"/>
                </a:moveTo>
                <a:cubicBezTo>
                  <a:pt x="233" y="16"/>
                  <a:pt x="234" y="15"/>
                  <a:pt x="235" y="15"/>
                </a:cubicBezTo>
                <a:cubicBezTo>
                  <a:pt x="237" y="15"/>
                  <a:pt x="233" y="15"/>
                  <a:pt x="233" y="15"/>
                </a:cubicBezTo>
                <a:cubicBezTo>
                  <a:pt x="232" y="15"/>
                  <a:pt x="232" y="15"/>
                  <a:pt x="232" y="16"/>
                </a:cubicBezTo>
                <a:close/>
                <a:moveTo>
                  <a:pt x="246" y="92"/>
                </a:moveTo>
                <a:cubicBezTo>
                  <a:pt x="242" y="92"/>
                  <a:pt x="239" y="92"/>
                  <a:pt x="235" y="93"/>
                </a:cubicBezTo>
                <a:cubicBezTo>
                  <a:pt x="238" y="93"/>
                  <a:pt x="243" y="93"/>
                  <a:pt x="246" y="92"/>
                </a:cubicBezTo>
                <a:close/>
                <a:moveTo>
                  <a:pt x="237" y="64"/>
                </a:moveTo>
                <a:cubicBezTo>
                  <a:pt x="237" y="64"/>
                  <a:pt x="236" y="64"/>
                  <a:pt x="236" y="64"/>
                </a:cubicBezTo>
                <a:cubicBezTo>
                  <a:pt x="236" y="65"/>
                  <a:pt x="237" y="64"/>
                  <a:pt x="237" y="64"/>
                </a:cubicBezTo>
                <a:close/>
                <a:moveTo>
                  <a:pt x="257" y="10"/>
                </a:moveTo>
                <a:cubicBezTo>
                  <a:pt x="251" y="10"/>
                  <a:pt x="244" y="10"/>
                  <a:pt x="239" y="11"/>
                </a:cubicBezTo>
                <a:cubicBezTo>
                  <a:pt x="245" y="11"/>
                  <a:pt x="252" y="11"/>
                  <a:pt x="257" y="10"/>
                </a:cubicBezTo>
                <a:close/>
                <a:moveTo>
                  <a:pt x="240" y="92"/>
                </a:moveTo>
                <a:cubicBezTo>
                  <a:pt x="242" y="92"/>
                  <a:pt x="244" y="92"/>
                  <a:pt x="245" y="91"/>
                </a:cubicBezTo>
                <a:cubicBezTo>
                  <a:pt x="243" y="91"/>
                  <a:pt x="242" y="91"/>
                  <a:pt x="240" y="92"/>
                </a:cubicBezTo>
                <a:close/>
                <a:moveTo>
                  <a:pt x="246" y="17"/>
                </a:moveTo>
                <a:cubicBezTo>
                  <a:pt x="244" y="17"/>
                  <a:pt x="243" y="17"/>
                  <a:pt x="242" y="17"/>
                </a:cubicBezTo>
                <a:cubicBezTo>
                  <a:pt x="243" y="17"/>
                  <a:pt x="245" y="18"/>
                  <a:pt x="246" y="17"/>
                </a:cubicBezTo>
                <a:close/>
                <a:moveTo>
                  <a:pt x="246" y="90"/>
                </a:moveTo>
                <a:cubicBezTo>
                  <a:pt x="245" y="90"/>
                  <a:pt x="244" y="90"/>
                  <a:pt x="244" y="91"/>
                </a:cubicBezTo>
                <a:cubicBezTo>
                  <a:pt x="244" y="91"/>
                  <a:pt x="245" y="91"/>
                  <a:pt x="246" y="90"/>
                </a:cubicBezTo>
                <a:close/>
                <a:moveTo>
                  <a:pt x="248" y="109"/>
                </a:moveTo>
                <a:cubicBezTo>
                  <a:pt x="247" y="109"/>
                  <a:pt x="245" y="109"/>
                  <a:pt x="245" y="109"/>
                </a:cubicBezTo>
                <a:cubicBezTo>
                  <a:pt x="246" y="109"/>
                  <a:pt x="247" y="110"/>
                  <a:pt x="248" y="109"/>
                </a:cubicBezTo>
                <a:close/>
                <a:moveTo>
                  <a:pt x="245" y="18"/>
                </a:moveTo>
                <a:cubicBezTo>
                  <a:pt x="245" y="18"/>
                  <a:pt x="246" y="19"/>
                  <a:pt x="246" y="18"/>
                </a:cubicBezTo>
                <a:cubicBezTo>
                  <a:pt x="246" y="18"/>
                  <a:pt x="244" y="18"/>
                  <a:pt x="245" y="18"/>
                </a:cubicBezTo>
                <a:close/>
                <a:moveTo>
                  <a:pt x="248" y="90"/>
                </a:moveTo>
                <a:cubicBezTo>
                  <a:pt x="247" y="90"/>
                  <a:pt x="246" y="89"/>
                  <a:pt x="246" y="90"/>
                </a:cubicBezTo>
                <a:cubicBezTo>
                  <a:pt x="246" y="90"/>
                  <a:pt x="246" y="90"/>
                  <a:pt x="246" y="91"/>
                </a:cubicBezTo>
                <a:cubicBezTo>
                  <a:pt x="247" y="91"/>
                  <a:pt x="248" y="91"/>
                  <a:pt x="248" y="90"/>
                </a:cubicBezTo>
                <a:close/>
                <a:moveTo>
                  <a:pt x="250" y="18"/>
                </a:moveTo>
                <a:cubicBezTo>
                  <a:pt x="249" y="18"/>
                  <a:pt x="247" y="18"/>
                  <a:pt x="247" y="18"/>
                </a:cubicBezTo>
                <a:cubicBezTo>
                  <a:pt x="248" y="18"/>
                  <a:pt x="249" y="18"/>
                  <a:pt x="250" y="18"/>
                </a:cubicBezTo>
                <a:close/>
                <a:moveTo>
                  <a:pt x="249" y="17"/>
                </a:moveTo>
                <a:cubicBezTo>
                  <a:pt x="248" y="17"/>
                  <a:pt x="247" y="16"/>
                  <a:pt x="247" y="17"/>
                </a:cubicBezTo>
                <a:cubicBezTo>
                  <a:pt x="247" y="17"/>
                  <a:pt x="249" y="17"/>
                  <a:pt x="249" y="17"/>
                </a:cubicBezTo>
                <a:close/>
                <a:moveTo>
                  <a:pt x="248" y="88"/>
                </a:moveTo>
                <a:cubicBezTo>
                  <a:pt x="249" y="88"/>
                  <a:pt x="249" y="88"/>
                  <a:pt x="250" y="88"/>
                </a:cubicBezTo>
                <a:cubicBezTo>
                  <a:pt x="250" y="88"/>
                  <a:pt x="248" y="88"/>
                  <a:pt x="248" y="88"/>
                </a:cubicBezTo>
                <a:close/>
                <a:moveTo>
                  <a:pt x="249" y="109"/>
                </a:moveTo>
                <a:cubicBezTo>
                  <a:pt x="250" y="109"/>
                  <a:pt x="251" y="109"/>
                  <a:pt x="252" y="109"/>
                </a:cubicBezTo>
                <a:cubicBezTo>
                  <a:pt x="252" y="109"/>
                  <a:pt x="250" y="109"/>
                  <a:pt x="249" y="109"/>
                </a:cubicBezTo>
                <a:close/>
                <a:moveTo>
                  <a:pt x="249" y="93"/>
                </a:moveTo>
                <a:cubicBezTo>
                  <a:pt x="252" y="93"/>
                  <a:pt x="254" y="93"/>
                  <a:pt x="257" y="93"/>
                </a:cubicBezTo>
                <a:cubicBezTo>
                  <a:pt x="258" y="93"/>
                  <a:pt x="257" y="92"/>
                  <a:pt x="258" y="92"/>
                </a:cubicBezTo>
                <a:cubicBezTo>
                  <a:pt x="258" y="93"/>
                  <a:pt x="261" y="92"/>
                  <a:pt x="262" y="92"/>
                </a:cubicBezTo>
                <a:cubicBezTo>
                  <a:pt x="258" y="92"/>
                  <a:pt x="252" y="92"/>
                  <a:pt x="249" y="93"/>
                </a:cubicBezTo>
                <a:close/>
                <a:moveTo>
                  <a:pt x="249" y="23"/>
                </a:moveTo>
                <a:cubicBezTo>
                  <a:pt x="249" y="23"/>
                  <a:pt x="249" y="23"/>
                  <a:pt x="249" y="23"/>
                </a:cubicBezTo>
                <a:cubicBezTo>
                  <a:pt x="255" y="23"/>
                  <a:pt x="262" y="22"/>
                  <a:pt x="267" y="22"/>
                </a:cubicBezTo>
                <a:cubicBezTo>
                  <a:pt x="260" y="22"/>
                  <a:pt x="256" y="23"/>
                  <a:pt x="249" y="23"/>
                </a:cubicBezTo>
                <a:close/>
                <a:moveTo>
                  <a:pt x="255" y="17"/>
                </a:moveTo>
                <a:cubicBezTo>
                  <a:pt x="253" y="18"/>
                  <a:pt x="251" y="18"/>
                  <a:pt x="251" y="18"/>
                </a:cubicBezTo>
                <a:cubicBezTo>
                  <a:pt x="252" y="18"/>
                  <a:pt x="254" y="18"/>
                  <a:pt x="255" y="17"/>
                </a:cubicBezTo>
                <a:close/>
                <a:moveTo>
                  <a:pt x="255" y="65"/>
                </a:moveTo>
                <a:cubicBezTo>
                  <a:pt x="255" y="65"/>
                  <a:pt x="257" y="65"/>
                  <a:pt x="256" y="65"/>
                </a:cubicBezTo>
                <a:cubicBezTo>
                  <a:pt x="256" y="65"/>
                  <a:pt x="254" y="64"/>
                  <a:pt x="255" y="65"/>
                </a:cubicBezTo>
                <a:close/>
                <a:moveTo>
                  <a:pt x="255" y="102"/>
                </a:moveTo>
                <a:cubicBezTo>
                  <a:pt x="255" y="102"/>
                  <a:pt x="256" y="102"/>
                  <a:pt x="257" y="102"/>
                </a:cubicBezTo>
                <a:cubicBezTo>
                  <a:pt x="256" y="102"/>
                  <a:pt x="255" y="101"/>
                  <a:pt x="255" y="102"/>
                </a:cubicBezTo>
                <a:close/>
                <a:moveTo>
                  <a:pt x="255" y="18"/>
                </a:moveTo>
                <a:cubicBezTo>
                  <a:pt x="255" y="18"/>
                  <a:pt x="256" y="18"/>
                  <a:pt x="256" y="18"/>
                </a:cubicBezTo>
                <a:cubicBezTo>
                  <a:pt x="258" y="17"/>
                  <a:pt x="254" y="17"/>
                  <a:pt x="255" y="18"/>
                </a:cubicBezTo>
                <a:close/>
                <a:moveTo>
                  <a:pt x="259" y="13"/>
                </a:moveTo>
                <a:cubicBezTo>
                  <a:pt x="259" y="13"/>
                  <a:pt x="259" y="14"/>
                  <a:pt x="258" y="14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4"/>
                  <a:pt x="261" y="13"/>
                  <a:pt x="259" y="13"/>
                </a:cubicBezTo>
                <a:close/>
                <a:moveTo>
                  <a:pt x="263" y="101"/>
                </a:moveTo>
                <a:cubicBezTo>
                  <a:pt x="262" y="101"/>
                  <a:pt x="260" y="101"/>
                  <a:pt x="259" y="102"/>
                </a:cubicBezTo>
                <a:cubicBezTo>
                  <a:pt x="260" y="101"/>
                  <a:pt x="263" y="102"/>
                  <a:pt x="263" y="101"/>
                </a:cubicBezTo>
                <a:close/>
                <a:moveTo>
                  <a:pt x="259" y="10"/>
                </a:moveTo>
                <a:cubicBezTo>
                  <a:pt x="263" y="10"/>
                  <a:pt x="267" y="10"/>
                  <a:pt x="270" y="9"/>
                </a:cubicBezTo>
                <a:cubicBezTo>
                  <a:pt x="268" y="10"/>
                  <a:pt x="264" y="9"/>
                  <a:pt x="262" y="9"/>
                </a:cubicBezTo>
                <a:cubicBezTo>
                  <a:pt x="263" y="10"/>
                  <a:pt x="259" y="10"/>
                  <a:pt x="259" y="10"/>
                </a:cubicBezTo>
                <a:close/>
                <a:moveTo>
                  <a:pt x="268" y="103"/>
                </a:moveTo>
                <a:cubicBezTo>
                  <a:pt x="265" y="102"/>
                  <a:pt x="263" y="103"/>
                  <a:pt x="260" y="103"/>
                </a:cubicBezTo>
                <a:cubicBezTo>
                  <a:pt x="262" y="103"/>
                  <a:pt x="266" y="103"/>
                  <a:pt x="268" y="103"/>
                </a:cubicBezTo>
                <a:close/>
                <a:moveTo>
                  <a:pt x="260" y="26"/>
                </a:moveTo>
                <a:cubicBezTo>
                  <a:pt x="262" y="25"/>
                  <a:pt x="262" y="26"/>
                  <a:pt x="263" y="25"/>
                </a:cubicBezTo>
                <a:cubicBezTo>
                  <a:pt x="262" y="25"/>
                  <a:pt x="261" y="25"/>
                  <a:pt x="260" y="26"/>
                </a:cubicBezTo>
                <a:close/>
                <a:moveTo>
                  <a:pt x="261" y="21"/>
                </a:moveTo>
                <a:cubicBezTo>
                  <a:pt x="262" y="20"/>
                  <a:pt x="263" y="21"/>
                  <a:pt x="264" y="20"/>
                </a:cubicBezTo>
                <a:cubicBezTo>
                  <a:pt x="263" y="20"/>
                  <a:pt x="262" y="20"/>
                  <a:pt x="261" y="21"/>
                </a:cubicBezTo>
                <a:close/>
                <a:moveTo>
                  <a:pt x="262" y="90"/>
                </a:moveTo>
                <a:cubicBezTo>
                  <a:pt x="264" y="90"/>
                  <a:pt x="267" y="90"/>
                  <a:pt x="268" y="90"/>
                </a:cubicBezTo>
                <a:cubicBezTo>
                  <a:pt x="266" y="90"/>
                  <a:pt x="263" y="89"/>
                  <a:pt x="262" y="90"/>
                </a:cubicBezTo>
                <a:close/>
                <a:moveTo>
                  <a:pt x="265" y="23"/>
                </a:moveTo>
                <a:cubicBezTo>
                  <a:pt x="264" y="23"/>
                  <a:pt x="263" y="23"/>
                  <a:pt x="263" y="24"/>
                </a:cubicBezTo>
                <a:cubicBezTo>
                  <a:pt x="264" y="23"/>
                  <a:pt x="264" y="24"/>
                  <a:pt x="265" y="23"/>
                </a:cubicBezTo>
                <a:close/>
                <a:moveTo>
                  <a:pt x="266" y="12"/>
                </a:moveTo>
                <a:cubicBezTo>
                  <a:pt x="266" y="12"/>
                  <a:pt x="263" y="12"/>
                  <a:pt x="264" y="12"/>
                </a:cubicBezTo>
                <a:cubicBezTo>
                  <a:pt x="265" y="12"/>
                  <a:pt x="266" y="12"/>
                  <a:pt x="266" y="12"/>
                </a:cubicBezTo>
                <a:close/>
                <a:moveTo>
                  <a:pt x="266" y="21"/>
                </a:moveTo>
                <a:cubicBezTo>
                  <a:pt x="266" y="21"/>
                  <a:pt x="264" y="21"/>
                  <a:pt x="264" y="21"/>
                </a:cubicBezTo>
                <a:cubicBezTo>
                  <a:pt x="265" y="21"/>
                  <a:pt x="266" y="21"/>
                  <a:pt x="266" y="21"/>
                </a:cubicBezTo>
                <a:close/>
                <a:moveTo>
                  <a:pt x="269" y="100"/>
                </a:moveTo>
                <a:cubicBezTo>
                  <a:pt x="268" y="100"/>
                  <a:pt x="267" y="100"/>
                  <a:pt x="266" y="101"/>
                </a:cubicBezTo>
                <a:cubicBezTo>
                  <a:pt x="267" y="101"/>
                  <a:pt x="268" y="101"/>
                  <a:pt x="269" y="100"/>
                </a:cubicBezTo>
                <a:close/>
                <a:moveTo>
                  <a:pt x="267" y="86"/>
                </a:moveTo>
                <a:cubicBezTo>
                  <a:pt x="267" y="86"/>
                  <a:pt x="268" y="86"/>
                  <a:pt x="268" y="85"/>
                </a:cubicBezTo>
                <a:cubicBezTo>
                  <a:pt x="268" y="86"/>
                  <a:pt x="267" y="85"/>
                  <a:pt x="267" y="86"/>
                </a:cubicBezTo>
                <a:close/>
                <a:moveTo>
                  <a:pt x="269" y="22"/>
                </a:moveTo>
                <a:cubicBezTo>
                  <a:pt x="268" y="22"/>
                  <a:pt x="267" y="22"/>
                  <a:pt x="267" y="22"/>
                </a:cubicBezTo>
                <a:cubicBezTo>
                  <a:pt x="268" y="22"/>
                  <a:pt x="269" y="22"/>
                  <a:pt x="269" y="22"/>
                </a:cubicBezTo>
                <a:close/>
                <a:moveTo>
                  <a:pt x="267" y="94"/>
                </a:moveTo>
                <a:cubicBezTo>
                  <a:pt x="268" y="94"/>
                  <a:pt x="268" y="94"/>
                  <a:pt x="269" y="94"/>
                </a:cubicBezTo>
                <a:cubicBezTo>
                  <a:pt x="269" y="93"/>
                  <a:pt x="268" y="93"/>
                  <a:pt x="267" y="94"/>
                </a:cubicBezTo>
                <a:close/>
                <a:moveTo>
                  <a:pt x="271" y="91"/>
                </a:moveTo>
                <a:cubicBezTo>
                  <a:pt x="271" y="91"/>
                  <a:pt x="271" y="91"/>
                  <a:pt x="271" y="91"/>
                </a:cubicBezTo>
                <a:cubicBezTo>
                  <a:pt x="270" y="91"/>
                  <a:pt x="269" y="92"/>
                  <a:pt x="268" y="91"/>
                </a:cubicBezTo>
                <a:cubicBezTo>
                  <a:pt x="268" y="92"/>
                  <a:pt x="267" y="92"/>
                  <a:pt x="267" y="92"/>
                </a:cubicBezTo>
                <a:cubicBezTo>
                  <a:pt x="270" y="92"/>
                  <a:pt x="273" y="92"/>
                  <a:pt x="275" y="91"/>
                </a:cubicBezTo>
                <a:cubicBezTo>
                  <a:pt x="274" y="91"/>
                  <a:pt x="273" y="91"/>
                  <a:pt x="271" y="91"/>
                </a:cubicBezTo>
                <a:close/>
                <a:moveTo>
                  <a:pt x="268" y="72"/>
                </a:moveTo>
                <a:cubicBezTo>
                  <a:pt x="269" y="71"/>
                  <a:pt x="270" y="72"/>
                  <a:pt x="270" y="71"/>
                </a:cubicBezTo>
                <a:cubicBezTo>
                  <a:pt x="269" y="71"/>
                  <a:pt x="268" y="71"/>
                  <a:pt x="268" y="72"/>
                </a:cubicBezTo>
                <a:close/>
                <a:moveTo>
                  <a:pt x="269" y="103"/>
                </a:moveTo>
                <a:cubicBezTo>
                  <a:pt x="271" y="103"/>
                  <a:pt x="274" y="103"/>
                  <a:pt x="275" y="102"/>
                </a:cubicBezTo>
                <a:cubicBezTo>
                  <a:pt x="272" y="102"/>
                  <a:pt x="270" y="102"/>
                  <a:pt x="269" y="103"/>
                </a:cubicBezTo>
                <a:close/>
                <a:moveTo>
                  <a:pt x="269" y="23"/>
                </a:moveTo>
                <a:cubicBezTo>
                  <a:pt x="272" y="23"/>
                  <a:pt x="272" y="23"/>
                  <a:pt x="272" y="23"/>
                </a:cubicBezTo>
                <a:cubicBezTo>
                  <a:pt x="272" y="22"/>
                  <a:pt x="269" y="23"/>
                  <a:pt x="269" y="23"/>
                </a:cubicBezTo>
                <a:close/>
                <a:moveTo>
                  <a:pt x="269" y="93"/>
                </a:moveTo>
                <a:cubicBezTo>
                  <a:pt x="270" y="94"/>
                  <a:pt x="271" y="94"/>
                  <a:pt x="272" y="94"/>
                </a:cubicBezTo>
                <a:cubicBezTo>
                  <a:pt x="271" y="94"/>
                  <a:pt x="270" y="93"/>
                  <a:pt x="269" y="93"/>
                </a:cubicBezTo>
                <a:close/>
                <a:moveTo>
                  <a:pt x="270" y="93"/>
                </a:moveTo>
                <a:cubicBezTo>
                  <a:pt x="271" y="93"/>
                  <a:pt x="272" y="93"/>
                  <a:pt x="272" y="92"/>
                </a:cubicBezTo>
                <a:cubicBezTo>
                  <a:pt x="271" y="92"/>
                  <a:pt x="270" y="92"/>
                  <a:pt x="270" y="93"/>
                </a:cubicBezTo>
                <a:close/>
                <a:moveTo>
                  <a:pt x="284" y="14"/>
                </a:moveTo>
                <a:cubicBezTo>
                  <a:pt x="280" y="14"/>
                  <a:pt x="274" y="13"/>
                  <a:pt x="270" y="15"/>
                </a:cubicBezTo>
                <a:cubicBezTo>
                  <a:pt x="272" y="15"/>
                  <a:pt x="275" y="14"/>
                  <a:pt x="278" y="14"/>
                </a:cubicBezTo>
                <a:cubicBezTo>
                  <a:pt x="277" y="15"/>
                  <a:pt x="276" y="14"/>
                  <a:pt x="276" y="15"/>
                </a:cubicBezTo>
                <a:cubicBezTo>
                  <a:pt x="277" y="15"/>
                  <a:pt x="278" y="14"/>
                  <a:pt x="279" y="14"/>
                </a:cubicBezTo>
                <a:cubicBezTo>
                  <a:pt x="280" y="14"/>
                  <a:pt x="283" y="15"/>
                  <a:pt x="284" y="14"/>
                </a:cubicBezTo>
                <a:close/>
                <a:moveTo>
                  <a:pt x="270" y="72"/>
                </a:moveTo>
                <a:cubicBezTo>
                  <a:pt x="271" y="71"/>
                  <a:pt x="273" y="72"/>
                  <a:pt x="274" y="71"/>
                </a:cubicBezTo>
                <a:cubicBezTo>
                  <a:pt x="273" y="71"/>
                  <a:pt x="271" y="71"/>
                  <a:pt x="270" y="71"/>
                </a:cubicBezTo>
                <a:cubicBezTo>
                  <a:pt x="270" y="71"/>
                  <a:pt x="270" y="72"/>
                  <a:pt x="270" y="72"/>
                </a:cubicBezTo>
                <a:close/>
                <a:moveTo>
                  <a:pt x="271" y="22"/>
                </a:moveTo>
                <a:cubicBezTo>
                  <a:pt x="271" y="22"/>
                  <a:pt x="272" y="22"/>
                  <a:pt x="273" y="22"/>
                </a:cubicBezTo>
                <a:cubicBezTo>
                  <a:pt x="272" y="22"/>
                  <a:pt x="271" y="21"/>
                  <a:pt x="271" y="22"/>
                </a:cubicBezTo>
                <a:close/>
                <a:moveTo>
                  <a:pt x="272" y="106"/>
                </a:moveTo>
                <a:cubicBezTo>
                  <a:pt x="272" y="105"/>
                  <a:pt x="274" y="106"/>
                  <a:pt x="274" y="105"/>
                </a:cubicBezTo>
                <a:cubicBezTo>
                  <a:pt x="274" y="106"/>
                  <a:pt x="271" y="105"/>
                  <a:pt x="272" y="106"/>
                </a:cubicBezTo>
                <a:close/>
                <a:moveTo>
                  <a:pt x="274" y="85"/>
                </a:moveTo>
                <a:cubicBezTo>
                  <a:pt x="274" y="85"/>
                  <a:pt x="272" y="85"/>
                  <a:pt x="272" y="85"/>
                </a:cubicBezTo>
                <a:cubicBezTo>
                  <a:pt x="273" y="85"/>
                  <a:pt x="275" y="85"/>
                  <a:pt x="274" y="85"/>
                </a:cubicBezTo>
                <a:close/>
                <a:moveTo>
                  <a:pt x="274" y="9"/>
                </a:moveTo>
                <a:cubicBezTo>
                  <a:pt x="274" y="9"/>
                  <a:pt x="276" y="9"/>
                  <a:pt x="275" y="9"/>
                </a:cubicBezTo>
                <a:cubicBezTo>
                  <a:pt x="275" y="9"/>
                  <a:pt x="273" y="8"/>
                  <a:pt x="274" y="9"/>
                </a:cubicBezTo>
                <a:close/>
                <a:moveTo>
                  <a:pt x="275" y="105"/>
                </a:moveTo>
                <a:cubicBezTo>
                  <a:pt x="276" y="105"/>
                  <a:pt x="277" y="106"/>
                  <a:pt x="277" y="105"/>
                </a:cubicBezTo>
                <a:cubicBezTo>
                  <a:pt x="276" y="105"/>
                  <a:pt x="275" y="105"/>
                  <a:pt x="275" y="105"/>
                </a:cubicBezTo>
                <a:close/>
                <a:moveTo>
                  <a:pt x="275" y="17"/>
                </a:moveTo>
                <a:cubicBezTo>
                  <a:pt x="276" y="17"/>
                  <a:pt x="277" y="17"/>
                  <a:pt x="278" y="16"/>
                </a:cubicBezTo>
                <a:cubicBezTo>
                  <a:pt x="277" y="16"/>
                  <a:pt x="275" y="17"/>
                  <a:pt x="275" y="17"/>
                </a:cubicBezTo>
                <a:close/>
                <a:moveTo>
                  <a:pt x="295" y="7"/>
                </a:moveTo>
                <a:cubicBezTo>
                  <a:pt x="292" y="8"/>
                  <a:pt x="288" y="7"/>
                  <a:pt x="286" y="8"/>
                </a:cubicBezTo>
                <a:cubicBezTo>
                  <a:pt x="283" y="8"/>
                  <a:pt x="280" y="8"/>
                  <a:pt x="278" y="9"/>
                </a:cubicBezTo>
                <a:cubicBezTo>
                  <a:pt x="284" y="9"/>
                  <a:pt x="290" y="9"/>
                  <a:pt x="295" y="7"/>
                </a:cubicBezTo>
                <a:close/>
                <a:moveTo>
                  <a:pt x="280" y="97"/>
                </a:moveTo>
                <a:cubicBezTo>
                  <a:pt x="281" y="97"/>
                  <a:pt x="284" y="97"/>
                  <a:pt x="285" y="96"/>
                </a:cubicBezTo>
                <a:cubicBezTo>
                  <a:pt x="284" y="96"/>
                  <a:pt x="284" y="96"/>
                  <a:pt x="284" y="96"/>
                </a:cubicBezTo>
                <a:cubicBezTo>
                  <a:pt x="283" y="96"/>
                  <a:pt x="281" y="96"/>
                  <a:pt x="280" y="97"/>
                </a:cubicBezTo>
                <a:cubicBezTo>
                  <a:pt x="280" y="97"/>
                  <a:pt x="280" y="97"/>
                  <a:pt x="280" y="97"/>
                </a:cubicBezTo>
                <a:close/>
                <a:moveTo>
                  <a:pt x="284" y="95"/>
                </a:moveTo>
                <a:cubicBezTo>
                  <a:pt x="283" y="94"/>
                  <a:pt x="281" y="94"/>
                  <a:pt x="282" y="95"/>
                </a:cubicBezTo>
                <a:cubicBezTo>
                  <a:pt x="283" y="95"/>
                  <a:pt x="283" y="95"/>
                  <a:pt x="284" y="95"/>
                </a:cubicBezTo>
                <a:close/>
                <a:moveTo>
                  <a:pt x="290" y="23"/>
                </a:moveTo>
                <a:cubicBezTo>
                  <a:pt x="289" y="22"/>
                  <a:pt x="286" y="23"/>
                  <a:pt x="283" y="23"/>
                </a:cubicBezTo>
                <a:cubicBezTo>
                  <a:pt x="286" y="24"/>
                  <a:pt x="288" y="22"/>
                  <a:pt x="290" y="23"/>
                </a:cubicBezTo>
                <a:close/>
                <a:moveTo>
                  <a:pt x="294" y="13"/>
                </a:moveTo>
                <a:cubicBezTo>
                  <a:pt x="291" y="13"/>
                  <a:pt x="288" y="14"/>
                  <a:pt x="284" y="13"/>
                </a:cubicBezTo>
                <a:cubicBezTo>
                  <a:pt x="284" y="14"/>
                  <a:pt x="284" y="14"/>
                  <a:pt x="284" y="14"/>
                </a:cubicBezTo>
                <a:cubicBezTo>
                  <a:pt x="287" y="14"/>
                  <a:pt x="291" y="14"/>
                  <a:pt x="294" y="13"/>
                </a:cubicBezTo>
                <a:close/>
                <a:moveTo>
                  <a:pt x="288" y="82"/>
                </a:moveTo>
                <a:cubicBezTo>
                  <a:pt x="288" y="82"/>
                  <a:pt x="286" y="82"/>
                  <a:pt x="286" y="82"/>
                </a:cubicBezTo>
                <a:cubicBezTo>
                  <a:pt x="287" y="82"/>
                  <a:pt x="288" y="82"/>
                  <a:pt x="288" y="82"/>
                </a:cubicBezTo>
                <a:close/>
                <a:moveTo>
                  <a:pt x="288" y="18"/>
                </a:moveTo>
                <a:cubicBezTo>
                  <a:pt x="288" y="18"/>
                  <a:pt x="287" y="18"/>
                  <a:pt x="286" y="18"/>
                </a:cubicBezTo>
                <a:cubicBezTo>
                  <a:pt x="287" y="18"/>
                  <a:pt x="288" y="19"/>
                  <a:pt x="288" y="18"/>
                </a:cubicBezTo>
                <a:close/>
                <a:moveTo>
                  <a:pt x="289" y="79"/>
                </a:moveTo>
                <a:cubicBezTo>
                  <a:pt x="291" y="79"/>
                  <a:pt x="292" y="79"/>
                  <a:pt x="293" y="79"/>
                </a:cubicBezTo>
                <a:cubicBezTo>
                  <a:pt x="292" y="78"/>
                  <a:pt x="289" y="79"/>
                  <a:pt x="289" y="79"/>
                </a:cubicBezTo>
                <a:close/>
                <a:moveTo>
                  <a:pt x="291" y="20"/>
                </a:moveTo>
                <a:cubicBezTo>
                  <a:pt x="292" y="20"/>
                  <a:pt x="294" y="19"/>
                  <a:pt x="295" y="20"/>
                </a:cubicBezTo>
                <a:cubicBezTo>
                  <a:pt x="295" y="19"/>
                  <a:pt x="292" y="19"/>
                  <a:pt x="291" y="20"/>
                </a:cubicBezTo>
                <a:close/>
                <a:moveTo>
                  <a:pt x="296" y="32"/>
                </a:moveTo>
                <a:cubicBezTo>
                  <a:pt x="295" y="33"/>
                  <a:pt x="294" y="33"/>
                  <a:pt x="293" y="33"/>
                </a:cubicBezTo>
                <a:cubicBezTo>
                  <a:pt x="293" y="33"/>
                  <a:pt x="296" y="33"/>
                  <a:pt x="296" y="32"/>
                </a:cubicBezTo>
                <a:close/>
                <a:moveTo>
                  <a:pt x="295" y="23"/>
                </a:moveTo>
                <a:cubicBezTo>
                  <a:pt x="296" y="23"/>
                  <a:pt x="298" y="23"/>
                  <a:pt x="297" y="23"/>
                </a:cubicBezTo>
                <a:cubicBezTo>
                  <a:pt x="297" y="23"/>
                  <a:pt x="295" y="23"/>
                  <a:pt x="295" y="23"/>
                </a:cubicBezTo>
                <a:close/>
                <a:moveTo>
                  <a:pt x="297" y="13"/>
                </a:moveTo>
                <a:cubicBezTo>
                  <a:pt x="296" y="13"/>
                  <a:pt x="295" y="13"/>
                  <a:pt x="295" y="14"/>
                </a:cubicBezTo>
                <a:cubicBezTo>
                  <a:pt x="296" y="13"/>
                  <a:pt x="297" y="14"/>
                  <a:pt x="297" y="13"/>
                </a:cubicBezTo>
                <a:close/>
                <a:moveTo>
                  <a:pt x="302" y="7"/>
                </a:moveTo>
                <a:cubicBezTo>
                  <a:pt x="300" y="8"/>
                  <a:pt x="297" y="7"/>
                  <a:pt x="295" y="8"/>
                </a:cubicBezTo>
                <a:cubicBezTo>
                  <a:pt x="297" y="8"/>
                  <a:pt x="300" y="8"/>
                  <a:pt x="302" y="7"/>
                </a:cubicBezTo>
                <a:close/>
                <a:moveTo>
                  <a:pt x="297" y="19"/>
                </a:moveTo>
                <a:cubicBezTo>
                  <a:pt x="297" y="19"/>
                  <a:pt x="299" y="20"/>
                  <a:pt x="299" y="19"/>
                </a:cubicBezTo>
                <a:cubicBezTo>
                  <a:pt x="298" y="19"/>
                  <a:pt x="296" y="19"/>
                  <a:pt x="297" y="19"/>
                </a:cubicBezTo>
                <a:close/>
                <a:moveTo>
                  <a:pt x="297" y="17"/>
                </a:moveTo>
                <a:cubicBezTo>
                  <a:pt x="297" y="18"/>
                  <a:pt x="299" y="17"/>
                  <a:pt x="299" y="17"/>
                </a:cubicBezTo>
                <a:cubicBezTo>
                  <a:pt x="298" y="17"/>
                  <a:pt x="297" y="17"/>
                  <a:pt x="297" y="17"/>
                </a:cubicBezTo>
                <a:close/>
                <a:moveTo>
                  <a:pt x="297" y="33"/>
                </a:moveTo>
                <a:cubicBezTo>
                  <a:pt x="297" y="33"/>
                  <a:pt x="298" y="33"/>
                  <a:pt x="299" y="32"/>
                </a:cubicBezTo>
                <a:cubicBezTo>
                  <a:pt x="298" y="33"/>
                  <a:pt x="297" y="32"/>
                  <a:pt x="297" y="33"/>
                </a:cubicBezTo>
                <a:close/>
                <a:moveTo>
                  <a:pt x="299" y="78"/>
                </a:moveTo>
                <a:cubicBezTo>
                  <a:pt x="299" y="78"/>
                  <a:pt x="299" y="78"/>
                  <a:pt x="299" y="78"/>
                </a:cubicBezTo>
                <a:cubicBezTo>
                  <a:pt x="301" y="78"/>
                  <a:pt x="303" y="78"/>
                  <a:pt x="299" y="78"/>
                </a:cubicBezTo>
                <a:close/>
                <a:moveTo>
                  <a:pt x="302" y="32"/>
                </a:moveTo>
                <a:cubicBezTo>
                  <a:pt x="301" y="32"/>
                  <a:pt x="300" y="32"/>
                  <a:pt x="299" y="33"/>
                </a:cubicBezTo>
                <a:cubicBezTo>
                  <a:pt x="300" y="33"/>
                  <a:pt x="301" y="33"/>
                  <a:pt x="302" y="32"/>
                </a:cubicBezTo>
                <a:close/>
                <a:moveTo>
                  <a:pt x="300" y="17"/>
                </a:moveTo>
                <a:cubicBezTo>
                  <a:pt x="300" y="17"/>
                  <a:pt x="300" y="17"/>
                  <a:pt x="300" y="17"/>
                </a:cubicBezTo>
                <a:cubicBezTo>
                  <a:pt x="302" y="17"/>
                  <a:pt x="305" y="17"/>
                  <a:pt x="307" y="17"/>
                </a:cubicBezTo>
                <a:cubicBezTo>
                  <a:pt x="304" y="16"/>
                  <a:pt x="302" y="17"/>
                  <a:pt x="300" y="17"/>
                </a:cubicBezTo>
                <a:close/>
                <a:moveTo>
                  <a:pt x="301" y="10"/>
                </a:moveTo>
                <a:cubicBezTo>
                  <a:pt x="301" y="10"/>
                  <a:pt x="302" y="10"/>
                  <a:pt x="303" y="10"/>
                </a:cubicBezTo>
                <a:cubicBezTo>
                  <a:pt x="302" y="10"/>
                  <a:pt x="301" y="10"/>
                  <a:pt x="301" y="10"/>
                </a:cubicBezTo>
                <a:close/>
                <a:moveTo>
                  <a:pt x="303" y="78"/>
                </a:moveTo>
                <a:cubicBezTo>
                  <a:pt x="303" y="78"/>
                  <a:pt x="302" y="78"/>
                  <a:pt x="302" y="78"/>
                </a:cubicBezTo>
                <a:cubicBezTo>
                  <a:pt x="302" y="78"/>
                  <a:pt x="303" y="78"/>
                  <a:pt x="303" y="78"/>
                </a:cubicBezTo>
                <a:close/>
                <a:moveTo>
                  <a:pt x="306" y="78"/>
                </a:moveTo>
                <a:cubicBezTo>
                  <a:pt x="306" y="78"/>
                  <a:pt x="303" y="78"/>
                  <a:pt x="304" y="78"/>
                </a:cubicBezTo>
                <a:cubicBezTo>
                  <a:pt x="304" y="78"/>
                  <a:pt x="306" y="78"/>
                  <a:pt x="306" y="78"/>
                </a:cubicBezTo>
                <a:close/>
                <a:moveTo>
                  <a:pt x="305" y="97"/>
                </a:moveTo>
                <a:cubicBezTo>
                  <a:pt x="306" y="96"/>
                  <a:pt x="309" y="97"/>
                  <a:pt x="309" y="96"/>
                </a:cubicBezTo>
                <a:cubicBezTo>
                  <a:pt x="308" y="96"/>
                  <a:pt x="306" y="96"/>
                  <a:pt x="305" y="97"/>
                </a:cubicBezTo>
                <a:close/>
                <a:moveTo>
                  <a:pt x="307" y="16"/>
                </a:moveTo>
                <a:cubicBezTo>
                  <a:pt x="307" y="16"/>
                  <a:pt x="305" y="15"/>
                  <a:pt x="305" y="16"/>
                </a:cubicBezTo>
                <a:cubicBezTo>
                  <a:pt x="305" y="16"/>
                  <a:pt x="306" y="16"/>
                  <a:pt x="307" y="16"/>
                </a:cubicBezTo>
                <a:close/>
                <a:moveTo>
                  <a:pt x="306" y="34"/>
                </a:moveTo>
                <a:cubicBezTo>
                  <a:pt x="306" y="34"/>
                  <a:pt x="308" y="34"/>
                  <a:pt x="308" y="34"/>
                </a:cubicBezTo>
                <a:cubicBezTo>
                  <a:pt x="307" y="34"/>
                  <a:pt x="305" y="34"/>
                  <a:pt x="306" y="34"/>
                </a:cubicBezTo>
                <a:close/>
                <a:moveTo>
                  <a:pt x="309" y="18"/>
                </a:moveTo>
                <a:cubicBezTo>
                  <a:pt x="308" y="18"/>
                  <a:pt x="307" y="18"/>
                  <a:pt x="306" y="18"/>
                </a:cubicBezTo>
                <a:cubicBezTo>
                  <a:pt x="307" y="18"/>
                  <a:pt x="309" y="18"/>
                  <a:pt x="309" y="18"/>
                </a:cubicBezTo>
                <a:close/>
                <a:moveTo>
                  <a:pt x="306" y="21"/>
                </a:moveTo>
                <a:cubicBezTo>
                  <a:pt x="308" y="21"/>
                  <a:pt x="309" y="22"/>
                  <a:pt x="310" y="21"/>
                </a:cubicBezTo>
                <a:cubicBezTo>
                  <a:pt x="309" y="21"/>
                  <a:pt x="307" y="20"/>
                  <a:pt x="306" y="21"/>
                </a:cubicBezTo>
                <a:close/>
                <a:moveTo>
                  <a:pt x="312" y="91"/>
                </a:moveTo>
                <a:cubicBezTo>
                  <a:pt x="310" y="91"/>
                  <a:pt x="308" y="90"/>
                  <a:pt x="307" y="91"/>
                </a:cubicBezTo>
                <a:cubicBezTo>
                  <a:pt x="309" y="92"/>
                  <a:pt x="311" y="91"/>
                  <a:pt x="312" y="91"/>
                </a:cubicBezTo>
                <a:close/>
                <a:moveTo>
                  <a:pt x="311" y="85"/>
                </a:moveTo>
                <a:cubicBezTo>
                  <a:pt x="310" y="85"/>
                  <a:pt x="308" y="85"/>
                  <a:pt x="308" y="86"/>
                </a:cubicBezTo>
                <a:cubicBezTo>
                  <a:pt x="308" y="85"/>
                  <a:pt x="310" y="86"/>
                  <a:pt x="311" y="85"/>
                </a:cubicBezTo>
                <a:close/>
                <a:moveTo>
                  <a:pt x="308" y="27"/>
                </a:moveTo>
                <a:cubicBezTo>
                  <a:pt x="312" y="27"/>
                  <a:pt x="314" y="27"/>
                  <a:pt x="317" y="26"/>
                </a:cubicBezTo>
                <a:cubicBezTo>
                  <a:pt x="314" y="26"/>
                  <a:pt x="310" y="26"/>
                  <a:pt x="308" y="27"/>
                </a:cubicBezTo>
                <a:close/>
                <a:moveTo>
                  <a:pt x="309" y="38"/>
                </a:moveTo>
                <a:cubicBezTo>
                  <a:pt x="310" y="38"/>
                  <a:pt x="312" y="38"/>
                  <a:pt x="313" y="37"/>
                </a:cubicBezTo>
                <a:cubicBezTo>
                  <a:pt x="311" y="38"/>
                  <a:pt x="310" y="36"/>
                  <a:pt x="309" y="37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9" y="37"/>
                  <a:pt x="310" y="37"/>
                  <a:pt x="310" y="37"/>
                </a:cubicBezTo>
                <a:cubicBezTo>
                  <a:pt x="310" y="38"/>
                  <a:pt x="309" y="37"/>
                  <a:pt x="309" y="38"/>
                </a:cubicBezTo>
                <a:close/>
                <a:moveTo>
                  <a:pt x="311" y="93"/>
                </a:moveTo>
                <a:cubicBezTo>
                  <a:pt x="311" y="93"/>
                  <a:pt x="309" y="93"/>
                  <a:pt x="310" y="93"/>
                </a:cubicBezTo>
                <a:cubicBezTo>
                  <a:pt x="310" y="93"/>
                  <a:pt x="311" y="93"/>
                  <a:pt x="311" y="93"/>
                </a:cubicBezTo>
                <a:close/>
                <a:moveTo>
                  <a:pt x="313" y="34"/>
                </a:moveTo>
                <a:cubicBezTo>
                  <a:pt x="312" y="35"/>
                  <a:pt x="310" y="34"/>
                  <a:pt x="310" y="35"/>
                </a:cubicBezTo>
                <a:cubicBezTo>
                  <a:pt x="311" y="34"/>
                  <a:pt x="313" y="35"/>
                  <a:pt x="313" y="34"/>
                </a:cubicBezTo>
                <a:close/>
                <a:moveTo>
                  <a:pt x="312" y="96"/>
                </a:moveTo>
                <a:cubicBezTo>
                  <a:pt x="312" y="96"/>
                  <a:pt x="311" y="96"/>
                  <a:pt x="310" y="96"/>
                </a:cubicBezTo>
                <a:cubicBezTo>
                  <a:pt x="311" y="96"/>
                  <a:pt x="312" y="96"/>
                  <a:pt x="312" y="96"/>
                </a:cubicBezTo>
                <a:close/>
                <a:moveTo>
                  <a:pt x="310" y="21"/>
                </a:moveTo>
                <a:cubicBezTo>
                  <a:pt x="311" y="21"/>
                  <a:pt x="312" y="21"/>
                  <a:pt x="313" y="21"/>
                </a:cubicBezTo>
                <a:cubicBezTo>
                  <a:pt x="312" y="21"/>
                  <a:pt x="311" y="20"/>
                  <a:pt x="310" y="21"/>
                </a:cubicBezTo>
                <a:close/>
                <a:moveTo>
                  <a:pt x="311" y="98"/>
                </a:moveTo>
                <a:cubicBezTo>
                  <a:pt x="311" y="98"/>
                  <a:pt x="313" y="98"/>
                  <a:pt x="313" y="97"/>
                </a:cubicBezTo>
                <a:cubicBezTo>
                  <a:pt x="313" y="98"/>
                  <a:pt x="310" y="97"/>
                  <a:pt x="311" y="98"/>
                </a:cubicBezTo>
                <a:close/>
                <a:moveTo>
                  <a:pt x="311" y="32"/>
                </a:moveTo>
                <a:cubicBezTo>
                  <a:pt x="312" y="31"/>
                  <a:pt x="313" y="32"/>
                  <a:pt x="314" y="31"/>
                </a:cubicBezTo>
                <a:cubicBezTo>
                  <a:pt x="312" y="31"/>
                  <a:pt x="311" y="31"/>
                  <a:pt x="311" y="32"/>
                </a:cubicBezTo>
                <a:close/>
                <a:moveTo>
                  <a:pt x="315" y="15"/>
                </a:moveTo>
                <a:cubicBezTo>
                  <a:pt x="315" y="15"/>
                  <a:pt x="313" y="15"/>
                  <a:pt x="312" y="15"/>
                </a:cubicBezTo>
                <a:cubicBezTo>
                  <a:pt x="313" y="15"/>
                  <a:pt x="315" y="16"/>
                  <a:pt x="315" y="15"/>
                </a:cubicBezTo>
                <a:close/>
                <a:moveTo>
                  <a:pt x="326" y="95"/>
                </a:moveTo>
                <a:cubicBezTo>
                  <a:pt x="321" y="95"/>
                  <a:pt x="317" y="95"/>
                  <a:pt x="313" y="96"/>
                </a:cubicBezTo>
                <a:cubicBezTo>
                  <a:pt x="317" y="96"/>
                  <a:pt x="322" y="95"/>
                  <a:pt x="326" y="95"/>
                </a:cubicBezTo>
                <a:close/>
                <a:moveTo>
                  <a:pt x="324" y="30"/>
                </a:moveTo>
                <a:cubicBezTo>
                  <a:pt x="325" y="31"/>
                  <a:pt x="327" y="30"/>
                  <a:pt x="329" y="30"/>
                </a:cubicBezTo>
                <a:cubicBezTo>
                  <a:pt x="323" y="30"/>
                  <a:pt x="318" y="30"/>
                  <a:pt x="313" y="31"/>
                </a:cubicBezTo>
                <a:cubicBezTo>
                  <a:pt x="317" y="30"/>
                  <a:pt x="320" y="31"/>
                  <a:pt x="324" y="30"/>
                </a:cubicBezTo>
                <a:close/>
                <a:moveTo>
                  <a:pt x="313" y="93"/>
                </a:moveTo>
                <a:cubicBezTo>
                  <a:pt x="314" y="93"/>
                  <a:pt x="314" y="93"/>
                  <a:pt x="315" y="93"/>
                </a:cubicBezTo>
                <a:cubicBezTo>
                  <a:pt x="314" y="93"/>
                  <a:pt x="313" y="92"/>
                  <a:pt x="313" y="93"/>
                </a:cubicBezTo>
                <a:close/>
                <a:moveTo>
                  <a:pt x="313" y="35"/>
                </a:moveTo>
                <a:cubicBezTo>
                  <a:pt x="315" y="35"/>
                  <a:pt x="316" y="36"/>
                  <a:pt x="317" y="35"/>
                </a:cubicBezTo>
                <a:cubicBezTo>
                  <a:pt x="316" y="35"/>
                  <a:pt x="314" y="35"/>
                  <a:pt x="313" y="35"/>
                </a:cubicBezTo>
                <a:close/>
                <a:moveTo>
                  <a:pt x="313" y="34"/>
                </a:moveTo>
                <a:cubicBezTo>
                  <a:pt x="314" y="35"/>
                  <a:pt x="315" y="35"/>
                  <a:pt x="315" y="34"/>
                </a:cubicBezTo>
                <a:cubicBezTo>
                  <a:pt x="315" y="34"/>
                  <a:pt x="313" y="34"/>
                  <a:pt x="313" y="34"/>
                </a:cubicBezTo>
                <a:close/>
                <a:moveTo>
                  <a:pt x="317" y="108"/>
                </a:moveTo>
                <a:cubicBezTo>
                  <a:pt x="316" y="108"/>
                  <a:pt x="314" y="108"/>
                  <a:pt x="314" y="109"/>
                </a:cubicBezTo>
                <a:cubicBezTo>
                  <a:pt x="315" y="108"/>
                  <a:pt x="317" y="109"/>
                  <a:pt x="317" y="108"/>
                </a:cubicBezTo>
                <a:close/>
                <a:moveTo>
                  <a:pt x="314" y="102"/>
                </a:moveTo>
                <a:cubicBezTo>
                  <a:pt x="320" y="102"/>
                  <a:pt x="326" y="102"/>
                  <a:pt x="332" y="101"/>
                </a:cubicBezTo>
                <a:cubicBezTo>
                  <a:pt x="325" y="101"/>
                  <a:pt x="319" y="101"/>
                  <a:pt x="314" y="102"/>
                </a:cubicBezTo>
                <a:close/>
                <a:moveTo>
                  <a:pt x="315" y="21"/>
                </a:moveTo>
                <a:cubicBezTo>
                  <a:pt x="316" y="21"/>
                  <a:pt x="318" y="21"/>
                  <a:pt x="317" y="21"/>
                </a:cubicBezTo>
                <a:cubicBezTo>
                  <a:pt x="317" y="21"/>
                  <a:pt x="315" y="20"/>
                  <a:pt x="315" y="21"/>
                </a:cubicBezTo>
                <a:close/>
                <a:moveTo>
                  <a:pt x="315" y="72"/>
                </a:moveTo>
                <a:cubicBezTo>
                  <a:pt x="317" y="72"/>
                  <a:pt x="320" y="72"/>
                  <a:pt x="322" y="72"/>
                </a:cubicBezTo>
                <a:cubicBezTo>
                  <a:pt x="320" y="71"/>
                  <a:pt x="317" y="72"/>
                  <a:pt x="315" y="72"/>
                </a:cubicBezTo>
                <a:close/>
                <a:moveTo>
                  <a:pt x="317" y="36"/>
                </a:moveTo>
                <a:cubicBezTo>
                  <a:pt x="317" y="36"/>
                  <a:pt x="316" y="36"/>
                  <a:pt x="315" y="36"/>
                </a:cubicBezTo>
                <a:cubicBezTo>
                  <a:pt x="315" y="36"/>
                  <a:pt x="319" y="36"/>
                  <a:pt x="317" y="36"/>
                </a:cubicBezTo>
                <a:close/>
                <a:moveTo>
                  <a:pt x="325" y="96"/>
                </a:moveTo>
                <a:cubicBezTo>
                  <a:pt x="324" y="96"/>
                  <a:pt x="325" y="97"/>
                  <a:pt x="324" y="96"/>
                </a:cubicBezTo>
                <a:cubicBezTo>
                  <a:pt x="322" y="96"/>
                  <a:pt x="318" y="96"/>
                  <a:pt x="316" y="97"/>
                </a:cubicBezTo>
                <a:cubicBezTo>
                  <a:pt x="315" y="98"/>
                  <a:pt x="316" y="98"/>
                  <a:pt x="315" y="98"/>
                </a:cubicBezTo>
                <a:cubicBezTo>
                  <a:pt x="320" y="99"/>
                  <a:pt x="324" y="97"/>
                  <a:pt x="329" y="96"/>
                </a:cubicBezTo>
                <a:cubicBezTo>
                  <a:pt x="330" y="96"/>
                  <a:pt x="331" y="97"/>
                  <a:pt x="332" y="96"/>
                </a:cubicBezTo>
                <a:cubicBezTo>
                  <a:pt x="330" y="96"/>
                  <a:pt x="328" y="96"/>
                  <a:pt x="325" y="96"/>
                </a:cubicBezTo>
                <a:close/>
                <a:moveTo>
                  <a:pt x="318" y="94"/>
                </a:moveTo>
                <a:cubicBezTo>
                  <a:pt x="317" y="94"/>
                  <a:pt x="317" y="94"/>
                  <a:pt x="316" y="95"/>
                </a:cubicBezTo>
                <a:cubicBezTo>
                  <a:pt x="317" y="94"/>
                  <a:pt x="318" y="95"/>
                  <a:pt x="318" y="94"/>
                </a:cubicBezTo>
                <a:close/>
                <a:moveTo>
                  <a:pt x="316" y="68"/>
                </a:moveTo>
                <a:cubicBezTo>
                  <a:pt x="317" y="68"/>
                  <a:pt x="318" y="68"/>
                  <a:pt x="318" y="67"/>
                </a:cubicBezTo>
                <a:cubicBezTo>
                  <a:pt x="317" y="67"/>
                  <a:pt x="316" y="67"/>
                  <a:pt x="316" y="68"/>
                </a:cubicBezTo>
                <a:close/>
                <a:moveTo>
                  <a:pt x="318" y="12"/>
                </a:moveTo>
                <a:cubicBezTo>
                  <a:pt x="317" y="12"/>
                  <a:pt x="317" y="12"/>
                  <a:pt x="316" y="12"/>
                </a:cubicBezTo>
                <a:cubicBezTo>
                  <a:pt x="317" y="13"/>
                  <a:pt x="318" y="12"/>
                  <a:pt x="318" y="12"/>
                </a:cubicBezTo>
                <a:close/>
                <a:moveTo>
                  <a:pt x="324" y="94"/>
                </a:moveTo>
                <a:cubicBezTo>
                  <a:pt x="322" y="94"/>
                  <a:pt x="318" y="94"/>
                  <a:pt x="318" y="95"/>
                </a:cubicBezTo>
                <a:cubicBezTo>
                  <a:pt x="320" y="95"/>
                  <a:pt x="322" y="94"/>
                  <a:pt x="324" y="94"/>
                </a:cubicBezTo>
                <a:close/>
                <a:moveTo>
                  <a:pt x="329" y="104"/>
                </a:moveTo>
                <a:cubicBezTo>
                  <a:pt x="326" y="103"/>
                  <a:pt x="323" y="104"/>
                  <a:pt x="319" y="104"/>
                </a:cubicBezTo>
                <a:cubicBezTo>
                  <a:pt x="318" y="104"/>
                  <a:pt x="318" y="104"/>
                  <a:pt x="318" y="104"/>
                </a:cubicBezTo>
                <a:cubicBezTo>
                  <a:pt x="322" y="105"/>
                  <a:pt x="325" y="104"/>
                  <a:pt x="329" y="104"/>
                </a:cubicBezTo>
                <a:close/>
                <a:moveTo>
                  <a:pt x="319" y="108"/>
                </a:moveTo>
                <a:cubicBezTo>
                  <a:pt x="320" y="108"/>
                  <a:pt x="321" y="108"/>
                  <a:pt x="322" y="108"/>
                </a:cubicBezTo>
                <a:cubicBezTo>
                  <a:pt x="321" y="108"/>
                  <a:pt x="319" y="108"/>
                  <a:pt x="319" y="108"/>
                </a:cubicBezTo>
                <a:close/>
                <a:moveTo>
                  <a:pt x="319" y="92"/>
                </a:moveTo>
                <a:cubicBezTo>
                  <a:pt x="319" y="92"/>
                  <a:pt x="320" y="93"/>
                  <a:pt x="321" y="92"/>
                </a:cubicBezTo>
                <a:cubicBezTo>
                  <a:pt x="321" y="92"/>
                  <a:pt x="318" y="92"/>
                  <a:pt x="319" y="92"/>
                </a:cubicBezTo>
                <a:close/>
                <a:moveTo>
                  <a:pt x="324" y="73"/>
                </a:moveTo>
                <a:cubicBezTo>
                  <a:pt x="322" y="73"/>
                  <a:pt x="320" y="72"/>
                  <a:pt x="319" y="73"/>
                </a:cubicBezTo>
                <a:cubicBezTo>
                  <a:pt x="319" y="73"/>
                  <a:pt x="319" y="73"/>
                  <a:pt x="319" y="74"/>
                </a:cubicBezTo>
                <a:cubicBezTo>
                  <a:pt x="321" y="73"/>
                  <a:pt x="323" y="74"/>
                  <a:pt x="324" y="73"/>
                </a:cubicBezTo>
                <a:close/>
                <a:moveTo>
                  <a:pt x="319" y="79"/>
                </a:moveTo>
                <a:cubicBezTo>
                  <a:pt x="320" y="79"/>
                  <a:pt x="322" y="79"/>
                  <a:pt x="324" y="79"/>
                </a:cubicBezTo>
                <a:cubicBezTo>
                  <a:pt x="322" y="78"/>
                  <a:pt x="321" y="78"/>
                  <a:pt x="319" y="79"/>
                </a:cubicBezTo>
                <a:close/>
                <a:moveTo>
                  <a:pt x="322" y="92"/>
                </a:moveTo>
                <a:cubicBezTo>
                  <a:pt x="323" y="92"/>
                  <a:pt x="325" y="92"/>
                  <a:pt x="326" y="92"/>
                </a:cubicBezTo>
                <a:cubicBezTo>
                  <a:pt x="325" y="92"/>
                  <a:pt x="322" y="92"/>
                  <a:pt x="322" y="92"/>
                </a:cubicBezTo>
                <a:close/>
                <a:moveTo>
                  <a:pt x="323" y="99"/>
                </a:moveTo>
                <a:cubicBezTo>
                  <a:pt x="324" y="98"/>
                  <a:pt x="325" y="99"/>
                  <a:pt x="326" y="98"/>
                </a:cubicBezTo>
                <a:cubicBezTo>
                  <a:pt x="325" y="98"/>
                  <a:pt x="325" y="99"/>
                  <a:pt x="325" y="98"/>
                </a:cubicBezTo>
                <a:cubicBezTo>
                  <a:pt x="325" y="98"/>
                  <a:pt x="326" y="98"/>
                  <a:pt x="326" y="98"/>
                </a:cubicBezTo>
                <a:cubicBezTo>
                  <a:pt x="325" y="98"/>
                  <a:pt x="323" y="98"/>
                  <a:pt x="324" y="98"/>
                </a:cubicBezTo>
                <a:cubicBezTo>
                  <a:pt x="323" y="98"/>
                  <a:pt x="323" y="98"/>
                  <a:pt x="323" y="98"/>
                </a:cubicBezTo>
                <a:cubicBezTo>
                  <a:pt x="323" y="98"/>
                  <a:pt x="323" y="99"/>
                  <a:pt x="323" y="99"/>
                </a:cubicBezTo>
                <a:close/>
                <a:moveTo>
                  <a:pt x="333" y="31"/>
                </a:moveTo>
                <a:cubicBezTo>
                  <a:pt x="331" y="32"/>
                  <a:pt x="325" y="32"/>
                  <a:pt x="323" y="32"/>
                </a:cubicBezTo>
                <a:cubicBezTo>
                  <a:pt x="326" y="32"/>
                  <a:pt x="330" y="32"/>
                  <a:pt x="333" y="31"/>
                </a:cubicBezTo>
                <a:close/>
                <a:moveTo>
                  <a:pt x="325" y="71"/>
                </a:moveTo>
                <a:cubicBezTo>
                  <a:pt x="324" y="72"/>
                  <a:pt x="323" y="71"/>
                  <a:pt x="323" y="72"/>
                </a:cubicBezTo>
                <a:cubicBezTo>
                  <a:pt x="324" y="72"/>
                  <a:pt x="324" y="72"/>
                  <a:pt x="325" y="71"/>
                </a:cubicBezTo>
                <a:close/>
                <a:moveTo>
                  <a:pt x="326" y="23"/>
                </a:moveTo>
                <a:cubicBezTo>
                  <a:pt x="325" y="23"/>
                  <a:pt x="324" y="23"/>
                  <a:pt x="323" y="23"/>
                </a:cubicBezTo>
                <a:cubicBezTo>
                  <a:pt x="324" y="23"/>
                  <a:pt x="325" y="23"/>
                  <a:pt x="326" y="23"/>
                </a:cubicBezTo>
                <a:close/>
                <a:moveTo>
                  <a:pt x="336" y="109"/>
                </a:moveTo>
                <a:cubicBezTo>
                  <a:pt x="332" y="109"/>
                  <a:pt x="327" y="109"/>
                  <a:pt x="324" y="110"/>
                </a:cubicBezTo>
                <a:cubicBezTo>
                  <a:pt x="328" y="110"/>
                  <a:pt x="332" y="110"/>
                  <a:pt x="336" y="109"/>
                </a:cubicBezTo>
                <a:close/>
                <a:moveTo>
                  <a:pt x="327" y="78"/>
                </a:moveTo>
                <a:cubicBezTo>
                  <a:pt x="326" y="78"/>
                  <a:pt x="324" y="78"/>
                  <a:pt x="325" y="79"/>
                </a:cubicBezTo>
                <a:cubicBezTo>
                  <a:pt x="325" y="79"/>
                  <a:pt x="326" y="79"/>
                  <a:pt x="327" y="78"/>
                </a:cubicBezTo>
                <a:close/>
                <a:moveTo>
                  <a:pt x="324" y="73"/>
                </a:moveTo>
                <a:cubicBezTo>
                  <a:pt x="328" y="73"/>
                  <a:pt x="330" y="72"/>
                  <a:pt x="334" y="72"/>
                </a:cubicBezTo>
                <a:cubicBezTo>
                  <a:pt x="331" y="71"/>
                  <a:pt x="327" y="72"/>
                  <a:pt x="324" y="73"/>
                </a:cubicBezTo>
                <a:close/>
                <a:moveTo>
                  <a:pt x="327" y="71"/>
                </a:moveTo>
                <a:cubicBezTo>
                  <a:pt x="326" y="71"/>
                  <a:pt x="325" y="71"/>
                  <a:pt x="325" y="72"/>
                </a:cubicBezTo>
                <a:cubicBezTo>
                  <a:pt x="326" y="71"/>
                  <a:pt x="327" y="72"/>
                  <a:pt x="327" y="71"/>
                </a:cubicBezTo>
                <a:close/>
                <a:moveTo>
                  <a:pt x="326" y="34"/>
                </a:moveTo>
                <a:cubicBezTo>
                  <a:pt x="326" y="34"/>
                  <a:pt x="326" y="34"/>
                  <a:pt x="327" y="34"/>
                </a:cubicBezTo>
                <a:cubicBezTo>
                  <a:pt x="326" y="34"/>
                  <a:pt x="325" y="33"/>
                  <a:pt x="326" y="34"/>
                </a:cubicBezTo>
                <a:close/>
                <a:moveTo>
                  <a:pt x="326" y="20"/>
                </a:moveTo>
                <a:cubicBezTo>
                  <a:pt x="329" y="20"/>
                  <a:pt x="327" y="19"/>
                  <a:pt x="326" y="20"/>
                </a:cubicBezTo>
                <a:close/>
                <a:moveTo>
                  <a:pt x="328" y="107"/>
                </a:moveTo>
                <a:cubicBezTo>
                  <a:pt x="327" y="107"/>
                  <a:pt x="326" y="106"/>
                  <a:pt x="326" y="107"/>
                </a:cubicBezTo>
                <a:cubicBezTo>
                  <a:pt x="327" y="107"/>
                  <a:pt x="328" y="107"/>
                  <a:pt x="328" y="107"/>
                </a:cubicBezTo>
                <a:close/>
                <a:moveTo>
                  <a:pt x="327" y="98"/>
                </a:moveTo>
                <a:cubicBezTo>
                  <a:pt x="328" y="98"/>
                  <a:pt x="328" y="98"/>
                  <a:pt x="329" y="98"/>
                </a:cubicBezTo>
                <a:cubicBezTo>
                  <a:pt x="329" y="97"/>
                  <a:pt x="327" y="97"/>
                  <a:pt x="327" y="98"/>
                </a:cubicBezTo>
                <a:close/>
                <a:moveTo>
                  <a:pt x="328" y="5"/>
                </a:moveTo>
                <a:cubicBezTo>
                  <a:pt x="328" y="5"/>
                  <a:pt x="330" y="5"/>
                  <a:pt x="329" y="5"/>
                </a:cubicBezTo>
                <a:cubicBezTo>
                  <a:pt x="329" y="5"/>
                  <a:pt x="327" y="5"/>
                  <a:pt x="328" y="5"/>
                </a:cubicBezTo>
                <a:close/>
                <a:moveTo>
                  <a:pt x="330" y="91"/>
                </a:moveTo>
                <a:cubicBezTo>
                  <a:pt x="329" y="92"/>
                  <a:pt x="328" y="91"/>
                  <a:pt x="328" y="92"/>
                </a:cubicBezTo>
                <a:cubicBezTo>
                  <a:pt x="329" y="92"/>
                  <a:pt x="330" y="92"/>
                  <a:pt x="330" y="91"/>
                </a:cubicBezTo>
                <a:close/>
                <a:moveTo>
                  <a:pt x="328" y="69"/>
                </a:moveTo>
                <a:cubicBezTo>
                  <a:pt x="329" y="69"/>
                  <a:pt x="330" y="69"/>
                  <a:pt x="330" y="69"/>
                </a:cubicBezTo>
                <a:cubicBezTo>
                  <a:pt x="330" y="69"/>
                  <a:pt x="329" y="69"/>
                  <a:pt x="328" y="69"/>
                </a:cubicBezTo>
                <a:close/>
                <a:moveTo>
                  <a:pt x="330" y="26"/>
                </a:moveTo>
                <a:cubicBezTo>
                  <a:pt x="330" y="26"/>
                  <a:pt x="329" y="26"/>
                  <a:pt x="328" y="26"/>
                </a:cubicBezTo>
                <a:cubicBezTo>
                  <a:pt x="329" y="26"/>
                  <a:pt x="330" y="27"/>
                  <a:pt x="330" y="26"/>
                </a:cubicBezTo>
                <a:close/>
                <a:moveTo>
                  <a:pt x="329" y="42"/>
                </a:moveTo>
                <a:cubicBezTo>
                  <a:pt x="330" y="42"/>
                  <a:pt x="333" y="42"/>
                  <a:pt x="334" y="42"/>
                </a:cubicBezTo>
                <a:cubicBezTo>
                  <a:pt x="332" y="41"/>
                  <a:pt x="331" y="42"/>
                  <a:pt x="329" y="42"/>
                </a:cubicBezTo>
                <a:close/>
                <a:moveTo>
                  <a:pt x="329" y="16"/>
                </a:moveTo>
                <a:cubicBezTo>
                  <a:pt x="330" y="17"/>
                  <a:pt x="330" y="16"/>
                  <a:pt x="331" y="16"/>
                </a:cubicBezTo>
                <a:cubicBezTo>
                  <a:pt x="331" y="16"/>
                  <a:pt x="329" y="16"/>
                  <a:pt x="329" y="16"/>
                </a:cubicBezTo>
                <a:close/>
                <a:moveTo>
                  <a:pt x="329" y="30"/>
                </a:moveTo>
                <a:cubicBezTo>
                  <a:pt x="330" y="30"/>
                  <a:pt x="331" y="30"/>
                  <a:pt x="331" y="29"/>
                </a:cubicBezTo>
                <a:cubicBezTo>
                  <a:pt x="330" y="30"/>
                  <a:pt x="329" y="29"/>
                  <a:pt x="329" y="30"/>
                </a:cubicBezTo>
                <a:close/>
                <a:moveTo>
                  <a:pt x="329" y="107"/>
                </a:moveTo>
                <a:cubicBezTo>
                  <a:pt x="330" y="107"/>
                  <a:pt x="331" y="107"/>
                  <a:pt x="331" y="106"/>
                </a:cubicBezTo>
                <a:cubicBezTo>
                  <a:pt x="331" y="107"/>
                  <a:pt x="329" y="106"/>
                  <a:pt x="329" y="107"/>
                </a:cubicBezTo>
                <a:close/>
                <a:moveTo>
                  <a:pt x="335" y="27"/>
                </a:moveTo>
                <a:cubicBezTo>
                  <a:pt x="334" y="27"/>
                  <a:pt x="330" y="27"/>
                  <a:pt x="329" y="27"/>
                </a:cubicBezTo>
                <a:cubicBezTo>
                  <a:pt x="331" y="27"/>
                  <a:pt x="335" y="27"/>
                  <a:pt x="335" y="27"/>
                </a:cubicBezTo>
                <a:cubicBezTo>
                  <a:pt x="338" y="26"/>
                  <a:pt x="335" y="27"/>
                  <a:pt x="335" y="27"/>
                </a:cubicBezTo>
                <a:close/>
                <a:moveTo>
                  <a:pt x="331" y="69"/>
                </a:moveTo>
                <a:cubicBezTo>
                  <a:pt x="332" y="69"/>
                  <a:pt x="332" y="69"/>
                  <a:pt x="332" y="69"/>
                </a:cubicBezTo>
                <a:cubicBezTo>
                  <a:pt x="332" y="69"/>
                  <a:pt x="330" y="69"/>
                  <a:pt x="331" y="69"/>
                </a:cubicBezTo>
                <a:close/>
                <a:moveTo>
                  <a:pt x="331" y="26"/>
                </a:moveTo>
                <a:cubicBezTo>
                  <a:pt x="331" y="27"/>
                  <a:pt x="331" y="27"/>
                  <a:pt x="331" y="27"/>
                </a:cubicBezTo>
                <a:cubicBezTo>
                  <a:pt x="332" y="26"/>
                  <a:pt x="334" y="27"/>
                  <a:pt x="335" y="26"/>
                </a:cubicBezTo>
                <a:cubicBezTo>
                  <a:pt x="334" y="26"/>
                  <a:pt x="332" y="26"/>
                  <a:pt x="331" y="26"/>
                </a:cubicBezTo>
                <a:close/>
                <a:moveTo>
                  <a:pt x="331" y="92"/>
                </a:moveTo>
                <a:cubicBezTo>
                  <a:pt x="332" y="91"/>
                  <a:pt x="333" y="92"/>
                  <a:pt x="334" y="91"/>
                </a:cubicBezTo>
                <a:cubicBezTo>
                  <a:pt x="333" y="91"/>
                  <a:pt x="331" y="91"/>
                  <a:pt x="331" y="92"/>
                </a:cubicBezTo>
                <a:close/>
                <a:moveTo>
                  <a:pt x="331" y="97"/>
                </a:moveTo>
                <a:cubicBezTo>
                  <a:pt x="332" y="97"/>
                  <a:pt x="334" y="97"/>
                  <a:pt x="334" y="97"/>
                </a:cubicBezTo>
                <a:cubicBezTo>
                  <a:pt x="333" y="97"/>
                  <a:pt x="332" y="97"/>
                  <a:pt x="331" y="97"/>
                </a:cubicBezTo>
                <a:close/>
                <a:moveTo>
                  <a:pt x="331" y="16"/>
                </a:moveTo>
                <a:cubicBezTo>
                  <a:pt x="333" y="16"/>
                  <a:pt x="335" y="16"/>
                  <a:pt x="337" y="16"/>
                </a:cubicBezTo>
                <a:cubicBezTo>
                  <a:pt x="335" y="15"/>
                  <a:pt x="333" y="15"/>
                  <a:pt x="331" y="16"/>
                </a:cubicBezTo>
                <a:close/>
                <a:moveTo>
                  <a:pt x="332" y="34"/>
                </a:moveTo>
                <a:cubicBezTo>
                  <a:pt x="334" y="34"/>
                  <a:pt x="335" y="34"/>
                  <a:pt x="336" y="35"/>
                </a:cubicBezTo>
                <a:cubicBezTo>
                  <a:pt x="337" y="34"/>
                  <a:pt x="339" y="34"/>
                  <a:pt x="340" y="33"/>
                </a:cubicBezTo>
                <a:cubicBezTo>
                  <a:pt x="339" y="33"/>
                  <a:pt x="337" y="33"/>
                  <a:pt x="338" y="33"/>
                </a:cubicBezTo>
                <a:cubicBezTo>
                  <a:pt x="337" y="34"/>
                  <a:pt x="336" y="33"/>
                  <a:pt x="335" y="33"/>
                </a:cubicBezTo>
                <a:cubicBezTo>
                  <a:pt x="336" y="33"/>
                  <a:pt x="338" y="33"/>
                  <a:pt x="338" y="32"/>
                </a:cubicBezTo>
                <a:cubicBezTo>
                  <a:pt x="337" y="32"/>
                  <a:pt x="334" y="32"/>
                  <a:pt x="333" y="33"/>
                </a:cubicBezTo>
                <a:cubicBezTo>
                  <a:pt x="334" y="33"/>
                  <a:pt x="335" y="33"/>
                  <a:pt x="335" y="34"/>
                </a:cubicBezTo>
                <a:cubicBezTo>
                  <a:pt x="333" y="34"/>
                  <a:pt x="333" y="34"/>
                  <a:pt x="332" y="34"/>
                </a:cubicBezTo>
                <a:close/>
                <a:moveTo>
                  <a:pt x="348" y="77"/>
                </a:moveTo>
                <a:cubicBezTo>
                  <a:pt x="347" y="77"/>
                  <a:pt x="347" y="76"/>
                  <a:pt x="346" y="76"/>
                </a:cubicBezTo>
                <a:cubicBezTo>
                  <a:pt x="345" y="76"/>
                  <a:pt x="344" y="77"/>
                  <a:pt x="344" y="77"/>
                </a:cubicBezTo>
                <a:cubicBezTo>
                  <a:pt x="340" y="78"/>
                  <a:pt x="337" y="77"/>
                  <a:pt x="333" y="78"/>
                </a:cubicBezTo>
                <a:cubicBezTo>
                  <a:pt x="333" y="78"/>
                  <a:pt x="334" y="78"/>
                  <a:pt x="334" y="78"/>
                </a:cubicBezTo>
                <a:cubicBezTo>
                  <a:pt x="333" y="78"/>
                  <a:pt x="333" y="78"/>
                  <a:pt x="333" y="79"/>
                </a:cubicBezTo>
                <a:cubicBezTo>
                  <a:pt x="336" y="79"/>
                  <a:pt x="337" y="78"/>
                  <a:pt x="340" y="78"/>
                </a:cubicBezTo>
                <a:cubicBezTo>
                  <a:pt x="340" y="78"/>
                  <a:pt x="341" y="78"/>
                  <a:pt x="341" y="78"/>
                </a:cubicBezTo>
                <a:cubicBezTo>
                  <a:pt x="348" y="78"/>
                  <a:pt x="357" y="76"/>
                  <a:pt x="364" y="76"/>
                </a:cubicBezTo>
                <a:cubicBezTo>
                  <a:pt x="358" y="75"/>
                  <a:pt x="353" y="77"/>
                  <a:pt x="348" y="77"/>
                </a:cubicBezTo>
                <a:close/>
                <a:moveTo>
                  <a:pt x="333" y="43"/>
                </a:moveTo>
                <a:cubicBezTo>
                  <a:pt x="333" y="43"/>
                  <a:pt x="334" y="43"/>
                  <a:pt x="334" y="43"/>
                </a:cubicBezTo>
                <a:cubicBezTo>
                  <a:pt x="334" y="43"/>
                  <a:pt x="332" y="42"/>
                  <a:pt x="333" y="43"/>
                </a:cubicBezTo>
                <a:close/>
                <a:moveTo>
                  <a:pt x="333" y="21"/>
                </a:moveTo>
                <a:cubicBezTo>
                  <a:pt x="334" y="21"/>
                  <a:pt x="335" y="21"/>
                  <a:pt x="335" y="21"/>
                </a:cubicBezTo>
                <a:cubicBezTo>
                  <a:pt x="335" y="21"/>
                  <a:pt x="334" y="21"/>
                  <a:pt x="333" y="21"/>
                </a:cubicBezTo>
                <a:close/>
                <a:moveTo>
                  <a:pt x="336" y="66"/>
                </a:moveTo>
                <a:cubicBezTo>
                  <a:pt x="336" y="66"/>
                  <a:pt x="335" y="66"/>
                  <a:pt x="335" y="67"/>
                </a:cubicBezTo>
                <a:cubicBezTo>
                  <a:pt x="335" y="66"/>
                  <a:pt x="336" y="67"/>
                  <a:pt x="336" y="66"/>
                </a:cubicBezTo>
                <a:close/>
                <a:moveTo>
                  <a:pt x="337" y="44"/>
                </a:moveTo>
                <a:cubicBezTo>
                  <a:pt x="336" y="44"/>
                  <a:pt x="335" y="44"/>
                  <a:pt x="335" y="44"/>
                </a:cubicBezTo>
                <a:cubicBezTo>
                  <a:pt x="336" y="44"/>
                  <a:pt x="338" y="44"/>
                  <a:pt x="337" y="44"/>
                </a:cubicBezTo>
                <a:close/>
                <a:moveTo>
                  <a:pt x="340" y="37"/>
                </a:moveTo>
                <a:cubicBezTo>
                  <a:pt x="339" y="37"/>
                  <a:pt x="338" y="37"/>
                  <a:pt x="337" y="38"/>
                </a:cubicBezTo>
                <a:cubicBezTo>
                  <a:pt x="338" y="38"/>
                  <a:pt x="339" y="38"/>
                  <a:pt x="340" y="37"/>
                </a:cubicBezTo>
                <a:close/>
                <a:moveTo>
                  <a:pt x="338" y="47"/>
                </a:moveTo>
                <a:cubicBezTo>
                  <a:pt x="338" y="47"/>
                  <a:pt x="339" y="48"/>
                  <a:pt x="340" y="47"/>
                </a:cubicBezTo>
                <a:cubicBezTo>
                  <a:pt x="339" y="47"/>
                  <a:pt x="338" y="46"/>
                  <a:pt x="338" y="47"/>
                </a:cubicBezTo>
                <a:close/>
                <a:moveTo>
                  <a:pt x="338" y="36"/>
                </a:moveTo>
                <a:cubicBezTo>
                  <a:pt x="338" y="36"/>
                  <a:pt x="339" y="36"/>
                  <a:pt x="339" y="36"/>
                </a:cubicBezTo>
                <a:cubicBezTo>
                  <a:pt x="338" y="36"/>
                  <a:pt x="338" y="35"/>
                  <a:pt x="338" y="36"/>
                </a:cubicBezTo>
                <a:close/>
                <a:moveTo>
                  <a:pt x="344" y="74"/>
                </a:moveTo>
                <a:cubicBezTo>
                  <a:pt x="345" y="73"/>
                  <a:pt x="347" y="73"/>
                  <a:pt x="349" y="73"/>
                </a:cubicBezTo>
                <a:cubicBezTo>
                  <a:pt x="353" y="72"/>
                  <a:pt x="356" y="72"/>
                  <a:pt x="360" y="72"/>
                </a:cubicBezTo>
                <a:cubicBezTo>
                  <a:pt x="368" y="71"/>
                  <a:pt x="376" y="70"/>
                  <a:pt x="384" y="69"/>
                </a:cubicBezTo>
                <a:cubicBezTo>
                  <a:pt x="372" y="69"/>
                  <a:pt x="362" y="71"/>
                  <a:pt x="351" y="72"/>
                </a:cubicBezTo>
                <a:cubicBezTo>
                  <a:pt x="347" y="72"/>
                  <a:pt x="343" y="72"/>
                  <a:pt x="339" y="73"/>
                </a:cubicBezTo>
                <a:cubicBezTo>
                  <a:pt x="341" y="73"/>
                  <a:pt x="343" y="73"/>
                  <a:pt x="344" y="74"/>
                </a:cubicBezTo>
                <a:close/>
                <a:moveTo>
                  <a:pt x="342" y="25"/>
                </a:moveTo>
                <a:cubicBezTo>
                  <a:pt x="342" y="26"/>
                  <a:pt x="340" y="25"/>
                  <a:pt x="340" y="26"/>
                </a:cubicBezTo>
                <a:cubicBezTo>
                  <a:pt x="341" y="26"/>
                  <a:pt x="342" y="26"/>
                  <a:pt x="342" y="25"/>
                </a:cubicBezTo>
                <a:close/>
                <a:moveTo>
                  <a:pt x="342" y="69"/>
                </a:moveTo>
                <a:cubicBezTo>
                  <a:pt x="342" y="70"/>
                  <a:pt x="343" y="69"/>
                  <a:pt x="343" y="69"/>
                </a:cubicBezTo>
                <a:cubicBezTo>
                  <a:pt x="343" y="69"/>
                  <a:pt x="342" y="69"/>
                  <a:pt x="342" y="69"/>
                </a:cubicBezTo>
                <a:close/>
                <a:moveTo>
                  <a:pt x="342" y="26"/>
                </a:moveTo>
                <a:cubicBezTo>
                  <a:pt x="349" y="26"/>
                  <a:pt x="356" y="26"/>
                  <a:pt x="362" y="24"/>
                </a:cubicBezTo>
                <a:cubicBezTo>
                  <a:pt x="354" y="25"/>
                  <a:pt x="348" y="25"/>
                  <a:pt x="342" y="26"/>
                </a:cubicBezTo>
                <a:close/>
                <a:moveTo>
                  <a:pt x="344" y="41"/>
                </a:moveTo>
                <a:cubicBezTo>
                  <a:pt x="343" y="41"/>
                  <a:pt x="343" y="40"/>
                  <a:pt x="342" y="41"/>
                </a:cubicBezTo>
                <a:cubicBezTo>
                  <a:pt x="343" y="41"/>
                  <a:pt x="344" y="41"/>
                  <a:pt x="344" y="41"/>
                </a:cubicBezTo>
                <a:close/>
                <a:moveTo>
                  <a:pt x="345" y="25"/>
                </a:moveTo>
                <a:cubicBezTo>
                  <a:pt x="345" y="25"/>
                  <a:pt x="343" y="25"/>
                  <a:pt x="343" y="25"/>
                </a:cubicBezTo>
                <a:cubicBezTo>
                  <a:pt x="344" y="25"/>
                  <a:pt x="346" y="25"/>
                  <a:pt x="345" y="25"/>
                </a:cubicBezTo>
                <a:close/>
                <a:moveTo>
                  <a:pt x="345" y="68"/>
                </a:moveTo>
                <a:cubicBezTo>
                  <a:pt x="345" y="69"/>
                  <a:pt x="344" y="68"/>
                  <a:pt x="343" y="68"/>
                </a:cubicBezTo>
                <a:cubicBezTo>
                  <a:pt x="344" y="68"/>
                  <a:pt x="345" y="69"/>
                  <a:pt x="345" y="68"/>
                </a:cubicBezTo>
                <a:close/>
                <a:moveTo>
                  <a:pt x="348" y="32"/>
                </a:moveTo>
                <a:cubicBezTo>
                  <a:pt x="346" y="33"/>
                  <a:pt x="345" y="33"/>
                  <a:pt x="344" y="33"/>
                </a:cubicBezTo>
                <a:cubicBezTo>
                  <a:pt x="345" y="33"/>
                  <a:pt x="347" y="33"/>
                  <a:pt x="348" y="32"/>
                </a:cubicBezTo>
                <a:close/>
                <a:moveTo>
                  <a:pt x="345" y="61"/>
                </a:moveTo>
                <a:cubicBezTo>
                  <a:pt x="346" y="61"/>
                  <a:pt x="347" y="62"/>
                  <a:pt x="347" y="61"/>
                </a:cubicBezTo>
                <a:cubicBezTo>
                  <a:pt x="346" y="61"/>
                  <a:pt x="345" y="61"/>
                  <a:pt x="345" y="61"/>
                </a:cubicBezTo>
                <a:close/>
                <a:moveTo>
                  <a:pt x="346" y="45"/>
                </a:moveTo>
                <a:cubicBezTo>
                  <a:pt x="346" y="45"/>
                  <a:pt x="348" y="45"/>
                  <a:pt x="348" y="44"/>
                </a:cubicBezTo>
                <a:cubicBezTo>
                  <a:pt x="348" y="45"/>
                  <a:pt x="345" y="44"/>
                  <a:pt x="346" y="45"/>
                </a:cubicBezTo>
                <a:close/>
                <a:moveTo>
                  <a:pt x="346" y="8"/>
                </a:moveTo>
                <a:cubicBezTo>
                  <a:pt x="346" y="8"/>
                  <a:pt x="348" y="8"/>
                  <a:pt x="347" y="7"/>
                </a:cubicBezTo>
                <a:cubicBezTo>
                  <a:pt x="347" y="8"/>
                  <a:pt x="345" y="7"/>
                  <a:pt x="346" y="8"/>
                </a:cubicBezTo>
                <a:close/>
                <a:moveTo>
                  <a:pt x="348" y="90"/>
                </a:moveTo>
                <a:cubicBezTo>
                  <a:pt x="347" y="90"/>
                  <a:pt x="346" y="90"/>
                  <a:pt x="346" y="90"/>
                </a:cubicBezTo>
                <a:cubicBezTo>
                  <a:pt x="347" y="90"/>
                  <a:pt x="347" y="90"/>
                  <a:pt x="348" y="90"/>
                </a:cubicBezTo>
                <a:close/>
                <a:moveTo>
                  <a:pt x="346" y="19"/>
                </a:moveTo>
                <a:cubicBezTo>
                  <a:pt x="347" y="18"/>
                  <a:pt x="350" y="19"/>
                  <a:pt x="351" y="18"/>
                </a:cubicBezTo>
                <a:cubicBezTo>
                  <a:pt x="349" y="19"/>
                  <a:pt x="347" y="18"/>
                  <a:pt x="346" y="19"/>
                </a:cubicBezTo>
                <a:close/>
                <a:moveTo>
                  <a:pt x="349" y="38"/>
                </a:moveTo>
                <a:cubicBezTo>
                  <a:pt x="348" y="37"/>
                  <a:pt x="347" y="38"/>
                  <a:pt x="347" y="38"/>
                </a:cubicBezTo>
                <a:cubicBezTo>
                  <a:pt x="347" y="38"/>
                  <a:pt x="348" y="38"/>
                  <a:pt x="349" y="38"/>
                </a:cubicBezTo>
                <a:close/>
                <a:moveTo>
                  <a:pt x="349" y="20"/>
                </a:moveTo>
                <a:cubicBezTo>
                  <a:pt x="348" y="20"/>
                  <a:pt x="347" y="19"/>
                  <a:pt x="347" y="20"/>
                </a:cubicBezTo>
                <a:cubicBezTo>
                  <a:pt x="348" y="20"/>
                  <a:pt x="349" y="20"/>
                  <a:pt x="349" y="20"/>
                </a:cubicBezTo>
                <a:close/>
                <a:moveTo>
                  <a:pt x="351" y="87"/>
                </a:moveTo>
                <a:cubicBezTo>
                  <a:pt x="350" y="87"/>
                  <a:pt x="349" y="87"/>
                  <a:pt x="349" y="87"/>
                </a:cubicBezTo>
                <a:cubicBezTo>
                  <a:pt x="350" y="87"/>
                  <a:pt x="350" y="88"/>
                  <a:pt x="351" y="87"/>
                </a:cubicBezTo>
                <a:close/>
                <a:moveTo>
                  <a:pt x="350" y="27"/>
                </a:moveTo>
                <a:cubicBezTo>
                  <a:pt x="351" y="27"/>
                  <a:pt x="352" y="27"/>
                  <a:pt x="352" y="27"/>
                </a:cubicBezTo>
                <a:cubicBezTo>
                  <a:pt x="351" y="27"/>
                  <a:pt x="350" y="26"/>
                  <a:pt x="350" y="27"/>
                </a:cubicBezTo>
                <a:close/>
                <a:moveTo>
                  <a:pt x="351" y="59"/>
                </a:moveTo>
                <a:cubicBezTo>
                  <a:pt x="351" y="59"/>
                  <a:pt x="352" y="60"/>
                  <a:pt x="352" y="59"/>
                </a:cubicBezTo>
                <a:cubicBezTo>
                  <a:pt x="351" y="59"/>
                  <a:pt x="351" y="59"/>
                  <a:pt x="351" y="59"/>
                </a:cubicBezTo>
                <a:close/>
                <a:moveTo>
                  <a:pt x="363" y="67"/>
                </a:moveTo>
                <a:cubicBezTo>
                  <a:pt x="363" y="67"/>
                  <a:pt x="363" y="67"/>
                  <a:pt x="364" y="67"/>
                </a:cubicBezTo>
                <a:cubicBezTo>
                  <a:pt x="363" y="67"/>
                  <a:pt x="363" y="67"/>
                  <a:pt x="363" y="67"/>
                </a:cubicBezTo>
                <a:close/>
                <a:moveTo>
                  <a:pt x="363" y="67"/>
                </a:moveTo>
                <a:cubicBezTo>
                  <a:pt x="359" y="68"/>
                  <a:pt x="356" y="67"/>
                  <a:pt x="351" y="68"/>
                </a:cubicBezTo>
                <a:cubicBezTo>
                  <a:pt x="351" y="68"/>
                  <a:pt x="351" y="68"/>
                  <a:pt x="351" y="69"/>
                </a:cubicBezTo>
                <a:cubicBezTo>
                  <a:pt x="354" y="70"/>
                  <a:pt x="359" y="68"/>
                  <a:pt x="363" y="67"/>
                </a:cubicBezTo>
                <a:close/>
                <a:moveTo>
                  <a:pt x="353" y="41"/>
                </a:moveTo>
                <a:cubicBezTo>
                  <a:pt x="353" y="42"/>
                  <a:pt x="352" y="41"/>
                  <a:pt x="352" y="42"/>
                </a:cubicBezTo>
                <a:cubicBezTo>
                  <a:pt x="352" y="42"/>
                  <a:pt x="353" y="42"/>
                  <a:pt x="353" y="41"/>
                </a:cubicBezTo>
                <a:close/>
                <a:moveTo>
                  <a:pt x="354" y="24"/>
                </a:moveTo>
                <a:cubicBezTo>
                  <a:pt x="353" y="24"/>
                  <a:pt x="352" y="23"/>
                  <a:pt x="352" y="24"/>
                </a:cubicBezTo>
                <a:cubicBezTo>
                  <a:pt x="353" y="24"/>
                  <a:pt x="353" y="24"/>
                  <a:pt x="354" y="24"/>
                </a:cubicBezTo>
                <a:close/>
                <a:moveTo>
                  <a:pt x="354" y="61"/>
                </a:moveTo>
                <a:cubicBezTo>
                  <a:pt x="354" y="60"/>
                  <a:pt x="354" y="60"/>
                  <a:pt x="354" y="60"/>
                </a:cubicBezTo>
                <a:cubicBezTo>
                  <a:pt x="353" y="60"/>
                  <a:pt x="353" y="60"/>
                  <a:pt x="353" y="60"/>
                </a:cubicBezTo>
                <a:cubicBezTo>
                  <a:pt x="352" y="61"/>
                  <a:pt x="354" y="61"/>
                  <a:pt x="354" y="61"/>
                </a:cubicBezTo>
                <a:close/>
                <a:moveTo>
                  <a:pt x="359" y="18"/>
                </a:moveTo>
                <a:cubicBezTo>
                  <a:pt x="357" y="18"/>
                  <a:pt x="355" y="18"/>
                  <a:pt x="353" y="18"/>
                </a:cubicBezTo>
                <a:cubicBezTo>
                  <a:pt x="355" y="18"/>
                  <a:pt x="358" y="18"/>
                  <a:pt x="359" y="18"/>
                </a:cubicBezTo>
                <a:close/>
                <a:moveTo>
                  <a:pt x="354" y="50"/>
                </a:moveTo>
                <a:cubicBezTo>
                  <a:pt x="354" y="50"/>
                  <a:pt x="355" y="50"/>
                  <a:pt x="355" y="50"/>
                </a:cubicBezTo>
                <a:cubicBezTo>
                  <a:pt x="355" y="50"/>
                  <a:pt x="353" y="49"/>
                  <a:pt x="354" y="50"/>
                </a:cubicBezTo>
                <a:close/>
                <a:moveTo>
                  <a:pt x="354" y="38"/>
                </a:moveTo>
                <a:cubicBezTo>
                  <a:pt x="357" y="37"/>
                  <a:pt x="362" y="37"/>
                  <a:pt x="364" y="36"/>
                </a:cubicBezTo>
                <a:cubicBezTo>
                  <a:pt x="361" y="37"/>
                  <a:pt x="356" y="36"/>
                  <a:pt x="354" y="38"/>
                </a:cubicBezTo>
                <a:close/>
                <a:moveTo>
                  <a:pt x="354" y="89"/>
                </a:moveTo>
                <a:cubicBezTo>
                  <a:pt x="354" y="89"/>
                  <a:pt x="355" y="90"/>
                  <a:pt x="355" y="89"/>
                </a:cubicBezTo>
                <a:cubicBezTo>
                  <a:pt x="355" y="89"/>
                  <a:pt x="354" y="89"/>
                  <a:pt x="354" y="89"/>
                </a:cubicBezTo>
                <a:close/>
                <a:moveTo>
                  <a:pt x="354" y="30"/>
                </a:moveTo>
                <a:cubicBezTo>
                  <a:pt x="355" y="31"/>
                  <a:pt x="357" y="30"/>
                  <a:pt x="358" y="30"/>
                </a:cubicBezTo>
                <a:cubicBezTo>
                  <a:pt x="356" y="30"/>
                  <a:pt x="355" y="30"/>
                  <a:pt x="354" y="30"/>
                </a:cubicBezTo>
                <a:close/>
                <a:moveTo>
                  <a:pt x="355" y="23"/>
                </a:moveTo>
                <a:cubicBezTo>
                  <a:pt x="357" y="23"/>
                  <a:pt x="358" y="23"/>
                  <a:pt x="359" y="23"/>
                </a:cubicBezTo>
                <a:cubicBezTo>
                  <a:pt x="358" y="23"/>
                  <a:pt x="356" y="22"/>
                  <a:pt x="355" y="23"/>
                </a:cubicBezTo>
                <a:close/>
                <a:moveTo>
                  <a:pt x="356" y="50"/>
                </a:moveTo>
                <a:cubicBezTo>
                  <a:pt x="357" y="50"/>
                  <a:pt x="357" y="49"/>
                  <a:pt x="358" y="49"/>
                </a:cubicBezTo>
                <a:cubicBezTo>
                  <a:pt x="360" y="49"/>
                  <a:pt x="356" y="49"/>
                  <a:pt x="356" y="50"/>
                </a:cubicBezTo>
                <a:close/>
                <a:moveTo>
                  <a:pt x="356" y="28"/>
                </a:moveTo>
                <a:cubicBezTo>
                  <a:pt x="357" y="28"/>
                  <a:pt x="357" y="27"/>
                  <a:pt x="357" y="27"/>
                </a:cubicBezTo>
                <a:cubicBezTo>
                  <a:pt x="359" y="27"/>
                  <a:pt x="357" y="27"/>
                  <a:pt x="356" y="28"/>
                </a:cubicBezTo>
                <a:close/>
                <a:moveTo>
                  <a:pt x="356" y="89"/>
                </a:moveTo>
                <a:cubicBezTo>
                  <a:pt x="357" y="89"/>
                  <a:pt x="359" y="90"/>
                  <a:pt x="359" y="89"/>
                </a:cubicBezTo>
                <a:cubicBezTo>
                  <a:pt x="358" y="89"/>
                  <a:pt x="357" y="89"/>
                  <a:pt x="356" y="89"/>
                </a:cubicBezTo>
                <a:close/>
                <a:moveTo>
                  <a:pt x="359" y="43"/>
                </a:moveTo>
                <a:cubicBezTo>
                  <a:pt x="358" y="43"/>
                  <a:pt x="357" y="42"/>
                  <a:pt x="357" y="43"/>
                </a:cubicBezTo>
                <a:cubicBezTo>
                  <a:pt x="358" y="43"/>
                  <a:pt x="359" y="43"/>
                  <a:pt x="359" y="43"/>
                </a:cubicBezTo>
                <a:close/>
                <a:moveTo>
                  <a:pt x="357" y="7"/>
                </a:moveTo>
                <a:cubicBezTo>
                  <a:pt x="359" y="7"/>
                  <a:pt x="361" y="7"/>
                  <a:pt x="363" y="6"/>
                </a:cubicBezTo>
                <a:cubicBezTo>
                  <a:pt x="361" y="7"/>
                  <a:pt x="359" y="6"/>
                  <a:pt x="357" y="7"/>
                </a:cubicBezTo>
                <a:close/>
                <a:moveTo>
                  <a:pt x="360" y="44"/>
                </a:moveTo>
                <a:cubicBezTo>
                  <a:pt x="359" y="44"/>
                  <a:pt x="358" y="44"/>
                  <a:pt x="358" y="45"/>
                </a:cubicBezTo>
                <a:cubicBezTo>
                  <a:pt x="359" y="44"/>
                  <a:pt x="360" y="45"/>
                  <a:pt x="360" y="44"/>
                </a:cubicBezTo>
                <a:close/>
                <a:moveTo>
                  <a:pt x="361" y="40"/>
                </a:moveTo>
                <a:cubicBezTo>
                  <a:pt x="361" y="40"/>
                  <a:pt x="359" y="40"/>
                  <a:pt x="359" y="41"/>
                </a:cubicBezTo>
                <a:cubicBezTo>
                  <a:pt x="360" y="40"/>
                  <a:pt x="360" y="42"/>
                  <a:pt x="361" y="41"/>
                </a:cubicBezTo>
                <a:cubicBezTo>
                  <a:pt x="361" y="41"/>
                  <a:pt x="360" y="41"/>
                  <a:pt x="360" y="41"/>
                </a:cubicBezTo>
                <a:cubicBezTo>
                  <a:pt x="360" y="40"/>
                  <a:pt x="361" y="41"/>
                  <a:pt x="361" y="40"/>
                </a:cubicBezTo>
                <a:close/>
                <a:moveTo>
                  <a:pt x="359" y="27"/>
                </a:moveTo>
                <a:cubicBezTo>
                  <a:pt x="360" y="27"/>
                  <a:pt x="360" y="27"/>
                  <a:pt x="361" y="27"/>
                </a:cubicBezTo>
                <a:cubicBezTo>
                  <a:pt x="360" y="27"/>
                  <a:pt x="359" y="27"/>
                  <a:pt x="359" y="27"/>
                </a:cubicBezTo>
                <a:close/>
                <a:moveTo>
                  <a:pt x="361" y="89"/>
                </a:moveTo>
                <a:cubicBezTo>
                  <a:pt x="361" y="89"/>
                  <a:pt x="362" y="89"/>
                  <a:pt x="362" y="89"/>
                </a:cubicBezTo>
                <a:cubicBezTo>
                  <a:pt x="362" y="89"/>
                  <a:pt x="361" y="88"/>
                  <a:pt x="361" y="89"/>
                </a:cubicBezTo>
                <a:close/>
                <a:moveTo>
                  <a:pt x="362" y="41"/>
                </a:moveTo>
                <a:cubicBezTo>
                  <a:pt x="362" y="41"/>
                  <a:pt x="363" y="41"/>
                  <a:pt x="363" y="41"/>
                </a:cubicBezTo>
                <a:cubicBezTo>
                  <a:pt x="363" y="41"/>
                  <a:pt x="362" y="41"/>
                  <a:pt x="362" y="41"/>
                </a:cubicBezTo>
                <a:close/>
                <a:moveTo>
                  <a:pt x="368" y="46"/>
                </a:moveTo>
                <a:cubicBezTo>
                  <a:pt x="366" y="45"/>
                  <a:pt x="364" y="46"/>
                  <a:pt x="363" y="47"/>
                </a:cubicBezTo>
                <a:cubicBezTo>
                  <a:pt x="365" y="47"/>
                  <a:pt x="366" y="46"/>
                  <a:pt x="368" y="46"/>
                </a:cubicBezTo>
                <a:close/>
                <a:moveTo>
                  <a:pt x="364" y="72"/>
                </a:moveTo>
                <a:cubicBezTo>
                  <a:pt x="365" y="72"/>
                  <a:pt x="365" y="72"/>
                  <a:pt x="366" y="72"/>
                </a:cubicBezTo>
                <a:cubicBezTo>
                  <a:pt x="365" y="71"/>
                  <a:pt x="364" y="71"/>
                  <a:pt x="364" y="72"/>
                </a:cubicBezTo>
                <a:close/>
                <a:moveTo>
                  <a:pt x="364" y="49"/>
                </a:moveTo>
                <a:cubicBezTo>
                  <a:pt x="367" y="48"/>
                  <a:pt x="373" y="49"/>
                  <a:pt x="375" y="47"/>
                </a:cubicBezTo>
                <a:cubicBezTo>
                  <a:pt x="371" y="48"/>
                  <a:pt x="367" y="48"/>
                  <a:pt x="364" y="49"/>
                </a:cubicBezTo>
                <a:close/>
                <a:moveTo>
                  <a:pt x="366" y="81"/>
                </a:moveTo>
                <a:cubicBezTo>
                  <a:pt x="366" y="81"/>
                  <a:pt x="368" y="81"/>
                  <a:pt x="368" y="81"/>
                </a:cubicBezTo>
                <a:cubicBezTo>
                  <a:pt x="367" y="80"/>
                  <a:pt x="366" y="80"/>
                  <a:pt x="366" y="81"/>
                </a:cubicBezTo>
                <a:close/>
                <a:moveTo>
                  <a:pt x="370" y="22"/>
                </a:moveTo>
                <a:cubicBezTo>
                  <a:pt x="369" y="22"/>
                  <a:pt x="368" y="21"/>
                  <a:pt x="367" y="22"/>
                </a:cubicBezTo>
                <a:cubicBezTo>
                  <a:pt x="368" y="22"/>
                  <a:pt x="369" y="22"/>
                  <a:pt x="370" y="22"/>
                </a:cubicBezTo>
                <a:close/>
                <a:moveTo>
                  <a:pt x="367" y="75"/>
                </a:moveTo>
                <a:cubicBezTo>
                  <a:pt x="370" y="75"/>
                  <a:pt x="370" y="75"/>
                  <a:pt x="370" y="75"/>
                </a:cubicBezTo>
                <a:cubicBezTo>
                  <a:pt x="370" y="75"/>
                  <a:pt x="368" y="75"/>
                  <a:pt x="367" y="75"/>
                </a:cubicBezTo>
                <a:close/>
                <a:moveTo>
                  <a:pt x="371" y="67"/>
                </a:moveTo>
                <a:cubicBezTo>
                  <a:pt x="370" y="67"/>
                  <a:pt x="368" y="67"/>
                  <a:pt x="367" y="67"/>
                </a:cubicBezTo>
                <a:cubicBezTo>
                  <a:pt x="368" y="67"/>
                  <a:pt x="370" y="67"/>
                  <a:pt x="371" y="67"/>
                </a:cubicBezTo>
                <a:close/>
                <a:moveTo>
                  <a:pt x="367" y="72"/>
                </a:moveTo>
                <a:cubicBezTo>
                  <a:pt x="369" y="72"/>
                  <a:pt x="370" y="72"/>
                  <a:pt x="370" y="71"/>
                </a:cubicBezTo>
                <a:cubicBezTo>
                  <a:pt x="369" y="71"/>
                  <a:pt x="368" y="71"/>
                  <a:pt x="367" y="72"/>
                </a:cubicBezTo>
                <a:close/>
                <a:moveTo>
                  <a:pt x="371" y="66"/>
                </a:moveTo>
                <a:cubicBezTo>
                  <a:pt x="370" y="66"/>
                  <a:pt x="369" y="66"/>
                  <a:pt x="368" y="66"/>
                </a:cubicBezTo>
                <a:cubicBezTo>
                  <a:pt x="369" y="66"/>
                  <a:pt x="371" y="67"/>
                  <a:pt x="371" y="66"/>
                </a:cubicBezTo>
                <a:close/>
                <a:moveTo>
                  <a:pt x="372" y="2"/>
                </a:moveTo>
                <a:cubicBezTo>
                  <a:pt x="371" y="2"/>
                  <a:pt x="370" y="2"/>
                  <a:pt x="370" y="2"/>
                </a:cubicBezTo>
                <a:cubicBezTo>
                  <a:pt x="371" y="3"/>
                  <a:pt x="371" y="2"/>
                  <a:pt x="372" y="2"/>
                </a:cubicBezTo>
                <a:close/>
                <a:moveTo>
                  <a:pt x="389" y="69"/>
                </a:moveTo>
                <a:cubicBezTo>
                  <a:pt x="382" y="70"/>
                  <a:pt x="376" y="70"/>
                  <a:pt x="371" y="71"/>
                </a:cubicBezTo>
                <a:cubicBezTo>
                  <a:pt x="377" y="71"/>
                  <a:pt x="383" y="70"/>
                  <a:pt x="389" y="69"/>
                </a:cubicBezTo>
                <a:close/>
                <a:moveTo>
                  <a:pt x="371" y="21"/>
                </a:moveTo>
                <a:cubicBezTo>
                  <a:pt x="371" y="21"/>
                  <a:pt x="372" y="21"/>
                  <a:pt x="372" y="21"/>
                </a:cubicBezTo>
                <a:cubicBezTo>
                  <a:pt x="372" y="21"/>
                  <a:pt x="371" y="21"/>
                  <a:pt x="371" y="21"/>
                </a:cubicBezTo>
                <a:close/>
                <a:moveTo>
                  <a:pt x="373" y="66"/>
                </a:moveTo>
                <a:cubicBezTo>
                  <a:pt x="372" y="66"/>
                  <a:pt x="371" y="65"/>
                  <a:pt x="371" y="66"/>
                </a:cubicBezTo>
                <a:cubicBezTo>
                  <a:pt x="372" y="66"/>
                  <a:pt x="373" y="66"/>
                  <a:pt x="373" y="66"/>
                </a:cubicBezTo>
                <a:close/>
                <a:moveTo>
                  <a:pt x="376" y="63"/>
                </a:moveTo>
                <a:cubicBezTo>
                  <a:pt x="375" y="62"/>
                  <a:pt x="373" y="62"/>
                  <a:pt x="373" y="63"/>
                </a:cubicBezTo>
                <a:cubicBezTo>
                  <a:pt x="374" y="63"/>
                  <a:pt x="374" y="63"/>
                  <a:pt x="376" y="63"/>
                </a:cubicBezTo>
                <a:close/>
                <a:moveTo>
                  <a:pt x="373" y="55"/>
                </a:moveTo>
                <a:cubicBezTo>
                  <a:pt x="374" y="55"/>
                  <a:pt x="375" y="55"/>
                  <a:pt x="376" y="55"/>
                </a:cubicBezTo>
                <a:cubicBezTo>
                  <a:pt x="375" y="55"/>
                  <a:pt x="374" y="55"/>
                  <a:pt x="373" y="55"/>
                </a:cubicBezTo>
                <a:close/>
                <a:moveTo>
                  <a:pt x="376" y="2"/>
                </a:moveTo>
                <a:cubicBezTo>
                  <a:pt x="381" y="2"/>
                  <a:pt x="385" y="2"/>
                  <a:pt x="389" y="1"/>
                </a:cubicBezTo>
                <a:cubicBezTo>
                  <a:pt x="384" y="1"/>
                  <a:pt x="380" y="1"/>
                  <a:pt x="376" y="2"/>
                </a:cubicBezTo>
                <a:close/>
                <a:moveTo>
                  <a:pt x="378" y="62"/>
                </a:moveTo>
                <a:cubicBezTo>
                  <a:pt x="378" y="62"/>
                  <a:pt x="379" y="62"/>
                  <a:pt x="380" y="62"/>
                </a:cubicBezTo>
                <a:cubicBezTo>
                  <a:pt x="379" y="62"/>
                  <a:pt x="378" y="62"/>
                  <a:pt x="378" y="62"/>
                </a:cubicBezTo>
                <a:close/>
                <a:moveTo>
                  <a:pt x="378" y="52"/>
                </a:moveTo>
                <a:cubicBezTo>
                  <a:pt x="378" y="51"/>
                  <a:pt x="379" y="51"/>
                  <a:pt x="379" y="51"/>
                </a:cubicBezTo>
                <a:cubicBezTo>
                  <a:pt x="379" y="50"/>
                  <a:pt x="377" y="51"/>
                  <a:pt x="378" y="52"/>
                </a:cubicBezTo>
                <a:close/>
                <a:moveTo>
                  <a:pt x="382" y="72"/>
                </a:moveTo>
                <a:cubicBezTo>
                  <a:pt x="381" y="72"/>
                  <a:pt x="380" y="71"/>
                  <a:pt x="380" y="72"/>
                </a:cubicBezTo>
                <a:cubicBezTo>
                  <a:pt x="381" y="73"/>
                  <a:pt x="381" y="72"/>
                  <a:pt x="382" y="72"/>
                </a:cubicBezTo>
                <a:close/>
                <a:moveTo>
                  <a:pt x="381" y="75"/>
                </a:moveTo>
                <a:cubicBezTo>
                  <a:pt x="382" y="75"/>
                  <a:pt x="381" y="75"/>
                  <a:pt x="382" y="76"/>
                </a:cubicBezTo>
                <a:cubicBezTo>
                  <a:pt x="382" y="76"/>
                  <a:pt x="383" y="75"/>
                  <a:pt x="383" y="75"/>
                </a:cubicBezTo>
                <a:cubicBezTo>
                  <a:pt x="383" y="75"/>
                  <a:pt x="382" y="74"/>
                  <a:pt x="381" y="75"/>
                </a:cubicBezTo>
                <a:close/>
                <a:moveTo>
                  <a:pt x="384" y="62"/>
                </a:moveTo>
                <a:cubicBezTo>
                  <a:pt x="384" y="62"/>
                  <a:pt x="382" y="61"/>
                  <a:pt x="381" y="62"/>
                </a:cubicBezTo>
                <a:cubicBezTo>
                  <a:pt x="382" y="62"/>
                  <a:pt x="383" y="62"/>
                  <a:pt x="384" y="62"/>
                </a:cubicBezTo>
                <a:close/>
                <a:moveTo>
                  <a:pt x="383" y="58"/>
                </a:moveTo>
                <a:cubicBezTo>
                  <a:pt x="383" y="58"/>
                  <a:pt x="382" y="58"/>
                  <a:pt x="381" y="58"/>
                </a:cubicBezTo>
                <a:cubicBezTo>
                  <a:pt x="382" y="58"/>
                  <a:pt x="383" y="59"/>
                  <a:pt x="383" y="58"/>
                </a:cubicBezTo>
                <a:close/>
                <a:moveTo>
                  <a:pt x="385" y="57"/>
                </a:moveTo>
                <a:cubicBezTo>
                  <a:pt x="386" y="57"/>
                  <a:pt x="386" y="57"/>
                  <a:pt x="387" y="57"/>
                </a:cubicBezTo>
                <a:cubicBezTo>
                  <a:pt x="387" y="57"/>
                  <a:pt x="387" y="57"/>
                  <a:pt x="387" y="57"/>
                </a:cubicBezTo>
                <a:cubicBezTo>
                  <a:pt x="386" y="57"/>
                  <a:pt x="385" y="56"/>
                  <a:pt x="385" y="57"/>
                </a:cubicBezTo>
                <a:close/>
                <a:moveTo>
                  <a:pt x="397" y="30"/>
                </a:moveTo>
                <a:cubicBezTo>
                  <a:pt x="393" y="30"/>
                  <a:pt x="389" y="30"/>
                  <a:pt x="386" y="31"/>
                </a:cubicBezTo>
                <a:cubicBezTo>
                  <a:pt x="390" y="31"/>
                  <a:pt x="393" y="31"/>
                  <a:pt x="397" y="30"/>
                </a:cubicBezTo>
                <a:close/>
                <a:moveTo>
                  <a:pt x="389" y="61"/>
                </a:moveTo>
                <a:cubicBezTo>
                  <a:pt x="391" y="61"/>
                  <a:pt x="393" y="61"/>
                  <a:pt x="394" y="61"/>
                </a:cubicBezTo>
                <a:cubicBezTo>
                  <a:pt x="392" y="61"/>
                  <a:pt x="390" y="59"/>
                  <a:pt x="389" y="61"/>
                </a:cubicBezTo>
                <a:close/>
                <a:moveTo>
                  <a:pt x="395" y="24"/>
                </a:moveTo>
                <a:cubicBezTo>
                  <a:pt x="399" y="24"/>
                  <a:pt x="406" y="24"/>
                  <a:pt x="410" y="23"/>
                </a:cubicBezTo>
                <a:cubicBezTo>
                  <a:pt x="404" y="23"/>
                  <a:pt x="396" y="23"/>
                  <a:pt x="390" y="24"/>
                </a:cubicBezTo>
                <a:cubicBezTo>
                  <a:pt x="392" y="24"/>
                  <a:pt x="393" y="24"/>
                  <a:pt x="395" y="24"/>
                </a:cubicBezTo>
                <a:close/>
                <a:moveTo>
                  <a:pt x="397" y="15"/>
                </a:moveTo>
                <a:cubicBezTo>
                  <a:pt x="395" y="15"/>
                  <a:pt x="392" y="15"/>
                  <a:pt x="390" y="16"/>
                </a:cubicBezTo>
                <a:cubicBezTo>
                  <a:pt x="392" y="15"/>
                  <a:pt x="395" y="16"/>
                  <a:pt x="397" y="15"/>
                </a:cubicBezTo>
                <a:close/>
                <a:moveTo>
                  <a:pt x="393" y="37"/>
                </a:moveTo>
                <a:cubicBezTo>
                  <a:pt x="392" y="37"/>
                  <a:pt x="392" y="37"/>
                  <a:pt x="392" y="37"/>
                </a:cubicBezTo>
                <a:cubicBezTo>
                  <a:pt x="394" y="37"/>
                  <a:pt x="395" y="36"/>
                  <a:pt x="393" y="37"/>
                </a:cubicBezTo>
                <a:close/>
                <a:moveTo>
                  <a:pt x="393" y="22"/>
                </a:moveTo>
                <a:cubicBezTo>
                  <a:pt x="393" y="21"/>
                  <a:pt x="394" y="22"/>
                  <a:pt x="394" y="21"/>
                </a:cubicBezTo>
                <a:cubicBezTo>
                  <a:pt x="394" y="21"/>
                  <a:pt x="393" y="21"/>
                  <a:pt x="393" y="22"/>
                </a:cubicBezTo>
                <a:close/>
                <a:moveTo>
                  <a:pt x="394" y="43"/>
                </a:moveTo>
                <a:cubicBezTo>
                  <a:pt x="396" y="43"/>
                  <a:pt x="399" y="44"/>
                  <a:pt x="400" y="43"/>
                </a:cubicBezTo>
                <a:cubicBezTo>
                  <a:pt x="399" y="43"/>
                  <a:pt x="396" y="42"/>
                  <a:pt x="394" y="43"/>
                </a:cubicBezTo>
                <a:close/>
                <a:moveTo>
                  <a:pt x="403" y="18"/>
                </a:moveTo>
                <a:cubicBezTo>
                  <a:pt x="400" y="18"/>
                  <a:pt x="398" y="18"/>
                  <a:pt x="396" y="18"/>
                </a:cubicBezTo>
                <a:cubicBezTo>
                  <a:pt x="398" y="18"/>
                  <a:pt x="401" y="18"/>
                  <a:pt x="403" y="18"/>
                </a:cubicBezTo>
                <a:close/>
                <a:moveTo>
                  <a:pt x="398" y="33"/>
                </a:moveTo>
                <a:cubicBezTo>
                  <a:pt x="398" y="33"/>
                  <a:pt x="398" y="33"/>
                  <a:pt x="398" y="33"/>
                </a:cubicBezTo>
                <a:cubicBezTo>
                  <a:pt x="401" y="33"/>
                  <a:pt x="398" y="32"/>
                  <a:pt x="398" y="33"/>
                </a:cubicBezTo>
                <a:close/>
                <a:moveTo>
                  <a:pt x="401" y="61"/>
                </a:moveTo>
                <a:cubicBezTo>
                  <a:pt x="401" y="61"/>
                  <a:pt x="401" y="61"/>
                  <a:pt x="401" y="61"/>
                </a:cubicBezTo>
                <a:cubicBezTo>
                  <a:pt x="402" y="61"/>
                  <a:pt x="404" y="61"/>
                  <a:pt x="401" y="61"/>
                </a:cubicBezTo>
                <a:close/>
                <a:moveTo>
                  <a:pt x="404" y="41"/>
                </a:moveTo>
                <a:cubicBezTo>
                  <a:pt x="406" y="41"/>
                  <a:pt x="404" y="40"/>
                  <a:pt x="403" y="41"/>
                </a:cubicBezTo>
                <a:cubicBezTo>
                  <a:pt x="403" y="41"/>
                  <a:pt x="402" y="41"/>
                  <a:pt x="402" y="41"/>
                </a:cubicBezTo>
                <a:cubicBezTo>
                  <a:pt x="403" y="41"/>
                  <a:pt x="403" y="41"/>
                  <a:pt x="404" y="41"/>
                </a:cubicBezTo>
                <a:close/>
                <a:moveTo>
                  <a:pt x="404" y="50"/>
                </a:moveTo>
                <a:cubicBezTo>
                  <a:pt x="405" y="50"/>
                  <a:pt x="405" y="50"/>
                  <a:pt x="405" y="50"/>
                </a:cubicBezTo>
                <a:cubicBezTo>
                  <a:pt x="408" y="50"/>
                  <a:pt x="405" y="50"/>
                  <a:pt x="404" y="50"/>
                </a:cubicBezTo>
                <a:close/>
                <a:moveTo>
                  <a:pt x="405" y="21"/>
                </a:moveTo>
                <a:cubicBezTo>
                  <a:pt x="405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lose/>
                <a:moveTo>
                  <a:pt x="409" y="18"/>
                </a:moveTo>
                <a:cubicBezTo>
                  <a:pt x="408" y="19"/>
                  <a:pt x="407" y="18"/>
                  <a:pt x="406" y="19"/>
                </a:cubicBezTo>
                <a:cubicBezTo>
                  <a:pt x="407" y="19"/>
                  <a:pt x="408" y="19"/>
                  <a:pt x="409" y="18"/>
                </a:cubicBezTo>
                <a:close/>
                <a:moveTo>
                  <a:pt x="412" y="16"/>
                </a:moveTo>
                <a:cubicBezTo>
                  <a:pt x="412" y="16"/>
                  <a:pt x="410" y="15"/>
                  <a:pt x="410" y="16"/>
                </a:cubicBezTo>
                <a:cubicBezTo>
                  <a:pt x="411" y="16"/>
                  <a:pt x="412" y="16"/>
                  <a:pt x="412" y="16"/>
                </a:cubicBezTo>
                <a:close/>
                <a:moveTo>
                  <a:pt x="412" y="16"/>
                </a:moveTo>
                <a:cubicBezTo>
                  <a:pt x="413" y="16"/>
                  <a:pt x="414" y="16"/>
                  <a:pt x="415" y="16"/>
                </a:cubicBezTo>
                <a:cubicBezTo>
                  <a:pt x="415" y="15"/>
                  <a:pt x="412" y="15"/>
                  <a:pt x="412" y="16"/>
                </a:cubicBezTo>
                <a:close/>
                <a:moveTo>
                  <a:pt x="422" y="5"/>
                </a:moveTo>
                <a:cubicBezTo>
                  <a:pt x="423" y="5"/>
                  <a:pt x="423" y="5"/>
                  <a:pt x="423" y="4"/>
                </a:cubicBezTo>
                <a:cubicBezTo>
                  <a:pt x="423" y="5"/>
                  <a:pt x="422" y="4"/>
                  <a:pt x="422" y="5"/>
                </a:cubicBezTo>
                <a:close/>
                <a:moveTo>
                  <a:pt x="426" y="53"/>
                </a:moveTo>
                <a:cubicBezTo>
                  <a:pt x="427" y="53"/>
                  <a:pt x="428" y="53"/>
                  <a:pt x="428" y="53"/>
                </a:cubicBezTo>
                <a:cubicBezTo>
                  <a:pt x="427" y="53"/>
                  <a:pt x="426" y="52"/>
                  <a:pt x="426" y="53"/>
                </a:cubicBezTo>
                <a:close/>
                <a:moveTo>
                  <a:pt x="430" y="25"/>
                </a:moveTo>
                <a:cubicBezTo>
                  <a:pt x="431" y="25"/>
                  <a:pt x="432" y="25"/>
                  <a:pt x="432" y="24"/>
                </a:cubicBezTo>
                <a:cubicBezTo>
                  <a:pt x="432" y="24"/>
                  <a:pt x="431" y="24"/>
                  <a:pt x="430" y="25"/>
                </a:cubicBezTo>
                <a:close/>
                <a:moveTo>
                  <a:pt x="451" y="51"/>
                </a:moveTo>
                <a:cubicBezTo>
                  <a:pt x="451" y="51"/>
                  <a:pt x="451" y="51"/>
                  <a:pt x="451" y="51"/>
                </a:cubicBezTo>
                <a:cubicBezTo>
                  <a:pt x="453" y="51"/>
                  <a:pt x="453" y="51"/>
                  <a:pt x="451" y="51"/>
                </a:cubicBezTo>
                <a:close/>
                <a:moveTo>
                  <a:pt x="298" y="35"/>
                </a:moveTo>
                <a:cubicBezTo>
                  <a:pt x="298" y="35"/>
                  <a:pt x="299" y="35"/>
                  <a:pt x="299" y="35"/>
                </a:cubicBezTo>
                <a:cubicBezTo>
                  <a:pt x="299" y="35"/>
                  <a:pt x="298" y="35"/>
                  <a:pt x="298" y="35"/>
                </a:cubicBezTo>
                <a:close/>
                <a:moveTo>
                  <a:pt x="268" y="71"/>
                </a:move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lose/>
                <a:moveTo>
                  <a:pt x="398" y="51"/>
                </a:moveTo>
                <a:cubicBezTo>
                  <a:pt x="397" y="50"/>
                  <a:pt x="395" y="50"/>
                  <a:pt x="395" y="49"/>
                </a:cubicBezTo>
                <a:cubicBezTo>
                  <a:pt x="397" y="48"/>
                  <a:pt x="399" y="49"/>
                  <a:pt x="401" y="48"/>
                </a:cubicBezTo>
                <a:cubicBezTo>
                  <a:pt x="398" y="48"/>
                  <a:pt x="395" y="49"/>
                  <a:pt x="394" y="47"/>
                </a:cubicBezTo>
                <a:cubicBezTo>
                  <a:pt x="395" y="47"/>
                  <a:pt x="396" y="47"/>
                  <a:pt x="397" y="47"/>
                </a:cubicBezTo>
                <a:cubicBezTo>
                  <a:pt x="396" y="47"/>
                  <a:pt x="394" y="47"/>
                  <a:pt x="394" y="46"/>
                </a:cubicBezTo>
                <a:cubicBezTo>
                  <a:pt x="395" y="46"/>
                  <a:pt x="396" y="47"/>
                  <a:pt x="397" y="46"/>
                </a:cubicBezTo>
                <a:cubicBezTo>
                  <a:pt x="394" y="46"/>
                  <a:pt x="392" y="47"/>
                  <a:pt x="390" y="45"/>
                </a:cubicBezTo>
                <a:cubicBezTo>
                  <a:pt x="391" y="45"/>
                  <a:pt x="393" y="45"/>
                  <a:pt x="394" y="44"/>
                </a:cubicBezTo>
                <a:cubicBezTo>
                  <a:pt x="390" y="44"/>
                  <a:pt x="386" y="45"/>
                  <a:pt x="384" y="44"/>
                </a:cubicBezTo>
                <a:cubicBezTo>
                  <a:pt x="386" y="44"/>
                  <a:pt x="389" y="44"/>
                  <a:pt x="391" y="43"/>
                </a:cubicBezTo>
                <a:cubicBezTo>
                  <a:pt x="387" y="43"/>
                  <a:pt x="384" y="45"/>
                  <a:pt x="382" y="43"/>
                </a:cubicBezTo>
                <a:cubicBezTo>
                  <a:pt x="380" y="43"/>
                  <a:pt x="379" y="44"/>
                  <a:pt x="378" y="43"/>
                </a:cubicBezTo>
                <a:cubicBezTo>
                  <a:pt x="378" y="43"/>
                  <a:pt x="380" y="43"/>
                  <a:pt x="380" y="42"/>
                </a:cubicBezTo>
                <a:cubicBezTo>
                  <a:pt x="374" y="43"/>
                  <a:pt x="366" y="43"/>
                  <a:pt x="361" y="44"/>
                </a:cubicBezTo>
                <a:cubicBezTo>
                  <a:pt x="364" y="44"/>
                  <a:pt x="366" y="44"/>
                  <a:pt x="369" y="44"/>
                </a:cubicBezTo>
                <a:cubicBezTo>
                  <a:pt x="369" y="44"/>
                  <a:pt x="369" y="45"/>
                  <a:pt x="370" y="45"/>
                </a:cubicBezTo>
                <a:cubicBezTo>
                  <a:pt x="372" y="45"/>
                  <a:pt x="375" y="44"/>
                  <a:pt x="378" y="44"/>
                </a:cubicBezTo>
                <a:cubicBezTo>
                  <a:pt x="377" y="45"/>
                  <a:pt x="376" y="44"/>
                  <a:pt x="376" y="45"/>
                </a:cubicBezTo>
                <a:cubicBezTo>
                  <a:pt x="376" y="45"/>
                  <a:pt x="377" y="45"/>
                  <a:pt x="378" y="46"/>
                </a:cubicBezTo>
                <a:cubicBezTo>
                  <a:pt x="375" y="47"/>
                  <a:pt x="372" y="45"/>
                  <a:pt x="370" y="47"/>
                </a:cubicBezTo>
                <a:cubicBezTo>
                  <a:pt x="374" y="47"/>
                  <a:pt x="380" y="46"/>
                  <a:pt x="383" y="46"/>
                </a:cubicBezTo>
                <a:cubicBezTo>
                  <a:pt x="381" y="47"/>
                  <a:pt x="378" y="47"/>
                  <a:pt x="375" y="48"/>
                </a:cubicBezTo>
                <a:cubicBezTo>
                  <a:pt x="377" y="48"/>
                  <a:pt x="380" y="47"/>
                  <a:pt x="382" y="47"/>
                </a:cubicBezTo>
                <a:cubicBezTo>
                  <a:pt x="380" y="49"/>
                  <a:pt x="375" y="48"/>
                  <a:pt x="373" y="49"/>
                </a:cubicBezTo>
                <a:cubicBezTo>
                  <a:pt x="373" y="49"/>
                  <a:pt x="374" y="49"/>
                  <a:pt x="374" y="50"/>
                </a:cubicBezTo>
                <a:cubicBezTo>
                  <a:pt x="370" y="50"/>
                  <a:pt x="362" y="51"/>
                  <a:pt x="357" y="51"/>
                </a:cubicBezTo>
                <a:cubicBezTo>
                  <a:pt x="355" y="51"/>
                  <a:pt x="350" y="52"/>
                  <a:pt x="348" y="51"/>
                </a:cubicBezTo>
                <a:cubicBezTo>
                  <a:pt x="347" y="51"/>
                  <a:pt x="347" y="50"/>
                  <a:pt x="348" y="50"/>
                </a:cubicBezTo>
                <a:cubicBezTo>
                  <a:pt x="344" y="50"/>
                  <a:pt x="340" y="51"/>
                  <a:pt x="337" y="50"/>
                </a:cubicBezTo>
                <a:cubicBezTo>
                  <a:pt x="348" y="49"/>
                  <a:pt x="359" y="49"/>
                  <a:pt x="369" y="47"/>
                </a:cubicBezTo>
                <a:cubicBezTo>
                  <a:pt x="359" y="47"/>
                  <a:pt x="350" y="49"/>
                  <a:pt x="341" y="49"/>
                </a:cubicBezTo>
                <a:cubicBezTo>
                  <a:pt x="342" y="48"/>
                  <a:pt x="341" y="49"/>
                  <a:pt x="341" y="48"/>
                </a:cubicBezTo>
                <a:cubicBezTo>
                  <a:pt x="342" y="48"/>
                  <a:pt x="343" y="48"/>
                  <a:pt x="345" y="48"/>
                </a:cubicBezTo>
                <a:cubicBezTo>
                  <a:pt x="341" y="47"/>
                  <a:pt x="335" y="48"/>
                  <a:pt x="331" y="48"/>
                </a:cubicBezTo>
                <a:cubicBezTo>
                  <a:pt x="332" y="47"/>
                  <a:pt x="335" y="48"/>
                  <a:pt x="337" y="47"/>
                </a:cubicBezTo>
                <a:cubicBezTo>
                  <a:pt x="337" y="47"/>
                  <a:pt x="336" y="47"/>
                  <a:pt x="336" y="47"/>
                </a:cubicBezTo>
                <a:cubicBezTo>
                  <a:pt x="342" y="45"/>
                  <a:pt x="349" y="46"/>
                  <a:pt x="354" y="45"/>
                </a:cubicBezTo>
                <a:cubicBezTo>
                  <a:pt x="349" y="45"/>
                  <a:pt x="342" y="46"/>
                  <a:pt x="337" y="46"/>
                </a:cubicBezTo>
                <a:cubicBezTo>
                  <a:pt x="336" y="46"/>
                  <a:pt x="335" y="47"/>
                  <a:pt x="334" y="46"/>
                </a:cubicBezTo>
                <a:cubicBezTo>
                  <a:pt x="336" y="46"/>
                  <a:pt x="338" y="45"/>
                  <a:pt x="340" y="45"/>
                </a:cubicBezTo>
                <a:cubicBezTo>
                  <a:pt x="342" y="44"/>
                  <a:pt x="347" y="45"/>
                  <a:pt x="349" y="44"/>
                </a:cubicBezTo>
                <a:cubicBezTo>
                  <a:pt x="340" y="44"/>
                  <a:pt x="329" y="46"/>
                  <a:pt x="320" y="46"/>
                </a:cubicBezTo>
                <a:cubicBezTo>
                  <a:pt x="323" y="45"/>
                  <a:pt x="326" y="45"/>
                  <a:pt x="328" y="45"/>
                </a:cubicBezTo>
                <a:cubicBezTo>
                  <a:pt x="329" y="45"/>
                  <a:pt x="328" y="44"/>
                  <a:pt x="328" y="44"/>
                </a:cubicBezTo>
                <a:cubicBezTo>
                  <a:pt x="329" y="44"/>
                  <a:pt x="331" y="44"/>
                  <a:pt x="331" y="44"/>
                </a:cubicBezTo>
                <a:cubicBezTo>
                  <a:pt x="329" y="44"/>
                  <a:pt x="327" y="43"/>
                  <a:pt x="326" y="44"/>
                </a:cubicBezTo>
                <a:cubicBezTo>
                  <a:pt x="324" y="44"/>
                  <a:pt x="322" y="44"/>
                  <a:pt x="320" y="44"/>
                </a:cubicBezTo>
                <a:cubicBezTo>
                  <a:pt x="320" y="44"/>
                  <a:pt x="319" y="44"/>
                  <a:pt x="319" y="44"/>
                </a:cubicBezTo>
                <a:cubicBezTo>
                  <a:pt x="318" y="44"/>
                  <a:pt x="319" y="44"/>
                  <a:pt x="319" y="44"/>
                </a:cubicBezTo>
                <a:cubicBezTo>
                  <a:pt x="318" y="44"/>
                  <a:pt x="318" y="44"/>
                  <a:pt x="317" y="44"/>
                </a:cubicBezTo>
                <a:cubicBezTo>
                  <a:pt x="317" y="44"/>
                  <a:pt x="318" y="44"/>
                  <a:pt x="318" y="44"/>
                </a:cubicBezTo>
                <a:cubicBezTo>
                  <a:pt x="316" y="44"/>
                  <a:pt x="313" y="45"/>
                  <a:pt x="311" y="44"/>
                </a:cubicBezTo>
                <a:cubicBezTo>
                  <a:pt x="312" y="44"/>
                  <a:pt x="313" y="44"/>
                  <a:pt x="314" y="44"/>
                </a:cubicBezTo>
                <a:cubicBezTo>
                  <a:pt x="311" y="43"/>
                  <a:pt x="308" y="45"/>
                  <a:pt x="306" y="43"/>
                </a:cubicBezTo>
                <a:cubicBezTo>
                  <a:pt x="309" y="43"/>
                  <a:pt x="312" y="42"/>
                  <a:pt x="314" y="42"/>
                </a:cubicBezTo>
                <a:cubicBezTo>
                  <a:pt x="315" y="42"/>
                  <a:pt x="313" y="42"/>
                  <a:pt x="314" y="42"/>
                </a:cubicBezTo>
                <a:cubicBezTo>
                  <a:pt x="318" y="42"/>
                  <a:pt x="321" y="42"/>
                  <a:pt x="324" y="41"/>
                </a:cubicBezTo>
                <a:cubicBezTo>
                  <a:pt x="322" y="41"/>
                  <a:pt x="318" y="42"/>
                  <a:pt x="317" y="42"/>
                </a:cubicBezTo>
                <a:cubicBezTo>
                  <a:pt x="317" y="42"/>
                  <a:pt x="317" y="41"/>
                  <a:pt x="317" y="41"/>
                </a:cubicBezTo>
                <a:cubicBezTo>
                  <a:pt x="311" y="41"/>
                  <a:pt x="304" y="43"/>
                  <a:pt x="299" y="42"/>
                </a:cubicBezTo>
                <a:cubicBezTo>
                  <a:pt x="304" y="42"/>
                  <a:pt x="311" y="41"/>
                  <a:pt x="316" y="40"/>
                </a:cubicBezTo>
                <a:cubicBezTo>
                  <a:pt x="313" y="40"/>
                  <a:pt x="309" y="41"/>
                  <a:pt x="306" y="40"/>
                </a:cubicBezTo>
                <a:cubicBezTo>
                  <a:pt x="309" y="39"/>
                  <a:pt x="315" y="40"/>
                  <a:pt x="318" y="38"/>
                </a:cubicBezTo>
                <a:cubicBezTo>
                  <a:pt x="321" y="39"/>
                  <a:pt x="327" y="39"/>
                  <a:pt x="331" y="38"/>
                </a:cubicBezTo>
                <a:cubicBezTo>
                  <a:pt x="330" y="38"/>
                  <a:pt x="330" y="38"/>
                  <a:pt x="330" y="38"/>
                </a:cubicBezTo>
                <a:cubicBezTo>
                  <a:pt x="346" y="36"/>
                  <a:pt x="366" y="35"/>
                  <a:pt x="382" y="33"/>
                </a:cubicBezTo>
                <a:cubicBezTo>
                  <a:pt x="383" y="33"/>
                  <a:pt x="383" y="33"/>
                  <a:pt x="384" y="33"/>
                </a:cubicBezTo>
                <a:cubicBezTo>
                  <a:pt x="384" y="33"/>
                  <a:pt x="385" y="32"/>
                  <a:pt x="385" y="32"/>
                </a:cubicBezTo>
                <a:cubicBezTo>
                  <a:pt x="388" y="32"/>
                  <a:pt x="391" y="33"/>
                  <a:pt x="394" y="32"/>
                </a:cubicBezTo>
                <a:cubicBezTo>
                  <a:pt x="395" y="32"/>
                  <a:pt x="396" y="31"/>
                  <a:pt x="397" y="32"/>
                </a:cubicBezTo>
                <a:cubicBezTo>
                  <a:pt x="400" y="31"/>
                  <a:pt x="404" y="32"/>
                  <a:pt x="407" y="31"/>
                </a:cubicBezTo>
                <a:cubicBezTo>
                  <a:pt x="399" y="31"/>
                  <a:pt x="391" y="32"/>
                  <a:pt x="383" y="32"/>
                </a:cubicBezTo>
                <a:cubicBezTo>
                  <a:pt x="380" y="33"/>
                  <a:pt x="377" y="33"/>
                  <a:pt x="374" y="33"/>
                </a:cubicBezTo>
                <a:cubicBezTo>
                  <a:pt x="367" y="33"/>
                  <a:pt x="359" y="34"/>
                  <a:pt x="351" y="35"/>
                </a:cubicBezTo>
                <a:cubicBezTo>
                  <a:pt x="351" y="35"/>
                  <a:pt x="352" y="35"/>
                  <a:pt x="351" y="35"/>
                </a:cubicBezTo>
                <a:cubicBezTo>
                  <a:pt x="348" y="34"/>
                  <a:pt x="343" y="36"/>
                  <a:pt x="340" y="35"/>
                </a:cubicBezTo>
                <a:cubicBezTo>
                  <a:pt x="339" y="36"/>
                  <a:pt x="340" y="36"/>
                  <a:pt x="340" y="36"/>
                </a:cubicBezTo>
                <a:cubicBezTo>
                  <a:pt x="339" y="36"/>
                  <a:pt x="338" y="36"/>
                  <a:pt x="337" y="36"/>
                </a:cubicBezTo>
                <a:cubicBezTo>
                  <a:pt x="337" y="36"/>
                  <a:pt x="338" y="36"/>
                  <a:pt x="337" y="36"/>
                </a:cubicBezTo>
                <a:cubicBezTo>
                  <a:pt x="332" y="36"/>
                  <a:pt x="327" y="36"/>
                  <a:pt x="323" y="37"/>
                </a:cubicBezTo>
                <a:cubicBezTo>
                  <a:pt x="323" y="37"/>
                  <a:pt x="324" y="37"/>
                  <a:pt x="324" y="37"/>
                </a:cubicBezTo>
                <a:cubicBezTo>
                  <a:pt x="323" y="37"/>
                  <a:pt x="320" y="38"/>
                  <a:pt x="319" y="37"/>
                </a:cubicBezTo>
                <a:cubicBezTo>
                  <a:pt x="320" y="37"/>
                  <a:pt x="322" y="38"/>
                  <a:pt x="323" y="37"/>
                </a:cubicBezTo>
                <a:cubicBezTo>
                  <a:pt x="318" y="37"/>
                  <a:pt x="315" y="36"/>
                  <a:pt x="313" y="37"/>
                </a:cubicBezTo>
                <a:cubicBezTo>
                  <a:pt x="313" y="37"/>
                  <a:pt x="313" y="38"/>
                  <a:pt x="313" y="38"/>
                </a:cubicBezTo>
                <a:cubicBezTo>
                  <a:pt x="314" y="38"/>
                  <a:pt x="315" y="37"/>
                  <a:pt x="315" y="38"/>
                </a:cubicBezTo>
                <a:cubicBezTo>
                  <a:pt x="313" y="38"/>
                  <a:pt x="310" y="38"/>
                  <a:pt x="308" y="39"/>
                </a:cubicBezTo>
                <a:cubicBezTo>
                  <a:pt x="308" y="38"/>
                  <a:pt x="308" y="38"/>
                  <a:pt x="308" y="38"/>
                </a:cubicBezTo>
                <a:cubicBezTo>
                  <a:pt x="308" y="38"/>
                  <a:pt x="307" y="38"/>
                  <a:pt x="306" y="38"/>
                </a:cubicBezTo>
                <a:cubicBezTo>
                  <a:pt x="307" y="37"/>
                  <a:pt x="308" y="37"/>
                  <a:pt x="308" y="37"/>
                </a:cubicBezTo>
                <a:cubicBezTo>
                  <a:pt x="307" y="37"/>
                  <a:pt x="305" y="37"/>
                  <a:pt x="305" y="36"/>
                </a:cubicBezTo>
                <a:cubicBezTo>
                  <a:pt x="305" y="36"/>
                  <a:pt x="307" y="37"/>
                  <a:pt x="307" y="36"/>
                </a:cubicBezTo>
                <a:cubicBezTo>
                  <a:pt x="302" y="36"/>
                  <a:pt x="300" y="37"/>
                  <a:pt x="295" y="36"/>
                </a:cubicBezTo>
                <a:cubicBezTo>
                  <a:pt x="295" y="37"/>
                  <a:pt x="295" y="37"/>
                  <a:pt x="294" y="37"/>
                </a:cubicBezTo>
                <a:cubicBezTo>
                  <a:pt x="292" y="36"/>
                  <a:pt x="289" y="37"/>
                  <a:pt x="287" y="37"/>
                </a:cubicBezTo>
                <a:cubicBezTo>
                  <a:pt x="287" y="36"/>
                  <a:pt x="288" y="37"/>
                  <a:pt x="288" y="36"/>
                </a:cubicBezTo>
                <a:cubicBezTo>
                  <a:pt x="287" y="36"/>
                  <a:pt x="286" y="37"/>
                  <a:pt x="285" y="36"/>
                </a:cubicBezTo>
                <a:cubicBezTo>
                  <a:pt x="289" y="36"/>
                  <a:pt x="293" y="35"/>
                  <a:pt x="297" y="35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297" y="35"/>
                  <a:pt x="299" y="34"/>
                  <a:pt x="299" y="35"/>
                </a:cubicBezTo>
                <a:cubicBezTo>
                  <a:pt x="302" y="36"/>
                  <a:pt x="306" y="35"/>
                  <a:pt x="310" y="35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0" y="34"/>
                  <a:pt x="294" y="35"/>
                  <a:pt x="289" y="35"/>
                </a:cubicBezTo>
                <a:cubicBezTo>
                  <a:pt x="299" y="33"/>
                  <a:pt x="311" y="33"/>
                  <a:pt x="322" y="32"/>
                </a:cubicBezTo>
                <a:cubicBezTo>
                  <a:pt x="316" y="32"/>
                  <a:pt x="307" y="34"/>
                  <a:pt x="302" y="33"/>
                </a:cubicBezTo>
                <a:cubicBezTo>
                  <a:pt x="294" y="35"/>
                  <a:pt x="286" y="33"/>
                  <a:pt x="277" y="34"/>
                </a:cubicBezTo>
                <a:cubicBezTo>
                  <a:pt x="277" y="34"/>
                  <a:pt x="276" y="35"/>
                  <a:pt x="275" y="35"/>
                </a:cubicBezTo>
                <a:cubicBezTo>
                  <a:pt x="273" y="35"/>
                  <a:pt x="269" y="35"/>
                  <a:pt x="266" y="35"/>
                </a:cubicBezTo>
                <a:cubicBezTo>
                  <a:pt x="263" y="35"/>
                  <a:pt x="262" y="36"/>
                  <a:pt x="260" y="35"/>
                </a:cubicBezTo>
                <a:cubicBezTo>
                  <a:pt x="262" y="35"/>
                  <a:pt x="265" y="34"/>
                  <a:pt x="266" y="34"/>
                </a:cubicBezTo>
                <a:cubicBezTo>
                  <a:pt x="266" y="35"/>
                  <a:pt x="265" y="34"/>
                  <a:pt x="266" y="35"/>
                </a:cubicBezTo>
                <a:cubicBezTo>
                  <a:pt x="266" y="35"/>
                  <a:pt x="266" y="35"/>
                  <a:pt x="267" y="35"/>
                </a:cubicBezTo>
                <a:cubicBezTo>
                  <a:pt x="267" y="34"/>
                  <a:pt x="266" y="34"/>
                  <a:pt x="267" y="34"/>
                </a:cubicBezTo>
                <a:cubicBezTo>
                  <a:pt x="269" y="34"/>
                  <a:pt x="270" y="35"/>
                  <a:pt x="271" y="34"/>
                </a:cubicBezTo>
                <a:cubicBezTo>
                  <a:pt x="271" y="34"/>
                  <a:pt x="270" y="34"/>
                  <a:pt x="270" y="34"/>
                </a:cubicBezTo>
                <a:cubicBezTo>
                  <a:pt x="271" y="34"/>
                  <a:pt x="272" y="34"/>
                  <a:pt x="273" y="34"/>
                </a:cubicBezTo>
                <a:cubicBezTo>
                  <a:pt x="283" y="33"/>
                  <a:pt x="297" y="32"/>
                  <a:pt x="309" y="31"/>
                </a:cubicBezTo>
                <a:cubicBezTo>
                  <a:pt x="297" y="31"/>
                  <a:pt x="283" y="33"/>
                  <a:pt x="273" y="32"/>
                </a:cubicBezTo>
                <a:cubicBezTo>
                  <a:pt x="272" y="33"/>
                  <a:pt x="268" y="33"/>
                  <a:pt x="266" y="33"/>
                </a:cubicBezTo>
                <a:cubicBezTo>
                  <a:pt x="266" y="33"/>
                  <a:pt x="267" y="33"/>
                  <a:pt x="267" y="32"/>
                </a:cubicBezTo>
                <a:cubicBezTo>
                  <a:pt x="267" y="32"/>
                  <a:pt x="266" y="32"/>
                  <a:pt x="266" y="32"/>
                </a:cubicBezTo>
                <a:cubicBezTo>
                  <a:pt x="267" y="32"/>
                  <a:pt x="268" y="32"/>
                  <a:pt x="268" y="32"/>
                </a:cubicBezTo>
                <a:cubicBezTo>
                  <a:pt x="269" y="32"/>
                  <a:pt x="267" y="32"/>
                  <a:pt x="268" y="32"/>
                </a:cubicBezTo>
                <a:cubicBezTo>
                  <a:pt x="277" y="31"/>
                  <a:pt x="292" y="30"/>
                  <a:pt x="303" y="29"/>
                </a:cubicBezTo>
                <a:cubicBezTo>
                  <a:pt x="302" y="29"/>
                  <a:pt x="302" y="29"/>
                  <a:pt x="303" y="29"/>
                </a:cubicBezTo>
                <a:cubicBezTo>
                  <a:pt x="306" y="29"/>
                  <a:pt x="311" y="28"/>
                  <a:pt x="313" y="28"/>
                </a:cubicBezTo>
                <a:cubicBezTo>
                  <a:pt x="313" y="28"/>
                  <a:pt x="313" y="28"/>
                  <a:pt x="313" y="28"/>
                </a:cubicBezTo>
                <a:cubicBezTo>
                  <a:pt x="313" y="28"/>
                  <a:pt x="313" y="29"/>
                  <a:pt x="314" y="28"/>
                </a:cubicBezTo>
                <a:cubicBezTo>
                  <a:pt x="315" y="27"/>
                  <a:pt x="316" y="28"/>
                  <a:pt x="318" y="28"/>
                </a:cubicBezTo>
                <a:cubicBezTo>
                  <a:pt x="318" y="28"/>
                  <a:pt x="318" y="28"/>
                  <a:pt x="318" y="28"/>
                </a:cubicBezTo>
                <a:cubicBezTo>
                  <a:pt x="318" y="28"/>
                  <a:pt x="318" y="28"/>
                  <a:pt x="319" y="28"/>
                </a:cubicBezTo>
                <a:cubicBezTo>
                  <a:pt x="320" y="28"/>
                  <a:pt x="321" y="27"/>
                  <a:pt x="322" y="27"/>
                </a:cubicBezTo>
                <a:cubicBezTo>
                  <a:pt x="324" y="27"/>
                  <a:pt x="326" y="27"/>
                  <a:pt x="328" y="26"/>
                </a:cubicBezTo>
                <a:cubicBezTo>
                  <a:pt x="315" y="27"/>
                  <a:pt x="303" y="28"/>
                  <a:pt x="292" y="28"/>
                </a:cubicBezTo>
                <a:cubicBezTo>
                  <a:pt x="293" y="28"/>
                  <a:pt x="295" y="28"/>
                  <a:pt x="296" y="28"/>
                </a:cubicBezTo>
                <a:cubicBezTo>
                  <a:pt x="295" y="27"/>
                  <a:pt x="293" y="27"/>
                  <a:pt x="292" y="27"/>
                </a:cubicBezTo>
                <a:cubicBezTo>
                  <a:pt x="301" y="27"/>
                  <a:pt x="313" y="26"/>
                  <a:pt x="320" y="25"/>
                </a:cubicBezTo>
                <a:cubicBezTo>
                  <a:pt x="316" y="24"/>
                  <a:pt x="311" y="25"/>
                  <a:pt x="308" y="25"/>
                </a:cubicBezTo>
                <a:cubicBezTo>
                  <a:pt x="313" y="24"/>
                  <a:pt x="317" y="24"/>
                  <a:pt x="320" y="23"/>
                </a:cubicBezTo>
                <a:cubicBezTo>
                  <a:pt x="315" y="24"/>
                  <a:pt x="311" y="23"/>
                  <a:pt x="307" y="24"/>
                </a:cubicBezTo>
                <a:cubicBezTo>
                  <a:pt x="301" y="23"/>
                  <a:pt x="294" y="25"/>
                  <a:pt x="288" y="24"/>
                </a:cubicBezTo>
                <a:cubicBezTo>
                  <a:pt x="288" y="23"/>
                  <a:pt x="289" y="24"/>
                  <a:pt x="289" y="23"/>
                </a:cubicBezTo>
                <a:cubicBezTo>
                  <a:pt x="288" y="23"/>
                  <a:pt x="286" y="24"/>
                  <a:pt x="284" y="24"/>
                </a:cubicBezTo>
                <a:cubicBezTo>
                  <a:pt x="283" y="23"/>
                  <a:pt x="282" y="23"/>
                  <a:pt x="281" y="23"/>
                </a:cubicBezTo>
                <a:cubicBezTo>
                  <a:pt x="278" y="23"/>
                  <a:pt x="275" y="24"/>
                  <a:pt x="272" y="24"/>
                </a:cubicBezTo>
                <a:cubicBezTo>
                  <a:pt x="269" y="24"/>
                  <a:pt x="265" y="23"/>
                  <a:pt x="264" y="25"/>
                </a:cubicBezTo>
                <a:cubicBezTo>
                  <a:pt x="265" y="24"/>
                  <a:pt x="267" y="25"/>
                  <a:pt x="268" y="24"/>
                </a:cubicBezTo>
                <a:cubicBezTo>
                  <a:pt x="269" y="25"/>
                  <a:pt x="271" y="24"/>
                  <a:pt x="271" y="26"/>
                </a:cubicBezTo>
                <a:cubicBezTo>
                  <a:pt x="269" y="25"/>
                  <a:pt x="267" y="25"/>
                  <a:pt x="264" y="26"/>
                </a:cubicBezTo>
                <a:cubicBezTo>
                  <a:pt x="264" y="27"/>
                  <a:pt x="265" y="25"/>
                  <a:pt x="265" y="26"/>
                </a:cubicBezTo>
                <a:cubicBezTo>
                  <a:pt x="264" y="27"/>
                  <a:pt x="264" y="26"/>
                  <a:pt x="264" y="26"/>
                </a:cubicBezTo>
                <a:cubicBezTo>
                  <a:pt x="264" y="26"/>
                  <a:pt x="264" y="26"/>
                  <a:pt x="263" y="26"/>
                </a:cubicBezTo>
                <a:cubicBezTo>
                  <a:pt x="256" y="26"/>
                  <a:pt x="250" y="26"/>
                  <a:pt x="245" y="27"/>
                </a:cubicBezTo>
                <a:cubicBezTo>
                  <a:pt x="244" y="27"/>
                  <a:pt x="242" y="28"/>
                  <a:pt x="240" y="27"/>
                </a:cubicBezTo>
                <a:cubicBezTo>
                  <a:pt x="240" y="27"/>
                  <a:pt x="241" y="27"/>
                  <a:pt x="241" y="26"/>
                </a:cubicBezTo>
                <a:cubicBezTo>
                  <a:pt x="240" y="26"/>
                  <a:pt x="240" y="26"/>
                  <a:pt x="240" y="26"/>
                </a:cubicBezTo>
                <a:cubicBezTo>
                  <a:pt x="239" y="27"/>
                  <a:pt x="240" y="27"/>
                  <a:pt x="240" y="27"/>
                </a:cubicBezTo>
                <a:cubicBezTo>
                  <a:pt x="233" y="27"/>
                  <a:pt x="227" y="28"/>
                  <a:pt x="222" y="28"/>
                </a:cubicBezTo>
                <a:cubicBezTo>
                  <a:pt x="227" y="27"/>
                  <a:pt x="235" y="26"/>
                  <a:pt x="239" y="26"/>
                </a:cubicBezTo>
                <a:cubicBezTo>
                  <a:pt x="239" y="26"/>
                  <a:pt x="239" y="26"/>
                  <a:pt x="239" y="26"/>
                </a:cubicBezTo>
                <a:cubicBezTo>
                  <a:pt x="245" y="25"/>
                  <a:pt x="248" y="26"/>
                  <a:pt x="251" y="26"/>
                </a:cubicBezTo>
                <a:cubicBezTo>
                  <a:pt x="250" y="26"/>
                  <a:pt x="250" y="26"/>
                  <a:pt x="250" y="25"/>
                </a:cubicBezTo>
                <a:cubicBezTo>
                  <a:pt x="254" y="26"/>
                  <a:pt x="259" y="25"/>
                  <a:pt x="263" y="24"/>
                </a:cubicBezTo>
                <a:cubicBezTo>
                  <a:pt x="261" y="24"/>
                  <a:pt x="261" y="24"/>
                  <a:pt x="260" y="24"/>
                </a:cubicBezTo>
                <a:cubicBezTo>
                  <a:pt x="260" y="23"/>
                  <a:pt x="262" y="24"/>
                  <a:pt x="262" y="23"/>
                </a:cubicBezTo>
                <a:cubicBezTo>
                  <a:pt x="261" y="23"/>
                  <a:pt x="260" y="23"/>
                  <a:pt x="259" y="24"/>
                </a:cubicBezTo>
                <a:cubicBezTo>
                  <a:pt x="259" y="24"/>
                  <a:pt x="260" y="24"/>
                  <a:pt x="260" y="24"/>
                </a:cubicBezTo>
                <a:cubicBezTo>
                  <a:pt x="259" y="24"/>
                  <a:pt x="258" y="25"/>
                  <a:pt x="258" y="24"/>
                </a:cubicBezTo>
                <a:cubicBezTo>
                  <a:pt x="258" y="24"/>
                  <a:pt x="259" y="24"/>
                  <a:pt x="259" y="24"/>
                </a:cubicBezTo>
                <a:cubicBezTo>
                  <a:pt x="256" y="24"/>
                  <a:pt x="253" y="24"/>
                  <a:pt x="250" y="24"/>
                </a:cubicBezTo>
                <a:cubicBezTo>
                  <a:pt x="251" y="25"/>
                  <a:pt x="253" y="23"/>
                  <a:pt x="255" y="24"/>
                </a:cubicBezTo>
                <a:cubicBezTo>
                  <a:pt x="253" y="25"/>
                  <a:pt x="251" y="25"/>
                  <a:pt x="249" y="25"/>
                </a:cubicBezTo>
                <a:cubicBezTo>
                  <a:pt x="249" y="24"/>
                  <a:pt x="250" y="25"/>
                  <a:pt x="250" y="24"/>
                </a:cubicBezTo>
                <a:cubicBezTo>
                  <a:pt x="245" y="24"/>
                  <a:pt x="241" y="25"/>
                  <a:pt x="236" y="24"/>
                </a:cubicBezTo>
                <a:cubicBezTo>
                  <a:pt x="237" y="24"/>
                  <a:pt x="240" y="25"/>
                  <a:pt x="240" y="24"/>
                </a:cubicBezTo>
                <a:cubicBezTo>
                  <a:pt x="241" y="25"/>
                  <a:pt x="245" y="23"/>
                  <a:pt x="246" y="23"/>
                </a:cubicBezTo>
                <a:cubicBezTo>
                  <a:pt x="246" y="23"/>
                  <a:pt x="246" y="23"/>
                  <a:pt x="246" y="23"/>
                </a:cubicBezTo>
                <a:cubicBezTo>
                  <a:pt x="246" y="23"/>
                  <a:pt x="246" y="23"/>
                  <a:pt x="246" y="23"/>
                </a:cubicBezTo>
                <a:cubicBezTo>
                  <a:pt x="247" y="23"/>
                  <a:pt x="248" y="23"/>
                  <a:pt x="247" y="23"/>
                </a:cubicBezTo>
                <a:cubicBezTo>
                  <a:pt x="240" y="23"/>
                  <a:pt x="229" y="25"/>
                  <a:pt x="222" y="24"/>
                </a:cubicBezTo>
                <a:cubicBezTo>
                  <a:pt x="234" y="23"/>
                  <a:pt x="249" y="22"/>
                  <a:pt x="262" y="21"/>
                </a:cubicBezTo>
                <a:cubicBezTo>
                  <a:pt x="257" y="21"/>
                  <a:pt x="251" y="22"/>
                  <a:pt x="247" y="22"/>
                </a:cubicBezTo>
                <a:cubicBezTo>
                  <a:pt x="248" y="20"/>
                  <a:pt x="252" y="22"/>
                  <a:pt x="252" y="21"/>
                </a:cubicBezTo>
                <a:cubicBezTo>
                  <a:pt x="260" y="20"/>
                  <a:pt x="265" y="19"/>
                  <a:pt x="273" y="19"/>
                </a:cubicBezTo>
                <a:cubicBezTo>
                  <a:pt x="273" y="19"/>
                  <a:pt x="272" y="19"/>
                  <a:pt x="271" y="20"/>
                </a:cubicBezTo>
                <a:cubicBezTo>
                  <a:pt x="273" y="20"/>
                  <a:pt x="274" y="19"/>
                  <a:pt x="275" y="20"/>
                </a:cubicBezTo>
                <a:cubicBezTo>
                  <a:pt x="273" y="20"/>
                  <a:pt x="271" y="20"/>
                  <a:pt x="270" y="21"/>
                </a:cubicBezTo>
                <a:cubicBezTo>
                  <a:pt x="275" y="21"/>
                  <a:pt x="281" y="20"/>
                  <a:pt x="286" y="20"/>
                </a:cubicBezTo>
                <a:cubicBezTo>
                  <a:pt x="282" y="21"/>
                  <a:pt x="277" y="21"/>
                  <a:pt x="273" y="21"/>
                </a:cubicBezTo>
                <a:cubicBezTo>
                  <a:pt x="274" y="22"/>
                  <a:pt x="274" y="22"/>
                  <a:pt x="275" y="22"/>
                </a:cubicBezTo>
                <a:cubicBezTo>
                  <a:pt x="277" y="22"/>
                  <a:pt x="279" y="21"/>
                  <a:pt x="280" y="22"/>
                </a:cubicBezTo>
                <a:cubicBezTo>
                  <a:pt x="280" y="22"/>
                  <a:pt x="280" y="22"/>
                  <a:pt x="280" y="22"/>
                </a:cubicBezTo>
                <a:cubicBezTo>
                  <a:pt x="287" y="21"/>
                  <a:pt x="294" y="20"/>
                  <a:pt x="300" y="20"/>
                </a:cubicBezTo>
                <a:cubicBezTo>
                  <a:pt x="297" y="19"/>
                  <a:pt x="291" y="21"/>
                  <a:pt x="288" y="20"/>
                </a:cubicBezTo>
                <a:cubicBezTo>
                  <a:pt x="289" y="20"/>
                  <a:pt x="289" y="20"/>
                  <a:pt x="290" y="20"/>
                </a:cubicBezTo>
                <a:cubicBezTo>
                  <a:pt x="286" y="20"/>
                  <a:pt x="284" y="20"/>
                  <a:pt x="282" y="19"/>
                </a:cubicBezTo>
                <a:cubicBezTo>
                  <a:pt x="282" y="19"/>
                  <a:pt x="282" y="19"/>
                  <a:pt x="283" y="18"/>
                </a:cubicBezTo>
                <a:cubicBezTo>
                  <a:pt x="283" y="18"/>
                  <a:pt x="282" y="19"/>
                  <a:pt x="283" y="19"/>
                </a:cubicBezTo>
                <a:cubicBezTo>
                  <a:pt x="284" y="18"/>
                  <a:pt x="285" y="19"/>
                  <a:pt x="286" y="18"/>
                </a:cubicBezTo>
                <a:cubicBezTo>
                  <a:pt x="286" y="18"/>
                  <a:pt x="284" y="19"/>
                  <a:pt x="284" y="18"/>
                </a:cubicBezTo>
                <a:cubicBezTo>
                  <a:pt x="284" y="18"/>
                  <a:pt x="284" y="18"/>
                  <a:pt x="285" y="18"/>
                </a:cubicBezTo>
                <a:cubicBezTo>
                  <a:pt x="283" y="18"/>
                  <a:pt x="283" y="17"/>
                  <a:pt x="282" y="18"/>
                </a:cubicBezTo>
                <a:cubicBezTo>
                  <a:pt x="282" y="17"/>
                  <a:pt x="283" y="17"/>
                  <a:pt x="283" y="17"/>
                </a:cubicBezTo>
                <a:cubicBezTo>
                  <a:pt x="279" y="17"/>
                  <a:pt x="275" y="17"/>
                  <a:pt x="272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1" y="17"/>
                  <a:pt x="269" y="17"/>
                  <a:pt x="267" y="18"/>
                </a:cubicBezTo>
                <a:cubicBezTo>
                  <a:pt x="269" y="18"/>
                  <a:pt x="271" y="17"/>
                  <a:pt x="273" y="18"/>
                </a:cubicBezTo>
                <a:cubicBezTo>
                  <a:pt x="265" y="19"/>
                  <a:pt x="260" y="19"/>
                  <a:pt x="252" y="19"/>
                </a:cubicBezTo>
                <a:cubicBezTo>
                  <a:pt x="252" y="19"/>
                  <a:pt x="251" y="19"/>
                  <a:pt x="251" y="19"/>
                </a:cubicBezTo>
                <a:cubicBezTo>
                  <a:pt x="242" y="20"/>
                  <a:pt x="232" y="20"/>
                  <a:pt x="224" y="20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19" y="20"/>
                  <a:pt x="215" y="21"/>
                  <a:pt x="211" y="21"/>
                </a:cubicBezTo>
                <a:cubicBezTo>
                  <a:pt x="212" y="21"/>
                  <a:pt x="213" y="21"/>
                  <a:pt x="214" y="20"/>
                </a:cubicBezTo>
                <a:cubicBezTo>
                  <a:pt x="213" y="19"/>
                  <a:pt x="211" y="21"/>
                  <a:pt x="211" y="20"/>
                </a:cubicBezTo>
                <a:cubicBezTo>
                  <a:pt x="216" y="20"/>
                  <a:pt x="222" y="19"/>
                  <a:pt x="227" y="19"/>
                </a:cubicBezTo>
                <a:cubicBezTo>
                  <a:pt x="228" y="20"/>
                  <a:pt x="230" y="19"/>
                  <a:pt x="231" y="19"/>
                </a:cubicBezTo>
                <a:cubicBezTo>
                  <a:pt x="229" y="19"/>
                  <a:pt x="228" y="19"/>
                  <a:pt x="227" y="18"/>
                </a:cubicBezTo>
                <a:cubicBezTo>
                  <a:pt x="219" y="19"/>
                  <a:pt x="211" y="20"/>
                  <a:pt x="204" y="19"/>
                </a:cubicBezTo>
                <a:cubicBezTo>
                  <a:pt x="213" y="18"/>
                  <a:pt x="224" y="18"/>
                  <a:pt x="233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5" y="17"/>
                  <a:pt x="236" y="17"/>
                  <a:pt x="238" y="17"/>
                </a:cubicBezTo>
                <a:cubicBezTo>
                  <a:pt x="243" y="16"/>
                  <a:pt x="251" y="17"/>
                  <a:pt x="255" y="16"/>
                </a:cubicBezTo>
                <a:cubicBezTo>
                  <a:pt x="255" y="16"/>
                  <a:pt x="256" y="15"/>
                  <a:pt x="256" y="15"/>
                </a:cubicBezTo>
                <a:cubicBezTo>
                  <a:pt x="256" y="15"/>
                  <a:pt x="260" y="15"/>
                  <a:pt x="259" y="15"/>
                </a:cubicBezTo>
                <a:cubicBezTo>
                  <a:pt x="243" y="15"/>
                  <a:pt x="229" y="16"/>
                  <a:pt x="215" y="17"/>
                </a:cubicBezTo>
                <a:cubicBezTo>
                  <a:pt x="212" y="17"/>
                  <a:pt x="208" y="17"/>
                  <a:pt x="205" y="18"/>
                </a:cubicBezTo>
                <a:cubicBezTo>
                  <a:pt x="203" y="17"/>
                  <a:pt x="199" y="18"/>
                  <a:pt x="197" y="18"/>
                </a:cubicBezTo>
                <a:cubicBezTo>
                  <a:pt x="197" y="18"/>
                  <a:pt x="197" y="18"/>
                  <a:pt x="196" y="18"/>
                </a:cubicBezTo>
                <a:cubicBezTo>
                  <a:pt x="196" y="18"/>
                  <a:pt x="197" y="18"/>
                  <a:pt x="196" y="18"/>
                </a:cubicBezTo>
                <a:cubicBezTo>
                  <a:pt x="193" y="18"/>
                  <a:pt x="190" y="18"/>
                  <a:pt x="187" y="18"/>
                </a:cubicBezTo>
                <a:cubicBezTo>
                  <a:pt x="192" y="17"/>
                  <a:pt x="199" y="17"/>
                  <a:pt x="204" y="16"/>
                </a:cubicBezTo>
                <a:cubicBezTo>
                  <a:pt x="192" y="16"/>
                  <a:pt x="178" y="18"/>
                  <a:pt x="164" y="17"/>
                </a:cubicBezTo>
                <a:cubicBezTo>
                  <a:pt x="176" y="16"/>
                  <a:pt x="192" y="15"/>
                  <a:pt x="204" y="14"/>
                </a:cubicBezTo>
                <a:cubicBezTo>
                  <a:pt x="199" y="14"/>
                  <a:pt x="195" y="15"/>
                  <a:pt x="189" y="15"/>
                </a:cubicBezTo>
                <a:cubicBezTo>
                  <a:pt x="191" y="14"/>
                  <a:pt x="195" y="15"/>
                  <a:pt x="197" y="13"/>
                </a:cubicBezTo>
                <a:cubicBezTo>
                  <a:pt x="193" y="14"/>
                  <a:pt x="187" y="14"/>
                  <a:pt x="183" y="14"/>
                </a:cubicBezTo>
                <a:cubicBezTo>
                  <a:pt x="179" y="15"/>
                  <a:pt x="175" y="15"/>
                  <a:pt x="173" y="15"/>
                </a:cubicBezTo>
                <a:cubicBezTo>
                  <a:pt x="170" y="15"/>
                  <a:pt x="167" y="15"/>
                  <a:pt x="165" y="16"/>
                </a:cubicBezTo>
                <a:cubicBezTo>
                  <a:pt x="162" y="16"/>
                  <a:pt x="159" y="17"/>
                  <a:pt x="157" y="16"/>
                </a:cubicBezTo>
                <a:cubicBezTo>
                  <a:pt x="157" y="16"/>
                  <a:pt x="158" y="17"/>
                  <a:pt x="158" y="16"/>
                </a:cubicBezTo>
                <a:cubicBezTo>
                  <a:pt x="146" y="15"/>
                  <a:pt x="132" y="16"/>
                  <a:pt x="121" y="17"/>
                </a:cubicBezTo>
                <a:cubicBezTo>
                  <a:pt x="119" y="17"/>
                  <a:pt x="117" y="17"/>
                  <a:pt x="115" y="17"/>
                </a:cubicBezTo>
                <a:cubicBezTo>
                  <a:pt x="115" y="18"/>
                  <a:pt x="114" y="17"/>
                  <a:pt x="113" y="17"/>
                </a:cubicBezTo>
                <a:cubicBezTo>
                  <a:pt x="107" y="17"/>
                  <a:pt x="98" y="19"/>
                  <a:pt x="92" y="19"/>
                </a:cubicBezTo>
                <a:cubicBezTo>
                  <a:pt x="89" y="19"/>
                  <a:pt x="85" y="20"/>
                  <a:pt x="82" y="20"/>
                </a:cubicBezTo>
                <a:cubicBezTo>
                  <a:pt x="79" y="20"/>
                  <a:pt x="76" y="20"/>
                  <a:pt x="73" y="20"/>
                </a:cubicBezTo>
                <a:cubicBezTo>
                  <a:pt x="69" y="20"/>
                  <a:pt x="65" y="21"/>
                  <a:pt x="61" y="20"/>
                </a:cubicBezTo>
                <a:cubicBezTo>
                  <a:pt x="62" y="21"/>
                  <a:pt x="61" y="21"/>
                  <a:pt x="61" y="22"/>
                </a:cubicBezTo>
                <a:cubicBezTo>
                  <a:pt x="60" y="22"/>
                  <a:pt x="59" y="22"/>
                  <a:pt x="58" y="23"/>
                </a:cubicBezTo>
                <a:cubicBezTo>
                  <a:pt x="59" y="23"/>
                  <a:pt x="60" y="23"/>
                  <a:pt x="61" y="24"/>
                </a:cubicBezTo>
                <a:cubicBezTo>
                  <a:pt x="60" y="25"/>
                  <a:pt x="58" y="25"/>
                  <a:pt x="57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60" y="26"/>
                  <a:pt x="61" y="26"/>
                  <a:pt x="62" y="27"/>
                </a:cubicBezTo>
                <a:cubicBezTo>
                  <a:pt x="63" y="27"/>
                  <a:pt x="65" y="27"/>
                  <a:pt x="65" y="28"/>
                </a:cubicBezTo>
                <a:cubicBezTo>
                  <a:pt x="62" y="28"/>
                  <a:pt x="59" y="29"/>
                  <a:pt x="56" y="29"/>
                </a:cubicBezTo>
                <a:cubicBezTo>
                  <a:pt x="56" y="30"/>
                  <a:pt x="57" y="30"/>
                  <a:pt x="56" y="30"/>
                </a:cubicBezTo>
                <a:cubicBezTo>
                  <a:pt x="55" y="30"/>
                  <a:pt x="53" y="30"/>
                  <a:pt x="52" y="30"/>
                </a:cubicBezTo>
                <a:cubicBezTo>
                  <a:pt x="53" y="31"/>
                  <a:pt x="54" y="30"/>
                  <a:pt x="55" y="31"/>
                </a:cubicBezTo>
                <a:cubicBezTo>
                  <a:pt x="54" y="31"/>
                  <a:pt x="53" y="30"/>
                  <a:pt x="52" y="32"/>
                </a:cubicBezTo>
                <a:cubicBezTo>
                  <a:pt x="56" y="31"/>
                  <a:pt x="61" y="30"/>
                  <a:pt x="66" y="30"/>
                </a:cubicBezTo>
                <a:cubicBezTo>
                  <a:pt x="63" y="31"/>
                  <a:pt x="59" y="31"/>
                  <a:pt x="56" y="32"/>
                </a:cubicBezTo>
                <a:cubicBezTo>
                  <a:pt x="57" y="32"/>
                  <a:pt x="57" y="32"/>
                  <a:pt x="58" y="32"/>
                </a:cubicBezTo>
                <a:cubicBezTo>
                  <a:pt x="58" y="32"/>
                  <a:pt x="57" y="32"/>
                  <a:pt x="57" y="33"/>
                </a:cubicBezTo>
                <a:cubicBezTo>
                  <a:pt x="60" y="34"/>
                  <a:pt x="62" y="31"/>
                  <a:pt x="64" y="33"/>
                </a:cubicBezTo>
                <a:cubicBezTo>
                  <a:pt x="62" y="33"/>
                  <a:pt x="61" y="33"/>
                  <a:pt x="60" y="34"/>
                </a:cubicBezTo>
                <a:cubicBezTo>
                  <a:pt x="59" y="34"/>
                  <a:pt x="56" y="33"/>
                  <a:pt x="55" y="34"/>
                </a:cubicBezTo>
                <a:cubicBezTo>
                  <a:pt x="56" y="34"/>
                  <a:pt x="57" y="34"/>
                  <a:pt x="56" y="34"/>
                </a:cubicBezTo>
                <a:cubicBezTo>
                  <a:pt x="55" y="34"/>
                  <a:pt x="53" y="34"/>
                  <a:pt x="51" y="34"/>
                </a:cubicBezTo>
                <a:cubicBezTo>
                  <a:pt x="50" y="34"/>
                  <a:pt x="49" y="33"/>
                  <a:pt x="49" y="34"/>
                </a:cubicBezTo>
                <a:cubicBezTo>
                  <a:pt x="50" y="34"/>
                  <a:pt x="51" y="35"/>
                  <a:pt x="52" y="35"/>
                </a:cubicBezTo>
                <a:cubicBezTo>
                  <a:pt x="55" y="36"/>
                  <a:pt x="58" y="34"/>
                  <a:pt x="60" y="36"/>
                </a:cubicBezTo>
                <a:cubicBezTo>
                  <a:pt x="57" y="36"/>
                  <a:pt x="55" y="36"/>
                  <a:pt x="52" y="37"/>
                </a:cubicBezTo>
                <a:cubicBezTo>
                  <a:pt x="51" y="36"/>
                  <a:pt x="48" y="36"/>
                  <a:pt x="47" y="37"/>
                </a:cubicBezTo>
                <a:cubicBezTo>
                  <a:pt x="48" y="37"/>
                  <a:pt x="48" y="37"/>
                  <a:pt x="49" y="37"/>
                </a:cubicBezTo>
                <a:cubicBezTo>
                  <a:pt x="49" y="38"/>
                  <a:pt x="48" y="38"/>
                  <a:pt x="48" y="38"/>
                </a:cubicBezTo>
                <a:cubicBezTo>
                  <a:pt x="48" y="39"/>
                  <a:pt x="49" y="38"/>
                  <a:pt x="49" y="38"/>
                </a:cubicBezTo>
                <a:cubicBezTo>
                  <a:pt x="46" y="39"/>
                  <a:pt x="43" y="39"/>
                  <a:pt x="39" y="39"/>
                </a:cubicBezTo>
                <a:cubicBezTo>
                  <a:pt x="41" y="40"/>
                  <a:pt x="43" y="41"/>
                  <a:pt x="45" y="42"/>
                </a:cubicBezTo>
                <a:cubicBezTo>
                  <a:pt x="48" y="42"/>
                  <a:pt x="53" y="42"/>
                  <a:pt x="57" y="42"/>
                </a:cubicBezTo>
                <a:cubicBezTo>
                  <a:pt x="54" y="42"/>
                  <a:pt x="51" y="42"/>
                  <a:pt x="49" y="43"/>
                </a:cubicBezTo>
                <a:cubicBezTo>
                  <a:pt x="49" y="43"/>
                  <a:pt x="50" y="43"/>
                  <a:pt x="50" y="43"/>
                </a:cubicBezTo>
                <a:cubicBezTo>
                  <a:pt x="46" y="43"/>
                  <a:pt x="43" y="45"/>
                  <a:pt x="40" y="43"/>
                </a:cubicBezTo>
                <a:cubicBezTo>
                  <a:pt x="40" y="43"/>
                  <a:pt x="39" y="42"/>
                  <a:pt x="38" y="43"/>
                </a:cubicBezTo>
                <a:cubicBezTo>
                  <a:pt x="38" y="45"/>
                  <a:pt x="40" y="45"/>
                  <a:pt x="42" y="45"/>
                </a:cubicBezTo>
                <a:cubicBezTo>
                  <a:pt x="42" y="46"/>
                  <a:pt x="42" y="46"/>
                  <a:pt x="43" y="47"/>
                </a:cubicBezTo>
                <a:cubicBezTo>
                  <a:pt x="41" y="47"/>
                  <a:pt x="40" y="47"/>
                  <a:pt x="39" y="48"/>
                </a:cubicBezTo>
                <a:cubicBezTo>
                  <a:pt x="39" y="48"/>
                  <a:pt x="39" y="48"/>
                  <a:pt x="39" y="49"/>
                </a:cubicBezTo>
                <a:cubicBezTo>
                  <a:pt x="38" y="49"/>
                  <a:pt x="38" y="49"/>
                  <a:pt x="37" y="49"/>
                </a:cubicBezTo>
                <a:cubicBezTo>
                  <a:pt x="37" y="49"/>
                  <a:pt x="37" y="49"/>
                  <a:pt x="37" y="50"/>
                </a:cubicBezTo>
                <a:cubicBezTo>
                  <a:pt x="36" y="50"/>
                  <a:pt x="36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4" y="51"/>
                  <a:pt x="35" y="52"/>
                </a:cubicBezTo>
                <a:cubicBezTo>
                  <a:pt x="37" y="52"/>
                  <a:pt x="40" y="52"/>
                  <a:pt x="41" y="53"/>
                </a:cubicBezTo>
                <a:cubicBezTo>
                  <a:pt x="39" y="53"/>
                  <a:pt x="36" y="53"/>
                  <a:pt x="34" y="54"/>
                </a:cubicBezTo>
                <a:cubicBezTo>
                  <a:pt x="33" y="54"/>
                  <a:pt x="31" y="55"/>
                  <a:pt x="30" y="54"/>
                </a:cubicBezTo>
                <a:cubicBezTo>
                  <a:pt x="30" y="56"/>
                  <a:pt x="33" y="54"/>
                  <a:pt x="34" y="55"/>
                </a:cubicBezTo>
                <a:cubicBezTo>
                  <a:pt x="34" y="55"/>
                  <a:pt x="32" y="55"/>
                  <a:pt x="32" y="56"/>
                </a:cubicBezTo>
                <a:cubicBezTo>
                  <a:pt x="34" y="56"/>
                  <a:pt x="35" y="55"/>
                  <a:pt x="38" y="55"/>
                </a:cubicBezTo>
                <a:cubicBezTo>
                  <a:pt x="38" y="56"/>
                  <a:pt x="38" y="56"/>
                  <a:pt x="40" y="56"/>
                </a:cubicBezTo>
                <a:cubicBezTo>
                  <a:pt x="39" y="58"/>
                  <a:pt x="40" y="58"/>
                  <a:pt x="40" y="58"/>
                </a:cubicBezTo>
                <a:cubicBezTo>
                  <a:pt x="38" y="59"/>
                  <a:pt x="37" y="58"/>
                  <a:pt x="35" y="59"/>
                </a:cubicBezTo>
                <a:cubicBezTo>
                  <a:pt x="37" y="59"/>
                  <a:pt x="40" y="59"/>
                  <a:pt x="41" y="59"/>
                </a:cubicBezTo>
                <a:cubicBezTo>
                  <a:pt x="41" y="60"/>
                  <a:pt x="40" y="59"/>
                  <a:pt x="4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0" y="61"/>
                  <a:pt x="38" y="60"/>
                  <a:pt x="38" y="61"/>
                </a:cubicBezTo>
                <a:cubicBezTo>
                  <a:pt x="39" y="62"/>
                  <a:pt x="43" y="61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3"/>
                  <a:pt x="45" y="63"/>
                  <a:pt x="45" y="63"/>
                </a:cubicBezTo>
                <a:cubicBezTo>
                  <a:pt x="43" y="64"/>
                  <a:pt x="40" y="64"/>
                  <a:pt x="38" y="64"/>
                </a:cubicBezTo>
                <a:cubicBezTo>
                  <a:pt x="38" y="65"/>
                  <a:pt x="39" y="64"/>
                  <a:pt x="39" y="65"/>
                </a:cubicBezTo>
                <a:cubicBezTo>
                  <a:pt x="37" y="66"/>
                  <a:pt x="33" y="66"/>
                  <a:pt x="31" y="65"/>
                </a:cubicBezTo>
                <a:cubicBezTo>
                  <a:pt x="31" y="64"/>
                  <a:pt x="34" y="64"/>
                  <a:pt x="35" y="64"/>
                </a:cubicBezTo>
                <a:cubicBezTo>
                  <a:pt x="35" y="63"/>
                  <a:pt x="34" y="62"/>
                  <a:pt x="33" y="62"/>
                </a:cubicBezTo>
                <a:cubicBezTo>
                  <a:pt x="33" y="61"/>
                  <a:pt x="34" y="62"/>
                  <a:pt x="34" y="61"/>
                </a:cubicBezTo>
                <a:cubicBezTo>
                  <a:pt x="33" y="61"/>
                  <a:pt x="31" y="61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8" y="62"/>
                  <a:pt x="29" y="62"/>
                  <a:pt x="29" y="63"/>
                </a:cubicBezTo>
                <a:cubicBezTo>
                  <a:pt x="28" y="63"/>
                  <a:pt x="27" y="63"/>
                  <a:pt x="27" y="63"/>
                </a:cubicBezTo>
                <a:cubicBezTo>
                  <a:pt x="28" y="63"/>
                  <a:pt x="29" y="64"/>
                  <a:pt x="29" y="65"/>
                </a:cubicBezTo>
                <a:cubicBezTo>
                  <a:pt x="29" y="66"/>
                  <a:pt x="27" y="66"/>
                  <a:pt x="27" y="65"/>
                </a:cubicBezTo>
                <a:cubicBezTo>
                  <a:pt x="28" y="66"/>
                  <a:pt x="30" y="66"/>
                  <a:pt x="32" y="67"/>
                </a:cubicBezTo>
                <a:cubicBezTo>
                  <a:pt x="30" y="68"/>
                  <a:pt x="28" y="66"/>
                  <a:pt x="26" y="67"/>
                </a:cubicBezTo>
                <a:cubicBezTo>
                  <a:pt x="27" y="68"/>
                  <a:pt x="29" y="69"/>
                  <a:pt x="30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9" y="72"/>
                  <a:pt x="29" y="73"/>
                  <a:pt x="30" y="74"/>
                </a:cubicBezTo>
                <a:cubicBezTo>
                  <a:pt x="30" y="74"/>
                  <a:pt x="31" y="74"/>
                  <a:pt x="31" y="74"/>
                </a:cubicBezTo>
                <a:cubicBezTo>
                  <a:pt x="30" y="75"/>
                  <a:pt x="31" y="76"/>
                  <a:pt x="30" y="77"/>
                </a:cubicBezTo>
                <a:cubicBezTo>
                  <a:pt x="30" y="76"/>
                  <a:pt x="29" y="76"/>
                  <a:pt x="28" y="77"/>
                </a:cubicBezTo>
                <a:cubicBezTo>
                  <a:pt x="29" y="77"/>
                  <a:pt x="28" y="78"/>
                  <a:pt x="28" y="78"/>
                </a:cubicBezTo>
                <a:cubicBezTo>
                  <a:pt x="28" y="77"/>
                  <a:pt x="29" y="78"/>
                  <a:pt x="28" y="79"/>
                </a:cubicBezTo>
                <a:cubicBezTo>
                  <a:pt x="31" y="81"/>
                  <a:pt x="34" y="79"/>
                  <a:pt x="37" y="78"/>
                </a:cubicBezTo>
                <a:cubicBezTo>
                  <a:pt x="38" y="79"/>
                  <a:pt x="39" y="79"/>
                  <a:pt x="39" y="80"/>
                </a:cubicBezTo>
                <a:cubicBezTo>
                  <a:pt x="38" y="81"/>
                  <a:pt x="38" y="80"/>
                  <a:pt x="37" y="81"/>
                </a:cubicBezTo>
                <a:cubicBezTo>
                  <a:pt x="38" y="81"/>
                  <a:pt x="38" y="81"/>
                  <a:pt x="38" y="81"/>
                </a:cubicBezTo>
                <a:cubicBezTo>
                  <a:pt x="37" y="81"/>
                  <a:pt x="36" y="80"/>
                  <a:pt x="35" y="81"/>
                </a:cubicBezTo>
                <a:cubicBezTo>
                  <a:pt x="36" y="81"/>
                  <a:pt x="38" y="81"/>
                  <a:pt x="39" y="81"/>
                </a:cubicBezTo>
                <a:cubicBezTo>
                  <a:pt x="39" y="83"/>
                  <a:pt x="41" y="82"/>
                  <a:pt x="41" y="83"/>
                </a:cubicBezTo>
                <a:cubicBezTo>
                  <a:pt x="41" y="83"/>
                  <a:pt x="40" y="84"/>
                  <a:pt x="40" y="84"/>
                </a:cubicBezTo>
                <a:cubicBezTo>
                  <a:pt x="42" y="84"/>
                  <a:pt x="43" y="84"/>
                  <a:pt x="44" y="85"/>
                </a:cubicBezTo>
                <a:cubicBezTo>
                  <a:pt x="41" y="85"/>
                  <a:pt x="38" y="84"/>
                  <a:pt x="35" y="85"/>
                </a:cubicBezTo>
                <a:cubicBezTo>
                  <a:pt x="35" y="86"/>
                  <a:pt x="33" y="86"/>
                  <a:pt x="33" y="87"/>
                </a:cubicBezTo>
                <a:cubicBezTo>
                  <a:pt x="37" y="87"/>
                  <a:pt x="40" y="88"/>
                  <a:pt x="42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4" y="84"/>
                  <a:pt x="46" y="87"/>
                  <a:pt x="50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51" y="85"/>
                  <a:pt x="53" y="84"/>
                  <a:pt x="54" y="86"/>
                </a:cubicBezTo>
                <a:cubicBezTo>
                  <a:pt x="52" y="87"/>
                  <a:pt x="50" y="86"/>
                  <a:pt x="48" y="86"/>
                </a:cubicBez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8" y="89"/>
                  <a:pt x="49" y="90"/>
                </a:cubicBezTo>
                <a:cubicBezTo>
                  <a:pt x="48" y="91"/>
                  <a:pt x="46" y="90"/>
                  <a:pt x="45" y="90"/>
                </a:cubicBezTo>
                <a:cubicBezTo>
                  <a:pt x="46" y="90"/>
                  <a:pt x="45" y="91"/>
                  <a:pt x="46" y="92"/>
                </a:cubicBezTo>
                <a:cubicBezTo>
                  <a:pt x="46" y="92"/>
                  <a:pt x="47" y="92"/>
                  <a:pt x="48" y="93"/>
                </a:cubicBezTo>
                <a:cubicBezTo>
                  <a:pt x="47" y="93"/>
                  <a:pt x="46" y="92"/>
                  <a:pt x="46" y="93"/>
                </a:cubicBezTo>
                <a:cubicBezTo>
                  <a:pt x="47" y="93"/>
                  <a:pt x="48" y="95"/>
                  <a:pt x="50" y="95"/>
                </a:cubicBezTo>
                <a:cubicBezTo>
                  <a:pt x="51" y="94"/>
                  <a:pt x="53" y="93"/>
                  <a:pt x="55" y="93"/>
                </a:cubicBezTo>
                <a:cubicBezTo>
                  <a:pt x="56" y="93"/>
                  <a:pt x="58" y="94"/>
                  <a:pt x="59" y="93"/>
                </a:cubicBezTo>
                <a:cubicBezTo>
                  <a:pt x="56" y="93"/>
                  <a:pt x="55" y="94"/>
                  <a:pt x="52" y="93"/>
                </a:cubicBezTo>
                <a:cubicBezTo>
                  <a:pt x="54" y="93"/>
                  <a:pt x="55" y="92"/>
                  <a:pt x="57" y="91"/>
                </a:cubicBezTo>
                <a:cubicBezTo>
                  <a:pt x="55" y="91"/>
                  <a:pt x="53" y="92"/>
                  <a:pt x="52" y="91"/>
                </a:cubicBezTo>
                <a:cubicBezTo>
                  <a:pt x="52" y="91"/>
                  <a:pt x="53" y="91"/>
                  <a:pt x="53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5" y="91"/>
                  <a:pt x="61" y="91"/>
                  <a:pt x="66" y="91"/>
                </a:cubicBezTo>
                <a:cubicBezTo>
                  <a:pt x="64" y="92"/>
                  <a:pt x="62" y="91"/>
                  <a:pt x="60" y="92"/>
                </a:cubicBezTo>
                <a:cubicBezTo>
                  <a:pt x="62" y="92"/>
                  <a:pt x="64" y="93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9" y="92"/>
                  <a:pt x="71" y="92"/>
                  <a:pt x="71" y="92"/>
                </a:cubicBezTo>
                <a:cubicBezTo>
                  <a:pt x="71" y="92"/>
                  <a:pt x="70" y="92"/>
                  <a:pt x="70" y="93"/>
                </a:cubicBezTo>
                <a:cubicBezTo>
                  <a:pt x="73" y="92"/>
                  <a:pt x="75" y="93"/>
                  <a:pt x="76" y="92"/>
                </a:cubicBezTo>
                <a:cubicBezTo>
                  <a:pt x="74" y="92"/>
                  <a:pt x="72" y="93"/>
                  <a:pt x="72" y="92"/>
                </a:cubicBezTo>
                <a:cubicBezTo>
                  <a:pt x="82" y="91"/>
                  <a:pt x="91" y="91"/>
                  <a:pt x="99" y="92"/>
                </a:cubicBezTo>
                <a:cubicBezTo>
                  <a:pt x="98" y="92"/>
                  <a:pt x="96" y="93"/>
                  <a:pt x="95" y="92"/>
                </a:cubicBezTo>
                <a:cubicBezTo>
                  <a:pt x="93" y="92"/>
                  <a:pt x="90" y="92"/>
                  <a:pt x="88" y="92"/>
                </a:cubicBezTo>
                <a:cubicBezTo>
                  <a:pt x="87" y="92"/>
                  <a:pt x="85" y="93"/>
                  <a:pt x="84" y="92"/>
                </a:cubicBezTo>
                <a:cubicBezTo>
                  <a:pt x="85" y="93"/>
                  <a:pt x="86" y="92"/>
                  <a:pt x="85" y="92"/>
                </a:cubicBezTo>
                <a:cubicBezTo>
                  <a:pt x="83" y="93"/>
                  <a:pt x="80" y="93"/>
                  <a:pt x="78" y="93"/>
                </a:cubicBezTo>
                <a:cubicBezTo>
                  <a:pt x="78" y="93"/>
                  <a:pt x="79" y="93"/>
                  <a:pt x="80" y="93"/>
                </a:cubicBezTo>
                <a:cubicBezTo>
                  <a:pt x="74" y="93"/>
                  <a:pt x="67" y="93"/>
                  <a:pt x="63" y="95"/>
                </a:cubicBezTo>
                <a:cubicBezTo>
                  <a:pt x="64" y="95"/>
                  <a:pt x="66" y="94"/>
                  <a:pt x="66" y="95"/>
                </a:cubicBezTo>
                <a:cubicBezTo>
                  <a:pt x="66" y="96"/>
                  <a:pt x="65" y="95"/>
                  <a:pt x="65" y="95"/>
                </a:cubicBezTo>
                <a:cubicBezTo>
                  <a:pt x="69" y="95"/>
                  <a:pt x="74" y="95"/>
                  <a:pt x="78" y="95"/>
                </a:cubicBezTo>
                <a:cubicBezTo>
                  <a:pt x="74" y="96"/>
                  <a:pt x="71" y="95"/>
                  <a:pt x="67" y="96"/>
                </a:cubicBezTo>
                <a:cubicBezTo>
                  <a:pt x="68" y="96"/>
                  <a:pt x="69" y="96"/>
                  <a:pt x="71" y="96"/>
                </a:cubicBezTo>
                <a:cubicBezTo>
                  <a:pt x="71" y="97"/>
                  <a:pt x="70" y="97"/>
                  <a:pt x="70" y="97"/>
                </a:cubicBezTo>
                <a:cubicBezTo>
                  <a:pt x="72" y="97"/>
                  <a:pt x="73" y="97"/>
                  <a:pt x="75" y="98"/>
                </a:cubicBezTo>
                <a:cubicBezTo>
                  <a:pt x="71" y="98"/>
                  <a:pt x="69" y="98"/>
                  <a:pt x="65" y="98"/>
                </a:cubicBezTo>
                <a:cubicBezTo>
                  <a:pt x="64" y="98"/>
                  <a:pt x="65" y="99"/>
                  <a:pt x="64" y="99"/>
                </a:cubicBezTo>
                <a:cubicBezTo>
                  <a:pt x="63" y="98"/>
                  <a:pt x="62" y="98"/>
                  <a:pt x="61" y="99"/>
                </a:cubicBezTo>
                <a:cubicBezTo>
                  <a:pt x="67" y="100"/>
                  <a:pt x="73" y="99"/>
                  <a:pt x="78" y="100"/>
                </a:cubicBezTo>
                <a:cubicBezTo>
                  <a:pt x="77" y="100"/>
                  <a:pt x="76" y="100"/>
                  <a:pt x="76" y="101"/>
                </a:cubicBezTo>
                <a:cubicBezTo>
                  <a:pt x="74" y="101"/>
                  <a:pt x="73" y="101"/>
                  <a:pt x="72" y="101"/>
                </a:cubicBezTo>
                <a:cubicBezTo>
                  <a:pt x="70" y="101"/>
                  <a:pt x="69" y="101"/>
                  <a:pt x="68" y="102"/>
                </a:cubicBezTo>
                <a:cubicBezTo>
                  <a:pt x="71" y="102"/>
                  <a:pt x="76" y="102"/>
                  <a:pt x="78" y="102"/>
                </a:cubicBezTo>
                <a:cubicBezTo>
                  <a:pt x="81" y="104"/>
                  <a:pt x="85" y="102"/>
                  <a:pt x="88" y="103"/>
                </a:cubicBezTo>
                <a:cubicBezTo>
                  <a:pt x="85" y="103"/>
                  <a:pt x="81" y="103"/>
                  <a:pt x="78" y="104"/>
                </a:cubicBezTo>
                <a:cubicBezTo>
                  <a:pt x="80" y="104"/>
                  <a:pt x="82" y="104"/>
                  <a:pt x="83" y="104"/>
                </a:cubicBezTo>
                <a:cubicBezTo>
                  <a:pt x="83" y="104"/>
                  <a:pt x="84" y="105"/>
                  <a:pt x="84" y="105"/>
                </a:cubicBezTo>
                <a:cubicBezTo>
                  <a:pt x="82" y="105"/>
                  <a:pt x="79" y="105"/>
                  <a:pt x="79" y="105"/>
                </a:cubicBezTo>
                <a:cubicBezTo>
                  <a:pt x="80" y="105"/>
                  <a:pt x="80" y="106"/>
                  <a:pt x="81" y="105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3" y="106"/>
                  <a:pt x="85" y="105"/>
                  <a:pt x="87" y="106"/>
                </a:cubicBezTo>
                <a:cubicBezTo>
                  <a:pt x="87" y="107"/>
                  <a:pt x="86" y="106"/>
                  <a:pt x="86" y="107"/>
                </a:cubicBezTo>
                <a:cubicBezTo>
                  <a:pt x="88" y="107"/>
                  <a:pt x="90" y="107"/>
                  <a:pt x="92" y="107"/>
                </a:cubicBezTo>
                <a:cubicBezTo>
                  <a:pt x="97" y="107"/>
                  <a:pt x="99" y="106"/>
                  <a:pt x="104" y="107"/>
                </a:cubicBezTo>
                <a:cubicBezTo>
                  <a:pt x="102" y="108"/>
                  <a:pt x="99" y="107"/>
                  <a:pt x="97" y="108"/>
                </a:cubicBezTo>
                <a:cubicBezTo>
                  <a:pt x="100" y="107"/>
                  <a:pt x="100" y="109"/>
                  <a:pt x="104" y="108"/>
                </a:cubicBezTo>
                <a:cubicBezTo>
                  <a:pt x="104" y="108"/>
                  <a:pt x="103" y="108"/>
                  <a:pt x="103" y="109"/>
                </a:cubicBezTo>
                <a:cubicBezTo>
                  <a:pt x="106" y="108"/>
                  <a:pt x="109" y="108"/>
                  <a:pt x="111" y="108"/>
                </a:cubicBezTo>
                <a:cubicBezTo>
                  <a:pt x="111" y="107"/>
                  <a:pt x="110" y="108"/>
                  <a:pt x="110" y="107"/>
                </a:cubicBezTo>
                <a:cubicBezTo>
                  <a:pt x="110" y="106"/>
                  <a:pt x="112" y="107"/>
                  <a:pt x="113" y="106"/>
                </a:cubicBezTo>
                <a:cubicBezTo>
                  <a:pt x="113" y="106"/>
                  <a:pt x="112" y="106"/>
                  <a:pt x="112" y="106"/>
                </a:cubicBezTo>
                <a:cubicBezTo>
                  <a:pt x="113" y="106"/>
                  <a:pt x="115" y="105"/>
                  <a:pt x="116" y="106"/>
                </a:cubicBezTo>
                <a:cubicBezTo>
                  <a:pt x="115" y="107"/>
                  <a:pt x="113" y="107"/>
                  <a:pt x="113" y="108"/>
                </a:cubicBezTo>
                <a:cubicBezTo>
                  <a:pt x="113" y="107"/>
                  <a:pt x="114" y="108"/>
                  <a:pt x="115" y="108"/>
                </a:cubicBezTo>
                <a:cubicBezTo>
                  <a:pt x="115" y="107"/>
                  <a:pt x="118" y="107"/>
                  <a:pt x="117" y="108"/>
                </a:cubicBezTo>
                <a:cubicBezTo>
                  <a:pt x="118" y="108"/>
                  <a:pt x="118" y="107"/>
                  <a:pt x="118" y="108"/>
                </a:cubicBezTo>
                <a:cubicBezTo>
                  <a:pt x="113" y="110"/>
                  <a:pt x="105" y="108"/>
                  <a:pt x="100" y="110"/>
                </a:cubicBezTo>
                <a:cubicBezTo>
                  <a:pt x="100" y="110"/>
                  <a:pt x="102" y="109"/>
                  <a:pt x="102" y="110"/>
                </a:cubicBezTo>
                <a:cubicBezTo>
                  <a:pt x="100" y="110"/>
                  <a:pt x="97" y="110"/>
                  <a:pt x="94" y="110"/>
                </a:cubicBezTo>
                <a:cubicBezTo>
                  <a:pt x="93" y="110"/>
                  <a:pt x="94" y="111"/>
                  <a:pt x="94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9" y="112"/>
                  <a:pt x="105" y="111"/>
                  <a:pt x="108" y="111"/>
                </a:cubicBezTo>
                <a:cubicBezTo>
                  <a:pt x="106" y="112"/>
                  <a:pt x="104" y="112"/>
                  <a:pt x="102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2" y="112"/>
                  <a:pt x="100" y="113"/>
                  <a:pt x="99" y="113"/>
                </a:cubicBezTo>
                <a:cubicBezTo>
                  <a:pt x="101" y="114"/>
                  <a:pt x="103" y="113"/>
                  <a:pt x="105" y="113"/>
                </a:cubicBezTo>
                <a:cubicBezTo>
                  <a:pt x="105" y="114"/>
                  <a:pt x="104" y="114"/>
                  <a:pt x="104" y="114"/>
                </a:cubicBezTo>
                <a:cubicBezTo>
                  <a:pt x="106" y="115"/>
                  <a:pt x="108" y="114"/>
                  <a:pt x="109" y="114"/>
                </a:cubicBezTo>
                <a:cubicBezTo>
                  <a:pt x="109" y="115"/>
                  <a:pt x="107" y="114"/>
                  <a:pt x="106" y="115"/>
                </a:cubicBezTo>
                <a:cubicBezTo>
                  <a:pt x="107" y="115"/>
                  <a:pt x="108" y="115"/>
                  <a:pt x="108" y="115"/>
                </a:cubicBezTo>
                <a:cubicBezTo>
                  <a:pt x="107" y="115"/>
                  <a:pt x="105" y="116"/>
                  <a:pt x="104" y="116"/>
                </a:cubicBezTo>
                <a:cubicBezTo>
                  <a:pt x="109" y="117"/>
                  <a:pt x="114" y="115"/>
                  <a:pt x="118" y="116"/>
                </a:cubicBezTo>
                <a:cubicBezTo>
                  <a:pt x="115" y="117"/>
                  <a:pt x="110" y="116"/>
                  <a:pt x="107" y="117"/>
                </a:cubicBezTo>
                <a:cubicBezTo>
                  <a:pt x="111" y="118"/>
                  <a:pt x="115" y="118"/>
                  <a:pt x="116" y="117"/>
                </a:cubicBezTo>
                <a:cubicBezTo>
                  <a:pt x="117" y="116"/>
                  <a:pt x="117" y="117"/>
                  <a:pt x="118" y="117"/>
                </a:cubicBezTo>
                <a:cubicBezTo>
                  <a:pt x="119" y="117"/>
                  <a:pt x="118" y="116"/>
                  <a:pt x="118" y="116"/>
                </a:cubicBezTo>
                <a:cubicBezTo>
                  <a:pt x="119" y="117"/>
                  <a:pt x="121" y="117"/>
                  <a:pt x="122" y="118"/>
                </a:cubicBezTo>
                <a:cubicBezTo>
                  <a:pt x="121" y="118"/>
                  <a:pt x="121" y="118"/>
                  <a:pt x="120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3" y="118"/>
                  <a:pt x="125" y="118"/>
                  <a:pt x="127" y="119"/>
                </a:cubicBezTo>
                <a:cubicBezTo>
                  <a:pt x="124" y="119"/>
                  <a:pt x="122" y="119"/>
                  <a:pt x="120" y="119"/>
                </a:cubicBezTo>
                <a:cubicBezTo>
                  <a:pt x="121" y="119"/>
                  <a:pt x="121" y="120"/>
                  <a:pt x="120" y="120"/>
                </a:cubicBezTo>
                <a:cubicBezTo>
                  <a:pt x="122" y="120"/>
                  <a:pt x="126" y="119"/>
                  <a:pt x="129" y="120"/>
                </a:cubicBezTo>
                <a:cubicBezTo>
                  <a:pt x="127" y="121"/>
                  <a:pt x="125" y="120"/>
                  <a:pt x="124" y="121"/>
                </a:cubicBezTo>
                <a:cubicBezTo>
                  <a:pt x="125" y="121"/>
                  <a:pt x="126" y="121"/>
                  <a:pt x="126" y="121"/>
                </a:cubicBezTo>
                <a:cubicBezTo>
                  <a:pt x="126" y="121"/>
                  <a:pt x="125" y="121"/>
                  <a:pt x="126" y="122"/>
                </a:cubicBezTo>
                <a:cubicBezTo>
                  <a:pt x="127" y="121"/>
                  <a:pt x="129" y="122"/>
                  <a:pt x="130" y="122"/>
                </a:cubicBezTo>
                <a:cubicBezTo>
                  <a:pt x="129" y="123"/>
                  <a:pt x="128" y="122"/>
                  <a:pt x="127" y="122"/>
                </a:cubicBezTo>
                <a:cubicBezTo>
                  <a:pt x="127" y="123"/>
                  <a:pt x="128" y="123"/>
                  <a:pt x="128" y="123"/>
                </a:cubicBezTo>
                <a:cubicBezTo>
                  <a:pt x="128" y="124"/>
                  <a:pt x="127" y="123"/>
                  <a:pt x="127" y="124"/>
                </a:cubicBezTo>
                <a:cubicBezTo>
                  <a:pt x="129" y="125"/>
                  <a:pt x="132" y="123"/>
                  <a:pt x="135" y="125"/>
                </a:cubicBezTo>
                <a:cubicBezTo>
                  <a:pt x="133" y="125"/>
                  <a:pt x="131" y="125"/>
                  <a:pt x="130" y="126"/>
                </a:cubicBezTo>
                <a:cubicBezTo>
                  <a:pt x="132" y="126"/>
                  <a:pt x="134" y="126"/>
                  <a:pt x="136" y="127"/>
                </a:cubicBezTo>
                <a:cubicBezTo>
                  <a:pt x="136" y="126"/>
                  <a:pt x="138" y="126"/>
                  <a:pt x="138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8"/>
                  <a:pt x="140" y="128"/>
                  <a:pt x="142" y="128"/>
                </a:cubicBezTo>
                <a:cubicBezTo>
                  <a:pt x="144" y="128"/>
                  <a:pt x="147" y="127"/>
                  <a:pt x="148" y="128"/>
                </a:cubicBezTo>
                <a:cubicBezTo>
                  <a:pt x="146" y="129"/>
                  <a:pt x="143" y="128"/>
                  <a:pt x="141" y="129"/>
                </a:cubicBezTo>
                <a:cubicBezTo>
                  <a:pt x="142" y="129"/>
                  <a:pt x="143" y="128"/>
                  <a:pt x="143" y="129"/>
                </a:cubicBezTo>
                <a:cubicBezTo>
                  <a:pt x="142" y="130"/>
                  <a:pt x="140" y="130"/>
                  <a:pt x="138" y="130"/>
                </a:cubicBezTo>
                <a:cubicBezTo>
                  <a:pt x="141" y="130"/>
                  <a:pt x="145" y="129"/>
                  <a:pt x="146" y="130"/>
                </a:cubicBezTo>
                <a:cubicBezTo>
                  <a:pt x="146" y="130"/>
                  <a:pt x="146" y="129"/>
                  <a:pt x="146" y="129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60" y="129"/>
                  <a:pt x="170" y="128"/>
                  <a:pt x="181" y="127"/>
                </a:cubicBezTo>
                <a:cubicBezTo>
                  <a:pt x="177" y="127"/>
                  <a:pt x="173" y="127"/>
                  <a:pt x="169" y="127"/>
                </a:cubicBezTo>
                <a:cubicBezTo>
                  <a:pt x="171" y="126"/>
                  <a:pt x="172" y="127"/>
                  <a:pt x="174" y="126"/>
                </a:cubicBezTo>
                <a:cubicBezTo>
                  <a:pt x="172" y="127"/>
                  <a:pt x="173" y="125"/>
                  <a:pt x="172" y="125"/>
                </a:cubicBezTo>
                <a:cubicBezTo>
                  <a:pt x="172" y="125"/>
                  <a:pt x="173" y="126"/>
                  <a:pt x="172" y="126"/>
                </a:cubicBezTo>
                <a:cubicBezTo>
                  <a:pt x="169" y="126"/>
                  <a:pt x="165" y="127"/>
                  <a:pt x="163" y="126"/>
                </a:cubicBezTo>
                <a:cubicBezTo>
                  <a:pt x="165" y="125"/>
                  <a:pt x="169" y="126"/>
                  <a:pt x="171" y="125"/>
                </a:cubicBezTo>
                <a:cubicBezTo>
                  <a:pt x="170" y="125"/>
                  <a:pt x="169" y="125"/>
                  <a:pt x="169" y="125"/>
                </a:cubicBezTo>
                <a:cubicBezTo>
                  <a:pt x="171" y="125"/>
                  <a:pt x="174" y="125"/>
                  <a:pt x="176" y="124"/>
                </a:cubicBezTo>
                <a:cubicBezTo>
                  <a:pt x="173" y="124"/>
                  <a:pt x="170" y="123"/>
                  <a:pt x="168" y="123"/>
                </a:cubicBezTo>
                <a:cubicBezTo>
                  <a:pt x="168" y="123"/>
                  <a:pt x="169" y="124"/>
                  <a:pt x="169" y="124"/>
                </a:cubicBezTo>
                <a:cubicBezTo>
                  <a:pt x="168" y="124"/>
                  <a:pt x="167" y="124"/>
                  <a:pt x="167" y="124"/>
                </a:cubicBezTo>
                <a:cubicBezTo>
                  <a:pt x="167" y="124"/>
                  <a:pt x="168" y="123"/>
                  <a:pt x="168" y="123"/>
                </a:cubicBezTo>
                <a:cubicBezTo>
                  <a:pt x="166" y="123"/>
                  <a:pt x="164" y="123"/>
                  <a:pt x="162" y="123"/>
                </a:cubicBezTo>
                <a:cubicBezTo>
                  <a:pt x="162" y="122"/>
                  <a:pt x="161" y="122"/>
                  <a:pt x="160" y="122"/>
                </a:cubicBezTo>
                <a:cubicBezTo>
                  <a:pt x="160" y="123"/>
                  <a:pt x="161" y="122"/>
                  <a:pt x="162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59" y="123"/>
                  <a:pt x="157" y="124"/>
                  <a:pt x="156" y="123"/>
                </a:cubicBezTo>
                <a:cubicBezTo>
                  <a:pt x="157" y="123"/>
                  <a:pt x="159" y="123"/>
                  <a:pt x="160" y="123"/>
                </a:cubicBezTo>
                <a:cubicBezTo>
                  <a:pt x="160" y="122"/>
                  <a:pt x="159" y="122"/>
                  <a:pt x="160" y="122"/>
                </a:cubicBezTo>
                <a:cubicBezTo>
                  <a:pt x="163" y="121"/>
                  <a:pt x="166" y="121"/>
                  <a:pt x="168" y="121"/>
                </a:cubicBezTo>
                <a:cubicBezTo>
                  <a:pt x="168" y="121"/>
                  <a:pt x="167" y="121"/>
                  <a:pt x="167" y="120"/>
                </a:cubicBezTo>
                <a:cubicBezTo>
                  <a:pt x="169" y="120"/>
                  <a:pt x="174" y="120"/>
                  <a:pt x="177" y="119"/>
                </a:cubicBezTo>
                <a:cubicBezTo>
                  <a:pt x="175" y="119"/>
                  <a:pt x="172" y="119"/>
                  <a:pt x="169" y="119"/>
                </a:cubicBezTo>
                <a:cubicBezTo>
                  <a:pt x="178" y="118"/>
                  <a:pt x="186" y="118"/>
                  <a:pt x="194" y="117"/>
                </a:cubicBezTo>
                <a:cubicBezTo>
                  <a:pt x="189" y="115"/>
                  <a:pt x="186" y="116"/>
                  <a:pt x="181" y="115"/>
                </a:cubicBezTo>
                <a:cubicBezTo>
                  <a:pt x="180" y="116"/>
                  <a:pt x="181" y="116"/>
                  <a:pt x="180" y="116"/>
                </a:cubicBezTo>
                <a:cubicBezTo>
                  <a:pt x="179" y="115"/>
                  <a:pt x="178" y="116"/>
                  <a:pt x="178" y="115"/>
                </a:cubicBezTo>
                <a:cubicBezTo>
                  <a:pt x="182" y="115"/>
                  <a:pt x="186" y="115"/>
                  <a:pt x="191" y="114"/>
                </a:cubicBezTo>
                <a:cubicBezTo>
                  <a:pt x="187" y="114"/>
                  <a:pt x="184" y="113"/>
                  <a:pt x="181" y="113"/>
                </a:cubicBezTo>
                <a:cubicBezTo>
                  <a:pt x="181" y="113"/>
                  <a:pt x="180" y="114"/>
                  <a:pt x="179" y="114"/>
                </a:cubicBezTo>
                <a:cubicBezTo>
                  <a:pt x="180" y="113"/>
                  <a:pt x="181" y="114"/>
                  <a:pt x="181" y="113"/>
                </a:cubicBezTo>
                <a:cubicBezTo>
                  <a:pt x="178" y="113"/>
                  <a:pt x="174" y="114"/>
                  <a:pt x="173" y="112"/>
                </a:cubicBezTo>
                <a:cubicBezTo>
                  <a:pt x="172" y="112"/>
                  <a:pt x="172" y="113"/>
                  <a:pt x="171" y="113"/>
                </a:cubicBezTo>
                <a:cubicBezTo>
                  <a:pt x="171" y="112"/>
                  <a:pt x="170" y="112"/>
                  <a:pt x="168" y="112"/>
                </a:cubicBezTo>
                <a:cubicBezTo>
                  <a:pt x="168" y="112"/>
                  <a:pt x="165" y="113"/>
                  <a:pt x="165" y="112"/>
                </a:cubicBezTo>
                <a:cubicBezTo>
                  <a:pt x="174" y="111"/>
                  <a:pt x="184" y="110"/>
                  <a:pt x="194" y="110"/>
                </a:cubicBezTo>
                <a:cubicBezTo>
                  <a:pt x="194" y="110"/>
                  <a:pt x="196" y="110"/>
                  <a:pt x="195" y="110"/>
                </a:cubicBezTo>
                <a:cubicBezTo>
                  <a:pt x="193" y="110"/>
                  <a:pt x="191" y="110"/>
                  <a:pt x="189" y="110"/>
                </a:cubicBezTo>
                <a:cubicBezTo>
                  <a:pt x="193" y="109"/>
                  <a:pt x="198" y="109"/>
                  <a:pt x="203" y="109"/>
                </a:cubicBezTo>
                <a:cubicBezTo>
                  <a:pt x="205" y="108"/>
                  <a:pt x="208" y="108"/>
                  <a:pt x="210" y="107"/>
                </a:cubicBezTo>
                <a:cubicBezTo>
                  <a:pt x="217" y="107"/>
                  <a:pt x="226" y="106"/>
                  <a:pt x="232" y="106"/>
                </a:cubicBezTo>
                <a:cubicBezTo>
                  <a:pt x="236" y="107"/>
                  <a:pt x="239" y="105"/>
                  <a:pt x="243" y="105"/>
                </a:cubicBezTo>
                <a:cubicBezTo>
                  <a:pt x="248" y="104"/>
                  <a:pt x="253" y="104"/>
                  <a:pt x="258" y="103"/>
                </a:cubicBezTo>
                <a:cubicBezTo>
                  <a:pt x="257" y="103"/>
                  <a:pt x="255" y="104"/>
                  <a:pt x="253" y="103"/>
                </a:cubicBezTo>
                <a:cubicBezTo>
                  <a:pt x="254" y="102"/>
                  <a:pt x="253" y="102"/>
                  <a:pt x="254" y="102"/>
                </a:cubicBezTo>
                <a:cubicBezTo>
                  <a:pt x="251" y="102"/>
                  <a:pt x="247" y="103"/>
                  <a:pt x="246" y="102"/>
                </a:cubicBezTo>
                <a:cubicBezTo>
                  <a:pt x="253" y="100"/>
                  <a:pt x="260" y="101"/>
                  <a:pt x="268" y="100"/>
                </a:cubicBezTo>
                <a:cubicBezTo>
                  <a:pt x="269" y="100"/>
                  <a:pt x="269" y="99"/>
                  <a:pt x="269" y="99"/>
                </a:cubicBezTo>
                <a:cubicBezTo>
                  <a:pt x="269" y="100"/>
                  <a:pt x="269" y="100"/>
                  <a:pt x="269" y="100"/>
                </a:cubicBezTo>
                <a:cubicBezTo>
                  <a:pt x="274" y="99"/>
                  <a:pt x="280" y="99"/>
                  <a:pt x="285" y="98"/>
                </a:cubicBezTo>
                <a:cubicBezTo>
                  <a:pt x="285" y="98"/>
                  <a:pt x="286" y="98"/>
                  <a:pt x="285" y="98"/>
                </a:cubicBezTo>
                <a:cubicBezTo>
                  <a:pt x="276" y="99"/>
                  <a:pt x="266" y="99"/>
                  <a:pt x="258" y="100"/>
                </a:cubicBezTo>
                <a:cubicBezTo>
                  <a:pt x="257" y="100"/>
                  <a:pt x="256" y="100"/>
                  <a:pt x="255" y="100"/>
                </a:cubicBezTo>
                <a:cubicBezTo>
                  <a:pt x="261" y="98"/>
                  <a:pt x="269" y="99"/>
                  <a:pt x="275" y="98"/>
                </a:cubicBezTo>
                <a:cubicBezTo>
                  <a:pt x="265" y="96"/>
                  <a:pt x="255" y="100"/>
                  <a:pt x="246" y="99"/>
                </a:cubicBezTo>
                <a:cubicBezTo>
                  <a:pt x="247" y="99"/>
                  <a:pt x="249" y="99"/>
                  <a:pt x="249" y="98"/>
                </a:cubicBezTo>
                <a:cubicBezTo>
                  <a:pt x="249" y="98"/>
                  <a:pt x="247" y="98"/>
                  <a:pt x="247" y="98"/>
                </a:cubicBezTo>
                <a:cubicBezTo>
                  <a:pt x="250" y="97"/>
                  <a:pt x="254" y="97"/>
                  <a:pt x="257" y="97"/>
                </a:cubicBezTo>
                <a:cubicBezTo>
                  <a:pt x="257" y="96"/>
                  <a:pt x="258" y="97"/>
                  <a:pt x="259" y="97"/>
                </a:cubicBezTo>
                <a:cubicBezTo>
                  <a:pt x="260" y="97"/>
                  <a:pt x="259" y="97"/>
                  <a:pt x="260" y="97"/>
                </a:cubicBezTo>
                <a:cubicBezTo>
                  <a:pt x="265" y="97"/>
                  <a:pt x="269" y="96"/>
                  <a:pt x="275" y="96"/>
                </a:cubicBezTo>
                <a:cubicBezTo>
                  <a:pt x="276" y="96"/>
                  <a:pt x="275" y="96"/>
                  <a:pt x="275" y="95"/>
                </a:cubicBezTo>
                <a:cubicBezTo>
                  <a:pt x="276" y="96"/>
                  <a:pt x="276" y="96"/>
                  <a:pt x="277" y="96"/>
                </a:cubicBezTo>
                <a:cubicBezTo>
                  <a:pt x="277" y="96"/>
                  <a:pt x="277" y="95"/>
                  <a:pt x="277" y="95"/>
                </a:cubicBezTo>
                <a:cubicBezTo>
                  <a:pt x="278" y="95"/>
                  <a:pt x="278" y="96"/>
                  <a:pt x="279" y="95"/>
                </a:cubicBezTo>
                <a:cubicBezTo>
                  <a:pt x="279" y="95"/>
                  <a:pt x="280" y="95"/>
                  <a:pt x="280" y="95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75" y="95"/>
                  <a:pt x="270" y="95"/>
                  <a:pt x="265" y="94"/>
                </a:cubicBezTo>
                <a:cubicBezTo>
                  <a:pt x="265" y="95"/>
                  <a:pt x="263" y="95"/>
                  <a:pt x="263" y="95"/>
                </a:cubicBezTo>
                <a:cubicBezTo>
                  <a:pt x="263" y="96"/>
                  <a:pt x="264" y="96"/>
                  <a:pt x="266" y="96"/>
                </a:cubicBezTo>
                <a:cubicBezTo>
                  <a:pt x="264" y="97"/>
                  <a:pt x="262" y="96"/>
                  <a:pt x="262" y="97"/>
                </a:cubicBezTo>
                <a:cubicBezTo>
                  <a:pt x="262" y="96"/>
                  <a:pt x="262" y="96"/>
                  <a:pt x="262" y="96"/>
                </a:cubicBezTo>
                <a:cubicBezTo>
                  <a:pt x="254" y="96"/>
                  <a:pt x="246" y="98"/>
                  <a:pt x="240" y="98"/>
                </a:cubicBezTo>
                <a:cubicBezTo>
                  <a:pt x="240" y="98"/>
                  <a:pt x="240" y="97"/>
                  <a:pt x="240" y="97"/>
                </a:cubicBezTo>
                <a:cubicBezTo>
                  <a:pt x="239" y="98"/>
                  <a:pt x="238" y="98"/>
                  <a:pt x="237" y="98"/>
                </a:cubicBezTo>
                <a:cubicBezTo>
                  <a:pt x="236" y="98"/>
                  <a:pt x="237" y="98"/>
                  <a:pt x="236" y="98"/>
                </a:cubicBezTo>
                <a:cubicBezTo>
                  <a:pt x="230" y="98"/>
                  <a:pt x="223" y="99"/>
                  <a:pt x="218" y="100"/>
                </a:cubicBezTo>
                <a:cubicBezTo>
                  <a:pt x="218" y="100"/>
                  <a:pt x="219" y="100"/>
                  <a:pt x="219" y="100"/>
                </a:cubicBezTo>
                <a:cubicBezTo>
                  <a:pt x="221" y="100"/>
                  <a:pt x="225" y="100"/>
                  <a:pt x="227" y="99"/>
                </a:cubicBezTo>
                <a:cubicBezTo>
                  <a:pt x="227" y="100"/>
                  <a:pt x="226" y="100"/>
                  <a:pt x="227" y="100"/>
                </a:cubicBezTo>
                <a:cubicBezTo>
                  <a:pt x="229" y="101"/>
                  <a:pt x="231" y="100"/>
                  <a:pt x="233" y="100"/>
                </a:cubicBezTo>
                <a:cubicBezTo>
                  <a:pt x="232" y="101"/>
                  <a:pt x="229" y="101"/>
                  <a:pt x="228" y="102"/>
                </a:cubicBezTo>
                <a:cubicBezTo>
                  <a:pt x="229" y="102"/>
                  <a:pt x="230" y="101"/>
                  <a:pt x="231" y="102"/>
                </a:cubicBezTo>
                <a:cubicBezTo>
                  <a:pt x="231" y="102"/>
                  <a:pt x="231" y="102"/>
                  <a:pt x="231" y="102"/>
                </a:cubicBezTo>
                <a:cubicBezTo>
                  <a:pt x="232" y="102"/>
                  <a:pt x="234" y="102"/>
                  <a:pt x="236" y="103"/>
                </a:cubicBezTo>
                <a:cubicBezTo>
                  <a:pt x="234" y="103"/>
                  <a:pt x="234" y="103"/>
                  <a:pt x="233" y="103"/>
                </a:cubicBezTo>
                <a:cubicBezTo>
                  <a:pt x="235" y="105"/>
                  <a:pt x="238" y="101"/>
                  <a:pt x="242" y="103"/>
                </a:cubicBezTo>
                <a:cubicBezTo>
                  <a:pt x="241" y="104"/>
                  <a:pt x="237" y="102"/>
                  <a:pt x="236" y="104"/>
                </a:cubicBezTo>
                <a:cubicBezTo>
                  <a:pt x="238" y="104"/>
                  <a:pt x="242" y="102"/>
                  <a:pt x="244" y="104"/>
                </a:cubicBezTo>
                <a:cubicBezTo>
                  <a:pt x="244" y="104"/>
                  <a:pt x="246" y="103"/>
                  <a:pt x="246" y="104"/>
                </a:cubicBezTo>
                <a:cubicBezTo>
                  <a:pt x="228" y="106"/>
                  <a:pt x="207" y="107"/>
                  <a:pt x="188" y="108"/>
                </a:cubicBezTo>
                <a:cubicBezTo>
                  <a:pt x="193" y="107"/>
                  <a:pt x="198" y="107"/>
                  <a:pt x="202" y="106"/>
                </a:cubicBezTo>
                <a:cubicBezTo>
                  <a:pt x="202" y="106"/>
                  <a:pt x="201" y="105"/>
                  <a:pt x="201" y="106"/>
                </a:cubicBezTo>
                <a:cubicBezTo>
                  <a:pt x="201" y="106"/>
                  <a:pt x="199" y="106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6"/>
                  <a:pt x="198" y="106"/>
                  <a:pt x="197" y="107"/>
                </a:cubicBezTo>
                <a:cubicBezTo>
                  <a:pt x="195" y="107"/>
                  <a:pt x="192" y="106"/>
                  <a:pt x="190" y="107"/>
                </a:cubicBezTo>
                <a:cubicBezTo>
                  <a:pt x="191" y="107"/>
                  <a:pt x="192" y="106"/>
                  <a:pt x="192" y="107"/>
                </a:cubicBezTo>
                <a:cubicBezTo>
                  <a:pt x="191" y="107"/>
                  <a:pt x="189" y="106"/>
                  <a:pt x="190" y="107"/>
                </a:cubicBezTo>
                <a:cubicBezTo>
                  <a:pt x="188" y="106"/>
                  <a:pt x="186" y="107"/>
                  <a:pt x="185" y="107"/>
                </a:cubicBezTo>
                <a:cubicBezTo>
                  <a:pt x="185" y="106"/>
                  <a:pt x="185" y="106"/>
                  <a:pt x="186" y="106"/>
                </a:cubicBezTo>
                <a:cubicBezTo>
                  <a:pt x="185" y="106"/>
                  <a:pt x="184" y="106"/>
                  <a:pt x="183" y="107"/>
                </a:cubicBezTo>
                <a:cubicBezTo>
                  <a:pt x="184" y="107"/>
                  <a:pt x="186" y="107"/>
                  <a:pt x="186" y="107"/>
                </a:cubicBezTo>
                <a:cubicBezTo>
                  <a:pt x="185" y="107"/>
                  <a:pt x="184" y="108"/>
                  <a:pt x="183" y="108"/>
                </a:cubicBezTo>
                <a:cubicBezTo>
                  <a:pt x="183" y="107"/>
                  <a:pt x="184" y="107"/>
                  <a:pt x="184" y="107"/>
                </a:cubicBezTo>
                <a:cubicBezTo>
                  <a:pt x="181" y="107"/>
                  <a:pt x="179" y="108"/>
                  <a:pt x="176" y="107"/>
                </a:cubicBezTo>
                <a:cubicBezTo>
                  <a:pt x="178" y="107"/>
                  <a:pt x="180" y="106"/>
                  <a:pt x="183" y="107"/>
                </a:cubicBezTo>
                <a:cubicBezTo>
                  <a:pt x="180" y="105"/>
                  <a:pt x="175" y="108"/>
                  <a:pt x="173" y="106"/>
                </a:cubicBezTo>
                <a:cubicBezTo>
                  <a:pt x="172" y="106"/>
                  <a:pt x="171" y="106"/>
                  <a:pt x="170" y="107"/>
                </a:cubicBezTo>
                <a:cubicBezTo>
                  <a:pt x="170" y="106"/>
                  <a:pt x="169" y="106"/>
                  <a:pt x="169" y="106"/>
                </a:cubicBezTo>
                <a:cubicBezTo>
                  <a:pt x="166" y="106"/>
                  <a:pt x="159" y="107"/>
                  <a:pt x="157" y="106"/>
                </a:cubicBezTo>
                <a:cubicBezTo>
                  <a:pt x="160" y="105"/>
                  <a:pt x="163" y="106"/>
                  <a:pt x="166" y="106"/>
                </a:cubicBezTo>
                <a:cubicBezTo>
                  <a:pt x="168" y="105"/>
                  <a:pt x="169" y="105"/>
                  <a:pt x="170" y="105"/>
                </a:cubicBezTo>
                <a:cubicBezTo>
                  <a:pt x="175" y="105"/>
                  <a:pt x="181" y="104"/>
                  <a:pt x="186" y="105"/>
                </a:cubicBezTo>
                <a:cubicBezTo>
                  <a:pt x="185" y="105"/>
                  <a:pt x="184" y="105"/>
                  <a:pt x="183" y="105"/>
                </a:cubicBezTo>
                <a:cubicBezTo>
                  <a:pt x="184" y="106"/>
                  <a:pt x="186" y="105"/>
                  <a:pt x="187" y="105"/>
                </a:cubicBezTo>
                <a:cubicBezTo>
                  <a:pt x="187" y="105"/>
                  <a:pt x="186" y="105"/>
                  <a:pt x="187" y="105"/>
                </a:cubicBezTo>
                <a:cubicBezTo>
                  <a:pt x="191" y="105"/>
                  <a:pt x="193" y="104"/>
                  <a:pt x="195" y="104"/>
                </a:cubicBezTo>
                <a:cubicBezTo>
                  <a:pt x="195" y="105"/>
                  <a:pt x="195" y="105"/>
                  <a:pt x="196" y="105"/>
                </a:cubicBezTo>
                <a:cubicBezTo>
                  <a:pt x="197" y="105"/>
                  <a:pt x="195" y="105"/>
                  <a:pt x="196" y="104"/>
                </a:cubicBezTo>
                <a:cubicBezTo>
                  <a:pt x="200" y="104"/>
                  <a:pt x="205" y="104"/>
                  <a:pt x="210" y="103"/>
                </a:cubicBezTo>
                <a:cubicBezTo>
                  <a:pt x="201" y="103"/>
                  <a:pt x="195" y="105"/>
                  <a:pt x="187" y="104"/>
                </a:cubicBezTo>
                <a:cubicBezTo>
                  <a:pt x="186" y="104"/>
                  <a:pt x="186" y="103"/>
                  <a:pt x="185" y="103"/>
                </a:cubicBezTo>
                <a:cubicBezTo>
                  <a:pt x="190" y="103"/>
                  <a:pt x="196" y="102"/>
                  <a:pt x="20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00" y="103"/>
                  <a:pt x="202" y="102"/>
                  <a:pt x="203" y="103"/>
                </a:cubicBezTo>
                <a:cubicBezTo>
                  <a:pt x="203" y="102"/>
                  <a:pt x="204" y="102"/>
                  <a:pt x="204" y="102"/>
                </a:cubicBezTo>
                <a:cubicBezTo>
                  <a:pt x="207" y="101"/>
                  <a:pt x="211" y="101"/>
                  <a:pt x="214" y="101"/>
                </a:cubicBezTo>
                <a:cubicBezTo>
                  <a:pt x="215" y="100"/>
                  <a:pt x="217" y="101"/>
                  <a:pt x="218" y="100"/>
                </a:cubicBezTo>
                <a:cubicBezTo>
                  <a:pt x="211" y="101"/>
                  <a:pt x="203" y="101"/>
                  <a:pt x="196" y="101"/>
                </a:cubicBezTo>
                <a:cubicBezTo>
                  <a:pt x="193" y="102"/>
                  <a:pt x="184" y="103"/>
                  <a:pt x="182" y="102"/>
                </a:cubicBezTo>
                <a:cubicBezTo>
                  <a:pt x="182" y="102"/>
                  <a:pt x="180" y="103"/>
                  <a:pt x="180" y="102"/>
                </a:cubicBezTo>
                <a:cubicBezTo>
                  <a:pt x="181" y="102"/>
                  <a:pt x="183" y="102"/>
                  <a:pt x="184" y="102"/>
                </a:cubicBezTo>
                <a:cubicBezTo>
                  <a:pt x="176" y="102"/>
                  <a:pt x="169" y="101"/>
                  <a:pt x="160" y="101"/>
                </a:cubicBezTo>
                <a:cubicBezTo>
                  <a:pt x="169" y="100"/>
                  <a:pt x="178" y="100"/>
                  <a:pt x="188" y="99"/>
                </a:cubicBezTo>
                <a:cubicBezTo>
                  <a:pt x="188" y="99"/>
                  <a:pt x="189" y="100"/>
                  <a:pt x="189" y="100"/>
                </a:cubicBezTo>
                <a:cubicBezTo>
                  <a:pt x="189" y="99"/>
                  <a:pt x="189" y="99"/>
                  <a:pt x="189" y="99"/>
                </a:cubicBezTo>
                <a:cubicBezTo>
                  <a:pt x="199" y="99"/>
                  <a:pt x="211" y="98"/>
                  <a:pt x="223" y="96"/>
                </a:cubicBezTo>
                <a:cubicBezTo>
                  <a:pt x="218" y="97"/>
                  <a:pt x="212" y="97"/>
                  <a:pt x="207" y="97"/>
                </a:cubicBezTo>
                <a:cubicBezTo>
                  <a:pt x="205" y="97"/>
                  <a:pt x="204" y="98"/>
                  <a:pt x="202" y="98"/>
                </a:cubicBezTo>
                <a:cubicBezTo>
                  <a:pt x="201" y="98"/>
                  <a:pt x="200" y="98"/>
                  <a:pt x="200" y="98"/>
                </a:cubicBezTo>
                <a:cubicBezTo>
                  <a:pt x="198" y="97"/>
                  <a:pt x="196" y="98"/>
                  <a:pt x="195" y="98"/>
                </a:cubicBezTo>
                <a:cubicBezTo>
                  <a:pt x="194" y="98"/>
                  <a:pt x="193" y="97"/>
                  <a:pt x="192" y="97"/>
                </a:cubicBezTo>
                <a:cubicBezTo>
                  <a:pt x="190" y="96"/>
                  <a:pt x="188" y="97"/>
                  <a:pt x="185" y="97"/>
                </a:cubicBezTo>
                <a:cubicBezTo>
                  <a:pt x="177" y="98"/>
                  <a:pt x="170" y="98"/>
                  <a:pt x="163" y="98"/>
                </a:cubicBezTo>
                <a:cubicBezTo>
                  <a:pt x="165" y="97"/>
                  <a:pt x="167" y="97"/>
                  <a:pt x="168" y="97"/>
                </a:cubicBezTo>
                <a:cubicBezTo>
                  <a:pt x="168" y="96"/>
                  <a:pt x="166" y="97"/>
                  <a:pt x="166" y="96"/>
                </a:cubicBezTo>
                <a:cubicBezTo>
                  <a:pt x="178" y="95"/>
                  <a:pt x="190" y="94"/>
                  <a:pt x="201" y="94"/>
                </a:cubicBezTo>
                <a:cubicBezTo>
                  <a:pt x="201" y="94"/>
                  <a:pt x="200" y="94"/>
                  <a:pt x="200" y="95"/>
                </a:cubicBezTo>
                <a:cubicBezTo>
                  <a:pt x="201" y="94"/>
                  <a:pt x="203" y="95"/>
                  <a:pt x="203" y="94"/>
                </a:cubicBezTo>
                <a:cubicBezTo>
                  <a:pt x="212" y="94"/>
                  <a:pt x="221" y="93"/>
                  <a:pt x="228" y="92"/>
                </a:cubicBezTo>
                <a:cubicBezTo>
                  <a:pt x="220" y="92"/>
                  <a:pt x="210" y="92"/>
                  <a:pt x="201" y="93"/>
                </a:cubicBezTo>
                <a:cubicBezTo>
                  <a:pt x="201" y="92"/>
                  <a:pt x="202" y="92"/>
                  <a:pt x="202" y="91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210" y="91"/>
                  <a:pt x="219" y="92"/>
                  <a:pt x="226" y="90"/>
                </a:cubicBezTo>
                <a:cubicBezTo>
                  <a:pt x="225" y="90"/>
                  <a:pt x="223" y="89"/>
                  <a:pt x="222" y="90"/>
                </a:cubicBezTo>
                <a:cubicBezTo>
                  <a:pt x="222" y="89"/>
                  <a:pt x="223" y="89"/>
                  <a:pt x="223" y="89"/>
                </a:cubicBezTo>
                <a:cubicBezTo>
                  <a:pt x="236" y="88"/>
                  <a:pt x="248" y="87"/>
                  <a:pt x="261" y="86"/>
                </a:cubicBezTo>
                <a:cubicBezTo>
                  <a:pt x="260" y="85"/>
                  <a:pt x="256" y="87"/>
                  <a:pt x="255" y="86"/>
                </a:cubicBezTo>
                <a:cubicBezTo>
                  <a:pt x="258" y="85"/>
                  <a:pt x="263" y="85"/>
                  <a:pt x="266" y="84"/>
                </a:cubicBezTo>
                <a:cubicBezTo>
                  <a:pt x="266" y="83"/>
                  <a:pt x="263" y="85"/>
                  <a:pt x="263" y="84"/>
                </a:cubicBezTo>
                <a:cubicBezTo>
                  <a:pt x="264" y="84"/>
                  <a:pt x="265" y="83"/>
                  <a:pt x="266" y="83"/>
                </a:cubicBezTo>
                <a:cubicBezTo>
                  <a:pt x="264" y="82"/>
                  <a:pt x="262" y="84"/>
                  <a:pt x="261" y="83"/>
                </a:cubicBezTo>
                <a:cubicBezTo>
                  <a:pt x="267" y="82"/>
                  <a:pt x="274" y="82"/>
                  <a:pt x="280" y="81"/>
                </a:cubicBezTo>
                <a:cubicBezTo>
                  <a:pt x="281" y="81"/>
                  <a:pt x="281" y="80"/>
                  <a:pt x="281" y="80"/>
                </a:cubicBezTo>
                <a:cubicBezTo>
                  <a:pt x="281" y="80"/>
                  <a:pt x="281" y="80"/>
                  <a:pt x="281" y="81"/>
                </a:cubicBezTo>
                <a:cubicBezTo>
                  <a:pt x="283" y="81"/>
                  <a:pt x="286" y="81"/>
                  <a:pt x="288" y="80"/>
                </a:cubicBezTo>
                <a:cubicBezTo>
                  <a:pt x="287" y="80"/>
                  <a:pt x="285" y="81"/>
                  <a:pt x="284" y="80"/>
                </a:cubicBezTo>
                <a:cubicBezTo>
                  <a:pt x="285" y="80"/>
                  <a:pt x="287" y="79"/>
                  <a:pt x="288" y="79"/>
                </a:cubicBezTo>
                <a:cubicBezTo>
                  <a:pt x="284" y="79"/>
                  <a:pt x="280" y="79"/>
                  <a:pt x="276" y="79"/>
                </a:cubicBezTo>
                <a:cubicBezTo>
                  <a:pt x="281" y="78"/>
                  <a:pt x="291" y="79"/>
                  <a:pt x="296" y="77"/>
                </a:cubicBezTo>
                <a:cubicBezTo>
                  <a:pt x="291" y="78"/>
                  <a:pt x="286" y="78"/>
                  <a:pt x="281" y="78"/>
                </a:cubicBezTo>
                <a:cubicBezTo>
                  <a:pt x="291" y="77"/>
                  <a:pt x="300" y="76"/>
                  <a:pt x="308" y="76"/>
                </a:cubicBezTo>
                <a:cubicBezTo>
                  <a:pt x="311" y="76"/>
                  <a:pt x="314" y="75"/>
                  <a:pt x="317" y="75"/>
                </a:cubicBezTo>
                <a:cubicBezTo>
                  <a:pt x="324" y="75"/>
                  <a:pt x="331" y="74"/>
                  <a:pt x="338" y="73"/>
                </a:cubicBezTo>
                <a:cubicBezTo>
                  <a:pt x="338" y="74"/>
                  <a:pt x="339" y="73"/>
                  <a:pt x="338" y="73"/>
                </a:cubicBezTo>
                <a:cubicBezTo>
                  <a:pt x="328" y="74"/>
                  <a:pt x="315" y="75"/>
                  <a:pt x="306" y="75"/>
                </a:cubicBezTo>
                <a:cubicBezTo>
                  <a:pt x="308" y="74"/>
                  <a:pt x="313" y="75"/>
                  <a:pt x="316" y="74"/>
                </a:cubicBezTo>
                <a:cubicBezTo>
                  <a:pt x="316" y="74"/>
                  <a:pt x="315" y="74"/>
                  <a:pt x="315" y="73"/>
                </a:cubicBezTo>
                <a:cubicBezTo>
                  <a:pt x="317" y="73"/>
                  <a:pt x="317" y="73"/>
                  <a:pt x="318" y="73"/>
                </a:cubicBezTo>
                <a:cubicBezTo>
                  <a:pt x="318" y="74"/>
                  <a:pt x="319" y="73"/>
                  <a:pt x="319" y="74"/>
                </a:cubicBezTo>
                <a:cubicBezTo>
                  <a:pt x="319" y="73"/>
                  <a:pt x="318" y="74"/>
                  <a:pt x="319" y="73"/>
                </a:cubicBezTo>
                <a:cubicBezTo>
                  <a:pt x="311" y="73"/>
                  <a:pt x="304" y="74"/>
                  <a:pt x="298" y="74"/>
                </a:cubicBezTo>
                <a:cubicBezTo>
                  <a:pt x="305" y="73"/>
                  <a:pt x="309" y="73"/>
                  <a:pt x="315" y="72"/>
                </a:cubicBezTo>
                <a:cubicBezTo>
                  <a:pt x="312" y="72"/>
                  <a:pt x="310" y="71"/>
                  <a:pt x="307" y="72"/>
                </a:cubicBezTo>
                <a:cubicBezTo>
                  <a:pt x="308" y="71"/>
                  <a:pt x="310" y="72"/>
                  <a:pt x="311" y="70"/>
                </a:cubicBezTo>
                <a:cubicBezTo>
                  <a:pt x="310" y="70"/>
                  <a:pt x="310" y="71"/>
                  <a:pt x="310" y="70"/>
                </a:cubicBezTo>
                <a:cubicBezTo>
                  <a:pt x="317" y="69"/>
                  <a:pt x="328" y="70"/>
                  <a:pt x="334" y="67"/>
                </a:cubicBezTo>
                <a:cubicBezTo>
                  <a:pt x="330" y="68"/>
                  <a:pt x="326" y="68"/>
                  <a:pt x="323" y="68"/>
                </a:cubicBezTo>
                <a:cubicBezTo>
                  <a:pt x="319" y="68"/>
                  <a:pt x="314" y="69"/>
                  <a:pt x="310" y="68"/>
                </a:cubicBezTo>
                <a:cubicBezTo>
                  <a:pt x="311" y="68"/>
                  <a:pt x="313" y="68"/>
                  <a:pt x="314" y="68"/>
                </a:cubicBezTo>
                <a:cubicBezTo>
                  <a:pt x="313" y="67"/>
                  <a:pt x="315" y="68"/>
                  <a:pt x="315" y="67"/>
                </a:cubicBezTo>
                <a:cubicBezTo>
                  <a:pt x="315" y="67"/>
                  <a:pt x="314" y="67"/>
                  <a:pt x="314" y="67"/>
                </a:cubicBezTo>
                <a:cubicBezTo>
                  <a:pt x="336" y="65"/>
                  <a:pt x="360" y="63"/>
                  <a:pt x="382" y="60"/>
                </a:cubicBezTo>
                <a:cubicBezTo>
                  <a:pt x="384" y="59"/>
                  <a:pt x="389" y="60"/>
                  <a:pt x="391" y="59"/>
                </a:cubicBezTo>
                <a:cubicBezTo>
                  <a:pt x="392" y="58"/>
                  <a:pt x="392" y="57"/>
                  <a:pt x="394" y="57"/>
                </a:cubicBezTo>
                <a:cubicBezTo>
                  <a:pt x="393" y="55"/>
                  <a:pt x="396" y="54"/>
                  <a:pt x="397" y="54"/>
                </a:cubicBezTo>
                <a:cubicBezTo>
                  <a:pt x="396" y="54"/>
                  <a:pt x="396" y="54"/>
                  <a:pt x="395" y="54"/>
                </a:cubicBezTo>
                <a:cubicBezTo>
                  <a:pt x="397" y="52"/>
                  <a:pt x="399" y="53"/>
                  <a:pt x="401" y="52"/>
                </a:cubicBezTo>
                <a:cubicBezTo>
                  <a:pt x="399" y="52"/>
                  <a:pt x="398" y="53"/>
                  <a:pt x="397" y="52"/>
                </a:cubicBezTo>
                <a:cubicBezTo>
                  <a:pt x="397" y="51"/>
                  <a:pt x="399" y="52"/>
                  <a:pt x="400" y="51"/>
                </a:cubicBezTo>
                <a:cubicBezTo>
                  <a:pt x="399" y="51"/>
                  <a:pt x="399" y="51"/>
                  <a:pt x="399" y="51"/>
                </a:cubicBezTo>
                <a:cubicBezTo>
                  <a:pt x="401" y="51"/>
                  <a:pt x="402" y="51"/>
                  <a:pt x="404" y="50"/>
                </a:cubicBezTo>
                <a:cubicBezTo>
                  <a:pt x="401" y="50"/>
                  <a:pt x="399" y="51"/>
                  <a:pt x="398" y="51"/>
                </a:cubicBezTo>
                <a:close/>
                <a:moveTo>
                  <a:pt x="355" y="35"/>
                </a:moveTo>
                <a:cubicBezTo>
                  <a:pt x="355" y="35"/>
                  <a:pt x="354" y="36"/>
                  <a:pt x="353" y="35"/>
                </a:cubicBezTo>
                <a:cubicBezTo>
                  <a:pt x="353" y="35"/>
                  <a:pt x="354" y="35"/>
                  <a:pt x="355" y="35"/>
                </a:cubicBezTo>
                <a:close/>
                <a:moveTo>
                  <a:pt x="335" y="36"/>
                </a:moveTo>
                <a:cubicBezTo>
                  <a:pt x="335" y="37"/>
                  <a:pt x="333" y="37"/>
                  <a:pt x="333" y="37"/>
                </a:cubicBezTo>
                <a:cubicBezTo>
                  <a:pt x="334" y="36"/>
                  <a:pt x="334" y="37"/>
                  <a:pt x="335" y="36"/>
                </a:cubicBezTo>
                <a:close/>
                <a:moveTo>
                  <a:pt x="322" y="38"/>
                </a:moveTo>
                <a:cubicBezTo>
                  <a:pt x="321" y="38"/>
                  <a:pt x="321" y="38"/>
                  <a:pt x="321" y="38"/>
                </a:cubicBezTo>
                <a:cubicBezTo>
                  <a:pt x="321" y="38"/>
                  <a:pt x="323" y="38"/>
                  <a:pt x="322" y="38"/>
                </a:cubicBezTo>
                <a:close/>
                <a:moveTo>
                  <a:pt x="301" y="34"/>
                </a:moveTo>
                <a:cubicBezTo>
                  <a:pt x="301" y="35"/>
                  <a:pt x="301" y="35"/>
                  <a:pt x="300" y="35"/>
                </a:cubicBezTo>
                <a:cubicBezTo>
                  <a:pt x="300" y="34"/>
                  <a:pt x="301" y="35"/>
                  <a:pt x="301" y="34"/>
                </a:cubicBezTo>
                <a:close/>
                <a:moveTo>
                  <a:pt x="304" y="25"/>
                </a:moveTo>
                <a:cubicBezTo>
                  <a:pt x="304" y="25"/>
                  <a:pt x="304" y="25"/>
                  <a:pt x="303" y="25"/>
                </a:cubicBezTo>
                <a:cubicBezTo>
                  <a:pt x="303" y="25"/>
                  <a:pt x="304" y="25"/>
                  <a:pt x="304" y="25"/>
                </a:cubicBezTo>
                <a:close/>
                <a:moveTo>
                  <a:pt x="287" y="24"/>
                </a:moveTo>
                <a:cubicBezTo>
                  <a:pt x="287" y="24"/>
                  <a:pt x="286" y="24"/>
                  <a:pt x="286" y="24"/>
                </a:cubicBezTo>
                <a:cubicBezTo>
                  <a:pt x="286" y="23"/>
                  <a:pt x="287" y="24"/>
                  <a:pt x="287" y="24"/>
                </a:cubicBezTo>
                <a:close/>
                <a:moveTo>
                  <a:pt x="267" y="30"/>
                </a:moveTo>
                <a:cubicBezTo>
                  <a:pt x="267" y="29"/>
                  <a:pt x="270" y="29"/>
                  <a:pt x="271" y="29"/>
                </a:cubicBezTo>
                <a:cubicBezTo>
                  <a:pt x="270" y="30"/>
                  <a:pt x="268" y="30"/>
                  <a:pt x="267" y="30"/>
                </a:cubicBezTo>
                <a:close/>
                <a:moveTo>
                  <a:pt x="272" y="26"/>
                </a:moveTo>
                <a:cubicBezTo>
                  <a:pt x="270" y="27"/>
                  <a:pt x="267" y="26"/>
                  <a:pt x="265" y="27"/>
                </a:cubicBezTo>
                <a:cubicBezTo>
                  <a:pt x="266" y="26"/>
                  <a:pt x="270" y="27"/>
                  <a:pt x="272" y="26"/>
                </a:cubicBezTo>
                <a:close/>
                <a:moveTo>
                  <a:pt x="249" y="25"/>
                </a:moveTo>
                <a:cubicBezTo>
                  <a:pt x="249" y="25"/>
                  <a:pt x="248" y="25"/>
                  <a:pt x="248" y="25"/>
                </a:cubicBezTo>
                <a:cubicBezTo>
                  <a:pt x="248" y="25"/>
                  <a:pt x="248" y="24"/>
                  <a:pt x="249" y="25"/>
                </a:cubicBezTo>
                <a:close/>
                <a:moveTo>
                  <a:pt x="246" y="25"/>
                </a:moveTo>
                <a:cubicBezTo>
                  <a:pt x="247" y="25"/>
                  <a:pt x="247" y="24"/>
                  <a:pt x="247" y="25"/>
                </a:cubicBezTo>
                <a:cubicBezTo>
                  <a:pt x="247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lose/>
                <a:moveTo>
                  <a:pt x="244" y="25"/>
                </a:moveTo>
                <a:cubicBezTo>
                  <a:pt x="243" y="25"/>
                  <a:pt x="242" y="25"/>
                  <a:pt x="241" y="25"/>
                </a:cubicBezTo>
                <a:cubicBezTo>
                  <a:pt x="241" y="25"/>
                  <a:pt x="243" y="25"/>
                  <a:pt x="244" y="25"/>
                </a:cubicBezTo>
                <a:close/>
                <a:moveTo>
                  <a:pt x="241" y="25"/>
                </a:moveTo>
                <a:cubicBezTo>
                  <a:pt x="241" y="25"/>
                  <a:pt x="239" y="25"/>
                  <a:pt x="239" y="25"/>
                </a:cubicBezTo>
                <a:cubicBezTo>
                  <a:pt x="238" y="25"/>
                  <a:pt x="240" y="25"/>
                  <a:pt x="241" y="25"/>
                </a:cubicBezTo>
                <a:close/>
                <a:moveTo>
                  <a:pt x="236" y="25"/>
                </a:moveTo>
                <a:cubicBezTo>
                  <a:pt x="235" y="26"/>
                  <a:pt x="235" y="25"/>
                  <a:pt x="233" y="26"/>
                </a:cubicBezTo>
                <a:cubicBezTo>
                  <a:pt x="233" y="25"/>
                  <a:pt x="238" y="25"/>
                  <a:pt x="236" y="25"/>
                </a:cubicBezTo>
                <a:close/>
                <a:moveTo>
                  <a:pt x="235" y="24"/>
                </a:moveTo>
                <a:cubicBezTo>
                  <a:pt x="235" y="24"/>
                  <a:pt x="235" y="24"/>
                  <a:pt x="235" y="25"/>
                </a:cubicBezTo>
                <a:cubicBezTo>
                  <a:pt x="234" y="24"/>
                  <a:pt x="234" y="25"/>
                  <a:pt x="233" y="25"/>
                </a:cubicBezTo>
                <a:cubicBezTo>
                  <a:pt x="234" y="24"/>
                  <a:pt x="234" y="24"/>
                  <a:pt x="235" y="24"/>
                </a:cubicBezTo>
                <a:close/>
                <a:moveTo>
                  <a:pt x="232" y="25"/>
                </a:moveTo>
                <a:cubicBezTo>
                  <a:pt x="232" y="26"/>
                  <a:pt x="231" y="26"/>
                  <a:pt x="230" y="26"/>
                </a:cubicBezTo>
                <a:cubicBezTo>
                  <a:pt x="230" y="25"/>
                  <a:pt x="231" y="25"/>
                  <a:pt x="232" y="25"/>
                </a:cubicBezTo>
                <a:close/>
                <a:moveTo>
                  <a:pt x="229" y="24"/>
                </a:moveTo>
                <a:cubicBezTo>
                  <a:pt x="230" y="25"/>
                  <a:pt x="230" y="25"/>
                  <a:pt x="230" y="25"/>
                </a:cubicBezTo>
                <a:cubicBezTo>
                  <a:pt x="229" y="25"/>
                  <a:pt x="229" y="25"/>
                  <a:pt x="229" y="25"/>
                </a:cubicBezTo>
                <a:cubicBezTo>
                  <a:pt x="229" y="24"/>
                  <a:pt x="230" y="25"/>
                  <a:pt x="229" y="24"/>
                </a:cubicBezTo>
                <a:close/>
                <a:moveTo>
                  <a:pt x="282" y="19"/>
                </a:moveTo>
                <a:cubicBezTo>
                  <a:pt x="281" y="19"/>
                  <a:pt x="281" y="20"/>
                  <a:pt x="280" y="20"/>
                </a:cubicBezTo>
                <a:cubicBezTo>
                  <a:pt x="280" y="19"/>
                  <a:pt x="281" y="19"/>
                  <a:pt x="282" y="19"/>
                </a:cubicBezTo>
                <a:close/>
                <a:moveTo>
                  <a:pt x="279" y="19"/>
                </a:moveTo>
                <a:cubicBezTo>
                  <a:pt x="280" y="19"/>
                  <a:pt x="279" y="19"/>
                  <a:pt x="279" y="18"/>
                </a:cubicBezTo>
                <a:cubicBezTo>
                  <a:pt x="280" y="18"/>
                  <a:pt x="280" y="19"/>
                  <a:pt x="281" y="19"/>
                </a:cubicBezTo>
                <a:cubicBezTo>
                  <a:pt x="280" y="19"/>
                  <a:pt x="279" y="19"/>
                  <a:pt x="277" y="19"/>
                </a:cubicBezTo>
                <a:cubicBezTo>
                  <a:pt x="277" y="19"/>
                  <a:pt x="279" y="19"/>
                  <a:pt x="279" y="19"/>
                </a:cubicBezTo>
                <a:close/>
                <a:moveTo>
                  <a:pt x="36" y="54"/>
                </a:moveTo>
                <a:cubicBezTo>
                  <a:pt x="37" y="54"/>
                  <a:pt x="40" y="54"/>
                  <a:pt x="41" y="54"/>
                </a:cubicBezTo>
                <a:cubicBezTo>
                  <a:pt x="40" y="54"/>
                  <a:pt x="38" y="54"/>
                  <a:pt x="36" y="54"/>
                </a:cubicBezTo>
                <a:close/>
                <a:moveTo>
                  <a:pt x="41" y="65"/>
                </a:moveTo>
                <a:cubicBezTo>
                  <a:pt x="41" y="67"/>
                  <a:pt x="38" y="66"/>
                  <a:pt x="37" y="66"/>
                </a:cubicBezTo>
                <a:cubicBezTo>
                  <a:pt x="37" y="65"/>
                  <a:pt x="40" y="66"/>
                  <a:pt x="41" y="65"/>
                </a:cubicBezTo>
                <a:close/>
                <a:moveTo>
                  <a:pt x="37" y="66"/>
                </a:moveTo>
                <a:cubicBezTo>
                  <a:pt x="37" y="67"/>
                  <a:pt x="36" y="67"/>
                  <a:pt x="35" y="67"/>
                </a:cubicBezTo>
                <a:cubicBezTo>
                  <a:pt x="35" y="66"/>
                  <a:pt x="36" y="66"/>
                  <a:pt x="37" y="66"/>
                </a:cubicBezTo>
                <a:close/>
                <a:moveTo>
                  <a:pt x="39" y="74"/>
                </a:moveTo>
                <a:cubicBezTo>
                  <a:pt x="39" y="74"/>
                  <a:pt x="39" y="74"/>
                  <a:pt x="39" y="75"/>
                </a:cubicBezTo>
                <a:cubicBezTo>
                  <a:pt x="38" y="75"/>
                  <a:pt x="38" y="74"/>
                  <a:pt x="37" y="74"/>
                </a:cubicBezTo>
                <a:cubicBezTo>
                  <a:pt x="37" y="74"/>
                  <a:pt x="38" y="74"/>
                  <a:pt x="38" y="73"/>
                </a:cubicBezTo>
                <a:cubicBezTo>
                  <a:pt x="37" y="73"/>
                  <a:pt x="36" y="73"/>
                  <a:pt x="35" y="72"/>
                </a:cubicBezTo>
                <a:cubicBezTo>
                  <a:pt x="36" y="71"/>
                  <a:pt x="38" y="72"/>
                  <a:pt x="38" y="73"/>
                </a:cubicBezTo>
                <a:cubicBezTo>
                  <a:pt x="39" y="73"/>
                  <a:pt x="42" y="72"/>
                  <a:pt x="42" y="74"/>
                </a:cubicBezTo>
                <a:cubicBezTo>
                  <a:pt x="41" y="74"/>
                  <a:pt x="40" y="74"/>
                  <a:pt x="39" y="74"/>
                </a:cubicBezTo>
                <a:close/>
                <a:moveTo>
                  <a:pt x="42" y="67"/>
                </a:moveTo>
                <a:cubicBezTo>
                  <a:pt x="42" y="67"/>
                  <a:pt x="43" y="67"/>
                  <a:pt x="44" y="67"/>
                </a:cubicBezTo>
                <a:cubicBezTo>
                  <a:pt x="44" y="68"/>
                  <a:pt x="43" y="67"/>
                  <a:pt x="42" y="67"/>
                </a:cubicBezTo>
                <a:close/>
                <a:moveTo>
                  <a:pt x="52" y="46"/>
                </a:moveTo>
                <a:cubicBezTo>
                  <a:pt x="52" y="46"/>
                  <a:pt x="50" y="46"/>
                  <a:pt x="49" y="46"/>
                </a:cubicBezTo>
                <a:cubicBezTo>
                  <a:pt x="49" y="45"/>
                  <a:pt x="51" y="45"/>
                  <a:pt x="52" y="46"/>
                </a:cubicBezTo>
                <a:close/>
                <a:moveTo>
                  <a:pt x="49" y="49"/>
                </a:moveTo>
                <a:cubicBezTo>
                  <a:pt x="49" y="49"/>
                  <a:pt x="47" y="49"/>
                  <a:pt x="46" y="49"/>
                </a:cubicBezTo>
                <a:cubicBezTo>
                  <a:pt x="47" y="49"/>
                  <a:pt x="49" y="48"/>
                  <a:pt x="49" y="49"/>
                </a:cubicBezTo>
                <a:close/>
                <a:moveTo>
                  <a:pt x="49" y="47"/>
                </a:moveTo>
                <a:cubicBezTo>
                  <a:pt x="49" y="47"/>
                  <a:pt x="48" y="47"/>
                  <a:pt x="47" y="47"/>
                </a:cubicBezTo>
                <a:cubicBezTo>
                  <a:pt x="48" y="46"/>
                  <a:pt x="48" y="46"/>
                  <a:pt x="49" y="47"/>
                </a:cubicBezTo>
                <a:close/>
                <a:moveTo>
                  <a:pt x="47" y="47"/>
                </a:moveTo>
                <a:cubicBezTo>
                  <a:pt x="46" y="47"/>
                  <a:pt x="46" y="47"/>
                  <a:pt x="46" y="47"/>
                </a:cubicBezTo>
                <a:cubicBezTo>
                  <a:pt x="46" y="46"/>
                  <a:pt x="47" y="46"/>
                  <a:pt x="47" y="47"/>
                </a:cubicBezTo>
                <a:close/>
                <a:moveTo>
                  <a:pt x="47" y="50"/>
                </a:moveTo>
                <a:cubicBezTo>
                  <a:pt x="47" y="51"/>
                  <a:pt x="48" y="50"/>
                  <a:pt x="49" y="51"/>
                </a:cubicBezTo>
                <a:cubicBezTo>
                  <a:pt x="47" y="53"/>
                  <a:pt x="43" y="52"/>
                  <a:pt x="40" y="52"/>
                </a:cubicBezTo>
                <a:cubicBezTo>
                  <a:pt x="42" y="51"/>
                  <a:pt x="45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6" y="50"/>
                  <a:pt x="45" y="51"/>
                  <a:pt x="44" y="50"/>
                </a:cubicBezTo>
                <a:cubicBezTo>
                  <a:pt x="45" y="49"/>
                  <a:pt x="48" y="50"/>
                  <a:pt x="49" y="50"/>
                </a:cubicBezTo>
                <a:cubicBezTo>
                  <a:pt x="49" y="51"/>
                  <a:pt x="48" y="50"/>
                  <a:pt x="47" y="50"/>
                </a:cubicBezTo>
                <a:close/>
                <a:moveTo>
                  <a:pt x="49" y="84"/>
                </a:moveTo>
                <a:cubicBezTo>
                  <a:pt x="50" y="83"/>
                  <a:pt x="51" y="84"/>
                  <a:pt x="53" y="83"/>
                </a:cubicBezTo>
                <a:cubicBezTo>
                  <a:pt x="52" y="84"/>
                  <a:pt x="50" y="84"/>
                  <a:pt x="49" y="84"/>
                </a:cubicBezTo>
                <a:close/>
                <a:moveTo>
                  <a:pt x="64" y="92"/>
                </a:moveTo>
                <a:cubicBezTo>
                  <a:pt x="64" y="92"/>
                  <a:pt x="65" y="92"/>
                  <a:pt x="66" y="92"/>
                </a:cubicBezTo>
                <a:cubicBezTo>
                  <a:pt x="65" y="93"/>
                  <a:pt x="64" y="93"/>
                  <a:pt x="64" y="92"/>
                </a:cubicBezTo>
                <a:close/>
                <a:moveTo>
                  <a:pt x="64" y="41"/>
                </a:moveTo>
                <a:cubicBezTo>
                  <a:pt x="63" y="42"/>
                  <a:pt x="61" y="42"/>
                  <a:pt x="60" y="42"/>
                </a:cubicBezTo>
                <a:cubicBezTo>
                  <a:pt x="62" y="41"/>
                  <a:pt x="63" y="41"/>
                  <a:pt x="64" y="41"/>
                </a:cubicBezTo>
                <a:close/>
                <a:moveTo>
                  <a:pt x="62" y="85"/>
                </a:moveTo>
                <a:cubicBezTo>
                  <a:pt x="62" y="86"/>
                  <a:pt x="60" y="86"/>
                  <a:pt x="60" y="85"/>
                </a:cubicBezTo>
                <a:cubicBezTo>
                  <a:pt x="60" y="85"/>
                  <a:pt x="62" y="85"/>
                  <a:pt x="62" y="85"/>
                </a:cubicBezTo>
                <a:close/>
                <a:moveTo>
                  <a:pt x="64" y="36"/>
                </a:moveTo>
                <a:cubicBezTo>
                  <a:pt x="64" y="36"/>
                  <a:pt x="63" y="36"/>
                  <a:pt x="63" y="36"/>
                </a:cubicBezTo>
                <a:cubicBezTo>
                  <a:pt x="63" y="36"/>
                  <a:pt x="64" y="35"/>
                  <a:pt x="64" y="36"/>
                </a:cubicBezTo>
                <a:close/>
                <a:moveTo>
                  <a:pt x="58" y="34"/>
                </a:moveTo>
                <a:cubicBezTo>
                  <a:pt x="59" y="34"/>
                  <a:pt x="61" y="34"/>
                  <a:pt x="62" y="34"/>
                </a:cubicBezTo>
                <a:cubicBezTo>
                  <a:pt x="61" y="34"/>
                  <a:pt x="60" y="34"/>
                  <a:pt x="58" y="34"/>
                </a:cubicBezTo>
                <a:close/>
                <a:moveTo>
                  <a:pt x="63" y="36"/>
                </a:moveTo>
                <a:cubicBezTo>
                  <a:pt x="62" y="37"/>
                  <a:pt x="61" y="37"/>
                  <a:pt x="59" y="37"/>
                </a:cubicBezTo>
                <a:cubicBezTo>
                  <a:pt x="60" y="36"/>
                  <a:pt x="62" y="37"/>
                  <a:pt x="63" y="36"/>
                </a:cubicBezTo>
                <a:close/>
                <a:moveTo>
                  <a:pt x="54" y="89"/>
                </a:moveTo>
                <a:cubicBezTo>
                  <a:pt x="54" y="89"/>
                  <a:pt x="54" y="89"/>
                  <a:pt x="55" y="89"/>
                </a:cubicBezTo>
                <a:cubicBezTo>
                  <a:pt x="55" y="90"/>
                  <a:pt x="54" y="89"/>
                  <a:pt x="54" y="89"/>
                </a:cubicBezTo>
                <a:close/>
                <a:moveTo>
                  <a:pt x="62" y="89"/>
                </a:moveTo>
                <a:cubicBezTo>
                  <a:pt x="60" y="89"/>
                  <a:pt x="58" y="89"/>
                  <a:pt x="56" y="89"/>
                </a:cubicBezTo>
                <a:cubicBezTo>
                  <a:pt x="60" y="89"/>
                  <a:pt x="65" y="88"/>
                  <a:pt x="69" y="88"/>
                </a:cubicBezTo>
                <a:cubicBezTo>
                  <a:pt x="68" y="90"/>
                  <a:pt x="64" y="90"/>
                  <a:pt x="62" y="89"/>
                </a:cubicBezTo>
                <a:close/>
                <a:moveTo>
                  <a:pt x="69" y="91"/>
                </a:moveTo>
                <a:cubicBezTo>
                  <a:pt x="70" y="91"/>
                  <a:pt x="71" y="91"/>
                  <a:pt x="73" y="91"/>
                </a:cubicBezTo>
                <a:cubicBezTo>
                  <a:pt x="72" y="92"/>
                  <a:pt x="70" y="91"/>
                  <a:pt x="69" y="91"/>
                </a:cubicBezTo>
                <a:close/>
                <a:moveTo>
                  <a:pt x="75" y="91"/>
                </a:moveTo>
                <a:cubicBezTo>
                  <a:pt x="75" y="90"/>
                  <a:pt x="76" y="91"/>
                  <a:pt x="77" y="90"/>
                </a:cubicBezTo>
                <a:cubicBezTo>
                  <a:pt x="76" y="91"/>
                  <a:pt x="76" y="91"/>
                  <a:pt x="75" y="91"/>
                </a:cubicBezTo>
                <a:close/>
                <a:moveTo>
                  <a:pt x="79" y="87"/>
                </a:moveTo>
                <a:cubicBezTo>
                  <a:pt x="79" y="88"/>
                  <a:pt x="79" y="87"/>
                  <a:pt x="78" y="87"/>
                </a:cubicBezTo>
                <a:cubicBezTo>
                  <a:pt x="79" y="87"/>
                  <a:pt x="82" y="87"/>
                  <a:pt x="79" y="87"/>
                </a:cubicBezTo>
                <a:close/>
                <a:moveTo>
                  <a:pt x="70" y="94"/>
                </a:moveTo>
                <a:cubicBezTo>
                  <a:pt x="69" y="94"/>
                  <a:pt x="72" y="93"/>
                  <a:pt x="73" y="94"/>
                </a:cubicBezTo>
                <a:cubicBezTo>
                  <a:pt x="72" y="94"/>
                  <a:pt x="71" y="94"/>
                  <a:pt x="70" y="94"/>
                </a:cubicBezTo>
                <a:close/>
                <a:moveTo>
                  <a:pt x="83" y="102"/>
                </a:moveTo>
                <a:cubicBezTo>
                  <a:pt x="83" y="101"/>
                  <a:pt x="84" y="101"/>
                  <a:pt x="84" y="101"/>
                </a:cubicBezTo>
                <a:cubicBezTo>
                  <a:pt x="84" y="102"/>
                  <a:pt x="83" y="101"/>
                  <a:pt x="83" y="102"/>
                </a:cubicBezTo>
                <a:close/>
                <a:moveTo>
                  <a:pt x="103" y="112"/>
                </a:moveTo>
                <a:cubicBezTo>
                  <a:pt x="103" y="112"/>
                  <a:pt x="104" y="112"/>
                  <a:pt x="105" y="112"/>
                </a:cubicBezTo>
                <a:cubicBezTo>
                  <a:pt x="104" y="113"/>
                  <a:pt x="104" y="112"/>
                  <a:pt x="103" y="112"/>
                </a:cubicBezTo>
                <a:close/>
                <a:moveTo>
                  <a:pt x="107" y="113"/>
                </a:moveTo>
                <a:cubicBezTo>
                  <a:pt x="107" y="112"/>
                  <a:pt x="108" y="112"/>
                  <a:pt x="108" y="112"/>
                </a:cubicBezTo>
                <a:cubicBezTo>
                  <a:pt x="108" y="113"/>
                  <a:pt x="107" y="113"/>
                  <a:pt x="107" y="113"/>
                </a:cubicBezTo>
                <a:close/>
                <a:moveTo>
                  <a:pt x="110" y="114"/>
                </a:moveTo>
                <a:cubicBezTo>
                  <a:pt x="111" y="114"/>
                  <a:pt x="112" y="114"/>
                  <a:pt x="113" y="114"/>
                </a:cubicBezTo>
                <a:cubicBezTo>
                  <a:pt x="112" y="114"/>
                  <a:pt x="111" y="114"/>
                  <a:pt x="110" y="114"/>
                </a:cubicBezTo>
                <a:close/>
                <a:moveTo>
                  <a:pt x="119" y="103"/>
                </a:moveTo>
                <a:cubicBezTo>
                  <a:pt x="119" y="103"/>
                  <a:pt x="118" y="103"/>
                  <a:pt x="118" y="103"/>
                </a:cubicBezTo>
                <a:cubicBezTo>
                  <a:pt x="118" y="102"/>
                  <a:pt x="119" y="103"/>
                  <a:pt x="119" y="103"/>
                </a:cubicBezTo>
                <a:close/>
                <a:moveTo>
                  <a:pt x="116" y="99"/>
                </a:moveTo>
                <a:cubicBezTo>
                  <a:pt x="115" y="101"/>
                  <a:pt x="110" y="99"/>
                  <a:pt x="110" y="102"/>
                </a:cubicBezTo>
                <a:cubicBezTo>
                  <a:pt x="109" y="102"/>
                  <a:pt x="107" y="102"/>
                  <a:pt x="105" y="102"/>
                </a:cubicBezTo>
                <a:cubicBezTo>
                  <a:pt x="106" y="101"/>
                  <a:pt x="109" y="101"/>
                  <a:pt x="110" y="101"/>
                </a:cubicBezTo>
                <a:cubicBezTo>
                  <a:pt x="107" y="100"/>
                  <a:pt x="107" y="101"/>
                  <a:pt x="104" y="101"/>
                </a:cubicBezTo>
                <a:cubicBezTo>
                  <a:pt x="107" y="99"/>
                  <a:pt x="111" y="100"/>
                  <a:pt x="116" y="99"/>
                </a:cubicBezTo>
                <a:close/>
                <a:moveTo>
                  <a:pt x="115" y="97"/>
                </a:moveTo>
                <a:cubicBezTo>
                  <a:pt x="115" y="98"/>
                  <a:pt x="113" y="97"/>
                  <a:pt x="112" y="98"/>
                </a:cubicBezTo>
                <a:cubicBezTo>
                  <a:pt x="113" y="97"/>
                  <a:pt x="114" y="97"/>
                  <a:pt x="115" y="97"/>
                </a:cubicBezTo>
                <a:close/>
                <a:moveTo>
                  <a:pt x="112" y="97"/>
                </a:moveTo>
                <a:cubicBezTo>
                  <a:pt x="112" y="98"/>
                  <a:pt x="110" y="97"/>
                  <a:pt x="109" y="98"/>
                </a:cubicBezTo>
                <a:cubicBezTo>
                  <a:pt x="109" y="97"/>
                  <a:pt x="111" y="97"/>
                  <a:pt x="112" y="97"/>
                </a:cubicBezTo>
                <a:close/>
                <a:moveTo>
                  <a:pt x="105" y="98"/>
                </a:moveTo>
                <a:cubicBezTo>
                  <a:pt x="105" y="98"/>
                  <a:pt x="104" y="99"/>
                  <a:pt x="103" y="98"/>
                </a:cubicBezTo>
                <a:cubicBezTo>
                  <a:pt x="104" y="98"/>
                  <a:pt x="105" y="98"/>
                  <a:pt x="105" y="98"/>
                </a:cubicBezTo>
                <a:close/>
                <a:moveTo>
                  <a:pt x="88" y="102"/>
                </a:moveTo>
                <a:cubicBezTo>
                  <a:pt x="89" y="102"/>
                  <a:pt x="91" y="102"/>
                  <a:pt x="92" y="102"/>
                </a:cubicBezTo>
                <a:cubicBezTo>
                  <a:pt x="91" y="103"/>
                  <a:pt x="89" y="102"/>
                  <a:pt x="88" y="102"/>
                </a:cubicBezTo>
                <a:close/>
                <a:moveTo>
                  <a:pt x="92" y="104"/>
                </a:moveTo>
                <a:cubicBezTo>
                  <a:pt x="95" y="104"/>
                  <a:pt x="98" y="103"/>
                  <a:pt x="101" y="103"/>
                </a:cubicBezTo>
                <a:cubicBezTo>
                  <a:pt x="100" y="102"/>
                  <a:pt x="97" y="103"/>
                  <a:pt x="95" y="102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7" y="102"/>
                  <a:pt x="100" y="101"/>
                  <a:pt x="101" y="102"/>
                </a:cubicBezTo>
                <a:cubicBezTo>
                  <a:pt x="101" y="102"/>
                  <a:pt x="102" y="102"/>
                  <a:pt x="103" y="102"/>
                </a:cubicBezTo>
                <a:cubicBezTo>
                  <a:pt x="103" y="102"/>
                  <a:pt x="103" y="102"/>
                  <a:pt x="104" y="102"/>
                </a:cubicBezTo>
                <a:cubicBezTo>
                  <a:pt x="103" y="102"/>
                  <a:pt x="103" y="102"/>
                  <a:pt x="102" y="103"/>
                </a:cubicBezTo>
                <a:cubicBezTo>
                  <a:pt x="103" y="103"/>
                  <a:pt x="104" y="103"/>
                  <a:pt x="105" y="103"/>
                </a:cubicBezTo>
                <a:cubicBezTo>
                  <a:pt x="105" y="104"/>
                  <a:pt x="105" y="104"/>
                  <a:pt x="106" y="104"/>
                </a:cubicBezTo>
                <a:cubicBezTo>
                  <a:pt x="105" y="104"/>
                  <a:pt x="103" y="104"/>
                  <a:pt x="102" y="104"/>
                </a:cubicBezTo>
                <a:cubicBezTo>
                  <a:pt x="101" y="104"/>
                  <a:pt x="102" y="103"/>
                  <a:pt x="102" y="103"/>
                </a:cubicBezTo>
                <a:cubicBezTo>
                  <a:pt x="100" y="104"/>
                  <a:pt x="95" y="105"/>
                  <a:pt x="92" y="104"/>
                </a:cubicBezTo>
                <a:close/>
                <a:moveTo>
                  <a:pt x="92" y="106"/>
                </a:moveTo>
                <a:cubicBezTo>
                  <a:pt x="96" y="105"/>
                  <a:pt x="101" y="105"/>
                  <a:pt x="104" y="105"/>
                </a:cubicBezTo>
                <a:cubicBezTo>
                  <a:pt x="101" y="106"/>
                  <a:pt x="96" y="106"/>
                  <a:pt x="92" y="106"/>
                </a:cubicBezTo>
                <a:close/>
                <a:moveTo>
                  <a:pt x="104" y="107"/>
                </a:moveTo>
                <a:cubicBezTo>
                  <a:pt x="105" y="106"/>
                  <a:pt x="108" y="106"/>
                  <a:pt x="110" y="106"/>
                </a:cubicBezTo>
                <a:cubicBezTo>
                  <a:pt x="108" y="107"/>
                  <a:pt x="106" y="107"/>
                  <a:pt x="104" y="107"/>
                </a:cubicBezTo>
                <a:close/>
                <a:moveTo>
                  <a:pt x="108" y="103"/>
                </a:moveTo>
                <a:cubicBezTo>
                  <a:pt x="110" y="102"/>
                  <a:pt x="112" y="104"/>
                  <a:pt x="115" y="103"/>
                </a:cubicBezTo>
                <a:cubicBezTo>
                  <a:pt x="113" y="104"/>
                  <a:pt x="109" y="104"/>
                  <a:pt x="108" y="103"/>
                </a:cubicBezTo>
                <a:close/>
                <a:moveTo>
                  <a:pt x="118" y="106"/>
                </a:moveTo>
                <a:cubicBezTo>
                  <a:pt x="118" y="105"/>
                  <a:pt x="119" y="105"/>
                  <a:pt x="120" y="105"/>
                </a:cubicBezTo>
                <a:cubicBezTo>
                  <a:pt x="118" y="105"/>
                  <a:pt x="116" y="105"/>
                  <a:pt x="115" y="105"/>
                </a:cubicBezTo>
                <a:cubicBezTo>
                  <a:pt x="116" y="104"/>
                  <a:pt x="119" y="105"/>
                  <a:pt x="121" y="105"/>
                </a:cubicBezTo>
                <a:cubicBezTo>
                  <a:pt x="120" y="106"/>
                  <a:pt x="122" y="105"/>
                  <a:pt x="123" y="105"/>
                </a:cubicBezTo>
                <a:cubicBezTo>
                  <a:pt x="122" y="106"/>
                  <a:pt x="120" y="106"/>
                  <a:pt x="118" y="106"/>
                </a:cubicBezTo>
                <a:close/>
                <a:moveTo>
                  <a:pt x="120" y="103"/>
                </a:moveTo>
                <a:cubicBezTo>
                  <a:pt x="121" y="102"/>
                  <a:pt x="124" y="102"/>
                  <a:pt x="126" y="102"/>
                </a:cubicBezTo>
                <a:cubicBezTo>
                  <a:pt x="124" y="103"/>
                  <a:pt x="122" y="102"/>
                  <a:pt x="120" y="103"/>
                </a:cubicBezTo>
                <a:close/>
                <a:moveTo>
                  <a:pt x="134" y="124"/>
                </a:moveTo>
                <a:cubicBezTo>
                  <a:pt x="134" y="123"/>
                  <a:pt x="136" y="125"/>
                  <a:pt x="136" y="124"/>
                </a:cubicBezTo>
                <a:cubicBezTo>
                  <a:pt x="136" y="125"/>
                  <a:pt x="137" y="125"/>
                  <a:pt x="137" y="125"/>
                </a:cubicBezTo>
                <a:cubicBezTo>
                  <a:pt x="136" y="125"/>
                  <a:pt x="135" y="124"/>
                  <a:pt x="134" y="124"/>
                </a:cubicBezTo>
                <a:close/>
                <a:moveTo>
                  <a:pt x="145" y="124"/>
                </a:moveTo>
                <a:cubicBezTo>
                  <a:pt x="145" y="123"/>
                  <a:pt x="145" y="124"/>
                  <a:pt x="146" y="124"/>
                </a:cubicBezTo>
                <a:cubicBezTo>
                  <a:pt x="146" y="124"/>
                  <a:pt x="145" y="124"/>
                  <a:pt x="145" y="124"/>
                </a:cubicBezTo>
                <a:close/>
                <a:moveTo>
                  <a:pt x="163" y="124"/>
                </a:moveTo>
                <a:cubicBezTo>
                  <a:pt x="163" y="124"/>
                  <a:pt x="162" y="124"/>
                  <a:pt x="161" y="124"/>
                </a:cubicBezTo>
                <a:cubicBezTo>
                  <a:pt x="161" y="123"/>
                  <a:pt x="163" y="124"/>
                  <a:pt x="163" y="124"/>
                </a:cubicBezTo>
                <a:close/>
                <a:moveTo>
                  <a:pt x="162" y="126"/>
                </a:moveTo>
                <a:cubicBezTo>
                  <a:pt x="161" y="127"/>
                  <a:pt x="160" y="126"/>
                  <a:pt x="159" y="126"/>
                </a:cubicBezTo>
                <a:cubicBezTo>
                  <a:pt x="160" y="126"/>
                  <a:pt x="161" y="126"/>
                  <a:pt x="162" y="126"/>
                </a:cubicBezTo>
                <a:close/>
                <a:moveTo>
                  <a:pt x="150" y="124"/>
                </a:moveTo>
                <a:cubicBezTo>
                  <a:pt x="149" y="123"/>
                  <a:pt x="147" y="124"/>
                  <a:pt x="147" y="123"/>
                </a:cubicBezTo>
                <a:cubicBezTo>
                  <a:pt x="148" y="123"/>
                  <a:pt x="150" y="123"/>
                  <a:pt x="150" y="124"/>
                </a:cubicBezTo>
                <a:close/>
                <a:moveTo>
                  <a:pt x="147" y="125"/>
                </a:moveTo>
                <a:cubicBezTo>
                  <a:pt x="147" y="124"/>
                  <a:pt x="148" y="124"/>
                  <a:pt x="149" y="124"/>
                </a:cubicBezTo>
                <a:cubicBezTo>
                  <a:pt x="148" y="125"/>
                  <a:pt x="147" y="125"/>
                  <a:pt x="147" y="125"/>
                </a:cubicBezTo>
                <a:close/>
                <a:moveTo>
                  <a:pt x="149" y="124"/>
                </a:moveTo>
                <a:cubicBezTo>
                  <a:pt x="150" y="124"/>
                  <a:pt x="153" y="124"/>
                  <a:pt x="155" y="124"/>
                </a:cubicBezTo>
                <a:cubicBezTo>
                  <a:pt x="153" y="124"/>
                  <a:pt x="151" y="124"/>
                  <a:pt x="149" y="124"/>
                </a:cubicBezTo>
                <a:close/>
                <a:moveTo>
                  <a:pt x="154" y="122"/>
                </a:moveTo>
                <a:cubicBezTo>
                  <a:pt x="155" y="122"/>
                  <a:pt x="156" y="122"/>
                  <a:pt x="156" y="122"/>
                </a:cubicBezTo>
                <a:cubicBezTo>
                  <a:pt x="155" y="123"/>
                  <a:pt x="151" y="121"/>
                  <a:pt x="154" y="122"/>
                </a:cubicBezTo>
                <a:close/>
                <a:moveTo>
                  <a:pt x="189" y="116"/>
                </a:moveTo>
                <a:cubicBezTo>
                  <a:pt x="188" y="117"/>
                  <a:pt x="187" y="117"/>
                  <a:pt x="187" y="117"/>
                </a:cubicBezTo>
                <a:cubicBezTo>
                  <a:pt x="187" y="116"/>
                  <a:pt x="188" y="116"/>
                  <a:pt x="189" y="116"/>
                </a:cubicBezTo>
                <a:close/>
                <a:moveTo>
                  <a:pt x="255" y="100"/>
                </a:moveTo>
                <a:cubicBezTo>
                  <a:pt x="254" y="100"/>
                  <a:pt x="252" y="100"/>
                  <a:pt x="251" y="100"/>
                </a:cubicBezTo>
                <a:cubicBezTo>
                  <a:pt x="252" y="100"/>
                  <a:pt x="253" y="100"/>
                  <a:pt x="255" y="100"/>
                </a:cubicBezTo>
                <a:close/>
                <a:moveTo>
                  <a:pt x="228" y="100"/>
                </a:moveTo>
                <a:cubicBezTo>
                  <a:pt x="229" y="99"/>
                  <a:pt x="231" y="99"/>
                  <a:pt x="231" y="100"/>
                </a:cubicBezTo>
                <a:lnTo>
                  <a:pt x="228" y="100"/>
                </a:lnTo>
                <a:close/>
                <a:moveTo>
                  <a:pt x="236" y="100"/>
                </a:moveTo>
                <a:cubicBezTo>
                  <a:pt x="236" y="99"/>
                  <a:pt x="239" y="100"/>
                  <a:pt x="240" y="99"/>
                </a:cubicBezTo>
                <a:cubicBezTo>
                  <a:pt x="239" y="100"/>
                  <a:pt x="237" y="99"/>
                  <a:pt x="236" y="100"/>
                </a:cubicBezTo>
                <a:close/>
                <a:moveTo>
                  <a:pt x="243" y="102"/>
                </a:moveTo>
                <a:cubicBezTo>
                  <a:pt x="243" y="101"/>
                  <a:pt x="245" y="102"/>
                  <a:pt x="246" y="102"/>
                </a:cubicBezTo>
                <a:cubicBezTo>
                  <a:pt x="245" y="102"/>
                  <a:pt x="244" y="102"/>
                  <a:pt x="243" y="102"/>
                </a:cubicBezTo>
                <a:close/>
                <a:moveTo>
                  <a:pt x="188" y="109"/>
                </a:moveTo>
                <a:cubicBezTo>
                  <a:pt x="188" y="109"/>
                  <a:pt x="188" y="109"/>
                  <a:pt x="187" y="109"/>
                </a:cubicBezTo>
                <a:cubicBezTo>
                  <a:pt x="189" y="108"/>
                  <a:pt x="190" y="109"/>
                  <a:pt x="188" y="109"/>
                </a:cubicBezTo>
                <a:close/>
                <a:moveTo>
                  <a:pt x="186" y="109"/>
                </a:moveTo>
                <a:cubicBezTo>
                  <a:pt x="186" y="109"/>
                  <a:pt x="185" y="109"/>
                  <a:pt x="184" y="109"/>
                </a:cubicBezTo>
                <a:cubicBezTo>
                  <a:pt x="185" y="109"/>
                  <a:pt x="186" y="109"/>
                  <a:pt x="186" y="109"/>
                </a:cubicBezTo>
                <a:close/>
                <a:moveTo>
                  <a:pt x="184" y="109"/>
                </a:moveTo>
                <a:cubicBezTo>
                  <a:pt x="183" y="109"/>
                  <a:pt x="183" y="109"/>
                  <a:pt x="182" y="109"/>
                </a:cubicBezTo>
                <a:cubicBezTo>
                  <a:pt x="182" y="109"/>
                  <a:pt x="183" y="109"/>
                  <a:pt x="184" y="109"/>
                </a:cubicBezTo>
                <a:close/>
                <a:moveTo>
                  <a:pt x="178" y="109"/>
                </a:moveTo>
                <a:cubicBezTo>
                  <a:pt x="177" y="109"/>
                  <a:pt x="177" y="110"/>
                  <a:pt x="177" y="109"/>
                </a:cubicBezTo>
                <a:cubicBezTo>
                  <a:pt x="177" y="109"/>
                  <a:pt x="178" y="109"/>
                  <a:pt x="178" y="109"/>
                </a:cubicBezTo>
                <a:close/>
                <a:moveTo>
                  <a:pt x="164" y="112"/>
                </a:moveTo>
                <a:cubicBezTo>
                  <a:pt x="164" y="113"/>
                  <a:pt x="163" y="112"/>
                  <a:pt x="163" y="112"/>
                </a:cubicBezTo>
                <a:cubicBezTo>
                  <a:pt x="163" y="111"/>
                  <a:pt x="164" y="112"/>
                  <a:pt x="164" y="112"/>
                </a:cubicBezTo>
                <a:close/>
                <a:moveTo>
                  <a:pt x="166" y="120"/>
                </a:moveTo>
                <a:cubicBezTo>
                  <a:pt x="165" y="121"/>
                  <a:pt x="163" y="120"/>
                  <a:pt x="161" y="121"/>
                </a:cubicBezTo>
                <a:cubicBezTo>
                  <a:pt x="162" y="120"/>
                  <a:pt x="165" y="120"/>
                  <a:pt x="166" y="120"/>
                </a:cubicBezTo>
                <a:close/>
                <a:moveTo>
                  <a:pt x="185" y="104"/>
                </a:moveTo>
                <a:cubicBezTo>
                  <a:pt x="185" y="104"/>
                  <a:pt x="183" y="103"/>
                  <a:pt x="181" y="104"/>
                </a:cubicBezTo>
                <a:cubicBezTo>
                  <a:pt x="182" y="103"/>
                  <a:pt x="185" y="103"/>
                  <a:pt x="185" y="104"/>
                </a:cubicBezTo>
                <a:close/>
                <a:moveTo>
                  <a:pt x="181" y="104"/>
                </a:moveTo>
                <a:cubicBezTo>
                  <a:pt x="180" y="104"/>
                  <a:pt x="178" y="104"/>
                  <a:pt x="176" y="104"/>
                </a:cubicBezTo>
                <a:cubicBezTo>
                  <a:pt x="177" y="103"/>
                  <a:pt x="180" y="104"/>
                  <a:pt x="181" y="104"/>
                </a:cubicBezTo>
                <a:close/>
                <a:moveTo>
                  <a:pt x="173" y="103"/>
                </a:moveTo>
                <a:cubicBezTo>
                  <a:pt x="170" y="103"/>
                  <a:pt x="165" y="103"/>
                  <a:pt x="162" y="103"/>
                </a:cubicBezTo>
                <a:cubicBezTo>
                  <a:pt x="165" y="102"/>
                  <a:pt x="170" y="102"/>
                  <a:pt x="173" y="103"/>
                </a:cubicBezTo>
                <a:close/>
                <a:moveTo>
                  <a:pt x="186" y="98"/>
                </a:moveTo>
                <a:cubicBezTo>
                  <a:pt x="187" y="98"/>
                  <a:pt x="189" y="98"/>
                  <a:pt x="191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8"/>
                  <a:pt x="193" y="99"/>
                  <a:pt x="192" y="99"/>
                </a:cubicBezTo>
                <a:cubicBezTo>
                  <a:pt x="190" y="99"/>
                  <a:pt x="188" y="99"/>
                  <a:pt x="187" y="99"/>
                </a:cubicBezTo>
                <a:cubicBezTo>
                  <a:pt x="186" y="99"/>
                  <a:pt x="185" y="99"/>
                  <a:pt x="184" y="99"/>
                </a:cubicBezTo>
                <a:cubicBezTo>
                  <a:pt x="185" y="98"/>
                  <a:pt x="186" y="99"/>
                  <a:pt x="186" y="98"/>
                </a:cubicBezTo>
                <a:close/>
                <a:moveTo>
                  <a:pt x="185" y="98"/>
                </a:moveTo>
                <a:cubicBezTo>
                  <a:pt x="184" y="98"/>
                  <a:pt x="183" y="99"/>
                  <a:pt x="182" y="98"/>
                </a:cubicBezTo>
                <a:cubicBezTo>
                  <a:pt x="183" y="98"/>
                  <a:pt x="185" y="98"/>
                  <a:pt x="185" y="98"/>
                </a:cubicBezTo>
                <a:close/>
                <a:moveTo>
                  <a:pt x="182" y="98"/>
                </a:moveTo>
                <a:cubicBezTo>
                  <a:pt x="180" y="99"/>
                  <a:pt x="178" y="99"/>
                  <a:pt x="176" y="99"/>
                </a:cubicBezTo>
                <a:cubicBezTo>
                  <a:pt x="177" y="98"/>
                  <a:pt x="180" y="99"/>
                  <a:pt x="182" y="98"/>
                </a:cubicBezTo>
                <a:close/>
                <a:moveTo>
                  <a:pt x="183" y="19"/>
                </a:moveTo>
                <a:cubicBezTo>
                  <a:pt x="184" y="18"/>
                  <a:pt x="185" y="18"/>
                  <a:pt x="186" y="18"/>
                </a:cubicBezTo>
                <a:cubicBezTo>
                  <a:pt x="186" y="19"/>
                  <a:pt x="185" y="19"/>
                  <a:pt x="183" y="19"/>
                </a:cubicBezTo>
                <a:close/>
                <a:moveTo>
                  <a:pt x="189" y="20"/>
                </a:moveTo>
                <a:cubicBezTo>
                  <a:pt x="189" y="19"/>
                  <a:pt x="191" y="20"/>
                  <a:pt x="192" y="20"/>
                </a:cubicBezTo>
                <a:cubicBezTo>
                  <a:pt x="191" y="21"/>
                  <a:pt x="190" y="20"/>
                  <a:pt x="189" y="20"/>
                </a:cubicBezTo>
                <a:close/>
                <a:moveTo>
                  <a:pt x="200" y="93"/>
                </a:moveTo>
                <a:cubicBezTo>
                  <a:pt x="199" y="93"/>
                  <a:pt x="199" y="92"/>
                  <a:pt x="197" y="93"/>
                </a:cubicBezTo>
                <a:cubicBezTo>
                  <a:pt x="198" y="92"/>
                  <a:pt x="199" y="92"/>
                  <a:pt x="200" y="92"/>
                </a:cubicBezTo>
                <a:cubicBezTo>
                  <a:pt x="200" y="92"/>
                  <a:pt x="200" y="92"/>
                  <a:pt x="200" y="93"/>
                </a:cubicBezTo>
                <a:close/>
                <a:moveTo>
                  <a:pt x="193" y="20"/>
                </a:moveTo>
                <a:cubicBezTo>
                  <a:pt x="195" y="19"/>
                  <a:pt x="199" y="19"/>
                  <a:pt x="201" y="19"/>
                </a:cubicBezTo>
                <a:cubicBezTo>
                  <a:pt x="202" y="19"/>
                  <a:pt x="204" y="19"/>
                  <a:pt x="204" y="20"/>
                </a:cubicBezTo>
                <a:cubicBezTo>
                  <a:pt x="200" y="19"/>
                  <a:pt x="197" y="20"/>
                  <a:pt x="193" y="20"/>
                </a:cubicBezTo>
                <a:close/>
                <a:moveTo>
                  <a:pt x="210" y="20"/>
                </a:moveTo>
                <a:cubicBezTo>
                  <a:pt x="210" y="20"/>
                  <a:pt x="209" y="21"/>
                  <a:pt x="209" y="20"/>
                </a:cubicBezTo>
                <a:cubicBezTo>
                  <a:pt x="209" y="20"/>
                  <a:pt x="210" y="20"/>
                  <a:pt x="210" y="20"/>
                </a:cubicBezTo>
                <a:close/>
                <a:moveTo>
                  <a:pt x="204" y="21"/>
                </a:moveTo>
                <a:cubicBezTo>
                  <a:pt x="204" y="20"/>
                  <a:pt x="206" y="21"/>
                  <a:pt x="207" y="20"/>
                </a:cubicBezTo>
                <a:cubicBezTo>
                  <a:pt x="206" y="21"/>
                  <a:pt x="205" y="21"/>
                  <a:pt x="204" y="21"/>
                </a:cubicBezTo>
                <a:close/>
                <a:moveTo>
                  <a:pt x="207" y="21"/>
                </a:moveTo>
                <a:cubicBezTo>
                  <a:pt x="207" y="20"/>
                  <a:pt x="208" y="20"/>
                  <a:pt x="208" y="20"/>
                </a:cubicBezTo>
                <a:cubicBezTo>
                  <a:pt x="208" y="21"/>
                  <a:pt x="208" y="21"/>
                  <a:pt x="207" y="21"/>
                </a:cubicBezTo>
                <a:close/>
                <a:moveTo>
                  <a:pt x="208" y="21"/>
                </a:moveTo>
                <a:cubicBezTo>
                  <a:pt x="209" y="21"/>
                  <a:pt x="210" y="21"/>
                  <a:pt x="211" y="21"/>
                </a:cubicBezTo>
                <a:cubicBezTo>
                  <a:pt x="211" y="21"/>
                  <a:pt x="209" y="21"/>
                  <a:pt x="208" y="21"/>
                </a:cubicBezTo>
                <a:close/>
                <a:moveTo>
                  <a:pt x="284" y="80"/>
                </a:moveTo>
                <a:cubicBezTo>
                  <a:pt x="284" y="81"/>
                  <a:pt x="283" y="80"/>
                  <a:pt x="282" y="80"/>
                </a:cubicBezTo>
                <a:cubicBezTo>
                  <a:pt x="282" y="80"/>
                  <a:pt x="283" y="80"/>
                  <a:pt x="284" y="80"/>
                </a:cubicBezTo>
                <a:close/>
                <a:moveTo>
                  <a:pt x="304" y="75"/>
                </a:moveTo>
                <a:cubicBezTo>
                  <a:pt x="303" y="75"/>
                  <a:pt x="303" y="76"/>
                  <a:pt x="302" y="76"/>
                </a:cubicBezTo>
                <a:cubicBezTo>
                  <a:pt x="303" y="75"/>
                  <a:pt x="304" y="74"/>
                  <a:pt x="304" y="75"/>
                </a:cubicBezTo>
                <a:close/>
                <a:moveTo>
                  <a:pt x="306" y="37"/>
                </a:moveTo>
                <a:cubicBezTo>
                  <a:pt x="306" y="38"/>
                  <a:pt x="305" y="37"/>
                  <a:pt x="304" y="38"/>
                </a:cubicBezTo>
                <a:cubicBezTo>
                  <a:pt x="305" y="37"/>
                  <a:pt x="305" y="37"/>
                  <a:pt x="306" y="37"/>
                </a:cubicBezTo>
                <a:close/>
                <a:moveTo>
                  <a:pt x="304" y="37"/>
                </a:moveTo>
                <a:cubicBezTo>
                  <a:pt x="304" y="38"/>
                  <a:pt x="304" y="38"/>
                  <a:pt x="304" y="38"/>
                </a:cubicBezTo>
                <a:cubicBezTo>
                  <a:pt x="303" y="38"/>
                  <a:pt x="303" y="38"/>
                  <a:pt x="302" y="38"/>
                </a:cubicBezTo>
                <a:cubicBezTo>
                  <a:pt x="303" y="37"/>
                  <a:pt x="304" y="38"/>
                  <a:pt x="304" y="38"/>
                </a:cubicBezTo>
                <a:cubicBezTo>
                  <a:pt x="304" y="37"/>
                  <a:pt x="303" y="38"/>
                  <a:pt x="302" y="37"/>
                </a:cubicBezTo>
                <a:cubicBezTo>
                  <a:pt x="303" y="37"/>
                  <a:pt x="304" y="38"/>
                  <a:pt x="304" y="37"/>
                </a:cubicBezTo>
                <a:close/>
                <a:moveTo>
                  <a:pt x="284" y="37"/>
                </a:moveTo>
                <a:cubicBezTo>
                  <a:pt x="284" y="37"/>
                  <a:pt x="283" y="37"/>
                  <a:pt x="283" y="37"/>
                </a:cubicBezTo>
                <a:cubicBezTo>
                  <a:pt x="283" y="36"/>
                  <a:pt x="284" y="37"/>
                  <a:pt x="284" y="37"/>
                </a:cubicBezTo>
                <a:close/>
                <a:moveTo>
                  <a:pt x="274" y="60"/>
                </a:moveTo>
                <a:cubicBezTo>
                  <a:pt x="273" y="60"/>
                  <a:pt x="273" y="60"/>
                  <a:pt x="272" y="60"/>
                </a:cubicBezTo>
                <a:cubicBezTo>
                  <a:pt x="272" y="59"/>
                  <a:pt x="273" y="60"/>
                  <a:pt x="274" y="60"/>
                </a:cubicBezTo>
                <a:close/>
                <a:moveTo>
                  <a:pt x="264" y="26"/>
                </a:moveTo>
                <a:cubicBezTo>
                  <a:pt x="264" y="26"/>
                  <a:pt x="264" y="27"/>
                  <a:pt x="264" y="27"/>
                </a:cubicBezTo>
                <a:cubicBezTo>
                  <a:pt x="263" y="27"/>
                  <a:pt x="263" y="27"/>
                  <a:pt x="262" y="27"/>
                </a:cubicBezTo>
                <a:cubicBezTo>
                  <a:pt x="262" y="26"/>
                  <a:pt x="263" y="27"/>
                  <a:pt x="264" y="26"/>
                </a:cubicBezTo>
                <a:close/>
                <a:moveTo>
                  <a:pt x="261" y="27"/>
                </a:moveTo>
                <a:cubicBezTo>
                  <a:pt x="261" y="27"/>
                  <a:pt x="259" y="27"/>
                  <a:pt x="258" y="27"/>
                </a:cubicBezTo>
                <a:cubicBezTo>
                  <a:pt x="259" y="27"/>
                  <a:pt x="260" y="27"/>
                  <a:pt x="261" y="27"/>
                </a:cubicBezTo>
                <a:close/>
                <a:moveTo>
                  <a:pt x="259" y="35"/>
                </a:moveTo>
                <a:cubicBezTo>
                  <a:pt x="259" y="36"/>
                  <a:pt x="258" y="35"/>
                  <a:pt x="258" y="35"/>
                </a:cubicBezTo>
                <a:cubicBezTo>
                  <a:pt x="258" y="34"/>
                  <a:pt x="259" y="35"/>
                  <a:pt x="259" y="35"/>
                </a:cubicBezTo>
                <a:close/>
                <a:moveTo>
                  <a:pt x="248" y="29"/>
                </a:moveTo>
                <a:cubicBezTo>
                  <a:pt x="247" y="30"/>
                  <a:pt x="245" y="30"/>
                  <a:pt x="244" y="30"/>
                </a:cubicBezTo>
                <a:cubicBezTo>
                  <a:pt x="245" y="29"/>
                  <a:pt x="247" y="29"/>
                  <a:pt x="248" y="29"/>
                </a:cubicBezTo>
                <a:close/>
                <a:moveTo>
                  <a:pt x="242" y="34"/>
                </a:moveTo>
                <a:cubicBezTo>
                  <a:pt x="241" y="35"/>
                  <a:pt x="241" y="35"/>
                  <a:pt x="240" y="35"/>
                </a:cubicBezTo>
                <a:cubicBezTo>
                  <a:pt x="240" y="34"/>
                  <a:pt x="241" y="34"/>
                  <a:pt x="242" y="34"/>
                </a:cubicBezTo>
                <a:close/>
                <a:moveTo>
                  <a:pt x="234" y="64"/>
                </a:moveTo>
                <a:cubicBezTo>
                  <a:pt x="234" y="64"/>
                  <a:pt x="234" y="64"/>
                  <a:pt x="235" y="64"/>
                </a:cubicBezTo>
                <a:cubicBezTo>
                  <a:pt x="235" y="64"/>
                  <a:pt x="234" y="65"/>
                  <a:pt x="234" y="64"/>
                </a:cubicBezTo>
                <a:close/>
                <a:moveTo>
                  <a:pt x="227" y="65"/>
                </a:moveTo>
                <a:cubicBezTo>
                  <a:pt x="229" y="65"/>
                  <a:pt x="233" y="65"/>
                  <a:pt x="235" y="64"/>
                </a:cubicBezTo>
                <a:cubicBezTo>
                  <a:pt x="236" y="64"/>
                  <a:pt x="234" y="64"/>
                  <a:pt x="235" y="63"/>
                </a:cubicBezTo>
                <a:cubicBezTo>
                  <a:pt x="244" y="62"/>
                  <a:pt x="255" y="61"/>
                  <a:pt x="264" y="60"/>
                </a:cubicBezTo>
                <a:cubicBezTo>
                  <a:pt x="265" y="60"/>
                  <a:pt x="266" y="60"/>
                  <a:pt x="268" y="61"/>
                </a:cubicBezTo>
                <a:cubicBezTo>
                  <a:pt x="268" y="60"/>
                  <a:pt x="268" y="60"/>
                  <a:pt x="269" y="60"/>
                </a:cubicBezTo>
                <a:cubicBezTo>
                  <a:pt x="268" y="61"/>
                  <a:pt x="268" y="61"/>
                  <a:pt x="267" y="61"/>
                </a:cubicBezTo>
                <a:cubicBezTo>
                  <a:pt x="266" y="61"/>
                  <a:pt x="261" y="61"/>
                  <a:pt x="260" y="62"/>
                </a:cubicBezTo>
                <a:cubicBezTo>
                  <a:pt x="252" y="63"/>
                  <a:pt x="247" y="63"/>
                  <a:pt x="239" y="64"/>
                </a:cubicBezTo>
                <a:cubicBezTo>
                  <a:pt x="247" y="64"/>
                  <a:pt x="257" y="62"/>
                  <a:pt x="266" y="62"/>
                </a:cubicBezTo>
                <a:cubicBezTo>
                  <a:pt x="263" y="63"/>
                  <a:pt x="259" y="63"/>
                  <a:pt x="256" y="64"/>
                </a:cubicBezTo>
                <a:cubicBezTo>
                  <a:pt x="259" y="64"/>
                  <a:pt x="263" y="63"/>
                  <a:pt x="267" y="63"/>
                </a:cubicBezTo>
                <a:cubicBezTo>
                  <a:pt x="264" y="64"/>
                  <a:pt x="262" y="64"/>
                  <a:pt x="258" y="64"/>
                </a:cubicBezTo>
                <a:cubicBezTo>
                  <a:pt x="258" y="65"/>
                  <a:pt x="259" y="64"/>
                  <a:pt x="259" y="65"/>
                </a:cubicBezTo>
                <a:cubicBezTo>
                  <a:pt x="250" y="66"/>
                  <a:pt x="240" y="67"/>
                  <a:pt x="233" y="66"/>
                </a:cubicBezTo>
                <a:cubicBezTo>
                  <a:pt x="234" y="66"/>
                  <a:pt x="236" y="66"/>
                  <a:pt x="237" y="66"/>
                </a:cubicBezTo>
                <a:cubicBezTo>
                  <a:pt x="237" y="65"/>
                  <a:pt x="236" y="66"/>
                  <a:pt x="236" y="65"/>
                </a:cubicBezTo>
                <a:cubicBezTo>
                  <a:pt x="237" y="65"/>
                  <a:pt x="237" y="66"/>
                  <a:pt x="238" y="66"/>
                </a:cubicBezTo>
                <a:cubicBezTo>
                  <a:pt x="238" y="65"/>
                  <a:pt x="237" y="65"/>
                  <a:pt x="237" y="65"/>
                </a:cubicBezTo>
                <a:cubicBezTo>
                  <a:pt x="233" y="65"/>
                  <a:pt x="230" y="65"/>
                  <a:pt x="225" y="65"/>
                </a:cubicBezTo>
                <a:cubicBezTo>
                  <a:pt x="225" y="65"/>
                  <a:pt x="227" y="65"/>
                  <a:pt x="227" y="65"/>
                </a:cubicBezTo>
                <a:close/>
                <a:moveTo>
                  <a:pt x="233" y="66"/>
                </a:moveTo>
                <a:cubicBezTo>
                  <a:pt x="233" y="67"/>
                  <a:pt x="231" y="67"/>
                  <a:pt x="231" y="66"/>
                </a:cubicBezTo>
                <a:cubicBezTo>
                  <a:pt x="232" y="66"/>
                  <a:pt x="232" y="66"/>
                  <a:pt x="233" y="66"/>
                </a:cubicBezTo>
                <a:close/>
                <a:moveTo>
                  <a:pt x="225" y="65"/>
                </a:moveTo>
                <a:cubicBezTo>
                  <a:pt x="225" y="66"/>
                  <a:pt x="224" y="66"/>
                  <a:pt x="223" y="66"/>
                </a:cubicBezTo>
                <a:cubicBezTo>
                  <a:pt x="224" y="65"/>
                  <a:pt x="224" y="66"/>
                  <a:pt x="225" y="65"/>
                </a:cubicBezTo>
                <a:close/>
                <a:moveTo>
                  <a:pt x="225" y="69"/>
                </a:moveTo>
                <a:cubicBezTo>
                  <a:pt x="224" y="69"/>
                  <a:pt x="223" y="69"/>
                  <a:pt x="222" y="69"/>
                </a:cubicBezTo>
                <a:cubicBezTo>
                  <a:pt x="222" y="68"/>
                  <a:pt x="225" y="68"/>
                  <a:pt x="225" y="69"/>
                </a:cubicBezTo>
                <a:close/>
                <a:moveTo>
                  <a:pt x="222" y="24"/>
                </a:moveTo>
                <a:cubicBezTo>
                  <a:pt x="221" y="25"/>
                  <a:pt x="218" y="24"/>
                  <a:pt x="216" y="25"/>
                </a:cubicBezTo>
                <a:cubicBezTo>
                  <a:pt x="217" y="24"/>
                  <a:pt x="220" y="24"/>
                  <a:pt x="222" y="24"/>
                </a:cubicBezTo>
                <a:close/>
                <a:moveTo>
                  <a:pt x="221" y="90"/>
                </a:moveTo>
                <a:cubicBezTo>
                  <a:pt x="221" y="90"/>
                  <a:pt x="221" y="90"/>
                  <a:pt x="221" y="89"/>
                </a:cubicBezTo>
                <a:cubicBezTo>
                  <a:pt x="222" y="89"/>
                  <a:pt x="222" y="90"/>
                  <a:pt x="221" y="90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22" y="90"/>
                  <a:pt x="220" y="91"/>
                  <a:pt x="221" y="90"/>
                </a:cubicBezTo>
                <a:close/>
                <a:moveTo>
                  <a:pt x="221" y="88"/>
                </a:moveTo>
                <a:cubicBezTo>
                  <a:pt x="222" y="88"/>
                  <a:pt x="223" y="87"/>
                  <a:pt x="223" y="88"/>
                </a:cubicBezTo>
                <a:cubicBezTo>
                  <a:pt x="222" y="88"/>
                  <a:pt x="221" y="88"/>
                  <a:pt x="221" y="88"/>
                </a:cubicBezTo>
                <a:close/>
                <a:moveTo>
                  <a:pt x="236" y="87"/>
                </a:moveTo>
                <a:cubicBezTo>
                  <a:pt x="234" y="88"/>
                  <a:pt x="230" y="88"/>
                  <a:pt x="227" y="88"/>
                </a:cubicBezTo>
                <a:cubicBezTo>
                  <a:pt x="226" y="88"/>
                  <a:pt x="224" y="89"/>
                  <a:pt x="224" y="88"/>
                </a:cubicBezTo>
                <a:cubicBezTo>
                  <a:pt x="225" y="88"/>
                  <a:pt x="226" y="88"/>
                  <a:pt x="226" y="87"/>
                </a:cubicBezTo>
                <a:cubicBezTo>
                  <a:pt x="225" y="87"/>
                  <a:pt x="223" y="87"/>
                  <a:pt x="221" y="87"/>
                </a:cubicBezTo>
                <a:cubicBezTo>
                  <a:pt x="227" y="86"/>
                  <a:pt x="237" y="85"/>
                  <a:pt x="243" y="86"/>
                </a:cubicBezTo>
                <a:cubicBezTo>
                  <a:pt x="242" y="86"/>
                  <a:pt x="241" y="86"/>
                  <a:pt x="241" y="86"/>
                </a:cubicBezTo>
                <a:cubicBezTo>
                  <a:pt x="245" y="87"/>
                  <a:pt x="250" y="86"/>
                  <a:pt x="254" y="86"/>
                </a:cubicBezTo>
                <a:cubicBezTo>
                  <a:pt x="249" y="87"/>
                  <a:pt x="242" y="87"/>
                  <a:pt x="236" y="87"/>
                </a:cubicBezTo>
                <a:close/>
                <a:moveTo>
                  <a:pt x="240" y="82"/>
                </a:moveTo>
                <a:cubicBezTo>
                  <a:pt x="241" y="81"/>
                  <a:pt x="242" y="82"/>
                  <a:pt x="242" y="81"/>
                </a:cubicBezTo>
                <a:cubicBezTo>
                  <a:pt x="242" y="82"/>
                  <a:pt x="241" y="82"/>
                  <a:pt x="240" y="82"/>
                </a:cubicBezTo>
                <a:close/>
                <a:moveTo>
                  <a:pt x="226" y="69"/>
                </a:moveTo>
                <a:cubicBezTo>
                  <a:pt x="240" y="67"/>
                  <a:pt x="254" y="66"/>
                  <a:pt x="270" y="65"/>
                </a:cubicBezTo>
                <a:cubicBezTo>
                  <a:pt x="269" y="66"/>
                  <a:pt x="268" y="65"/>
                  <a:pt x="268" y="66"/>
                </a:cubicBezTo>
                <a:cubicBezTo>
                  <a:pt x="268" y="66"/>
                  <a:pt x="268" y="66"/>
                  <a:pt x="268" y="66"/>
                </a:cubicBezTo>
                <a:cubicBezTo>
                  <a:pt x="268" y="66"/>
                  <a:pt x="267" y="66"/>
                  <a:pt x="267" y="66"/>
                </a:cubicBezTo>
                <a:cubicBezTo>
                  <a:pt x="266" y="66"/>
                  <a:pt x="268" y="66"/>
                  <a:pt x="267" y="66"/>
                </a:cubicBezTo>
                <a:cubicBezTo>
                  <a:pt x="266" y="67"/>
                  <a:pt x="267" y="65"/>
                  <a:pt x="266" y="66"/>
                </a:cubicBezTo>
                <a:cubicBezTo>
                  <a:pt x="266" y="66"/>
                  <a:pt x="265" y="67"/>
                  <a:pt x="264" y="66"/>
                </a:cubicBezTo>
                <a:cubicBezTo>
                  <a:pt x="264" y="66"/>
                  <a:pt x="263" y="66"/>
                  <a:pt x="263" y="67"/>
                </a:cubicBezTo>
                <a:cubicBezTo>
                  <a:pt x="251" y="67"/>
                  <a:pt x="239" y="68"/>
                  <a:pt x="226" y="69"/>
                </a:cubicBezTo>
                <a:close/>
                <a:moveTo>
                  <a:pt x="269" y="68"/>
                </a:moveTo>
                <a:cubicBezTo>
                  <a:pt x="269" y="69"/>
                  <a:pt x="266" y="69"/>
                  <a:pt x="265" y="69"/>
                </a:cubicBezTo>
                <a:cubicBezTo>
                  <a:pt x="266" y="68"/>
                  <a:pt x="268" y="68"/>
                  <a:pt x="269" y="68"/>
                </a:cubicBezTo>
                <a:close/>
                <a:moveTo>
                  <a:pt x="265" y="67"/>
                </a:moveTo>
                <a:cubicBezTo>
                  <a:pt x="264" y="67"/>
                  <a:pt x="264" y="67"/>
                  <a:pt x="264" y="67"/>
                </a:cubicBezTo>
                <a:cubicBezTo>
                  <a:pt x="264" y="66"/>
                  <a:pt x="265" y="66"/>
                  <a:pt x="265" y="67"/>
                </a:cubicBezTo>
                <a:close/>
                <a:moveTo>
                  <a:pt x="261" y="69"/>
                </a:moveTo>
                <a:cubicBezTo>
                  <a:pt x="261" y="69"/>
                  <a:pt x="260" y="69"/>
                  <a:pt x="260" y="69"/>
                </a:cubicBezTo>
                <a:cubicBezTo>
                  <a:pt x="260" y="68"/>
                  <a:pt x="260" y="69"/>
                  <a:pt x="261" y="69"/>
                </a:cubicBezTo>
                <a:close/>
                <a:moveTo>
                  <a:pt x="256" y="72"/>
                </a:moveTo>
                <a:cubicBezTo>
                  <a:pt x="256" y="71"/>
                  <a:pt x="257" y="71"/>
                  <a:pt x="258" y="71"/>
                </a:cubicBezTo>
                <a:cubicBezTo>
                  <a:pt x="257" y="71"/>
                  <a:pt x="257" y="72"/>
                  <a:pt x="256" y="72"/>
                </a:cubicBezTo>
                <a:close/>
                <a:moveTo>
                  <a:pt x="259" y="84"/>
                </a:moveTo>
                <a:cubicBezTo>
                  <a:pt x="259" y="83"/>
                  <a:pt x="260" y="84"/>
                  <a:pt x="261" y="84"/>
                </a:cubicBezTo>
                <a:cubicBezTo>
                  <a:pt x="260" y="84"/>
                  <a:pt x="260" y="84"/>
                  <a:pt x="259" y="84"/>
                </a:cubicBezTo>
                <a:close/>
                <a:moveTo>
                  <a:pt x="264" y="75"/>
                </a:moveTo>
                <a:cubicBezTo>
                  <a:pt x="264" y="75"/>
                  <a:pt x="266" y="74"/>
                  <a:pt x="266" y="74"/>
                </a:cubicBezTo>
                <a:cubicBezTo>
                  <a:pt x="266" y="75"/>
                  <a:pt x="265" y="75"/>
                  <a:pt x="264" y="75"/>
                </a:cubicBezTo>
                <a:close/>
                <a:moveTo>
                  <a:pt x="269" y="80"/>
                </a:moveTo>
                <a:cubicBezTo>
                  <a:pt x="269" y="79"/>
                  <a:pt x="270" y="80"/>
                  <a:pt x="271" y="80"/>
                </a:cubicBezTo>
                <a:cubicBezTo>
                  <a:pt x="271" y="80"/>
                  <a:pt x="270" y="80"/>
                  <a:pt x="269" y="80"/>
                </a:cubicBezTo>
                <a:close/>
                <a:moveTo>
                  <a:pt x="267" y="74"/>
                </a:moveTo>
                <a:cubicBezTo>
                  <a:pt x="268" y="74"/>
                  <a:pt x="271" y="74"/>
                  <a:pt x="274" y="74"/>
                </a:cubicBezTo>
                <a:cubicBezTo>
                  <a:pt x="272" y="74"/>
                  <a:pt x="269" y="75"/>
                  <a:pt x="267" y="74"/>
                </a:cubicBezTo>
                <a:close/>
                <a:moveTo>
                  <a:pt x="262" y="73"/>
                </a:moveTo>
                <a:cubicBezTo>
                  <a:pt x="263" y="72"/>
                  <a:pt x="263" y="72"/>
                  <a:pt x="265" y="72"/>
                </a:cubicBezTo>
                <a:cubicBezTo>
                  <a:pt x="263" y="71"/>
                  <a:pt x="261" y="72"/>
                  <a:pt x="260" y="71"/>
                </a:cubicBezTo>
                <a:cubicBezTo>
                  <a:pt x="263" y="71"/>
                  <a:pt x="265" y="70"/>
                  <a:pt x="268" y="71"/>
                </a:cubicBezTo>
                <a:cubicBezTo>
                  <a:pt x="271" y="70"/>
                  <a:pt x="275" y="70"/>
                  <a:pt x="278" y="70"/>
                </a:cubicBezTo>
                <a:cubicBezTo>
                  <a:pt x="277" y="70"/>
                  <a:pt x="275" y="70"/>
                  <a:pt x="274" y="70"/>
                </a:cubicBezTo>
                <a:cubicBezTo>
                  <a:pt x="275" y="72"/>
                  <a:pt x="278" y="70"/>
                  <a:pt x="279" y="71"/>
                </a:cubicBezTo>
                <a:cubicBezTo>
                  <a:pt x="274" y="72"/>
                  <a:pt x="268" y="72"/>
                  <a:pt x="262" y="73"/>
                </a:cubicBezTo>
                <a:close/>
                <a:moveTo>
                  <a:pt x="279" y="74"/>
                </a:moveTo>
                <a:cubicBezTo>
                  <a:pt x="279" y="73"/>
                  <a:pt x="281" y="73"/>
                  <a:pt x="282" y="73"/>
                </a:cubicBezTo>
                <a:cubicBezTo>
                  <a:pt x="281" y="74"/>
                  <a:pt x="280" y="74"/>
                  <a:pt x="279" y="74"/>
                </a:cubicBezTo>
                <a:close/>
                <a:moveTo>
                  <a:pt x="296" y="74"/>
                </a:moveTo>
                <a:cubicBezTo>
                  <a:pt x="295" y="74"/>
                  <a:pt x="296" y="74"/>
                  <a:pt x="297" y="74"/>
                </a:cubicBezTo>
                <a:cubicBezTo>
                  <a:pt x="297" y="74"/>
                  <a:pt x="296" y="74"/>
                  <a:pt x="296" y="74"/>
                </a:cubicBezTo>
                <a:close/>
                <a:moveTo>
                  <a:pt x="294" y="43"/>
                </a:moveTo>
                <a:cubicBezTo>
                  <a:pt x="295" y="43"/>
                  <a:pt x="297" y="42"/>
                  <a:pt x="298" y="43"/>
                </a:cubicBezTo>
                <a:cubicBezTo>
                  <a:pt x="297" y="42"/>
                  <a:pt x="295" y="43"/>
                  <a:pt x="294" y="43"/>
                </a:cubicBezTo>
                <a:close/>
                <a:moveTo>
                  <a:pt x="298" y="39"/>
                </a:moveTo>
                <a:cubicBezTo>
                  <a:pt x="298" y="38"/>
                  <a:pt x="296" y="40"/>
                  <a:pt x="296" y="39"/>
                </a:cubicBezTo>
                <a:cubicBezTo>
                  <a:pt x="296" y="39"/>
                  <a:pt x="296" y="39"/>
                  <a:pt x="296" y="39"/>
                </a:cubicBezTo>
                <a:cubicBezTo>
                  <a:pt x="295" y="39"/>
                  <a:pt x="292" y="40"/>
                  <a:pt x="292" y="39"/>
                </a:cubicBezTo>
                <a:cubicBezTo>
                  <a:pt x="292" y="39"/>
                  <a:pt x="292" y="39"/>
                  <a:pt x="292" y="39"/>
                </a:cubicBezTo>
                <a:cubicBezTo>
                  <a:pt x="292" y="40"/>
                  <a:pt x="290" y="40"/>
                  <a:pt x="289" y="39"/>
                </a:cubicBezTo>
                <a:cubicBezTo>
                  <a:pt x="289" y="40"/>
                  <a:pt x="289" y="40"/>
                  <a:pt x="289" y="40"/>
                </a:cubicBezTo>
                <a:cubicBezTo>
                  <a:pt x="287" y="40"/>
                  <a:pt x="284" y="40"/>
                  <a:pt x="282" y="40"/>
                </a:cubicBezTo>
                <a:cubicBezTo>
                  <a:pt x="286" y="39"/>
                  <a:pt x="292" y="39"/>
                  <a:pt x="297" y="38"/>
                </a:cubicBezTo>
                <a:cubicBezTo>
                  <a:pt x="297" y="38"/>
                  <a:pt x="297" y="38"/>
                  <a:pt x="297" y="38"/>
                </a:cubicBezTo>
                <a:cubicBezTo>
                  <a:pt x="298" y="37"/>
                  <a:pt x="300" y="38"/>
                  <a:pt x="301" y="38"/>
                </a:cubicBezTo>
                <a:cubicBezTo>
                  <a:pt x="301" y="39"/>
                  <a:pt x="300" y="38"/>
                  <a:pt x="300" y="39"/>
                </a:cubicBezTo>
                <a:cubicBezTo>
                  <a:pt x="299" y="39"/>
                  <a:pt x="300" y="39"/>
                  <a:pt x="300" y="38"/>
                </a:cubicBezTo>
                <a:cubicBezTo>
                  <a:pt x="299" y="39"/>
                  <a:pt x="298" y="39"/>
                  <a:pt x="298" y="39"/>
                </a:cubicBezTo>
                <a:close/>
                <a:moveTo>
                  <a:pt x="380" y="49"/>
                </a:moveTo>
                <a:cubicBezTo>
                  <a:pt x="379" y="50"/>
                  <a:pt x="378" y="50"/>
                  <a:pt x="377" y="50"/>
                </a:cubicBezTo>
                <a:cubicBezTo>
                  <a:pt x="377" y="50"/>
                  <a:pt x="377" y="50"/>
                  <a:pt x="375" y="50"/>
                </a:cubicBezTo>
                <a:cubicBezTo>
                  <a:pt x="376" y="50"/>
                  <a:pt x="376" y="50"/>
                  <a:pt x="377" y="50"/>
                </a:cubicBezTo>
                <a:cubicBezTo>
                  <a:pt x="375" y="49"/>
                  <a:pt x="375" y="50"/>
                  <a:pt x="374" y="49"/>
                </a:cubicBezTo>
                <a:cubicBezTo>
                  <a:pt x="376" y="48"/>
                  <a:pt x="378" y="49"/>
                  <a:pt x="380" y="49"/>
                </a:cubicBezTo>
                <a:close/>
                <a:moveTo>
                  <a:pt x="375" y="50"/>
                </a:moveTo>
                <a:cubicBezTo>
                  <a:pt x="373" y="51"/>
                  <a:pt x="371" y="51"/>
                  <a:pt x="369" y="51"/>
                </a:cubicBezTo>
                <a:cubicBezTo>
                  <a:pt x="369" y="50"/>
                  <a:pt x="373" y="50"/>
                  <a:pt x="375" y="50"/>
                </a:cubicBezTo>
                <a:close/>
                <a:moveTo>
                  <a:pt x="337" y="51"/>
                </a:moveTo>
                <a:cubicBezTo>
                  <a:pt x="336" y="51"/>
                  <a:pt x="335" y="51"/>
                  <a:pt x="335" y="51"/>
                </a:cubicBezTo>
                <a:cubicBezTo>
                  <a:pt x="335" y="50"/>
                  <a:pt x="336" y="50"/>
                  <a:pt x="337" y="51"/>
                </a:cubicBezTo>
                <a:close/>
                <a:moveTo>
                  <a:pt x="332" y="56"/>
                </a:moveTo>
                <a:cubicBezTo>
                  <a:pt x="330" y="57"/>
                  <a:pt x="325" y="56"/>
                  <a:pt x="322" y="57"/>
                </a:cubicBezTo>
                <a:cubicBezTo>
                  <a:pt x="326" y="56"/>
                  <a:pt x="328" y="55"/>
                  <a:pt x="332" y="56"/>
                </a:cubicBezTo>
                <a:close/>
                <a:moveTo>
                  <a:pt x="355" y="57"/>
                </a:moveTo>
                <a:cubicBezTo>
                  <a:pt x="350" y="58"/>
                  <a:pt x="344" y="59"/>
                  <a:pt x="338" y="59"/>
                </a:cubicBezTo>
                <a:cubicBezTo>
                  <a:pt x="337" y="58"/>
                  <a:pt x="335" y="58"/>
                  <a:pt x="334" y="59"/>
                </a:cubicBezTo>
                <a:cubicBezTo>
                  <a:pt x="334" y="58"/>
                  <a:pt x="334" y="58"/>
                  <a:pt x="334" y="58"/>
                </a:cubicBezTo>
                <a:cubicBezTo>
                  <a:pt x="333" y="57"/>
                  <a:pt x="333" y="58"/>
                  <a:pt x="332" y="58"/>
                </a:cubicBezTo>
                <a:cubicBezTo>
                  <a:pt x="331" y="57"/>
                  <a:pt x="329" y="58"/>
                  <a:pt x="327" y="58"/>
                </a:cubicBezTo>
                <a:cubicBezTo>
                  <a:pt x="329" y="57"/>
                  <a:pt x="331" y="57"/>
                  <a:pt x="332" y="57"/>
                </a:cubicBezTo>
                <a:cubicBezTo>
                  <a:pt x="334" y="57"/>
                  <a:pt x="334" y="57"/>
                  <a:pt x="336" y="57"/>
                </a:cubicBezTo>
                <a:cubicBezTo>
                  <a:pt x="338" y="57"/>
                  <a:pt x="340" y="56"/>
                  <a:pt x="342" y="57"/>
                </a:cubicBezTo>
                <a:cubicBezTo>
                  <a:pt x="343" y="57"/>
                  <a:pt x="343" y="56"/>
                  <a:pt x="343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46" y="55"/>
                  <a:pt x="353" y="55"/>
                  <a:pt x="356" y="55"/>
                </a:cubicBezTo>
                <a:cubicBezTo>
                  <a:pt x="357" y="56"/>
                  <a:pt x="357" y="55"/>
                  <a:pt x="357" y="55"/>
                </a:cubicBezTo>
                <a:cubicBezTo>
                  <a:pt x="356" y="56"/>
                  <a:pt x="352" y="56"/>
                  <a:pt x="349" y="56"/>
                </a:cubicBezTo>
                <a:cubicBezTo>
                  <a:pt x="351" y="57"/>
                  <a:pt x="353" y="57"/>
                  <a:pt x="355" y="57"/>
                </a:cubicBezTo>
                <a:close/>
                <a:moveTo>
                  <a:pt x="318" y="61"/>
                </a:moveTo>
                <a:cubicBezTo>
                  <a:pt x="323" y="60"/>
                  <a:pt x="329" y="59"/>
                  <a:pt x="334" y="59"/>
                </a:cubicBezTo>
                <a:cubicBezTo>
                  <a:pt x="329" y="60"/>
                  <a:pt x="323" y="60"/>
                  <a:pt x="318" y="61"/>
                </a:cubicBezTo>
                <a:close/>
                <a:moveTo>
                  <a:pt x="330" y="62"/>
                </a:moveTo>
                <a:cubicBezTo>
                  <a:pt x="330" y="63"/>
                  <a:pt x="329" y="62"/>
                  <a:pt x="329" y="62"/>
                </a:cubicBezTo>
                <a:cubicBezTo>
                  <a:pt x="329" y="62"/>
                  <a:pt x="330" y="62"/>
                  <a:pt x="330" y="62"/>
                </a:cubicBezTo>
                <a:close/>
                <a:moveTo>
                  <a:pt x="321" y="62"/>
                </a:moveTo>
                <a:cubicBezTo>
                  <a:pt x="322" y="62"/>
                  <a:pt x="323" y="62"/>
                  <a:pt x="324" y="62"/>
                </a:cubicBezTo>
                <a:cubicBezTo>
                  <a:pt x="323" y="61"/>
                  <a:pt x="326" y="63"/>
                  <a:pt x="326" y="61"/>
                </a:cubicBezTo>
                <a:cubicBezTo>
                  <a:pt x="327" y="62"/>
                  <a:pt x="327" y="62"/>
                  <a:pt x="329" y="62"/>
                </a:cubicBezTo>
                <a:cubicBezTo>
                  <a:pt x="326" y="63"/>
                  <a:pt x="323" y="62"/>
                  <a:pt x="321" y="62"/>
                </a:cubicBezTo>
                <a:close/>
                <a:moveTo>
                  <a:pt x="327" y="63"/>
                </a:moveTo>
                <a:cubicBezTo>
                  <a:pt x="327" y="63"/>
                  <a:pt x="326" y="63"/>
                  <a:pt x="325" y="63"/>
                </a:cubicBezTo>
                <a:cubicBezTo>
                  <a:pt x="325" y="62"/>
                  <a:pt x="327" y="63"/>
                  <a:pt x="327" y="63"/>
                </a:cubicBezTo>
                <a:close/>
                <a:moveTo>
                  <a:pt x="319" y="62"/>
                </a:moveTo>
                <a:cubicBezTo>
                  <a:pt x="319" y="63"/>
                  <a:pt x="318" y="63"/>
                  <a:pt x="318" y="63"/>
                </a:cubicBezTo>
                <a:cubicBezTo>
                  <a:pt x="318" y="62"/>
                  <a:pt x="319" y="62"/>
                  <a:pt x="319" y="62"/>
                </a:cubicBezTo>
                <a:close/>
                <a:moveTo>
                  <a:pt x="313" y="59"/>
                </a:moveTo>
                <a:cubicBezTo>
                  <a:pt x="317" y="58"/>
                  <a:pt x="323" y="58"/>
                  <a:pt x="326" y="58"/>
                </a:cubicBezTo>
                <a:cubicBezTo>
                  <a:pt x="322" y="59"/>
                  <a:pt x="317" y="58"/>
                  <a:pt x="313" y="59"/>
                </a:cubicBezTo>
                <a:close/>
                <a:moveTo>
                  <a:pt x="303" y="58"/>
                </a:moveTo>
                <a:cubicBezTo>
                  <a:pt x="308" y="57"/>
                  <a:pt x="316" y="57"/>
                  <a:pt x="321" y="57"/>
                </a:cubicBezTo>
                <a:cubicBezTo>
                  <a:pt x="320" y="58"/>
                  <a:pt x="318" y="57"/>
                  <a:pt x="317" y="57"/>
                </a:cubicBezTo>
                <a:cubicBezTo>
                  <a:pt x="313" y="58"/>
                  <a:pt x="308" y="58"/>
                  <a:pt x="303" y="58"/>
                </a:cubicBezTo>
                <a:close/>
                <a:moveTo>
                  <a:pt x="354" y="62"/>
                </a:moveTo>
                <a:cubicBezTo>
                  <a:pt x="352" y="63"/>
                  <a:pt x="348" y="62"/>
                  <a:pt x="346" y="63"/>
                </a:cubicBezTo>
                <a:cubicBezTo>
                  <a:pt x="341" y="62"/>
                  <a:pt x="336" y="64"/>
                  <a:pt x="332" y="64"/>
                </a:cubicBezTo>
                <a:cubicBezTo>
                  <a:pt x="331" y="64"/>
                  <a:pt x="330" y="64"/>
                  <a:pt x="329" y="64"/>
                </a:cubicBezTo>
                <a:cubicBezTo>
                  <a:pt x="327" y="64"/>
                  <a:pt x="325" y="64"/>
                  <a:pt x="323" y="64"/>
                </a:cubicBezTo>
                <a:cubicBezTo>
                  <a:pt x="322" y="64"/>
                  <a:pt x="322" y="65"/>
                  <a:pt x="321" y="65"/>
                </a:cubicBezTo>
                <a:cubicBezTo>
                  <a:pt x="321" y="65"/>
                  <a:pt x="321" y="65"/>
                  <a:pt x="320" y="65"/>
                </a:cubicBezTo>
                <a:cubicBezTo>
                  <a:pt x="319" y="65"/>
                  <a:pt x="317" y="65"/>
                  <a:pt x="316" y="65"/>
                </a:cubicBezTo>
                <a:cubicBezTo>
                  <a:pt x="316" y="65"/>
                  <a:pt x="314" y="65"/>
                  <a:pt x="313" y="65"/>
                </a:cubicBezTo>
                <a:cubicBezTo>
                  <a:pt x="313" y="65"/>
                  <a:pt x="313" y="65"/>
                  <a:pt x="313" y="65"/>
                </a:cubicBezTo>
                <a:cubicBezTo>
                  <a:pt x="323" y="64"/>
                  <a:pt x="332" y="63"/>
                  <a:pt x="343" y="62"/>
                </a:cubicBezTo>
                <a:cubicBezTo>
                  <a:pt x="338" y="62"/>
                  <a:pt x="334" y="63"/>
                  <a:pt x="329" y="62"/>
                </a:cubicBezTo>
                <a:cubicBezTo>
                  <a:pt x="331" y="61"/>
                  <a:pt x="333" y="62"/>
                  <a:pt x="335" y="61"/>
                </a:cubicBezTo>
                <a:cubicBezTo>
                  <a:pt x="334" y="61"/>
                  <a:pt x="333" y="61"/>
                  <a:pt x="332" y="61"/>
                </a:cubicBezTo>
                <a:cubicBezTo>
                  <a:pt x="335" y="60"/>
                  <a:pt x="338" y="60"/>
                  <a:pt x="342" y="60"/>
                </a:cubicBezTo>
                <a:cubicBezTo>
                  <a:pt x="342" y="60"/>
                  <a:pt x="341" y="60"/>
                  <a:pt x="342" y="59"/>
                </a:cubicBezTo>
                <a:cubicBezTo>
                  <a:pt x="343" y="60"/>
                  <a:pt x="343" y="59"/>
                  <a:pt x="344" y="59"/>
                </a:cubicBezTo>
                <a:cubicBezTo>
                  <a:pt x="344" y="60"/>
                  <a:pt x="345" y="60"/>
                  <a:pt x="345" y="60"/>
                </a:cubicBezTo>
                <a:cubicBezTo>
                  <a:pt x="353" y="58"/>
                  <a:pt x="362" y="58"/>
                  <a:pt x="370" y="58"/>
                </a:cubicBezTo>
                <a:cubicBezTo>
                  <a:pt x="365" y="58"/>
                  <a:pt x="359" y="59"/>
                  <a:pt x="355" y="59"/>
                </a:cubicBezTo>
                <a:cubicBezTo>
                  <a:pt x="355" y="60"/>
                  <a:pt x="355" y="60"/>
                  <a:pt x="356" y="60"/>
                </a:cubicBezTo>
                <a:cubicBezTo>
                  <a:pt x="355" y="61"/>
                  <a:pt x="354" y="61"/>
                  <a:pt x="352" y="61"/>
                </a:cubicBezTo>
                <a:cubicBezTo>
                  <a:pt x="353" y="62"/>
                  <a:pt x="354" y="62"/>
                  <a:pt x="354" y="62"/>
                </a:cubicBezTo>
                <a:close/>
                <a:moveTo>
                  <a:pt x="359" y="57"/>
                </a:moveTo>
                <a:cubicBezTo>
                  <a:pt x="360" y="56"/>
                  <a:pt x="362" y="56"/>
                  <a:pt x="364" y="56"/>
                </a:cubicBezTo>
                <a:cubicBezTo>
                  <a:pt x="363" y="57"/>
                  <a:pt x="361" y="57"/>
                  <a:pt x="359" y="57"/>
                </a:cubicBezTo>
                <a:close/>
                <a:moveTo>
                  <a:pt x="367" y="56"/>
                </a:moveTo>
                <a:cubicBezTo>
                  <a:pt x="368" y="56"/>
                  <a:pt x="368" y="56"/>
                  <a:pt x="369" y="56"/>
                </a:cubicBezTo>
                <a:cubicBezTo>
                  <a:pt x="369" y="57"/>
                  <a:pt x="367" y="56"/>
                  <a:pt x="367" y="56"/>
                </a:cubicBezTo>
                <a:cubicBezTo>
                  <a:pt x="367" y="56"/>
                  <a:pt x="367" y="56"/>
                  <a:pt x="367" y="56"/>
                </a:cubicBezTo>
                <a:close/>
                <a:moveTo>
                  <a:pt x="377" y="55"/>
                </a:moveTo>
                <a:cubicBezTo>
                  <a:pt x="378" y="55"/>
                  <a:pt x="380" y="55"/>
                  <a:pt x="381" y="55"/>
                </a:cubicBezTo>
                <a:cubicBezTo>
                  <a:pt x="380" y="56"/>
                  <a:pt x="377" y="56"/>
                  <a:pt x="376" y="55"/>
                </a:cubicBezTo>
                <a:cubicBezTo>
                  <a:pt x="375" y="57"/>
                  <a:pt x="372" y="55"/>
                  <a:pt x="370" y="56"/>
                </a:cubicBezTo>
                <a:cubicBezTo>
                  <a:pt x="370" y="56"/>
                  <a:pt x="369" y="56"/>
                  <a:pt x="369" y="56"/>
                </a:cubicBezTo>
                <a:cubicBezTo>
                  <a:pt x="369" y="55"/>
                  <a:pt x="370" y="56"/>
                  <a:pt x="370" y="55"/>
                </a:cubicBezTo>
                <a:cubicBezTo>
                  <a:pt x="372" y="55"/>
                  <a:pt x="376" y="54"/>
                  <a:pt x="379" y="54"/>
                </a:cubicBezTo>
                <a:cubicBezTo>
                  <a:pt x="380" y="55"/>
                  <a:pt x="382" y="54"/>
                  <a:pt x="382" y="55"/>
                </a:cubicBezTo>
                <a:cubicBezTo>
                  <a:pt x="381" y="55"/>
                  <a:pt x="379" y="55"/>
                  <a:pt x="378" y="55"/>
                </a:cubicBezTo>
                <a:cubicBezTo>
                  <a:pt x="378" y="55"/>
                  <a:pt x="378" y="54"/>
                  <a:pt x="379" y="55"/>
                </a:cubicBezTo>
                <a:cubicBezTo>
                  <a:pt x="378" y="54"/>
                  <a:pt x="378" y="55"/>
                  <a:pt x="377" y="55"/>
                </a:cubicBezTo>
                <a:close/>
                <a:moveTo>
                  <a:pt x="368" y="54"/>
                </a:moveTo>
                <a:cubicBezTo>
                  <a:pt x="368" y="54"/>
                  <a:pt x="368" y="54"/>
                  <a:pt x="368" y="54"/>
                </a:cubicBezTo>
                <a:cubicBezTo>
                  <a:pt x="372" y="53"/>
                  <a:pt x="377" y="53"/>
                  <a:pt x="381" y="53"/>
                </a:cubicBezTo>
                <a:cubicBezTo>
                  <a:pt x="377" y="54"/>
                  <a:pt x="372" y="54"/>
                  <a:pt x="368" y="54"/>
                </a:cubicBezTo>
                <a:close/>
                <a:moveTo>
                  <a:pt x="368" y="59"/>
                </a:moveTo>
                <a:cubicBezTo>
                  <a:pt x="369" y="59"/>
                  <a:pt x="372" y="59"/>
                  <a:pt x="373" y="59"/>
                </a:cubicBezTo>
                <a:cubicBezTo>
                  <a:pt x="374" y="59"/>
                  <a:pt x="376" y="58"/>
                  <a:pt x="376" y="59"/>
                </a:cubicBezTo>
                <a:cubicBezTo>
                  <a:pt x="374" y="59"/>
                  <a:pt x="371" y="59"/>
                  <a:pt x="368" y="59"/>
                </a:cubicBezTo>
                <a:close/>
                <a:moveTo>
                  <a:pt x="377" y="59"/>
                </a:moveTo>
                <a:cubicBezTo>
                  <a:pt x="377" y="58"/>
                  <a:pt x="379" y="59"/>
                  <a:pt x="379" y="59"/>
                </a:cubicBezTo>
                <a:cubicBezTo>
                  <a:pt x="379" y="59"/>
                  <a:pt x="378" y="59"/>
                  <a:pt x="377" y="59"/>
                </a:cubicBezTo>
                <a:close/>
                <a:moveTo>
                  <a:pt x="389" y="57"/>
                </a:moveTo>
                <a:cubicBezTo>
                  <a:pt x="387" y="59"/>
                  <a:pt x="384" y="59"/>
                  <a:pt x="381" y="59"/>
                </a:cubicBezTo>
                <a:cubicBezTo>
                  <a:pt x="380" y="57"/>
                  <a:pt x="377" y="59"/>
                  <a:pt x="376" y="58"/>
                </a:cubicBezTo>
                <a:cubicBezTo>
                  <a:pt x="376" y="58"/>
                  <a:pt x="378" y="58"/>
                  <a:pt x="378" y="58"/>
                </a:cubicBezTo>
                <a:cubicBezTo>
                  <a:pt x="376" y="57"/>
                  <a:pt x="372" y="58"/>
                  <a:pt x="370" y="58"/>
                </a:cubicBezTo>
                <a:cubicBezTo>
                  <a:pt x="376" y="57"/>
                  <a:pt x="383" y="56"/>
                  <a:pt x="389" y="55"/>
                </a:cubicBezTo>
                <a:cubicBezTo>
                  <a:pt x="389" y="56"/>
                  <a:pt x="388" y="57"/>
                  <a:pt x="389" y="57"/>
                </a:cubicBezTo>
                <a:close/>
                <a:moveTo>
                  <a:pt x="385" y="52"/>
                </a:moveTo>
                <a:cubicBezTo>
                  <a:pt x="377" y="53"/>
                  <a:pt x="368" y="54"/>
                  <a:pt x="361" y="53"/>
                </a:cubicBezTo>
                <a:cubicBezTo>
                  <a:pt x="361" y="53"/>
                  <a:pt x="362" y="53"/>
                  <a:pt x="361" y="54"/>
                </a:cubicBezTo>
                <a:cubicBezTo>
                  <a:pt x="361" y="54"/>
                  <a:pt x="361" y="53"/>
                  <a:pt x="361" y="53"/>
                </a:cubicBezTo>
                <a:cubicBezTo>
                  <a:pt x="360" y="54"/>
                  <a:pt x="360" y="55"/>
                  <a:pt x="358" y="54"/>
                </a:cubicBezTo>
                <a:cubicBezTo>
                  <a:pt x="358" y="54"/>
                  <a:pt x="359" y="54"/>
                  <a:pt x="359" y="54"/>
                </a:cubicBezTo>
                <a:cubicBezTo>
                  <a:pt x="358" y="53"/>
                  <a:pt x="356" y="54"/>
                  <a:pt x="353" y="54"/>
                </a:cubicBezTo>
                <a:cubicBezTo>
                  <a:pt x="354" y="54"/>
                  <a:pt x="356" y="54"/>
                  <a:pt x="358" y="54"/>
                </a:cubicBezTo>
                <a:cubicBezTo>
                  <a:pt x="349" y="56"/>
                  <a:pt x="340" y="55"/>
                  <a:pt x="330" y="55"/>
                </a:cubicBezTo>
                <a:cubicBezTo>
                  <a:pt x="345" y="54"/>
                  <a:pt x="362" y="52"/>
                  <a:pt x="378" y="50"/>
                </a:cubicBezTo>
                <a:cubicBezTo>
                  <a:pt x="380" y="50"/>
                  <a:pt x="383" y="51"/>
                  <a:pt x="385" y="50"/>
                </a:cubicBezTo>
                <a:cubicBezTo>
                  <a:pt x="387" y="50"/>
                  <a:pt x="389" y="49"/>
                  <a:pt x="390" y="50"/>
                </a:cubicBezTo>
                <a:cubicBezTo>
                  <a:pt x="390" y="52"/>
                  <a:pt x="386" y="49"/>
                  <a:pt x="385" y="52"/>
                </a:cubicBezTo>
                <a:close/>
                <a:moveTo>
                  <a:pt x="298" y="35"/>
                </a:moveTo>
                <a:cubicBezTo>
                  <a:pt x="298" y="35"/>
                  <a:pt x="297" y="35"/>
                  <a:pt x="297" y="35"/>
                </a:cubicBezTo>
                <a:cubicBezTo>
                  <a:pt x="297" y="35"/>
                  <a:pt x="297" y="35"/>
                  <a:pt x="298" y="35"/>
                </a:cubicBezTo>
                <a:close/>
                <a:moveTo>
                  <a:pt x="102" y="103"/>
                </a:move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lose/>
                <a:moveTo>
                  <a:pt x="351" y="35"/>
                </a:moveTo>
                <a:cubicBezTo>
                  <a:pt x="351" y="35"/>
                  <a:pt x="351" y="35"/>
                  <a:pt x="351" y="35"/>
                </a:cubicBezTo>
                <a:cubicBezTo>
                  <a:pt x="351" y="35"/>
                  <a:pt x="351" y="35"/>
                  <a:pt x="351" y="35"/>
                </a:cubicBezTo>
                <a:close/>
                <a:moveTo>
                  <a:pt x="219" y="101"/>
                </a:moveTo>
                <a:cubicBezTo>
                  <a:pt x="219" y="101"/>
                  <a:pt x="219" y="100"/>
                  <a:pt x="219" y="100"/>
                </a:cubicBezTo>
                <a:cubicBezTo>
                  <a:pt x="219" y="100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lose/>
                <a:moveTo>
                  <a:pt x="272" y="17"/>
                </a:moveTo>
                <a:cubicBezTo>
                  <a:pt x="272" y="17"/>
                  <a:pt x="272" y="17"/>
                  <a:pt x="272" y="17"/>
                </a:cubicBezTo>
                <a:cubicBezTo>
                  <a:pt x="272" y="17"/>
                  <a:pt x="272" y="17"/>
                  <a:pt x="272" y="17"/>
                </a:cubicBezTo>
                <a:close/>
                <a:moveTo>
                  <a:pt x="268" y="71"/>
                </a:moveTo>
                <a:cubicBezTo>
                  <a:pt x="268" y="71"/>
                  <a:pt x="268" y="71"/>
                  <a:pt x="269" y="71"/>
                </a:cubicBezTo>
                <a:cubicBezTo>
                  <a:pt x="269" y="70"/>
                  <a:pt x="268" y="71"/>
                  <a:pt x="268" y="71"/>
                </a:cubicBezTo>
                <a:close/>
                <a:moveTo>
                  <a:pt x="218" y="101"/>
                </a:moveTo>
                <a:cubicBezTo>
                  <a:pt x="218" y="101"/>
                  <a:pt x="218" y="101"/>
                  <a:pt x="219" y="101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246" y="23"/>
                </a:moveTo>
                <a:cubicBezTo>
                  <a:pt x="246" y="24"/>
                  <a:pt x="246" y="23"/>
                  <a:pt x="246" y="23"/>
                </a:cubicBezTo>
                <a:close/>
                <a:moveTo>
                  <a:pt x="31" y="82"/>
                </a:moveTo>
                <a:cubicBezTo>
                  <a:pt x="32" y="82"/>
                  <a:pt x="32" y="82"/>
                  <a:pt x="32" y="82"/>
                </a:cubicBezTo>
                <a:cubicBezTo>
                  <a:pt x="36" y="83"/>
                  <a:pt x="29" y="81"/>
                  <a:pt x="31" y="82"/>
                </a:cubicBezTo>
                <a:close/>
                <a:moveTo>
                  <a:pt x="36" y="34"/>
                </a:moveTo>
                <a:cubicBezTo>
                  <a:pt x="34" y="33"/>
                  <a:pt x="35" y="34"/>
                  <a:pt x="36" y="34"/>
                </a:cubicBezTo>
                <a:close/>
                <a:moveTo>
                  <a:pt x="103" y="114"/>
                </a:moveTo>
                <a:cubicBezTo>
                  <a:pt x="103" y="114"/>
                  <a:pt x="104" y="114"/>
                  <a:pt x="104" y="114"/>
                </a:cubicBezTo>
                <a:cubicBezTo>
                  <a:pt x="103" y="114"/>
                  <a:pt x="103" y="114"/>
                  <a:pt x="103" y="114"/>
                </a:cubicBezTo>
                <a:cubicBezTo>
                  <a:pt x="103" y="114"/>
                  <a:pt x="103" y="114"/>
                  <a:pt x="104" y="115"/>
                </a:cubicBezTo>
                <a:cubicBezTo>
                  <a:pt x="104" y="114"/>
                  <a:pt x="103" y="114"/>
                  <a:pt x="103" y="114"/>
                </a:cubicBezTo>
                <a:close/>
                <a:moveTo>
                  <a:pt x="185" y="100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87" y="100"/>
                  <a:pt x="188" y="100"/>
                  <a:pt x="187" y="100"/>
                </a:cubicBezTo>
                <a:cubicBezTo>
                  <a:pt x="187" y="100"/>
                  <a:pt x="186" y="99"/>
                  <a:pt x="185" y="100"/>
                </a:cubicBezTo>
                <a:close/>
                <a:moveTo>
                  <a:pt x="209" y="95"/>
                </a:moveTo>
                <a:cubicBezTo>
                  <a:pt x="211" y="95"/>
                  <a:pt x="212" y="96"/>
                  <a:pt x="214" y="95"/>
                </a:cubicBezTo>
                <a:cubicBezTo>
                  <a:pt x="213" y="95"/>
                  <a:pt x="213" y="95"/>
                  <a:pt x="213" y="94"/>
                </a:cubicBezTo>
                <a:cubicBezTo>
                  <a:pt x="213" y="95"/>
                  <a:pt x="211" y="94"/>
                  <a:pt x="211" y="94"/>
                </a:cubicBezTo>
                <a:cubicBezTo>
                  <a:pt x="211" y="95"/>
                  <a:pt x="210" y="95"/>
                  <a:pt x="210" y="95"/>
                </a:cubicBezTo>
                <a:cubicBezTo>
                  <a:pt x="209" y="95"/>
                  <a:pt x="210" y="94"/>
                  <a:pt x="209" y="95"/>
                </a:cubicBezTo>
                <a:cubicBezTo>
                  <a:pt x="205" y="95"/>
                  <a:pt x="202" y="95"/>
                  <a:pt x="198" y="96"/>
                </a:cubicBezTo>
                <a:cubicBezTo>
                  <a:pt x="201" y="95"/>
                  <a:pt x="202" y="96"/>
                  <a:pt x="204" y="95"/>
                </a:cubicBezTo>
                <a:cubicBezTo>
                  <a:pt x="206" y="96"/>
                  <a:pt x="207" y="94"/>
                  <a:pt x="209" y="95"/>
                </a:cubicBezTo>
                <a:cubicBezTo>
                  <a:pt x="208" y="96"/>
                  <a:pt x="208" y="96"/>
                  <a:pt x="209" y="95"/>
                </a:cubicBezTo>
                <a:close/>
                <a:moveTo>
                  <a:pt x="215" y="14"/>
                </a:moveTo>
                <a:cubicBezTo>
                  <a:pt x="215" y="14"/>
                  <a:pt x="213" y="13"/>
                  <a:pt x="212" y="14"/>
                </a:cubicBezTo>
                <a:cubicBezTo>
                  <a:pt x="213" y="14"/>
                  <a:pt x="215" y="14"/>
                  <a:pt x="215" y="14"/>
                </a:cubicBezTo>
                <a:close/>
                <a:moveTo>
                  <a:pt x="217" y="16"/>
                </a:moveTo>
                <a:cubicBezTo>
                  <a:pt x="217" y="15"/>
                  <a:pt x="218" y="15"/>
                  <a:pt x="218" y="16"/>
                </a:cubicBezTo>
                <a:cubicBezTo>
                  <a:pt x="219" y="14"/>
                  <a:pt x="221" y="16"/>
                  <a:pt x="222" y="15"/>
                </a:cubicBezTo>
                <a:cubicBezTo>
                  <a:pt x="220" y="15"/>
                  <a:pt x="219" y="14"/>
                  <a:pt x="216" y="15"/>
                </a:cubicBezTo>
                <a:cubicBezTo>
                  <a:pt x="217" y="15"/>
                  <a:pt x="217" y="15"/>
                  <a:pt x="217" y="15"/>
                </a:cubicBezTo>
                <a:cubicBezTo>
                  <a:pt x="217" y="15"/>
                  <a:pt x="217" y="16"/>
                  <a:pt x="217" y="16"/>
                </a:cubicBezTo>
                <a:close/>
                <a:moveTo>
                  <a:pt x="240" y="65"/>
                </a:moveTo>
                <a:cubicBezTo>
                  <a:pt x="241" y="65"/>
                  <a:pt x="240" y="65"/>
                  <a:pt x="241" y="65"/>
                </a:cubicBezTo>
                <a:cubicBezTo>
                  <a:pt x="241" y="64"/>
                  <a:pt x="239" y="65"/>
                  <a:pt x="240" y="65"/>
                </a:cubicBezTo>
                <a:close/>
                <a:moveTo>
                  <a:pt x="245" y="96"/>
                </a:moveTo>
                <a:cubicBezTo>
                  <a:pt x="244" y="96"/>
                  <a:pt x="244" y="95"/>
                  <a:pt x="244" y="95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4" y="96"/>
                  <a:pt x="245" y="97"/>
                  <a:pt x="245" y="96"/>
                </a:cubicBezTo>
                <a:cubicBezTo>
                  <a:pt x="244" y="96"/>
                  <a:pt x="246" y="96"/>
                  <a:pt x="245" y="96"/>
                </a:cubicBezTo>
                <a:close/>
                <a:moveTo>
                  <a:pt x="244" y="65"/>
                </a:moveTo>
                <a:cubicBezTo>
                  <a:pt x="244" y="64"/>
                  <a:pt x="245" y="65"/>
                  <a:pt x="246" y="65"/>
                </a:cubicBezTo>
                <a:cubicBezTo>
                  <a:pt x="246" y="64"/>
                  <a:pt x="243" y="64"/>
                  <a:pt x="244" y="65"/>
                </a:cubicBezTo>
                <a:close/>
                <a:moveTo>
                  <a:pt x="258" y="93"/>
                </a:moveTo>
                <a:cubicBezTo>
                  <a:pt x="257" y="94"/>
                  <a:pt x="255" y="94"/>
                  <a:pt x="253" y="94"/>
                </a:cubicBezTo>
                <a:cubicBezTo>
                  <a:pt x="256" y="94"/>
                  <a:pt x="259" y="94"/>
                  <a:pt x="261" y="93"/>
                </a:cubicBezTo>
                <a:cubicBezTo>
                  <a:pt x="260" y="93"/>
                  <a:pt x="260" y="93"/>
                  <a:pt x="259" y="93"/>
                </a:cubicBezTo>
                <a:cubicBezTo>
                  <a:pt x="258" y="93"/>
                  <a:pt x="258" y="93"/>
                  <a:pt x="258" y="93"/>
                </a:cubicBezTo>
                <a:close/>
                <a:moveTo>
                  <a:pt x="261" y="15"/>
                </a:moveTo>
                <a:cubicBezTo>
                  <a:pt x="261" y="15"/>
                  <a:pt x="264" y="15"/>
                  <a:pt x="264" y="14"/>
                </a:cubicBezTo>
                <a:cubicBezTo>
                  <a:pt x="263" y="14"/>
                  <a:pt x="262" y="15"/>
                  <a:pt x="261" y="15"/>
                </a:cubicBezTo>
                <a:close/>
                <a:moveTo>
                  <a:pt x="266" y="93"/>
                </a:moveTo>
                <a:cubicBezTo>
                  <a:pt x="264" y="93"/>
                  <a:pt x="262" y="93"/>
                  <a:pt x="262" y="93"/>
                </a:cubicBezTo>
                <a:cubicBezTo>
                  <a:pt x="263" y="94"/>
                  <a:pt x="265" y="93"/>
                  <a:pt x="266" y="93"/>
                </a:cubicBezTo>
                <a:close/>
                <a:moveTo>
                  <a:pt x="266" y="91"/>
                </a:moveTo>
                <a:cubicBezTo>
                  <a:pt x="264" y="91"/>
                  <a:pt x="263" y="91"/>
                  <a:pt x="262" y="92"/>
                </a:cubicBezTo>
                <a:cubicBezTo>
                  <a:pt x="263" y="92"/>
                  <a:pt x="264" y="92"/>
                  <a:pt x="265" y="92"/>
                </a:cubicBezTo>
                <a:cubicBezTo>
                  <a:pt x="264" y="91"/>
                  <a:pt x="266" y="92"/>
                  <a:pt x="266" y="91"/>
                </a:cubicBezTo>
                <a:close/>
                <a:moveTo>
                  <a:pt x="267" y="15"/>
                </a:moveTo>
                <a:cubicBezTo>
                  <a:pt x="268" y="16"/>
                  <a:pt x="270" y="16"/>
                  <a:pt x="271" y="15"/>
                </a:cubicBezTo>
                <a:cubicBezTo>
                  <a:pt x="270" y="15"/>
                  <a:pt x="267" y="15"/>
                  <a:pt x="267" y="15"/>
                </a:cubicBezTo>
                <a:close/>
                <a:moveTo>
                  <a:pt x="281" y="16"/>
                </a:moveTo>
                <a:cubicBezTo>
                  <a:pt x="284" y="16"/>
                  <a:pt x="285" y="16"/>
                  <a:pt x="288" y="16"/>
                </a:cubicBezTo>
                <a:cubicBezTo>
                  <a:pt x="287" y="15"/>
                  <a:pt x="283" y="16"/>
                  <a:pt x="281" y="16"/>
                </a:cubicBezTo>
                <a:close/>
                <a:moveTo>
                  <a:pt x="289" y="98"/>
                </a:moveTo>
                <a:cubicBezTo>
                  <a:pt x="286" y="98"/>
                  <a:pt x="286" y="98"/>
                  <a:pt x="286" y="98"/>
                </a:cubicBezTo>
                <a:cubicBezTo>
                  <a:pt x="286" y="98"/>
                  <a:pt x="286" y="98"/>
                  <a:pt x="286" y="98"/>
                </a:cubicBezTo>
                <a:cubicBezTo>
                  <a:pt x="290" y="97"/>
                  <a:pt x="294" y="98"/>
                  <a:pt x="298" y="97"/>
                </a:cubicBezTo>
                <a:cubicBezTo>
                  <a:pt x="295" y="97"/>
                  <a:pt x="293" y="97"/>
                  <a:pt x="290" y="97"/>
                </a:cubicBezTo>
                <a:cubicBezTo>
                  <a:pt x="289" y="97"/>
                  <a:pt x="289" y="98"/>
                  <a:pt x="289" y="98"/>
                </a:cubicBezTo>
                <a:close/>
                <a:moveTo>
                  <a:pt x="351" y="75"/>
                </a:moveTo>
                <a:cubicBezTo>
                  <a:pt x="350" y="75"/>
                  <a:pt x="350" y="75"/>
                  <a:pt x="350" y="75"/>
                </a:cubicBezTo>
                <a:cubicBezTo>
                  <a:pt x="351" y="75"/>
                  <a:pt x="351" y="75"/>
                  <a:pt x="351" y="75"/>
                </a:cubicBezTo>
                <a:close/>
                <a:moveTo>
                  <a:pt x="347" y="76"/>
                </a:moveTo>
                <a:cubicBezTo>
                  <a:pt x="348" y="76"/>
                  <a:pt x="350" y="76"/>
                  <a:pt x="350" y="75"/>
                </a:cubicBezTo>
                <a:cubicBezTo>
                  <a:pt x="350" y="75"/>
                  <a:pt x="350" y="75"/>
                  <a:pt x="350" y="75"/>
                </a:cubicBezTo>
                <a:cubicBezTo>
                  <a:pt x="334" y="76"/>
                  <a:pt x="312" y="79"/>
                  <a:pt x="295" y="80"/>
                </a:cubicBezTo>
                <a:cubicBezTo>
                  <a:pt x="293" y="80"/>
                  <a:pt x="290" y="79"/>
                  <a:pt x="288" y="80"/>
                </a:cubicBezTo>
                <a:cubicBezTo>
                  <a:pt x="307" y="79"/>
                  <a:pt x="328" y="77"/>
                  <a:pt x="347" y="76"/>
                </a:cubicBezTo>
                <a:close/>
                <a:moveTo>
                  <a:pt x="292" y="22"/>
                </a:moveTo>
                <a:cubicBezTo>
                  <a:pt x="293" y="22"/>
                  <a:pt x="294" y="22"/>
                  <a:pt x="295" y="22"/>
                </a:cubicBezTo>
                <a:cubicBezTo>
                  <a:pt x="297" y="22"/>
                  <a:pt x="291" y="21"/>
                  <a:pt x="292" y="22"/>
                </a:cubicBezTo>
                <a:close/>
                <a:moveTo>
                  <a:pt x="292" y="17"/>
                </a:moveTo>
                <a:cubicBezTo>
                  <a:pt x="292" y="17"/>
                  <a:pt x="292" y="17"/>
                  <a:pt x="292" y="17"/>
                </a:cubicBezTo>
                <a:cubicBezTo>
                  <a:pt x="292" y="18"/>
                  <a:pt x="292" y="18"/>
                  <a:pt x="292" y="18"/>
                </a:cubicBezTo>
                <a:cubicBezTo>
                  <a:pt x="292" y="18"/>
                  <a:pt x="293" y="18"/>
                  <a:pt x="293" y="17"/>
                </a:cubicBezTo>
                <a:cubicBezTo>
                  <a:pt x="294" y="17"/>
                  <a:pt x="294" y="18"/>
                  <a:pt x="295" y="18"/>
                </a:cubicBezTo>
                <a:cubicBezTo>
                  <a:pt x="294" y="17"/>
                  <a:pt x="293" y="18"/>
                  <a:pt x="292" y="17"/>
                </a:cubicBezTo>
                <a:close/>
                <a:moveTo>
                  <a:pt x="303" y="21"/>
                </a:moveTo>
                <a:cubicBezTo>
                  <a:pt x="303" y="20"/>
                  <a:pt x="303" y="21"/>
                  <a:pt x="304" y="21"/>
                </a:cubicBezTo>
                <a:cubicBezTo>
                  <a:pt x="304" y="21"/>
                  <a:pt x="305" y="21"/>
                  <a:pt x="305" y="21"/>
                </a:cubicBezTo>
                <a:cubicBezTo>
                  <a:pt x="306" y="20"/>
                  <a:pt x="303" y="21"/>
                  <a:pt x="303" y="20"/>
                </a:cubicBezTo>
                <a:cubicBezTo>
                  <a:pt x="303" y="21"/>
                  <a:pt x="302" y="21"/>
                  <a:pt x="303" y="21"/>
                </a:cubicBezTo>
                <a:close/>
                <a:moveTo>
                  <a:pt x="317" y="84"/>
                </a:moveTo>
                <a:cubicBezTo>
                  <a:pt x="318" y="84"/>
                  <a:pt x="316" y="84"/>
                  <a:pt x="316" y="84"/>
                </a:cubicBezTo>
                <a:cubicBezTo>
                  <a:pt x="312" y="83"/>
                  <a:pt x="309" y="84"/>
                  <a:pt x="305" y="84"/>
                </a:cubicBezTo>
                <a:cubicBezTo>
                  <a:pt x="305" y="84"/>
                  <a:pt x="304" y="84"/>
                  <a:pt x="304" y="84"/>
                </a:cubicBezTo>
                <a:cubicBezTo>
                  <a:pt x="307" y="85"/>
                  <a:pt x="313" y="84"/>
                  <a:pt x="317" y="84"/>
                </a:cubicBezTo>
                <a:close/>
                <a:moveTo>
                  <a:pt x="311" y="17"/>
                </a:moveTo>
                <a:cubicBezTo>
                  <a:pt x="311" y="17"/>
                  <a:pt x="311" y="17"/>
                  <a:pt x="311" y="18"/>
                </a:cubicBezTo>
                <a:cubicBezTo>
                  <a:pt x="312" y="17"/>
                  <a:pt x="313" y="18"/>
                  <a:pt x="313" y="17"/>
                </a:cubicBezTo>
                <a:cubicBezTo>
                  <a:pt x="313" y="17"/>
                  <a:pt x="311" y="17"/>
                  <a:pt x="311" y="17"/>
                </a:cubicBezTo>
                <a:cubicBezTo>
                  <a:pt x="312" y="17"/>
                  <a:pt x="314" y="16"/>
                  <a:pt x="315" y="17"/>
                </a:cubicBezTo>
                <a:cubicBezTo>
                  <a:pt x="315" y="17"/>
                  <a:pt x="314" y="17"/>
                  <a:pt x="314" y="17"/>
                </a:cubicBezTo>
                <a:cubicBezTo>
                  <a:pt x="315" y="18"/>
                  <a:pt x="315" y="17"/>
                  <a:pt x="315" y="17"/>
                </a:cubicBezTo>
                <a:cubicBezTo>
                  <a:pt x="317" y="17"/>
                  <a:pt x="320" y="17"/>
                  <a:pt x="323" y="16"/>
                </a:cubicBezTo>
                <a:cubicBezTo>
                  <a:pt x="323" y="17"/>
                  <a:pt x="327" y="17"/>
                  <a:pt x="327" y="16"/>
                </a:cubicBezTo>
                <a:cubicBezTo>
                  <a:pt x="326" y="16"/>
                  <a:pt x="325" y="17"/>
                  <a:pt x="324" y="16"/>
                </a:cubicBezTo>
                <a:cubicBezTo>
                  <a:pt x="325" y="15"/>
                  <a:pt x="327" y="16"/>
                  <a:pt x="328" y="15"/>
                </a:cubicBezTo>
                <a:cubicBezTo>
                  <a:pt x="322" y="16"/>
                  <a:pt x="316" y="16"/>
                  <a:pt x="310" y="17"/>
                </a:cubicBezTo>
                <a:cubicBezTo>
                  <a:pt x="311" y="16"/>
                  <a:pt x="309" y="16"/>
                  <a:pt x="309" y="17"/>
                </a:cubicBezTo>
                <a:cubicBezTo>
                  <a:pt x="309" y="17"/>
                  <a:pt x="310" y="17"/>
                  <a:pt x="310" y="18"/>
                </a:cubicBezTo>
                <a:cubicBezTo>
                  <a:pt x="310" y="17"/>
                  <a:pt x="310" y="17"/>
                  <a:pt x="311" y="17"/>
                </a:cubicBezTo>
                <a:close/>
                <a:moveTo>
                  <a:pt x="312" y="34"/>
                </a:moveTo>
                <a:cubicBezTo>
                  <a:pt x="315" y="34"/>
                  <a:pt x="318" y="34"/>
                  <a:pt x="320" y="33"/>
                </a:cubicBezTo>
                <a:cubicBezTo>
                  <a:pt x="317" y="33"/>
                  <a:pt x="314" y="33"/>
                  <a:pt x="312" y="34"/>
                </a:cubicBezTo>
                <a:close/>
                <a:moveTo>
                  <a:pt x="319" y="14"/>
                </a:moveTo>
                <a:cubicBezTo>
                  <a:pt x="319" y="14"/>
                  <a:pt x="319" y="13"/>
                  <a:pt x="319" y="13"/>
                </a:cubicBezTo>
                <a:cubicBezTo>
                  <a:pt x="318" y="14"/>
                  <a:pt x="315" y="14"/>
                  <a:pt x="313" y="14"/>
                </a:cubicBezTo>
                <a:cubicBezTo>
                  <a:pt x="317" y="14"/>
                  <a:pt x="322" y="14"/>
                  <a:pt x="327" y="13"/>
                </a:cubicBezTo>
                <a:cubicBezTo>
                  <a:pt x="324" y="13"/>
                  <a:pt x="322" y="14"/>
                  <a:pt x="319" y="14"/>
                </a:cubicBezTo>
                <a:close/>
                <a:moveTo>
                  <a:pt x="318" y="87"/>
                </a:moveTo>
                <a:cubicBezTo>
                  <a:pt x="317" y="87"/>
                  <a:pt x="315" y="87"/>
                  <a:pt x="314" y="87"/>
                </a:cubicBezTo>
                <a:cubicBezTo>
                  <a:pt x="315" y="87"/>
                  <a:pt x="317" y="88"/>
                  <a:pt x="318" y="87"/>
                </a:cubicBezTo>
                <a:close/>
                <a:moveTo>
                  <a:pt x="399" y="34"/>
                </a:moveTo>
                <a:cubicBezTo>
                  <a:pt x="400" y="33"/>
                  <a:pt x="402" y="33"/>
                  <a:pt x="404" y="33"/>
                </a:cubicBezTo>
                <a:cubicBezTo>
                  <a:pt x="401" y="33"/>
                  <a:pt x="398" y="33"/>
                  <a:pt x="395" y="33"/>
                </a:cubicBezTo>
                <a:cubicBezTo>
                  <a:pt x="395" y="35"/>
                  <a:pt x="398" y="33"/>
                  <a:pt x="399" y="34"/>
                </a:cubicBezTo>
                <a:cubicBezTo>
                  <a:pt x="395" y="35"/>
                  <a:pt x="391" y="33"/>
                  <a:pt x="387" y="33"/>
                </a:cubicBezTo>
                <a:cubicBezTo>
                  <a:pt x="385" y="34"/>
                  <a:pt x="381" y="35"/>
                  <a:pt x="379" y="34"/>
                </a:cubicBezTo>
                <a:cubicBezTo>
                  <a:pt x="379" y="34"/>
                  <a:pt x="381" y="35"/>
                  <a:pt x="380" y="34"/>
                </a:cubicBezTo>
                <a:cubicBezTo>
                  <a:pt x="379" y="34"/>
                  <a:pt x="378" y="34"/>
                  <a:pt x="378" y="35"/>
                </a:cubicBezTo>
                <a:cubicBezTo>
                  <a:pt x="377" y="35"/>
                  <a:pt x="374" y="35"/>
                  <a:pt x="372" y="35"/>
                </a:cubicBezTo>
                <a:cubicBezTo>
                  <a:pt x="372" y="36"/>
                  <a:pt x="374" y="35"/>
                  <a:pt x="374" y="36"/>
                </a:cubicBezTo>
                <a:cubicBezTo>
                  <a:pt x="372" y="37"/>
                  <a:pt x="370" y="37"/>
                  <a:pt x="367" y="37"/>
                </a:cubicBezTo>
                <a:cubicBezTo>
                  <a:pt x="365" y="37"/>
                  <a:pt x="363" y="38"/>
                  <a:pt x="360" y="38"/>
                </a:cubicBezTo>
                <a:cubicBezTo>
                  <a:pt x="360" y="38"/>
                  <a:pt x="361" y="38"/>
                  <a:pt x="361" y="39"/>
                </a:cubicBezTo>
                <a:cubicBezTo>
                  <a:pt x="359" y="38"/>
                  <a:pt x="358" y="39"/>
                  <a:pt x="356" y="39"/>
                </a:cubicBezTo>
                <a:cubicBezTo>
                  <a:pt x="356" y="39"/>
                  <a:pt x="356" y="38"/>
                  <a:pt x="355" y="39"/>
                </a:cubicBezTo>
                <a:cubicBezTo>
                  <a:pt x="355" y="39"/>
                  <a:pt x="356" y="39"/>
                  <a:pt x="356" y="39"/>
                </a:cubicBezTo>
                <a:cubicBezTo>
                  <a:pt x="354" y="39"/>
                  <a:pt x="352" y="39"/>
                  <a:pt x="351" y="39"/>
                </a:cubicBezTo>
                <a:cubicBezTo>
                  <a:pt x="351" y="39"/>
                  <a:pt x="351" y="39"/>
                  <a:pt x="351" y="39"/>
                </a:cubicBezTo>
                <a:cubicBezTo>
                  <a:pt x="349" y="39"/>
                  <a:pt x="347" y="39"/>
                  <a:pt x="345" y="39"/>
                </a:cubicBezTo>
                <a:cubicBezTo>
                  <a:pt x="346" y="40"/>
                  <a:pt x="348" y="39"/>
                  <a:pt x="348" y="40"/>
                </a:cubicBezTo>
                <a:cubicBezTo>
                  <a:pt x="345" y="40"/>
                  <a:pt x="341" y="40"/>
                  <a:pt x="339" y="40"/>
                </a:cubicBezTo>
                <a:cubicBezTo>
                  <a:pt x="339" y="38"/>
                  <a:pt x="343" y="39"/>
                  <a:pt x="342" y="38"/>
                </a:cubicBezTo>
                <a:cubicBezTo>
                  <a:pt x="335" y="38"/>
                  <a:pt x="325" y="40"/>
                  <a:pt x="317" y="40"/>
                </a:cubicBezTo>
                <a:cubicBezTo>
                  <a:pt x="319" y="42"/>
                  <a:pt x="323" y="40"/>
                  <a:pt x="326" y="40"/>
                </a:cubicBezTo>
                <a:cubicBezTo>
                  <a:pt x="326" y="41"/>
                  <a:pt x="328" y="42"/>
                  <a:pt x="329" y="41"/>
                </a:cubicBezTo>
                <a:cubicBezTo>
                  <a:pt x="329" y="41"/>
                  <a:pt x="328" y="41"/>
                  <a:pt x="328" y="41"/>
                </a:cubicBezTo>
                <a:cubicBezTo>
                  <a:pt x="328" y="41"/>
                  <a:pt x="329" y="41"/>
                  <a:pt x="329" y="41"/>
                </a:cubicBezTo>
                <a:cubicBezTo>
                  <a:pt x="329" y="40"/>
                  <a:pt x="327" y="41"/>
                  <a:pt x="327" y="40"/>
                </a:cubicBezTo>
                <a:cubicBezTo>
                  <a:pt x="327" y="40"/>
                  <a:pt x="330" y="40"/>
                  <a:pt x="329" y="41"/>
                </a:cubicBezTo>
                <a:cubicBezTo>
                  <a:pt x="332" y="39"/>
                  <a:pt x="336" y="39"/>
                  <a:pt x="338" y="40"/>
                </a:cubicBezTo>
                <a:cubicBezTo>
                  <a:pt x="337" y="41"/>
                  <a:pt x="335" y="41"/>
                  <a:pt x="335" y="40"/>
                </a:cubicBezTo>
                <a:cubicBezTo>
                  <a:pt x="334" y="41"/>
                  <a:pt x="333" y="41"/>
                  <a:pt x="331" y="41"/>
                </a:cubicBezTo>
                <a:cubicBezTo>
                  <a:pt x="341" y="41"/>
                  <a:pt x="355" y="39"/>
                  <a:pt x="366" y="39"/>
                </a:cubicBezTo>
                <a:cubicBezTo>
                  <a:pt x="366" y="39"/>
                  <a:pt x="365" y="39"/>
                  <a:pt x="365" y="39"/>
                </a:cubicBezTo>
                <a:cubicBezTo>
                  <a:pt x="373" y="38"/>
                  <a:pt x="384" y="37"/>
                  <a:pt x="393" y="36"/>
                </a:cubicBezTo>
                <a:cubicBezTo>
                  <a:pt x="394" y="34"/>
                  <a:pt x="397" y="36"/>
                  <a:pt x="400" y="35"/>
                </a:cubicBezTo>
                <a:cubicBezTo>
                  <a:pt x="400" y="35"/>
                  <a:pt x="400" y="35"/>
                  <a:pt x="400" y="34"/>
                </a:cubicBezTo>
                <a:cubicBezTo>
                  <a:pt x="403" y="34"/>
                  <a:pt x="407" y="34"/>
                  <a:pt x="411" y="33"/>
                </a:cubicBezTo>
                <a:cubicBezTo>
                  <a:pt x="408" y="33"/>
                  <a:pt x="403" y="34"/>
                  <a:pt x="399" y="34"/>
                </a:cubicBezTo>
                <a:close/>
                <a:moveTo>
                  <a:pt x="327" y="31"/>
                </a:moveTo>
                <a:cubicBezTo>
                  <a:pt x="328" y="31"/>
                  <a:pt x="329" y="30"/>
                  <a:pt x="329" y="31"/>
                </a:cubicBezTo>
                <a:cubicBezTo>
                  <a:pt x="327" y="31"/>
                  <a:pt x="325" y="31"/>
                  <a:pt x="324" y="31"/>
                </a:cubicBezTo>
                <a:cubicBezTo>
                  <a:pt x="322" y="31"/>
                  <a:pt x="323" y="32"/>
                  <a:pt x="324" y="31"/>
                </a:cubicBezTo>
                <a:cubicBezTo>
                  <a:pt x="326" y="32"/>
                  <a:pt x="330" y="31"/>
                  <a:pt x="332" y="30"/>
                </a:cubicBezTo>
                <a:cubicBezTo>
                  <a:pt x="331" y="30"/>
                  <a:pt x="328" y="30"/>
                  <a:pt x="327" y="31"/>
                </a:cubicBezTo>
                <a:close/>
                <a:moveTo>
                  <a:pt x="324" y="103"/>
                </a:moveTo>
                <a:cubicBezTo>
                  <a:pt x="324" y="103"/>
                  <a:pt x="323" y="103"/>
                  <a:pt x="323" y="103"/>
                </a:cubicBezTo>
                <a:cubicBezTo>
                  <a:pt x="324" y="103"/>
                  <a:pt x="325" y="103"/>
                  <a:pt x="325" y="103"/>
                </a:cubicBezTo>
                <a:cubicBezTo>
                  <a:pt x="326" y="103"/>
                  <a:pt x="326" y="103"/>
                  <a:pt x="325" y="103"/>
                </a:cubicBezTo>
                <a:cubicBezTo>
                  <a:pt x="325" y="103"/>
                  <a:pt x="325" y="103"/>
                  <a:pt x="324" y="103"/>
                </a:cubicBezTo>
                <a:close/>
                <a:moveTo>
                  <a:pt x="405" y="26"/>
                </a:moveTo>
                <a:cubicBezTo>
                  <a:pt x="407" y="26"/>
                  <a:pt x="409" y="26"/>
                  <a:pt x="410" y="26"/>
                </a:cubicBezTo>
                <a:cubicBezTo>
                  <a:pt x="404" y="25"/>
                  <a:pt x="396" y="27"/>
                  <a:pt x="390" y="26"/>
                </a:cubicBezTo>
                <a:cubicBezTo>
                  <a:pt x="396" y="25"/>
                  <a:pt x="403" y="25"/>
                  <a:pt x="409" y="24"/>
                </a:cubicBezTo>
                <a:cubicBezTo>
                  <a:pt x="405" y="24"/>
                  <a:pt x="400" y="25"/>
                  <a:pt x="394" y="25"/>
                </a:cubicBezTo>
                <a:cubicBezTo>
                  <a:pt x="386" y="25"/>
                  <a:pt x="378" y="26"/>
                  <a:pt x="371" y="27"/>
                </a:cubicBezTo>
                <a:cubicBezTo>
                  <a:pt x="375" y="26"/>
                  <a:pt x="379" y="26"/>
                  <a:pt x="382" y="25"/>
                </a:cubicBezTo>
                <a:cubicBezTo>
                  <a:pt x="375" y="25"/>
                  <a:pt x="369" y="26"/>
                  <a:pt x="363" y="27"/>
                </a:cubicBezTo>
                <a:cubicBezTo>
                  <a:pt x="360" y="27"/>
                  <a:pt x="364" y="27"/>
                  <a:pt x="365" y="27"/>
                </a:cubicBezTo>
                <a:cubicBezTo>
                  <a:pt x="367" y="27"/>
                  <a:pt x="370" y="26"/>
                  <a:pt x="371" y="27"/>
                </a:cubicBezTo>
                <a:cubicBezTo>
                  <a:pt x="365" y="27"/>
                  <a:pt x="361" y="28"/>
                  <a:pt x="355" y="28"/>
                </a:cubicBezTo>
                <a:cubicBezTo>
                  <a:pt x="354" y="28"/>
                  <a:pt x="353" y="27"/>
                  <a:pt x="352" y="28"/>
                </a:cubicBezTo>
                <a:cubicBezTo>
                  <a:pt x="350" y="28"/>
                  <a:pt x="349" y="28"/>
                  <a:pt x="347" y="28"/>
                </a:cubicBezTo>
                <a:cubicBezTo>
                  <a:pt x="342" y="28"/>
                  <a:pt x="336" y="29"/>
                  <a:pt x="331" y="30"/>
                </a:cubicBezTo>
                <a:cubicBezTo>
                  <a:pt x="333" y="30"/>
                  <a:pt x="335" y="29"/>
                  <a:pt x="337" y="30"/>
                </a:cubicBezTo>
                <a:cubicBezTo>
                  <a:pt x="336" y="30"/>
                  <a:pt x="336" y="30"/>
                  <a:pt x="335" y="30"/>
                </a:cubicBezTo>
                <a:cubicBezTo>
                  <a:pt x="337" y="31"/>
                  <a:pt x="338" y="31"/>
                  <a:pt x="339" y="31"/>
                </a:cubicBezTo>
                <a:cubicBezTo>
                  <a:pt x="337" y="31"/>
                  <a:pt x="336" y="31"/>
                  <a:pt x="335" y="32"/>
                </a:cubicBezTo>
                <a:cubicBezTo>
                  <a:pt x="339" y="31"/>
                  <a:pt x="347" y="31"/>
                  <a:pt x="352" y="30"/>
                </a:cubicBezTo>
                <a:cubicBezTo>
                  <a:pt x="351" y="30"/>
                  <a:pt x="350" y="31"/>
                  <a:pt x="349" y="30"/>
                </a:cubicBezTo>
                <a:cubicBezTo>
                  <a:pt x="349" y="30"/>
                  <a:pt x="350" y="30"/>
                  <a:pt x="351" y="30"/>
                </a:cubicBezTo>
                <a:cubicBezTo>
                  <a:pt x="351" y="30"/>
                  <a:pt x="351" y="29"/>
                  <a:pt x="352" y="29"/>
                </a:cubicBezTo>
                <a:cubicBezTo>
                  <a:pt x="356" y="28"/>
                  <a:pt x="361" y="27"/>
                  <a:pt x="365" y="28"/>
                </a:cubicBezTo>
                <a:cubicBezTo>
                  <a:pt x="361" y="29"/>
                  <a:pt x="355" y="28"/>
                  <a:pt x="353" y="30"/>
                </a:cubicBezTo>
                <a:cubicBezTo>
                  <a:pt x="355" y="29"/>
                  <a:pt x="358" y="29"/>
                  <a:pt x="360" y="30"/>
                </a:cubicBezTo>
                <a:cubicBezTo>
                  <a:pt x="360" y="29"/>
                  <a:pt x="361" y="29"/>
                  <a:pt x="361" y="29"/>
                </a:cubicBezTo>
                <a:cubicBezTo>
                  <a:pt x="371" y="29"/>
                  <a:pt x="381" y="27"/>
                  <a:pt x="390" y="27"/>
                </a:cubicBezTo>
                <a:cubicBezTo>
                  <a:pt x="388" y="27"/>
                  <a:pt x="385" y="28"/>
                  <a:pt x="383" y="28"/>
                </a:cubicBezTo>
                <a:cubicBezTo>
                  <a:pt x="382" y="28"/>
                  <a:pt x="383" y="28"/>
                  <a:pt x="382" y="28"/>
                </a:cubicBezTo>
                <a:cubicBezTo>
                  <a:pt x="378" y="28"/>
                  <a:pt x="374" y="28"/>
                  <a:pt x="370" y="29"/>
                </a:cubicBezTo>
                <a:cubicBezTo>
                  <a:pt x="373" y="29"/>
                  <a:pt x="377" y="28"/>
                  <a:pt x="379" y="29"/>
                </a:cubicBezTo>
                <a:cubicBezTo>
                  <a:pt x="375" y="30"/>
                  <a:pt x="371" y="29"/>
                  <a:pt x="367" y="29"/>
                </a:cubicBezTo>
                <a:cubicBezTo>
                  <a:pt x="367" y="30"/>
                  <a:pt x="369" y="30"/>
                  <a:pt x="368" y="30"/>
                </a:cubicBezTo>
                <a:cubicBezTo>
                  <a:pt x="362" y="31"/>
                  <a:pt x="358" y="31"/>
                  <a:pt x="352" y="32"/>
                </a:cubicBezTo>
                <a:cubicBezTo>
                  <a:pt x="358" y="32"/>
                  <a:pt x="364" y="31"/>
                  <a:pt x="369" y="31"/>
                </a:cubicBezTo>
                <a:cubicBezTo>
                  <a:pt x="369" y="32"/>
                  <a:pt x="368" y="31"/>
                  <a:pt x="368" y="32"/>
                </a:cubicBezTo>
                <a:cubicBezTo>
                  <a:pt x="373" y="32"/>
                  <a:pt x="379" y="31"/>
                  <a:pt x="384" y="31"/>
                </a:cubicBezTo>
                <a:cubicBezTo>
                  <a:pt x="391" y="29"/>
                  <a:pt x="402" y="29"/>
                  <a:pt x="409" y="28"/>
                </a:cubicBezTo>
                <a:cubicBezTo>
                  <a:pt x="409" y="27"/>
                  <a:pt x="408" y="28"/>
                  <a:pt x="408" y="27"/>
                </a:cubicBezTo>
                <a:cubicBezTo>
                  <a:pt x="410" y="27"/>
                  <a:pt x="412" y="27"/>
                  <a:pt x="413" y="27"/>
                </a:cubicBezTo>
                <a:cubicBezTo>
                  <a:pt x="411" y="27"/>
                  <a:pt x="407" y="27"/>
                  <a:pt x="405" y="26"/>
                </a:cubicBezTo>
                <a:close/>
                <a:moveTo>
                  <a:pt x="339" y="30"/>
                </a:moveTo>
                <a:cubicBezTo>
                  <a:pt x="340" y="30"/>
                  <a:pt x="341" y="29"/>
                  <a:pt x="342" y="30"/>
                </a:cubicBezTo>
                <a:cubicBezTo>
                  <a:pt x="341" y="30"/>
                  <a:pt x="340" y="30"/>
                  <a:pt x="339" y="30"/>
                </a:cubicBezTo>
                <a:close/>
                <a:moveTo>
                  <a:pt x="343" y="30"/>
                </a:moveTo>
                <a:cubicBezTo>
                  <a:pt x="343" y="29"/>
                  <a:pt x="345" y="30"/>
                  <a:pt x="346" y="29"/>
                </a:cubicBezTo>
                <a:cubicBezTo>
                  <a:pt x="347" y="30"/>
                  <a:pt x="350" y="29"/>
                  <a:pt x="351" y="29"/>
                </a:cubicBezTo>
                <a:cubicBezTo>
                  <a:pt x="349" y="30"/>
                  <a:pt x="345" y="30"/>
                  <a:pt x="343" y="30"/>
                </a:cubicBezTo>
                <a:close/>
                <a:moveTo>
                  <a:pt x="352" y="28"/>
                </a:moveTo>
                <a:cubicBezTo>
                  <a:pt x="352" y="28"/>
                  <a:pt x="353" y="28"/>
                  <a:pt x="353" y="28"/>
                </a:cubicBezTo>
                <a:cubicBezTo>
                  <a:pt x="353" y="29"/>
                  <a:pt x="352" y="28"/>
                  <a:pt x="352" y="28"/>
                </a:cubicBezTo>
                <a:close/>
                <a:moveTo>
                  <a:pt x="366" y="28"/>
                </a:moveTo>
                <a:cubicBezTo>
                  <a:pt x="369" y="27"/>
                  <a:pt x="372" y="27"/>
                  <a:pt x="375" y="27"/>
                </a:cubicBezTo>
                <a:cubicBezTo>
                  <a:pt x="373" y="28"/>
                  <a:pt x="369" y="28"/>
                  <a:pt x="366" y="28"/>
                </a:cubicBezTo>
                <a:close/>
                <a:moveTo>
                  <a:pt x="379" y="27"/>
                </a:moveTo>
                <a:cubicBezTo>
                  <a:pt x="378" y="26"/>
                  <a:pt x="380" y="26"/>
                  <a:pt x="380" y="27"/>
                </a:cubicBezTo>
                <a:cubicBezTo>
                  <a:pt x="380" y="27"/>
                  <a:pt x="379" y="27"/>
                  <a:pt x="379" y="27"/>
                </a:cubicBezTo>
                <a:close/>
                <a:moveTo>
                  <a:pt x="382" y="27"/>
                </a:moveTo>
                <a:cubicBezTo>
                  <a:pt x="381" y="27"/>
                  <a:pt x="380" y="27"/>
                  <a:pt x="380" y="27"/>
                </a:cubicBezTo>
                <a:cubicBezTo>
                  <a:pt x="380" y="26"/>
                  <a:pt x="382" y="26"/>
                  <a:pt x="382" y="27"/>
                </a:cubicBezTo>
                <a:close/>
                <a:moveTo>
                  <a:pt x="382" y="27"/>
                </a:moveTo>
                <a:cubicBezTo>
                  <a:pt x="382" y="26"/>
                  <a:pt x="382" y="26"/>
                  <a:pt x="382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4" y="27"/>
                  <a:pt x="383" y="27"/>
                  <a:pt x="382" y="27"/>
                </a:cubicBezTo>
                <a:close/>
                <a:moveTo>
                  <a:pt x="385" y="26"/>
                </a:moveTo>
                <a:cubicBezTo>
                  <a:pt x="385" y="25"/>
                  <a:pt x="387" y="26"/>
                  <a:pt x="388" y="26"/>
                </a:cubicBezTo>
                <a:cubicBezTo>
                  <a:pt x="388" y="27"/>
                  <a:pt x="386" y="27"/>
                  <a:pt x="385" y="26"/>
                </a:cubicBezTo>
                <a:close/>
                <a:moveTo>
                  <a:pt x="370" y="31"/>
                </a:moveTo>
                <a:cubicBezTo>
                  <a:pt x="370" y="30"/>
                  <a:pt x="374" y="30"/>
                  <a:pt x="374" y="31"/>
                </a:cubicBezTo>
                <a:cubicBezTo>
                  <a:pt x="374" y="32"/>
                  <a:pt x="371" y="31"/>
                  <a:pt x="370" y="31"/>
                </a:cubicBezTo>
                <a:close/>
                <a:moveTo>
                  <a:pt x="376" y="31"/>
                </a:moveTo>
                <a:cubicBezTo>
                  <a:pt x="376" y="30"/>
                  <a:pt x="379" y="29"/>
                  <a:pt x="379" y="31"/>
                </a:cubicBezTo>
                <a:cubicBezTo>
                  <a:pt x="378" y="31"/>
                  <a:pt x="377" y="31"/>
                  <a:pt x="376" y="31"/>
                </a:cubicBezTo>
                <a:close/>
                <a:moveTo>
                  <a:pt x="379" y="30"/>
                </a:moveTo>
                <a:cubicBezTo>
                  <a:pt x="381" y="30"/>
                  <a:pt x="384" y="30"/>
                  <a:pt x="385" y="30"/>
                </a:cubicBezTo>
                <a:cubicBezTo>
                  <a:pt x="384" y="30"/>
                  <a:pt x="381" y="31"/>
                  <a:pt x="379" y="30"/>
                </a:cubicBezTo>
                <a:close/>
                <a:moveTo>
                  <a:pt x="385" y="29"/>
                </a:moveTo>
                <a:cubicBezTo>
                  <a:pt x="386" y="28"/>
                  <a:pt x="388" y="28"/>
                  <a:pt x="389" y="28"/>
                </a:cubicBezTo>
                <a:cubicBezTo>
                  <a:pt x="388" y="29"/>
                  <a:pt x="386" y="29"/>
                  <a:pt x="385" y="29"/>
                </a:cubicBezTo>
                <a:close/>
                <a:moveTo>
                  <a:pt x="394" y="28"/>
                </a:moveTo>
                <a:cubicBezTo>
                  <a:pt x="393" y="28"/>
                  <a:pt x="392" y="29"/>
                  <a:pt x="390" y="28"/>
                </a:cubicBezTo>
                <a:cubicBezTo>
                  <a:pt x="390" y="28"/>
                  <a:pt x="390" y="28"/>
                  <a:pt x="390" y="28"/>
                </a:cubicBezTo>
                <a:cubicBezTo>
                  <a:pt x="392" y="28"/>
                  <a:pt x="395" y="27"/>
                  <a:pt x="398" y="28"/>
                </a:cubicBezTo>
                <a:cubicBezTo>
                  <a:pt x="397" y="29"/>
                  <a:pt x="396" y="28"/>
                  <a:pt x="394" y="28"/>
                </a:cubicBezTo>
                <a:close/>
                <a:moveTo>
                  <a:pt x="398" y="28"/>
                </a:moveTo>
                <a:cubicBezTo>
                  <a:pt x="398" y="27"/>
                  <a:pt x="399" y="27"/>
                  <a:pt x="400" y="28"/>
                </a:cubicBezTo>
                <a:cubicBezTo>
                  <a:pt x="400" y="28"/>
                  <a:pt x="398" y="28"/>
                  <a:pt x="398" y="28"/>
                </a:cubicBezTo>
                <a:close/>
                <a:moveTo>
                  <a:pt x="333" y="71"/>
                </a:moveTo>
                <a:cubicBezTo>
                  <a:pt x="337" y="72"/>
                  <a:pt x="340" y="71"/>
                  <a:pt x="343" y="71"/>
                </a:cubicBezTo>
                <a:cubicBezTo>
                  <a:pt x="348" y="71"/>
                  <a:pt x="352" y="69"/>
                  <a:pt x="357" y="70"/>
                </a:cubicBezTo>
                <a:cubicBezTo>
                  <a:pt x="359" y="70"/>
                  <a:pt x="361" y="70"/>
                  <a:pt x="364" y="69"/>
                </a:cubicBezTo>
                <a:cubicBezTo>
                  <a:pt x="366" y="69"/>
                  <a:pt x="371" y="69"/>
                  <a:pt x="371" y="68"/>
                </a:cubicBezTo>
                <a:cubicBezTo>
                  <a:pt x="375" y="68"/>
                  <a:pt x="380" y="67"/>
                  <a:pt x="385" y="67"/>
                </a:cubicBezTo>
                <a:cubicBezTo>
                  <a:pt x="385" y="68"/>
                  <a:pt x="388" y="67"/>
                  <a:pt x="389" y="68"/>
                </a:cubicBezTo>
                <a:cubicBezTo>
                  <a:pt x="390" y="67"/>
                  <a:pt x="392" y="67"/>
                  <a:pt x="392" y="66"/>
                </a:cubicBezTo>
                <a:cubicBezTo>
                  <a:pt x="388" y="66"/>
                  <a:pt x="384" y="67"/>
                  <a:pt x="380" y="67"/>
                </a:cubicBezTo>
                <a:cubicBezTo>
                  <a:pt x="365" y="69"/>
                  <a:pt x="348" y="70"/>
                  <a:pt x="333" y="71"/>
                </a:cubicBezTo>
                <a:close/>
                <a:moveTo>
                  <a:pt x="337" y="16"/>
                </a:moveTo>
                <a:cubicBezTo>
                  <a:pt x="339" y="15"/>
                  <a:pt x="341" y="16"/>
                  <a:pt x="343" y="15"/>
                </a:cubicBezTo>
                <a:cubicBezTo>
                  <a:pt x="342" y="15"/>
                  <a:pt x="338" y="15"/>
                  <a:pt x="337" y="16"/>
                </a:cubicBezTo>
                <a:close/>
                <a:moveTo>
                  <a:pt x="349" y="42"/>
                </a:moveTo>
                <a:cubicBezTo>
                  <a:pt x="346" y="42"/>
                  <a:pt x="343" y="42"/>
                  <a:pt x="340" y="43"/>
                </a:cubicBezTo>
                <a:cubicBezTo>
                  <a:pt x="343" y="43"/>
                  <a:pt x="347" y="43"/>
                  <a:pt x="349" y="42"/>
                </a:cubicBezTo>
                <a:close/>
                <a:moveTo>
                  <a:pt x="348" y="65"/>
                </a:moveTo>
                <a:cubicBezTo>
                  <a:pt x="348" y="65"/>
                  <a:pt x="346" y="65"/>
                  <a:pt x="346" y="66"/>
                </a:cubicBezTo>
                <a:cubicBezTo>
                  <a:pt x="347" y="66"/>
                  <a:pt x="349" y="66"/>
                  <a:pt x="348" y="65"/>
                </a:cubicBezTo>
                <a:close/>
                <a:moveTo>
                  <a:pt x="353" y="32"/>
                </a:moveTo>
                <a:cubicBezTo>
                  <a:pt x="353" y="31"/>
                  <a:pt x="355" y="32"/>
                  <a:pt x="356" y="31"/>
                </a:cubicBezTo>
                <a:cubicBezTo>
                  <a:pt x="355" y="31"/>
                  <a:pt x="353" y="31"/>
                  <a:pt x="353" y="32"/>
                </a:cubicBezTo>
                <a:close/>
                <a:moveTo>
                  <a:pt x="360" y="63"/>
                </a:moveTo>
                <a:cubicBezTo>
                  <a:pt x="358" y="64"/>
                  <a:pt x="356" y="63"/>
                  <a:pt x="354" y="64"/>
                </a:cubicBezTo>
                <a:cubicBezTo>
                  <a:pt x="356" y="64"/>
                  <a:pt x="359" y="65"/>
                  <a:pt x="360" y="63"/>
                </a:cubicBezTo>
                <a:close/>
                <a:moveTo>
                  <a:pt x="369" y="42"/>
                </a:moveTo>
                <a:cubicBezTo>
                  <a:pt x="367" y="41"/>
                  <a:pt x="362" y="42"/>
                  <a:pt x="359" y="42"/>
                </a:cubicBezTo>
                <a:cubicBezTo>
                  <a:pt x="362" y="43"/>
                  <a:pt x="366" y="42"/>
                  <a:pt x="369" y="42"/>
                </a:cubicBezTo>
                <a:close/>
                <a:moveTo>
                  <a:pt x="366" y="40"/>
                </a:moveTo>
                <a:cubicBezTo>
                  <a:pt x="367" y="41"/>
                  <a:pt x="368" y="41"/>
                  <a:pt x="368" y="40"/>
                </a:cubicBezTo>
                <a:cubicBezTo>
                  <a:pt x="369" y="41"/>
                  <a:pt x="369" y="41"/>
                  <a:pt x="369" y="41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7" y="43"/>
                  <a:pt x="364" y="43"/>
                  <a:pt x="362" y="43"/>
                </a:cubicBezTo>
                <a:cubicBezTo>
                  <a:pt x="365" y="43"/>
                  <a:pt x="370" y="43"/>
                  <a:pt x="373" y="42"/>
                </a:cubicBezTo>
                <a:cubicBezTo>
                  <a:pt x="374" y="42"/>
                  <a:pt x="375" y="43"/>
                  <a:pt x="376" y="42"/>
                </a:cubicBezTo>
                <a:cubicBezTo>
                  <a:pt x="375" y="42"/>
                  <a:pt x="374" y="42"/>
                  <a:pt x="374" y="42"/>
                </a:cubicBezTo>
                <a:cubicBezTo>
                  <a:pt x="378" y="42"/>
                  <a:pt x="382" y="40"/>
                  <a:pt x="387" y="41"/>
                </a:cubicBezTo>
                <a:cubicBezTo>
                  <a:pt x="384" y="42"/>
                  <a:pt x="379" y="41"/>
                  <a:pt x="376" y="42"/>
                </a:cubicBezTo>
                <a:cubicBezTo>
                  <a:pt x="378" y="42"/>
                  <a:pt x="379" y="42"/>
                  <a:pt x="381" y="42"/>
                </a:cubicBezTo>
                <a:cubicBezTo>
                  <a:pt x="381" y="42"/>
                  <a:pt x="381" y="42"/>
                  <a:pt x="381" y="43"/>
                </a:cubicBezTo>
                <a:cubicBezTo>
                  <a:pt x="388" y="43"/>
                  <a:pt x="395" y="42"/>
                  <a:pt x="402" y="41"/>
                </a:cubicBezTo>
                <a:cubicBezTo>
                  <a:pt x="402" y="40"/>
                  <a:pt x="402" y="40"/>
                  <a:pt x="402" y="40"/>
                </a:cubicBezTo>
                <a:cubicBezTo>
                  <a:pt x="401" y="40"/>
                  <a:pt x="401" y="39"/>
                  <a:pt x="401" y="39"/>
                </a:cubicBezTo>
                <a:cubicBezTo>
                  <a:pt x="401" y="38"/>
                  <a:pt x="402" y="39"/>
                  <a:pt x="402" y="38"/>
                </a:cubicBezTo>
                <a:cubicBezTo>
                  <a:pt x="401" y="38"/>
                  <a:pt x="401" y="38"/>
                  <a:pt x="401" y="38"/>
                </a:cubicBezTo>
                <a:cubicBezTo>
                  <a:pt x="401" y="37"/>
                  <a:pt x="402" y="37"/>
                  <a:pt x="402" y="37"/>
                </a:cubicBezTo>
                <a:cubicBezTo>
                  <a:pt x="398" y="37"/>
                  <a:pt x="392" y="39"/>
                  <a:pt x="388" y="37"/>
                </a:cubicBezTo>
                <a:cubicBezTo>
                  <a:pt x="386" y="38"/>
                  <a:pt x="383" y="39"/>
                  <a:pt x="381" y="38"/>
                </a:cubicBezTo>
                <a:cubicBezTo>
                  <a:pt x="380" y="38"/>
                  <a:pt x="379" y="38"/>
                  <a:pt x="378" y="39"/>
                </a:cubicBezTo>
                <a:cubicBezTo>
                  <a:pt x="375" y="38"/>
                  <a:pt x="372" y="40"/>
                  <a:pt x="368" y="39"/>
                </a:cubicBezTo>
                <a:cubicBezTo>
                  <a:pt x="369" y="41"/>
                  <a:pt x="366" y="39"/>
                  <a:pt x="366" y="40"/>
                </a:cubicBezTo>
                <a:close/>
                <a:moveTo>
                  <a:pt x="389" y="41"/>
                </a:moveTo>
                <a:cubicBezTo>
                  <a:pt x="387" y="42"/>
                  <a:pt x="391" y="42"/>
                  <a:pt x="391" y="41"/>
                </a:cubicBezTo>
                <a:cubicBezTo>
                  <a:pt x="391" y="42"/>
                  <a:pt x="388" y="42"/>
                  <a:pt x="386" y="42"/>
                </a:cubicBezTo>
                <a:cubicBezTo>
                  <a:pt x="385" y="42"/>
                  <a:pt x="384" y="43"/>
                  <a:pt x="383" y="43"/>
                </a:cubicBezTo>
                <a:cubicBezTo>
                  <a:pt x="385" y="42"/>
                  <a:pt x="386" y="41"/>
                  <a:pt x="389" y="41"/>
                </a:cubicBezTo>
                <a:close/>
                <a:moveTo>
                  <a:pt x="364" y="24"/>
                </a:moveTo>
                <a:cubicBezTo>
                  <a:pt x="368" y="24"/>
                  <a:pt x="371" y="23"/>
                  <a:pt x="374" y="22"/>
                </a:cubicBezTo>
                <a:cubicBezTo>
                  <a:pt x="372" y="23"/>
                  <a:pt x="368" y="22"/>
                  <a:pt x="366" y="23"/>
                </a:cubicBezTo>
                <a:cubicBezTo>
                  <a:pt x="367" y="23"/>
                  <a:pt x="368" y="23"/>
                  <a:pt x="369" y="23"/>
                </a:cubicBezTo>
                <a:cubicBezTo>
                  <a:pt x="367" y="24"/>
                  <a:pt x="366" y="23"/>
                  <a:pt x="364" y="24"/>
                </a:cubicBezTo>
                <a:close/>
                <a:moveTo>
                  <a:pt x="385" y="19"/>
                </a:moveTo>
                <a:cubicBezTo>
                  <a:pt x="384" y="19"/>
                  <a:pt x="383" y="19"/>
                  <a:pt x="383" y="20"/>
                </a:cubicBezTo>
                <a:cubicBezTo>
                  <a:pt x="384" y="19"/>
                  <a:pt x="384" y="19"/>
                  <a:pt x="385" y="19"/>
                </a:cubicBezTo>
                <a:close/>
                <a:moveTo>
                  <a:pt x="386" y="19"/>
                </a:moveTo>
                <a:cubicBezTo>
                  <a:pt x="390" y="19"/>
                  <a:pt x="392" y="18"/>
                  <a:pt x="396" y="19"/>
                </a:cubicBezTo>
                <a:cubicBezTo>
                  <a:pt x="393" y="17"/>
                  <a:pt x="391" y="19"/>
                  <a:pt x="388" y="18"/>
                </a:cubicBezTo>
                <a:cubicBezTo>
                  <a:pt x="388" y="19"/>
                  <a:pt x="387" y="19"/>
                  <a:pt x="386" y="19"/>
                </a:cubicBezTo>
                <a:close/>
                <a:moveTo>
                  <a:pt x="392" y="64"/>
                </a:moveTo>
                <a:cubicBezTo>
                  <a:pt x="391" y="65"/>
                  <a:pt x="389" y="64"/>
                  <a:pt x="388" y="65"/>
                </a:cubicBezTo>
                <a:cubicBezTo>
                  <a:pt x="390" y="65"/>
                  <a:pt x="392" y="65"/>
                  <a:pt x="392" y="64"/>
                </a:cubicBezTo>
                <a:close/>
                <a:moveTo>
                  <a:pt x="393" y="1"/>
                </a:moveTo>
                <a:cubicBezTo>
                  <a:pt x="392" y="1"/>
                  <a:pt x="390" y="0"/>
                  <a:pt x="390" y="1"/>
                </a:cubicBezTo>
                <a:cubicBezTo>
                  <a:pt x="390" y="1"/>
                  <a:pt x="393" y="1"/>
                  <a:pt x="393" y="1"/>
                </a:cubicBezTo>
                <a:close/>
                <a:moveTo>
                  <a:pt x="398" y="44"/>
                </a:moveTo>
                <a:cubicBezTo>
                  <a:pt x="396" y="44"/>
                  <a:pt x="395" y="44"/>
                  <a:pt x="394" y="44"/>
                </a:cubicBezTo>
                <a:cubicBezTo>
                  <a:pt x="395" y="44"/>
                  <a:pt x="396" y="44"/>
                  <a:pt x="398" y="44"/>
                </a:cubicBezTo>
                <a:close/>
                <a:moveTo>
                  <a:pt x="433" y="39"/>
                </a:moveTo>
                <a:cubicBezTo>
                  <a:pt x="434" y="39"/>
                  <a:pt x="435" y="39"/>
                  <a:pt x="436" y="38"/>
                </a:cubicBezTo>
                <a:cubicBezTo>
                  <a:pt x="435" y="38"/>
                  <a:pt x="434" y="38"/>
                  <a:pt x="433" y="39"/>
                </a:cubicBezTo>
                <a:close/>
                <a:moveTo>
                  <a:pt x="267" y="105"/>
                </a:moveTo>
                <a:cubicBezTo>
                  <a:pt x="263" y="105"/>
                  <a:pt x="257" y="106"/>
                  <a:pt x="252" y="106"/>
                </a:cubicBezTo>
                <a:cubicBezTo>
                  <a:pt x="249" y="105"/>
                  <a:pt x="245" y="106"/>
                  <a:pt x="242" y="106"/>
                </a:cubicBezTo>
                <a:cubicBezTo>
                  <a:pt x="244" y="107"/>
                  <a:pt x="248" y="106"/>
                  <a:pt x="251" y="106"/>
                </a:cubicBezTo>
                <a:cubicBezTo>
                  <a:pt x="247" y="107"/>
                  <a:pt x="242" y="107"/>
                  <a:pt x="238" y="107"/>
                </a:cubicBezTo>
                <a:cubicBezTo>
                  <a:pt x="238" y="107"/>
                  <a:pt x="240" y="107"/>
                  <a:pt x="240" y="107"/>
                </a:cubicBezTo>
                <a:cubicBezTo>
                  <a:pt x="239" y="107"/>
                  <a:pt x="237" y="107"/>
                  <a:pt x="236" y="107"/>
                </a:cubicBezTo>
                <a:cubicBezTo>
                  <a:pt x="237" y="107"/>
                  <a:pt x="235" y="107"/>
                  <a:pt x="235" y="108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44" y="108"/>
                  <a:pt x="249" y="107"/>
                  <a:pt x="253" y="107"/>
                </a:cubicBezTo>
                <a:cubicBezTo>
                  <a:pt x="253" y="107"/>
                  <a:pt x="252" y="107"/>
                  <a:pt x="252" y="107"/>
                </a:cubicBezTo>
                <a:cubicBezTo>
                  <a:pt x="258" y="107"/>
                  <a:pt x="265" y="106"/>
                  <a:pt x="270" y="106"/>
                </a:cubicBezTo>
                <a:cubicBezTo>
                  <a:pt x="269" y="106"/>
                  <a:pt x="268" y="105"/>
                  <a:pt x="267" y="105"/>
                </a:cubicBezTo>
                <a:close/>
                <a:moveTo>
                  <a:pt x="401" y="61"/>
                </a:moveTo>
                <a:cubicBezTo>
                  <a:pt x="397" y="62"/>
                  <a:pt x="394" y="61"/>
                  <a:pt x="390" y="62"/>
                </a:cubicBezTo>
                <a:cubicBezTo>
                  <a:pt x="389" y="62"/>
                  <a:pt x="387" y="63"/>
                  <a:pt x="386" y="63"/>
                </a:cubicBezTo>
                <a:cubicBezTo>
                  <a:pt x="385" y="63"/>
                  <a:pt x="384" y="62"/>
                  <a:pt x="382" y="62"/>
                </a:cubicBezTo>
                <a:cubicBezTo>
                  <a:pt x="380" y="62"/>
                  <a:pt x="377" y="63"/>
                  <a:pt x="375" y="63"/>
                </a:cubicBezTo>
                <a:cubicBezTo>
                  <a:pt x="368" y="64"/>
                  <a:pt x="362" y="65"/>
                  <a:pt x="356" y="65"/>
                </a:cubicBezTo>
                <a:cubicBezTo>
                  <a:pt x="353" y="66"/>
                  <a:pt x="349" y="66"/>
                  <a:pt x="345" y="66"/>
                </a:cubicBezTo>
                <a:cubicBezTo>
                  <a:pt x="345" y="66"/>
                  <a:pt x="345" y="66"/>
                  <a:pt x="345" y="66"/>
                </a:cubicBezTo>
                <a:cubicBezTo>
                  <a:pt x="343" y="66"/>
                  <a:pt x="340" y="66"/>
                  <a:pt x="339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7"/>
                  <a:pt x="342" y="66"/>
                  <a:pt x="342" y="67"/>
                </a:cubicBezTo>
                <a:cubicBezTo>
                  <a:pt x="340" y="67"/>
                  <a:pt x="338" y="66"/>
                  <a:pt x="337" y="67"/>
                </a:cubicBezTo>
                <a:cubicBezTo>
                  <a:pt x="344" y="66"/>
                  <a:pt x="352" y="67"/>
                  <a:pt x="359" y="66"/>
                </a:cubicBezTo>
                <a:cubicBezTo>
                  <a:pt x="367" y="65"/>
                  <a:pt x="375" y="63"/>
                  <a:pt x="382" y="64"/>
                </a:cubicBezTo>
                <a:cubicBezTo>
                  <a:pt x="380" y="65"/>
                  <a:pt x="377" y="65"/>
                  <a:pt x="375" y="66"/>
                </a:cubicBezTo>
                <a:cubicBezTo>
                  <a:pt x="376" y="66"/>
                  <a:pt x="376" y="66"/>
                  <a:pt x="376" y="66"/>
                </a:cubicBezTo>
                <a:cubicBezTo>
                  <a:pt x="376" y="66"/>
                  <a:pt x="375" y="66"/>
                  <a:pt x="375" y="66"/>
                </a:cubicBezTo>
                <a:cubicBezTo>
                  <a:pt x="379" y="66"/>
                  <a:pt x="383" y="66"/>
                  <a:pt x="387" y="65"/>
                </a:cubicBezTo>
                <a:cubicBezTo>
                  <a:pt x="387" y="65"/>
                  <a:pt x="386" y="65"/>
                  <a:pt x="386" y="65"/>
                </a:cubicBezTo>
                <a:cubicBezTo>
                  <a:pt x="390" y="64"/>
                  <a:pt x="395" y="64"/>
                  <a:pt x="399" y="63"/>
                </a:cubicBezTo>
                <a:cubicBezTo>
                  <a:pt x="398" y="63"/>
                  <a:pt x="397" y="63"/>
                  <a:pt x="397" y="63"/>
                </a:cubicBezTo>
                <a:cubicBezTo>
                  <a:pt x="397" y="62"/>
                  <a:pt x="400" y="62"/>
                  <a:pt x="401" y="61"/>
                </a:cubicBezTo>
                <a:close/>
                <a:moveTo>
                  <a:pt x="379" y="22"/>
                </a:moveTo>
                <a:cubicBezTo>
                  <a:pt x="378" y="22"/>
                  <a:pt x="377" y="22"/>
                  <a:pt x="377" y="23"/>
                </a:cubicBezTo>
                <a:cubicBezTo>
                  <a:pt x="378" y="23"/>
                  <a:pt x="379" y="23"/>
                  <a:pt x="381" y="23"/>
                </a:cubicBezTo>
                <a:cubicBezTo>
                  <a:pt x="380" y="23"/>
                  <a:pt x="380" y="23"/>
                  <a:pt x="380" y="23"/>
                </a:cubicBezTo>
                <a:cubicBezTo>
                  <a:pt x="386" y="23"/>
                  <a:pt x="395" y="23"/>
                  <a:pt x="401" y="22"/>
                </a:cubicBezTo>
                <a:cubicBezTo>
                  <a:pt x="400" y="22"/>
                  <a:pt x="399" y="22"/>
                  <a:pt x="397" y="22"/>
                </a:cubicBezTo>
                <a:cubicBezTo>
                  <a:pt x="397" y="21"/>
                  <a:pt x="397" y="22"/>
                  <a:pt x="397" y="21"/>
                </a:cubicBezTo>
                <a:cubicBezTo>
                  <a:pt x="397" y="21"/>
                  <a:pt x="396" y="21"/>
                  <a:pt x="396" y="22"/>
                </a:cubicBezTo>
                <a:cubicBezTo>
                  <a:pt x="396" y="22"/>
                  <a:pt x="397" y="22"/>
                  <a:pt x="397" y="22"/>
                </a:cubicBezTo>
                <a:cubicBezTo>
                  <a:pt x="392" y="22"/>
                  <a:pt x="389" y="22"/>
                  <a:pt x="385" y="22"/>
                </a:cubicBezTo>
                <a:cubicBezTo>
                  <a:pt x="385" y="22"/>
                  <a:pt x="386" y="22"/>
                  <a:pt x="385" y="22"/>
                </a:cubicBezTo>
                <a:cubicBezTo>
                  <a:pt x="384" y="22"/>
                  <a:pt x="382" y="22"/>
                  <a:pt x="381" y="22"/>
                </a:cubicBezTo>
                <a:cubicBezTo>
                  <a:pt x="382" y="21"/>
                  <a:pt x="386" y="22"/>
                  <a:pt x="388" y="21"/>
                </a:cubicBezTo>
                <a:cubicBezTo>
                  <a:pt x="387" y="20"/>
                  <a:pt x="385" y="21"/>
                  <a:pt x="384" y="21"/>
                </a:cubicBezTo>
                <a:cubicBezTo>
                  <a:pt x="391" y="20"/>
                  <a:pt x="398" y="20"/>
                  <a:pt x="405" y="19"/>
                </a:cubicBezTo>
                <a:cubicBezTo>
                  <a:pt x="395" y="19"/>
                  <a:pt x="383" y="20"/>
                  <a:pt x="374" y="21"/>
                </a:cubicBezTo>
                <a:cubicBezTo>
                  <a:pt x="376" y="21"/>
                  <a:pt x="378" y="21"/>
                  <a:pt x="379" y="22"/>
                </a:cubicBezTo>
                <a:close/>
                <a:moveTo>
                  <a:pt x="384" y="22"/>
                </a:moveTo>
                <a:cubicBezTo>
                  <a:pt x="383" y="23"/>
                  <a:pt x="382" y="23"/>
                  <a:pt x="381" y="23"/>
                </a:cubicBezTo>
                <a:cubicBezTo>
                  <a:pt x="382" y="22"/>
                  <a:pt x="383" y="22"/>
                  <a:pt x="384" y="22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287711" y="2404952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6" name="矩形 5"/>
          <p:cNvSpPr/>
          <p:nvPr/>
        </p:nvSpPr>
        <p:spPr>
          <a:xfrm>
            <a:off x="9718239" y="2404952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9124363" y="2404952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13817" y="2404952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19901" y="3558607"/>
            <a:ext cx="1524003" cy="15240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334147" y="3906519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78638" y="1219201"/>
            <a:ext cx="10034727" cy="1920896"/>
            <a:chOff x="7938" y="-2173288"/>
            <a:chExt cx="1933575" cy="571501"/>
          </a:xfrm>
          <a:blipFill>
            <a:blip r:embed="rId4"/>
            <a:stretch>
              <a:fillRect/>
            </a:stretch>
          </a:blipFill>
        </p:grpSpPr>
        <p:sp>
          <p:nvSpPr>
            <p:cNvPr id="4" name="Freeform 692"/>
            <p:cNvSpPr/>
            <p:nvPr/>
          </p:nvSpPr>
          <p:spPr bwMode="auto">
            <a:xfrm>
              <a:off x="1141413" y="-21685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93"/>
            <p:cNvSpPr/>
            <p:nvPr/>
          </p:nvSpPr>
          <p:spPr bwMode="auto">
            <a:xfrm>
              <a:off x="1141413" y="-2173288"/>
              <a:ext cx="60325" cy="7938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5 w 16"/>
                <a:gd name="T5" fmla="*/ 1 h 2"/>
                <a:gd name="T6" fmla="*/ 0 w 16"/>
                <a:gd name="T7" fmla="*/ 1 h 2"/>
                <a:gd name="T8" fmla="*/ 16 w 1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8" y="0"/>
                    <a:pt x="5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5" y="2"/>
                    <a:pt x="11" y="2"/>
                    <a:pt x="1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99"/>
            <p:cNvSpPr/>
            <p:nvPr/>
          </p:nvSpPr>
          <p:spPr bwMode="auto">
            <a:xfrm>
              <a:off x="1201738" y="-2173288"/>
              <a:ext cx="7938" cy="793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2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2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00"/>
            <p:cNvSpPr/>
            <p:nvPr/>
          </p:nvSpPr>
          <p:spPr bwMode="auto">
            <a:xfrm>
              <a:off x="322263" y="-2101850"/>
              <a:ext cx="52388" cy="19050"/>
            </a:xfrm>
            <a:custGeom>
              <a:avLst/>
              <a:gdLst>
                <a:gd name="T0" fmla="*/ 14 w 14"/>
                <a:gd name="T1" fmla="*/ 5 h 5"/>
                <a:gd name="T2" fmla="*/ 14 w 14"/>
                <a:gd name="T3" fmla="*/ 4 h 5"/>
                <a:gd name="T4" fmla="*/ 5 w 14"/>
                <a:gd name="T5" fmla="*/ 2 h 5"/>
                <a:gd name="T6" fmla="*/ 6 w 14"/>
                <a:gd name="T7" fmla="*/ 1 h 5"/>
                <a:gd name="T8" fmla="*/ 0 w 14"/>
                <a:gd name="T9" fmla="*/ 0 h 5"/>
                <a:gd name="T10" fmla="*/ 1 w 14"/>
                <a:gd name="T11" fmla="*/ 2 h 5"/>
                <a:gd name="T12" fmla="*/ 14 w 1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4" y="5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1" y="3"/>
                    <a:pt x="7" y="5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5" y="3"/>
                    <a:pt x="9" y="5"/>
                    <a:pt x="1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01"/>
            <p:cNvSpPr>
              <a:spLocks noEditPoints="1"/>
            </p:cNvSpPr>
            <p:nvPr/>
          </p:nvSpPr>
          <p:spPr bwMode="auto">
            <a:xfrm>
              <a:off x="7938" y="-2071688"/>
              <a:ext cx="1933575" cy="465138"/>
            </a:xfrm>
            <a:custGeom>
              <a:avLst/>
              <a:gdLst>
                <a:gd name="T0" fmla="*/ 515 w 515"/>
                <a:gd name="T1" fmla="*/ 105 h 124"/>
                <a:gd name="T2" fmla="*/ 494 w 515"/>
                <a:gd name="T3" fmla="*/ 98 h 124"/>
                <a:gd name="T4" fmla="*/ 449 w 515"/>
                <a:gd name="T5" fmla="*/ 93 h 124"/>
                <a:gd name="T6" fmla="*/ 497 w 515"/>
                <a:gd name="T7" fmla="*/ 88 h 124"/>
                <a:gd name="T8" fmla="*/ 502 w 515"/>
                <a:gd name="T9" fmla="*/ 82 h 124"/>
                <a:gd name="T10" fmla="*/ 509 w 515"/>
                <a:gd name="T11" fmla="*/ 75 h 124"/>
                <a:gd name="T12" fmla="*/ 505 w 515"/>
                <a:gd name="T13" fmla="*/ 70 h 124"/>
                <a:gd name="T14" fmla="*/ 432 w 515"/>
                <a:gd name="T15" fmla="*/ 59 h 124"/>
                <a:gd name="T16" fmla="*/ 365 w 515"/>
                <a:gd name="T17" fmla="*/ 46 h 124"/>
                <a:gd name="T18" fmla="*/ 433 w 515"/>
                <a:gd name="T19" fmla="*/ 50 h 124"/>
                <a:gd name="T20" fmla="*/ 411 w 515"/>
                <a:gd name="T21" fmla="*/ 44 h 124"/>
                <a:gd name="T22" fmla="*/ 361 w 515"/>
                <a:gd name="T23" fmla="*/ 33 h 124"/>
                <a:gd name="T24" fmla="*/ 379 w 515"/>
                <a:gd name="T25" fmla="*/ 33 h 124"/>
                <a:gd name="T26" fmla="*/ 470 w 515"/>
                <a:gd name="T27" fmla="*/ 35 h 124"/>
                <a:gd name="T28" fmla="*/ 441 w 515"/>
                <a:gd name="T29" fmla="*/ 30 h 124"/>
                <a:gd name="T30" fmla="*/ 440 w 515"/>
                <a:gd name="T31" fmla="*/ 31 h 124"/>
                <a:gd name="T32" fmla="*/ 240 w 515"/>
                <a:gd name="T33" fmla="*/ 10 h 124"/>
                <a:gd name="T34" fmla="*/ 265 w 515"/>
                <a:gd name="T35" fmla="*/ 6 h 124"/>
                <a:gd name="T36" fmla="*/ 98 w 515"/>
                <a:gd name="T37" fmla="*/ 2 h 124"/>
                <a:gd name="T38" fmla="*/ 59 w 515"/>
                <a:gd name="T39" fmla="*/ 6 h 124"/>
                <a:gd name="T40" fmla="*/ 17 w 515"/>
                <a:gd name="T41" fmla="*/ 16 h 124"/>
                <a:gd name="T42" fmla="*/ 30 w 515"/>
                <a:gd name="T43" fmla="*/ 26 h 124"/>
                <a:gd name="T44" fmla="*/ 35 w 515"/>
                <a:gd name="T45" fmla="*/ 35 h 124"/>
                <a:gd name="T46" fmla="*/ 21 w 515"/>
                <a:gd name="T47" fmla="*/ 42 h 124"/>
                <a:gd name="T48" fmla="*/ 16 w 515"/>
                <a:gd name="T49" fmla="*/ 48 h 124"/>
                <a:gd name="T50" fmla="*/ 25 w 515"/>
                <a:gd name="T51" fmla="*/ 52 h 124"/>
                <a:gd name="T52" fmla="*/ 9 w 515"/>
                <a:gd name="T53" fmla="*/ 57 h 124"/>
                <a:gd name="T54" fmla="*/ 4 w 515"/>
                <a:gd name="T55" fmla="*/ 65 h 124"/>
                <a:gd name="T56" fmla="*/ 1 w 515"/>
                <a:gd name="T57" fmla="*/ 69 h 124"/>
                <a:gd name="T58" fmla="*/ 9 w 515"/>
                <a:gd name="T59" fmla="*/ 74 h 124"/>
                <a:gd name="T60" fmla="*/ 21 w 515"/>
                <a:gd name="T61" fmla="*/ 86 h 124"/>
                <a:gd name="T62" fmla="*/ 25 w 515"/>
                <a:gd name="T63" fmla="*/ 94 h 124"/>
                <a:gd name="T64" fmla="*/ 23 w 515"/>
                <a:gd name="T65" fmla="*/ 105 h 124"/>
                <a:gd name="T66" fmla="*/ 205 w 515"/>
                <a:gd name="T67" fmla="*/ 120 h 124"/>
                <a:gd name="T68" fmla="*/ 190 w 515"/>
                <a:gd name="T69" fmla="*/ 117 h 124"/>
                <a:gd name="T70" fmla="*/ 49 w 515"/>
                <a:gd name="T71" fmla="*/ 108 h 124"/>
                <a:gd name="T72" fmla="*/ 303 w 515"/>
                <a:gd name="T73" fmla="*/ 117 h 124"/>
                <a:gd name="T74" fmla="*/ 436 w 515"/>
                <a:gd name="T75" fmla="*/ 123 h 124"/>
                <a:gd name="T76" fmla="*/ 440 w 515"/>
                <a:gd name="T77" fmla="*/ 119 h 124"/>
                <a:gd name="T78" fmla="*/ 464 w 515"/>
                <a:gd name="T79" fmla="*/ 112 h 124"/>
                <a:gd name="T80" fmla="*/ 451 w 515"/>
                <a:gd name="T81" fmla="*/ 107 h 124"/>
                <a:gd name="T82" fmla="*/ 477 w 515"/>
                <a:gd name="T83" fmla="*/ 107 h 124"/>
                <a:gd name="T84" fmla="*/ 434 w 515"/>
                <a:gd name="T85" fmla="*/ 28 h 124"/>
                <a:gd name="T86" fmla="*/ 429 w 515"/>
                <a:gd name="T87" fmla="*/ 29 h 124"/>
                <a:gd name="T88" fmla="*/ 424 w 515"/>
                <a:gd name="T89" fmla="*/ 26 h 124"/>
                <a:gd name="T90" fmla="*/ 384 w 515"/>
                <a:gd name="T91" fmla="*/ 108 h 124"/>
                <a:gd name="T92" fmla="*/ 456 w 515"/>
                <a:gd name="T93" fmla="*/ 113 h 124"/>
                <a:gd name="T94" fmla="*/ 456 w 515"/>
                <a:gd name="T95" fmla="*/ 113 h 124"/>
                <a:gd name="T96" fmla="*/ 426 w 515"/>
                <a:gd name="T97" fmla="*/ 10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5" h="124">
                  <a:moveTo>
                    <a:pt x="477" y="107"/>
                  </a:moveTo>
                  <a:cubicBezTo>
                    <a:pt x="477" y="106"/>
                    <a:pt x="477" y="106"/>
                    <a:pt x="477" y="106"/>
                  </a:cubicBezTo>
                  <a:cubicBezTo>
                    <a:pt x="489" y="106"/>
                    <a:pt x="502" y="106"/>
                    <a:pt x="514" y="106"/>
                  </a:cubicBezTo>
                  <a:cubicBezTo>
                    <a:pt x="515" y="105"/>
                    <a:pt x="515" y="105"/>
                    <a:pt x="515" y="105"/>
                  </a:cubicBezTo>
                  <a:cubicBezTo>
                    <a:pt x="492" y="105"/>
                    <a:pt x="472" y="104"/>
                    <a:pt x="450" y="101"/>
                  </a:cubicBezTo>
                  <a:cubicBezTo>
                    <a:pt x="445" y="100"/>
                    <a:pt x="445" y="100"/>
                    <a:pt x="445" y="100"/>
                  </a:cubicBezTo>
                  <a:cubicBezTo>
                    <a:pt x="446" y="99"/>
                    <a:pt x="446" y="99"/>
                    <a:pt x="446" y="99"/>
                  </a:cubicBezTo>
                  <a:cubicBezTo>
                    <a:pt x="463" y="99"/>
                    <a:pt x="478" y="97"/>
                    <a:pt x="494" y="98"/>
                  </a:cubicBezTo>
                  <a:cubicBezTo>
                    <a:pt x="491" y="97"/>
                    <a:pt x="491" y="97"/>
                    <a:pt x="491" y="97"/>
                  </a:cubicBezTo>
                  <a:cubicBezTo>
                    <a:pt x="493" y="95"/>
                    <a:pt x="493" y="95"/>
                    <a:pt x="493" y="95"/>
                  </a:cubicBezTo>
                  <a:cubicBezTo>
                    <a:pt x="478" y="95"/>
                    <a:pt x="463" y="96"/>
                    <a:pt x="449" y="94"/>
                  </a:cubicBezTo>
                  <a:cubicBezTo>
                    <a:pt x="449" y="93"/>
                    <a:pt x="449" y="93"/>
                    <a:pt x="449" y="93"/>
                  </a:cubicBezTo>
                  <a:cubicBezTo>
                    <a:pt x="467" y="93"/>
                    <a:pt x="485" y="94"/>
                    <a:pt x="503" y="93"/>
                  </a:cubicBezTo>
                  <a:cubicBezTo>
                    <a:pt x="505" y="92"/>
                    <a:pt x="506" y="90"/>
                    <a:pt x="508" y="91"/>
                  </a:cubicBezTo>
                  <a:cubicBezTo>
                    <a:pt x="509" y="91"/>
                    <a:pt x="509" y="90"/>
                    <a:pt x="510" y="89"/>
                  </a:cubicBezTo>
                  <a:cubicBezTo>
                    <a:pt x="497" y="88"/>
                    <a:pt x="497" y="88"/>
                    <a:pt x="497" y="88"/>
                  </a:cubicBezTo>
                  <a:cubicBezTo>
                    <a:pt x="492" y="86"/>
                    <a:pt x="486" y="89"/>
                    <a:pt x="482" y="85"/>
                  </a:cubicBezTo>
                  <a:cubicBezTo>
                    <a:pt x="465" y="85"/>
                    <a:pt x="448" y="83"/>
                    <a:pt x="432" y="82"/>
                  </a:cubicBezTo>
                  <a:cubicBezTo>
                    <a:pt x="432" y="81"/>
                    <a:pt x="432" y="81"/>
                    <a:pt x="432" y="81"/>
                  </a:cubicBezTo>
                  <a:cubicBezTo>
                    <a:pt x="455" y="82"/>
                    <a:pt x="479" y="81"/>
                    <a:pt x="502" y="82"/>
                  </a:cubicBezTo>
                  <a:cubicBezTo>
                    <a:pt x="475" y="79"/>
                    <a:pt x="475" y="79"/>
                    <a:pt x="475" y="79"/>
                  </a:cubicBezTo>
                  <a:cubicBezTo>
                    <a:pt x="482" y="78"/>
                    <a:pt x="489" y="76"/>
                    <a:pt x="497" y="78"/>
                  </a:cubicBezTo>
                  <a:cubicBezTo>
                    <a:pt x="500" y="77"/>
                    <a:pt x="503" y="77"/>
                    <a:pt x="506" y="77"/>
                  </a:cubicBezTo>
                  <a:cubicBezTo>
                    <a:pt x="507" y="77"/>
                    <a:pt x="507" y="75"/>
                    <a:pt x="509" y="75"/>
                  </a:cubicBezTo>
                  <a:cubicBezTo>
                    <a:pt x="509" y="74"/>
                    <a:pt x="509" y="74"/>
                    <a:pt x="509" y="74"/>
                  </a:cubicBezTo>
                  <a:cubicBezTo>
                    <a:pt x="492" y="73"/>
                    <a:pt x="492" y="73"/>
                    <a:pt x="492" y="73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95" y="71"/>
                    <a:pt x="501" y="72"/>
                    <a:pt x="505" y="70"/>
                  </a:cubicBezTo>
                  <a:cubicBezTo>
                    <a:pt x="500" y="70"/>
                    <a:pt x="494" y="69"/>
                    <a:pt x="490" y="70"/>
                  </a:cubicBezTo>
                  <a:cubicBezTo>
                    <a:pt x="486" y="68"/>
                    <a:pt x="478" y="70"/>
                    <a:pt x="476" y="66"/>
                  </a:cubicBezTo>
                  <a:cubicBezTo>
                    <a:pt x="462" y="64"/>
                    <a:pt x="446" y="64"/>
                    <a:pt x="431" y="62"/>
                  </a:cubicBezTo>
                  <a:cubicBezTo>
                    <a:pt x="432" y="61"/>
                    <a:pt x="429" y="59"/>
                    <a:pt x="432" y="59"/>
                  </a:cubicBezTo>
                  <a:cubicBezTo>
                    <a:pt x="450" y="61"/>
                    <a:pt x="450" y="61"/>
                    <a:pt x="450" y="61"/>
                  </a:cubicBezTo>
                  <a:cubicBezTo>
                    <a:pt x="465" y="61"/>
                    <a:pt x="482" y="63"/>
                    <a:pt x="495" y="60"/>
                  </a:cubicBezTo>
                  <a:cubicBezTo>
                    <a:pt x="462" y="60"/>
                    <a:pt x="432" y="51"/>
                    <a:pt x="400" y="50"/>
                  </a:cubicBezTo>
                  <a:cubicBezTo>
                    <a:pt x="389" y="47"/>
                    <a:pt x="376" y="48"/>
                    <a:pt x="365" y="46"/>
                  </a:cubicBezTo>
                  <a:cubicBezTo>
                    <a:pt x="390" y="46"/>
                    <a:pt x="415" y="50"/>
                    <a:pt x="440" y="51"/>
                  </a:cubicBezTo>
                  <a:cubicBezTo>
                    <a:pt x="438" y="51"/>
                    <a:pt x="438" y="51"/>
                    <a:pt x="438" y="51"/>
                  </a:cubicBezTo>
                  <a:cubicBezTo>
                    <a:pt x="437" y="48"/>
                    <a:pt x="442" y="51"/>
                    <a:pt x="444" y="49"/>
                  </a:cubicBezTo>
                  <a:cubicBezTo>
                    <a:pt x="440" y="47"/>
                    <a:pt x="437" y="51"/>
                    <a:pt x="433" y="50"/>
                  </a:cubicBezTo>
                  <a:cubicBezTo>
                    <a:pt x="432" y="49"/>
                    <a:pt x="429" y="50"/>
                    <a:pt x="430" y="48"/>
                  </a:cubicBezTo>
                  <a:cubicBezTo>
                    <a:pt x="429" y="48"/>
                    <a:pt x="428" y="48"/>
                    <a:pt x="428" y="47"/>
                  </a:cubicBezTo>
                  <a:cubicBezTo>
                    <a:pt x="431" y="45"/>
                    <a:pt x="435" y="50"/>
                    <a:pt x="435" y="47"/>
                  </a:cubicBezTo>
                  <a:cubicBezTo>
                    <a:pt x="428" y="46"/>
                    <a:pt x="418" y="44"/>
                    <a:pt x="411" y="44"/>
                  </a:cubicBezTo>
                  <a:cubicBezTo>
                    <a:pt x="411" y="42"/>
                    <a:pt x="413" y="43"/>
                    <a:pt x="414" y="42"/>
                  </a:cubicBezTo>
                  <a:cubicBezTo>
                    <a:pt x="406" y="41"/>
                    <a:pt x="397" y="41"/>
                    <a:pt x="388" y="39"/>
                  </a:cubicBezTo>
                  <a:cubicBezTo>
                    <a:pt x="396" y="37"/>
                    <a:pt x="407" y="41"/>
                    <a:pt x="415" y="40"/>
                  </a:cubicBezTo>
                  <a:cubicBezTo>
                    <a:pt x="397" y="37"/>
                    <a:pt x="378" y="37"/>
                    <a:pt x="361" y="33"/>
                  </a:cubicBezTo>
                  <a:cubicBezTo>
                    <a:pt x="360" y="32"/>
                    <a:pt x="360" y="32"/>
                    <a:pt x="360" y="32"/>
                  </a:cubicBezTo>
                  <a:cubicBezTo>
                    <a:pt x="366" y="33"/>
                    <a:pt x="373" y="31"/>
                    <a:pt x="379" y="33"/>
                  </a:cubicBezTo>
                  <a:cubicBezTo>
                    <a:pt x="378" y="34"/>
                    <a:pt x="378" y="34"/>
                    <a:pt x="378" y="34"/>
                  </a:cubicBezTo>
                  <a:cubicBezTo>
                    <a:pt x="379" y="33"/>
                    <a:pt x="379" y="33"/>
                    <a:pt x="379" y="33"/>
                  </a:cubicBezTo>
                  <a:cubicBezTo>
                    <a:pt x="398" y="33"/>
                    <a:pt x="423" y="36"/>
                    <a:pt x="444" y="37"/>
                  </a:cubicBezTo>
                  <a:cubicBezTo>
                    <a:pt x="434" y="33"/>
                    <a:pt x="422" y="34"/>
                    <a:pt x="411" y="31"/>
                  </a:cubicBezTo>
                  <a:cubicBezTo>
                    <a:pt x="414" y="29"/>
                    <a:pt x="419" y="30"/>
                    <a:pt x="423" y="31"/>
                  </a:cubicBezTo>
                  <a:cubicBezTo>
                    <a:pt x="437" y="32"/>
                    <a:pt x="455" y="35"/>
                    <a:pt x="470" y="35"/>
                  </a:cubicBezTo>
                  <a:cubicBezTo>
                    <a:pt x="467" y="34"/>
                    <a:pt x="459" y="32"/>
                    <a:pt x="454" y="31"/>
                  </a:cubicBezTo>
                  <a:cubicBezTo>
                    <a:pt x="451" y="32"/>
                    <a:pt x="449" y="29"/>
                    <a:pt x="446" y="31"/>
                  </a:cubicBezTo>
                  <a:cubicBezTo>
                    <a:pt x="446" y="31"/>
                    <a:pt x="446" y="31"/>
                    <a:pt x="446" y="30"/>
                  </a:cubicBezTo>
                  <a:cubicBezTo>
                    <a:pt x="445" y="32"/>
                    <a:pt x="443" y="31"/>
                    <a:pt x="441" y="30"/>
                  </a:cubicBezTo>
                  <a:cubicBezTo>
                    <a:pt x="441" y="30"/>
                    <a:pt x="441" y="30"/>
                    <a:pt x="442" y="29"/>
                  </a:cubicBezTo>
                  <a:cubicBezTo>
                    <a:pt x="441" y="30"/>
                    <a:pt x="440" y="29"/>
                    <a:pt x="439" y="29"/>
                  </a:cubicBezTo>
                  <a:cubicBezTo>
                    <a:pt x="441" y="30"/>
                    <a:pt x="441" y="30"/>
                    <a:pt x="441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8" y="30"/>
                    <a:pt x="436" y="31"/>
                    <a:pt x="435" y="29"/>
                  </a:cubicBezTo>
                  <a:cubicBezTo>
                    <a:pt x="437" y="26"/>
                    <a:pt x="444" y="30"/>
                    <a:pt x="447" y="29"/>
                  </a:cubicBezTo>
                  <a:cubicBezTo>
                    <a:pt x="418" y="23"/>
                    <a:pt x="387" y="20"/>
                    <a:pt x="357" y="17"/>
                  </a:cubicBezTo>
                  <a:cubicBezTo>
                    <a:pt x="240" y="10"/>
                    <a:pt x="240" y="10"/>
                    <a:pt x="240" y="10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9" y="7"/>
                    <a:pt x="209" y="7"/>
                    <a:pt x="209" y="7"/>
                  </a:cubicBezTo>
                  <a:cubicBezTo>
                    <a:pt x="250" y="8"/>
                    <a:pt x="292" y="10"/>
                    <a:pt x="331" y="12"/>
                  </a:cubicBezTo>
                  <a:cubicBezTo>
                    <a:pt x="308" y="9"/>
                    <a:pt x="287" y="8"/>
                    <a:pt x="265" y="6"/>
                  </a:cubicBezTo>
                  <a:cubicBezTo>
                    <a:pt x="222" y="4"/>
                    <a:pt x="178" y="2"/>
                    <a:pt x="136" y="3"/>
                  </a:cubicBezTo>
                  <a:cubicBezTo>
                    <a:pt x="133" y="2"/>
                    <a:pt x="129" y="0"/>
                    <a:pt x="126" y="2"/>
                  </a:cubicBezTo>
                  <a:cubicBezTo>
                    <a:pt x="120" y="1"/>
                    <a:pt x="113" y="2"/>
                    <a:pt x="108" y="1"/>
                  </a:cubicBezTo>
                  <a:cubicBezTo>
                    <a:pt x="106" y="4"/>
                    <a:pt x="101" y="2"/>
                    <a:pt x="98" y="2"/>
                  </a:cubicBezTo>
                  <a:cubicBezTo>
                    <a:pt x="84" y="2"/>
                    <a:pt x="69" y="1"/>
                    <a:pt x="55" y="3"/>
                  </a:cubicBezTo>
                  <a:cubicBezTo>
                    <a:pt x="53" y="4"/>
                    <a:pt x="48" y="2"/>
                    <a:pt x="47" y="3"/>
                  </a:cubicBezTo>
                  <a:cubicBezTo>
                    <a:pt x="50" y="5"/>
                    <a:pt x="55" y="4"/>
                    <a:pt x="59" y="5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5" y="5"/>
                    <a:pt x="51" y="7"/>
                    <a:pt x="48" y="5"/>
                  </a:cubicBezTo>
                  <a:cubicBezTo>
                    <a:pt x="43" y="6"/>
                    <a:pt x="37" y="3"/>
                    <a:pt x="34" y="7"/>
                  </a:cubicBezTo>
                  <a:cubicBezTo>
                    <a:pt x="28" y="9"/>
                    <a:pt x="21" y="9"/>
                    <a:pt x="16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3" y="21"/>
                    <a:pt x="28" y="16"/>
                    <a:pt x="34" y="20"/>
                  </a:cubicBezTo>
                  <a:cubicBezTo>
                    <a:pt x="29" y="21"/>
                    <a:pt x="23" y="20"/>
                    <a:pt x="18" y="20"/>
                  </a:cubicBezTo>
                  <a:cubicBezTo>
                    <a:pt x="15" y="21"/>
                    <a:pt x="11" y="20"/>
                    <a:pt x="10" y="22"/>
                  </a:cubicBezTo>
                  <a:cubicBezTo>
                    <a:pt x="17" y="22"/>
                    <a:pt x="24" y="24"/>
                    <a:pt x="30" y="26"/>
                  </a:cubicBezTo>
                  <a:cubicBezTo>
                    <a:pt x="29" y="27"/>
                    <a:pt x="29" y="28"/>
                    <a:pt x="30" y="30"/>
                  </a:cubicBezTo>
                  <a:cubicBezTo>
                    <a:pt x="27" y="30"/>
                    <a:pt x="22" y="27"/>
                    <a:pt x="19" y="32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4"/>
                    <a:pt x="36" y="35"/>
                    <a:pt x="35" y="35"/>
                  </a:cubicBezTo>
                  <a:cubicBezTo>
                    <a:pt x="29" y="33"/>
                    <a:pt x="25" y="39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2"/>
                    <a:pt x="17" y="40"/>
                    <a:pt x="15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8" y="43"/>
                    <a:pt x="16" y="45"/>
                    <a:pt x="13" y="44"/>
                  </a:cubicBezTo>
                  <a:cubicBezTo>
                    <a:pt x="14" y="45"/>
                    <a:pt x="15" y="44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7" y="47"/>
                    <a:pt x="16" y="48"/>
                  </a:cubicBezTo>
                  <a:cubicBezTo>
                    <a:pt x="19" y="49"/>
                    <a:pt x="21" y="49"/>
                    <a:pt x="23" y="50"/>
                  </a:cubicBezTo>
                  <a:cubicBezTo>
                    <a:pt x="27" y="50"/>
                    <a:pt x="31" y="51"/>
                    <a:pt x="33" y="54"/>
                  </a:cubicBezTo>
                  <a:cubicBezTo>
                    <a:pt x="28" y="55"/>
                    <a:pt x="24" y="53"/>
                    <a:pt x="19" y="53"/>
                  </a:cubicBezTo>
                  <a:cubicBezTo>
                    <a:pt x="21" y="51"/>
                    <a:pt x="23" y="53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2" y="52"/>
                    <a:pt x="17" y="50"/>
                    <a:pt x="16" y="53"/>
                  </a:cubicBezTo>
                  <a:cubicBezTo>
                    <a:pt x="13" y="53"/>
                    <a:pt x="7" y="52"/>
                    <a:pt x="5" y="56"/>
                  </a:cubicBezTo>
                  <a:cubicBezTo>
                    <a:pt x="6" y="58"/>
                    <a:pt x="7" y="57"/>
                    <a:pt x="9" y="57"/>
                  </a:cubicBezTo>
                  <a:cubicBezTo>
                    <a:pt x="11" y="61"/>
                    <a:pt x="17" y="58"/>
                    <a:pt x="20" y="61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4"/>
                    <a:pt x="18" y="66"/>
                    <a:pt x="17" y="67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3" y="68"/>
                    <a:pt x="1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3" y="69"/>
                    <a:pt x="3" y="70"/>
                    <a:pt x="4" y="70"/>
                  </a:cubicBezTo>
                  <a:cubicBezTo>
                    <a:pt x="4" y="71"/>
                    <a:pt x="4" y="71"/>
                    <a:pt x="3" y="71"/>
                  </a:cubicBezTo>
                  <a:cubicBezTo>
                    <a:pt x="4" y="74"/>
                    <a:pt x="9" y="71"/>
                    <a:pt x="9" y="74"/>
                  </a:cubicBezTo>
                  <a:cubicBezTo>
                    <a:pt x="14" y="75"/>
                    <a:pt x="19" y="75"/>
                    <a:pt x="22" y="77"/>
                  </a:cubicBezTo>
                  <a:cubicBezTo>
                    <a:pt x="21" y="78"/>
                    <a:pt x="19" y="77"/>
                    <a:pt x="17" y="78"/>
                  </a:cubicBezTo>
                  <a:cubicBezTo>
                    <a:pt x="18" y="82"/>
                    <a:pt x="27" y="80"/>
                    <a:pt x="27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86"/>
                    <a:pt x="19" y="88"/>
                    <a:pt x="21" y="89"/>
                  </a:cubicBezTo>
                  <a:cubicBezTo>
                    <a:pt x="21" y="89"/>
                    <a:pt x="21" y="89"/>
                    <a:pt x="20" y="90"/>
                  </a:cubicBezTo>
                  <a:cubicBezTo>
                    <a:pt x="24" y="91"/>
                    <a:pt x="27" y="92"/>
                    <a:pt x="31" y="93"/>
                  </a:cubicBezTo>
                  <a:cubicBezTo>
                    <a:pt x="29" y="95"/>
                    <a:pt x="26" y="92"/>
                    <a:pt x="25" y="94"/>
                  </a:cubicBezTo>
                  <a:cubicBezTo>
                    <a:pt x="19" y="92"/>
                    <a:pt x="11" y="92"/>
                    <a:pt x="6" y="9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10" y="98"/>
                    <a:pt x="13" y="101"/>
                    <a:pt x="17" y="101"/>
                  </a:cubicBezTo>
                  <a:cubicBezTo>
                    <a:pt x="22" y="100"/>
                    <a:pt x="20" y="105"/>
                    <a:pt x="23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42" y="115"/>
                    <a:pt x="69" y="116"/>
                    <a:pt x="93" y="118"/>
                  </a:cubicBezTo>
                  <a:cubicBezTo>
                    <a:pt x="102" y="118"/>
                    <a:pt x="111" y="118"/>
                    <a:pt x="120" y="118"/>
                  </a:cubicBezTo>
                  <a:cubicBezTo>
                    <a:pt x="205" y="120"/>
                    <a:pt x="205" y="120"/>
                    <a:pt x="205" y="120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36" y="120"/>
                    <a:pt x="188" y="118"/>
                    <a:pt x="142" y="118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7" y="116"/>
                    <a:pt x="173" y="117"/>
                    <a:pt x="190" y="117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79" y="120"/>
                    <a:pt x="259" y="120"/>
                    <a:pt x="241" y="119"/>
                  </a:cubicBezTo>
                  <a:cubicBezTo>
                    <a:pt x="175" y="113"/>
                    <a:pt x="113" y="119"/>
                    <a:pt x="48" y="109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84" y="111"/>
                    <a:pt x="84" y="111"/>
                    <a:pt x="84" y="111"/>
                  </a:cubicBezTo>
                  <a:cubicBezTo>
                    <a:pt x="147" y="110"/>
                    <a:pt x="213" y="111"/>
                    <a:pt x="276" y="116"/>
                  </a:cubicBezTo>
                  <a:cubicBezTo>
                    <a:pt x="279" y="114"/>
                    <a:pt x="285" y="114"/>
                    <a:pt x="288" y="116"/>
                  </a:cubicBezTo>
                  <a:cubicBezTo>
                    <a:pt x="291" y="114"/>
                    <a:pt x="300" y="115"/>
                    <a:pt x="303" y="117"/>
                  </a:cubicBezTo>
                  <a:cubicBezTo>
                    <a:pt x="303" y="116"/>
                    <a:pt x="303" y="116"/>
                    <a:pt x="303" y="116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428" y="124"/>
                    <a:pt x="428" y="124"/>
                    <a:pt x="428" y="124"/>
                  </a:cubicBezTo>
                  <a:cubicBezTo>
                    <a:pt x="436" y="123"/>
                    <a:pt x="436" y="123"/>
                    <a:pt x="436" y="123"/>
                  </a:cubicBezTo>
                  <a:cubicBezTo>
                    <a:pt x="440" y="123"/>
                    <a:pt x="444" y="123"/>
                    <a:pt x="447" y="122"/>
                  </a:cubicBezTo>
                  <a:cubicBezTo>
                    <a:pt x="439" y="120"/>
                    <a:pt x="429" y="120"/>
                    <a:pt x="420" y="120"/>
                  </a:cubicBezTo>
                  <a:cubicBezTo>
                    <a:pt x="419" y="119"/>
                    <a:pt x="419" y="119"/>
                    <a:pt x="419" y="119"/>
                  </a:cubicBezTo>
                  <a:cubicBezTo>
                    <a:pt x="426" y="117"/>
                    <a:pt x="434" y="120"/>
                    <a:pt x="440" y="119"/>
                  </a:cubicBezTo>
                  <a:cubicBezTo>
                    <a:pt x="455" y="119"/>
                    <a:pt x="472" y="121"/>
                    <a:pt x="483" y="115"/>
                  </a:cubicBezTo>
                  <a:cubicBezTo>
                    <a:pt x="470" y="116"/>
                    <a:pt x="470" y="116"/>
                    <a:pt x="470" y="116"/>
                  </a:cubicBezTo>
                  <a:cubicBezTo>
                    <a:pt x="467" y="116"/>
                    <a:pt x="463" y="116"/>
                    <a:pt x="461" y="115"/>
                  </a:cubicBezTo>
                  <a:cubicBezTo>
                    <a:pt x="459" y="112"/>
                    <a:pt x="463" y="113"/>
                    <a:pt x="464" y="112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46" y="111"/>
                    <a:pt x="436" y="112"/>
                    <a:pt x="432" y="107"/>
                  </a:cubicBezTo>
                  <a:cubicBezTo>
                    <a:pt x="433" y="107"/>
                    <a:pt x="436" y="108"/>
                    <a:pt x="437" y="108"/>
                  </a:cubicBezTo>
                  <a:cubicBezTo>
                    <a:pt x="442" y="105"/>
                    <a:pt x="447" y="108"/>
                    <a:pt x="451" y="107"/>
                  </a:cubicBezTo>
                  <a:cubicBezTo>
                    <a:pt x="441" y="106"/>
                    <a:pt x="432" y="104"/>
                    <a:pt x="422" y="102"/>
                  </a:cubicBezTo>
                  <a:cubicBezTo>
                    <a:pt x="438" y="103"/>
                    <a:pt x="456" y="104"/>
                    <a:pt x="472" y="106"/>
                  </a:cubicBezTo>
                  <a:cubicBezTo>
                    <a:pt x="471" y="107"/>
                    <a:pt x="471" y="107"/>
                    <a:pt x="471" y="107"/>
                  </a:cubicBezTo>
                  <a:lnTo>
                    <a:pt x="477" y="107"/>
                  </a:lnTo>
                  <a:close/>
                  <a:moveTo>
                    <a:pt x="432" y="27"/>
                  </a:moveTo>
                  <a:cubicBezTo>
                    <a:pt x="433" y="27"/>
                    <a:pt x="433" y="28"/>
                    <a:pt x="434" y="28"/>
                  </a:cubicBezTo>
                  <a:cubicBezTo>
                    <a:pt x="434" y="28"/>
                    <a:pt x="434" y="27"/>
                    <a:pt x="434" y="27"/>
                  </a:cubicBezTo>
                  <a:cubicBezTo>
                    <a:pt x="434" y="27"/>
                    <a:pt x="434" y="28"/>
                    <a:pt x="434" y="28"/>
                  </a:cubicBezTo>
                  <a:cubicBezTo>
                    <a:pt x="434" y="28"/>
                    <a:pt x="433" y="27"/>
                    <a:pt x="432" y="27"/>
                  </a:cubicBezTo>
                  <a:cubicBezTo>
                    <a:pt x="431" y="27"/>
                    <a:pt x="431" y="27"/>
                    <a:pt x="430" y="28"/>
                  </a:cubicBezTo>
                  <a:cubicBezTo>
                    <a:pt x="431" y="29"/>
                    <a:pt x="431" y="29"/>
                    <a:pt x="431" y="29"/>
                  </a:cubicBezTo>
                  <a:cubicBezTo>
                    <a:pt x="429" y="29"/>
                    <a:pt x="429" y="29"/>
                    <a:pt x="429" y="29"/>
                  </a:cubicBezTo>
                  <a:cubicBezTo>
                    <a:pt x="429" y="27"/>
                    <a:pt x="431" y="27"/>
                    <a:pt x="432" y="27"/>
                  </a:cubicBezTo>
                  <a:close/>
                  <a:moveTo>
                    <a:pt x="424" y="26"/>
                  </a:moveTo>
                  <a:cubicBezTo>
                    <a:pt x="425" y="29"/>
                    <a:pt x="421" y="27"/>
                    <a:pt x="420" y="26"/>
                  </a:cubicBezTo>
                  <a:lnTo>
                    <a:pt x="424" y="26"/>
                  </a:lnTo>
                  <a:close/>
                  <a:moveTo>
                    <a:pt x="6" y="71"/>
                  </a:moveTo>
                  <a:cubicBezTo>
                    <a:pt x="8" y="71"/>
                    <a:pt x="8" y="71"/>
                    <a:pt x="8" y="71"/>
                  </a:cubicBezTo>
                  <a:cubicBezTo>
                    <a:pt x="8" y="71"/>
                    <a:pt x="6" y="73"/>
                    <a:pt x="6" y="71"/>
                  </a:cubicBezTo>
                  <a:close/>
                  <a:moveTo>
                    <a:pt x="384" y="108"/>
                  </a:moveTo>
                  <a:cubicBezTo>
                    <a:pt x="385" y="108"/>
                    <a:pt x="385" y="108"/>
                    <a:pt x="385" y="108"/>
                  </a:cubicBezTo>
                  <a:cubicBezTo>
                    <a:pt x="418" y="111"/>
                    <a:pt x="418" y="111"/>
                    <a:pt x="418" y="111"/>
                  </a:cubicBezTo>
                  <a:lnTo>
                    <a:pt x="384" y="108"/>
                  </a:lnTo>
                  <a:close/>
                  <a:moveTo>
                    <a:pt x="456" y="113"/>
                  </a:moveTo>
                  <a:cubicBezTo>
                    <a:pt x="456" y="112"/>
                    <a:pt x="457" y="112"/>
                    <a:pt x="458" y="112"/>
                  </a:cubicBezTo>
                  <a:cubicBezTo>
                    <a:pt x="458" y="113"/>
                    <a:pt x="457" y="113"/>
                    <a:pt x="456" y="113"/>
                  </a:cubicBezTo>
                  <a:cubicBezTo>
                    <a:pt x="456" y="113"/>
                    <a:pt x="455" y="113"/>
                    <a:pt x="455" y="113"/>
                  </a:cubicBezTo>
                  <a:cubicBezTo>
                    <a:pt x="455" y="113"/>
                    <a:pt x="456" y="113"/>
                    <a:pt x="456" y="113"/>
                  </a:cubicBezTo>
                  <a:close/>
                  <a:moveTo>
                    <a:pt x="426" y="108"/>
                  </a:moveTo>
                  <a:cubicBezTo>
                    <a:pt x="430" y="109"/>
                    <a:pt x="430" y="109"/>
                    <a:pt x="430" y="109"/>
                  </a:cubicBezTo>
                  <a:cubicBezTo>
                    <a:pt x="425" y="109"/>
                    <a:pt x="425" y="109"/>
                    <a:pt x="425" y="109"/>
                  </a:cubicBezTo>
                  <a:lnTo>
                    <a:pt x="426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02"/>
            <p:cNvSpPr/>
            <p:nvPr/>
          </p:nvSpPr>
          <p:spPr bwMode="auto">
            <a:xfrm>
              <a:off x="1479550" y="-2003425"/>
              <a:ext cx="71438" cy="6350"/>
            </a:xfrm>
            <a:custGeom>
              <a:avLst/>
              <a:gdLst>
                <a:gd name="T0" fmla="*/ 2 w 45"/>
                <a:gd name="T1" fmla="*/ 0 h 4"/>
                <a:gd name="T2" fmla="*/ 0 w 45"/>
                <a:gd name="T3" fmla="*/ 0 h 4"/>
                <a:gd name="T4" fmla="*/ 45 w 45"/>
                <a:gd name="T5" fmla="*/ 4 h 4"/>
                <a:gd name="T6" fmla="*/ 2 w 4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">
                  <a:moveTo>
                    <a:pt x="2" y="0"/>
                  </a:moveTo>
                  <a:lnTo>
                    <a:pt x="0" y="0"/>
                  </a:lnTo>
                  <a:lnTo>
                    <a:pt x="45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703"/>
            <p:cNvSpPr/>
            <p:nvPr/>
          </p:nvSpPr>
          <p:spPr bwMode="auto">
            <a:xfrm>
              <a:off x="150813" y="-2101850"/>
              <a:ext cx="22225" cy="4763"/>
            </a:xfrm>
            <a:custGeom>
              <a:avLst/>
              <a:gdLst>
                <a:gd name="T0" fmla="*/ 4 w 14"/>
                <a:gd name="T1" fmla="*/ 0 h 3"/>
                <a:gd name="T2" fmla="*/ 0 w 14"/>
                <a:gd name="T3" fmla="*/ 3 h 3"/>
                <a:gd name="T4" fmla="*/ 14 w 14"/>
                <a:gd name="T5" fmla="*/ 3 h 3"/>
                <a:gd name="T6" fmla="*/ 4 w 1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4" y="0"/>
                  </a:moveTo>
                  <a:lnTo>
                    <a:pt x="0" y="3"/>
                  </a:lnTo>
                  <a:lnTo>
                    <a:pt x="14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04"/>
            <p:cNvSpPr/>
            <p:nvPr/>
          </p:nvSpPr>
          <p:spPr bwMode="auto">
            <a:xfrm>
              <a:off x="179388" y="-2105025"/>
              <a:ext cx="57150" cy="19050"/>
            </a:xfrm>
            <a:custGeom>
              <a:avLst/>
              <a:gdLst>
                <a:gd name="T0" fmla="*/ 15 w 15"/>
                <a:gd name="T1" fmla="*/ 5 h 5"/>
                <a:gd name="T2" fmla="*/ 9 w 15"/>
                <a:gd name="T3" fmla="*/ 4 h 5"/>
                <a:gd name="T4" fmla="*/ 0 w 15"/>
                <a:gd name="T5" fmla="*/ 3 h 5"/>
                <a:gd name="T6" fmla="*/ 15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6" y="3"/>
                    <a:pt x="1" y="0"/>
                    <a:pt x="0" y="3"/>
                  </a:cubicBezTo>
                  <a:cubicBezTo>
                    <a:pt x="5" y="3"/>
                    <a:pt x="10" y="5"/>
                    <a:pt x="1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705"/>
            <p:cNvSpPr/>
            <p:nvPr/>
          </p:nvSpPr>
          <p:spPr bwMode="auto">
            <a:xfrm>
              <a:off x="247650" y="-2090738"/>
              <a:ext cx="19050" cy="0"/>
            </a:xfrm>
            <a:custGeom>
              <a:avLst/>
              <a:gdLst>
                <a:gd name="T0" fmla="*/ 5 w 12"/>
                <a:gd name="T1" fmla="*/ 0 w 12"/>
                <a:gd name="T2" fmla="*/ 12 w 12"/>
                <a:gd name="T3" fmla="*/ 5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5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06"/>
            <p:cNvSpPr/>
            <p:nvPr/>
          </p:nvSpPr>
          <p:spPr bwMode="auto">
            <a:xfrm>
              <a:off x="138113" y="-2063750"/>
              <a:ext cx="15875" cy="317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0"/>
                    <a:pt x="3" y="1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707"/>
            <p:cNvSpPr/>
            <p:nvPr/>
          </p:nvSpPr>
          <p:spPr bwMode="auto">
            <a:xfrm>
              <a:off x="7938" y="-19510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708"/>
            <p:cNvSpPr/>
            <p:nvPr/>
          </p:nvSpPr>
          <p:spPr bwMode="auto">
            <a:xfrm>
              <a:off x="41275" y="-1890713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09"/>
            <p:cNvSpPr/>
            <p:nvPr/>
          </p:nvSpPr>
          <p:spPr bwMode="auto">
            <a:xfrm>
              <a:off x="1092200" y="-1628775"/>
              <a:ext cx="57150" cy="3175"/>
            </a:xfrm>
            <a:custGeom>
              <a:avLst/>
              <a:gdLst>
                <a:gd name="T0" fmla="*/ 0 w 36"/>
                <a:gd name="T1" fmla="*/ 0 h 2"/>
                <a:gd name="T2" fmla="*/ 36 w 36"/>
                <a:gd name="T3" fmla="*/ 2 h 2"/>
                <a:gd name="T4" fmla="*/ 14 w 36"/>
                <a:gd name="T5" fmla="*/ 0 h 2"/>
                <a:gd name="T6" fmla="*/ 0 w 3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lnTo>
                    <a:pt x="36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10"/>
            <p:cNvSpPr/>
            <p:nvPr/>
          </p:nvSpPr>
          <p:spPr bwMode="auto">
            <a:xfrm>
              <a:off x="1201738" y="-1620838"/>
              <a:ext cx="19050" cy="3175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1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711"/>
            <p:cNvSpPr/>
            <p:nvPr/>
          </p:nvSpPr>
          <p:spPr bwMode="auto">
            <a:xfrm>
              <a:off x="957263" y="-1636713"/>
              <a:ext cx="123825" cy="7938"/>
            </a:xfrm>
            <a:custGeom>
              <a:avLst/>
              <a:gdLst>
                <a:gd name="T0" fmla="*/ 0 w 33"/>
                <a:gd name="T1" fmla="*/ 0 h 2"/>
                <a:gd name="T2" fmla="*/ 33 w 33"/>
                <a:gd name="T3" fmla="*/ 2 h 2"/>
                <a:gd name="T4" fmla="*/ 0 w 3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">
                  <a:moveTo>
                    <a:pt x="0" y="0"/>
                  </a:moveTo>
                  <a:cubicBezTo>
                    <a:pt x="11" y="2"/>
                    <a:pt x="22" y="1"/>
                    <a:pt x="33" y="2"/>
                  </a:cubicBezTo>
                  <a:cubicBezTo>
                    <a:pt x="23" y="0"/>
                    <a:pt x="1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12"/>
            <p:cNvSpPr/>
            <p:nvPr/>
          </p:nvSpPr>
          <p:spPr bwMode="auto">
            <a:xfrm>
              <a:off x="682625" y="-1651000"/>
              <a:ext cx="241300" cy="14288"/>
            </a:xfrm>
            <a:custGeom>
              <a:avLst/>
              <a:gdLst>
                <a:gd name="T0" fmla="*/ 63 w 64"/>
                <a:gd name="T1" fmla="*/ 4 h 4"/>
                <a:gd name="T2" fmla="*/ 64 w 64"/>
                <a:gd name="T3" fmla="*/ 3 h 4"/>
                <a:gd name="T4" fmla="*/ 3 w 64"/>
                <a:gd name="T5" fmla="*/ 0 h 4"/>
                <a:gd name="T6" fmla="*/ 0 w 64"/>
                <a:gd name="T7" fmla="*/ 2 h 4"/>
                <a:gd name="T8" fmla="*/ 63 w 6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">
                  <a:moveTo>
                    <a:pt x="63" y="4"/>
                  </a:moveTo>
                  <a:cubicBezTo>
                    <a:pt x="64" y="3"/>
                    <a:pt x="64" y="3"/>
                    <a:pt x="64" y="3"/>
                  </a:cubicBezTo>
                  <a:cubicBezTo>
                    <a:pt x="45" y="3"/>
                    <a:pt x="22" y="1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42" y="3"/>
                    <a:pt x="6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713"/>
            <p:cNvSpPr/>
            <p:nvPr/>
          </p:nvSpPr>
          <p:spPr bwMode="auto">
            <a:xfrm>
              <a:off x="931863" y="-1639888"/>
              <a:ext cx="17463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1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1" y="0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14"/>
            <p:cNvSpPr/>
            <p:nvPr/>
          </p:nvSpPr>
          <p:spPr bwMode="auto">
            <a:xfrm>
              <a:off x="1227138" y="-1606550"/>
              <a:ext cx="38100" cy="4763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1 h 1"/>
                <a:gd name="T4" fmla="*/ 0 w 10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15"/>
            <p:cNvSpPr/>
            <p:nvPr/>
          </p:nvSpPr>
          <p:spPr bwMode="auto">
            <a:xfrm>
              <a:off x="1209675" y="-1606550"/>
              <a:ext cx="17463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365347" y="3749694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24" name="矩形 23"/>
          <p:cNvSpPr/>
          <p:nvPr/>
        </p:nvSpPr>
        <p:spPr>
          <a:xfrm>
            <a:off x="3795874" y="3749694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3201999" y="3749694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591453" y="3749694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97537" y="4903349"/>
            <a:ext cx="1524003" cy="152400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411783" y="5251261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sp>
        <p:nvSpPr>
          <p:cNvPr id="29" name="Freeform 771"/>
          <p:cNvSpPr>
            <a:spLocks noEditPoints="1"/>
          </p:cNvSpPr>
          <p:nvPr/>
        </p:nvSpPr>
        <p:spPr bwMode="auto">
          <a:xfrm>
            <a:off x="5583279" y="3717906"/>
            <a:ext cx="3068637" cy="2600325"/>
          </a:xfrm>
          <a:custGeom>
            <a:avLst/>
            <a:gdLst>
              <a:gd name="T0" fmla="*/ 2037 w 2725"/>
              <a:gd name="T1" fmla="*/ 1938 h 2364"/>
              <a:gd name="T2" fmla="*/ 2256 w 2725"/>
              <a:gd name="T3" fmla="*/ 1692 h 2364"/>
              <a:gd name="T4" fmla="*/ 2192 w 2725"/>
              <a:gd name="T5" fmla="*/ 1863 h 2364"/>
              <a:gd name="T6" fmla="*/ 1896 w 2725"/>
              <a:gd name="T7" fmla="*/ 2173 h 2364"/>
              <a:gd name="T8" fmla="*/ 1253 w 2725"/>
              <a:gd name="T9" fmla="*/ 2245 h 2364"/>
              <a:gd name="T10" fmla="*/ 1361 w 2725"/>
              <a:gd name="T11" fmla="*/ 2173 h 2364"/>
              <a:gd name="T12" fmla="*/ 967 w 2725"/>
              <a:gd name="T13" fmla="*/ 2185 h 2364"/>
              <a:gd name="T14" fmla="*/ 755 w 2725"/>
              <a:gd name="T15" fmla="*/ 2197 h 2364"/>
              <a:gd name="T16" fmla="*/ 560 w 2725"/>
              <a:gd name="T17" fmla="*/ 1835 h 2364"/>
              <a:gd name="T18" fmla="*/ 365 w 2725"/>
              <a:gd name="T19" fmla="*/ 1934 h 2364"/>
              <a:gd name="T20" fmla="*/ 415 w 2725"/>
              <a:gd name="T21" fmla="*/ 1612 h 2364"/>
              <a:gd name="T22" fmla="*/ 445 w 2725"/>
              <a:gd name="T23" fmla="*/ 1226 h 2364"/>
              <a:gd name="T24" fmla="*/ 284 w 2725"/>
              <a:gd name="T25" fmla="*/ 1019 h 2364"/>
              <a:gd name="T26" fmla="*/ 129 w 2725"/>
              <a:gd name="T27" fmla="*/ 979 h 2364"/>
              <a:gd name="T28" fmla="*/ 345 w 2725"/>
              <a:gd name="T29" fmla="*/ 565 h 2364"/>
              <a:gd name="T30" fmla="*/ 419 w 2725"/>
              <a:gd name="T31" fmla="*/ 537 h 2364"/>
              <a:gd name="T32" fmla="*/ 681 w 2725"/>
              <a:gd name="T33" fmla="*/ 410 h 2364"/>
              <a:gd name="T34" fmla="*/ 832 w 2725"/>
              <a:gd name="T35" fmla="*/ 234 h 2364"/>
              <a:gd name="T36" fmla="*/ 1068 w 2725"/>
              <a:gd name="T37" fmla="*/ 71 h 2364"/>
              <a:gd name="T38" fmla="*/ 1256 w 2725"/>
              <a:gd name="T39" fmla="*/ 111 h 2364"/>
              <a:gd name="T40" fmla="*/ 1421 w 2725"/>
              <a:gd name="T41" fmla="*/ 23 h 2364"/>
              <a:gd name="T42" fmla="*/ 1519 w 2725"/>
              <a:gd name="T43" fmla="*/ 107 h 2364"/>
              <a:gd name="T44" fmla="*/ 1896 w 2725"/>
              <a:gd name="T45" fmla="*/ 242 h 2364"/>
              <a:gd name="T46" fmla="*/ 2135 w 2725"/>
              <a:gd name="T47" fmla="*/ 294 h 2364"/>
              <a:gd name="T48" fmla="*/ 2263 w 2725"/>
              <a:gd name="T49" fmla="*/ 382 h 2364"/>
              <a:gd name="T50" fmla="*/ 2451 w 2725"/>
              <a:gd name="T51" fmla="*/ 433 h 2364"/>
              <a:gd name="T52" fmla="*/ 2438 w 2725"/>
              <a:gd name="T53" fmla="*/ 569 h 2364"/>
              <a:gd name="T54" fmla="*/ 2454 w 2725"/>
              <a:gd name="T55" fmla="*/ 915 h 2364"/>
              <a:gd name="T56" fmla="*/ 2411 w 2725"/>
              <a:gd name="T57" fmla="*/ 1345 h 2364"/>
              <a:gd name="T58" fmla="*/ 2353 w 2725"/>
              <a:gd name="T59" fmla="*/ 1222 h 2364"/>
              <a:gd name="T60" fmla="*/ 2296 w 2725"/>
              <a:gd name="T61" fmla="*/ 1508 h 2364"/>
              <a:gd name="T62" fmla="*/ 2475 w 2725"/>
              <a:gd name="T63" fmla="*/ 1421 h 2364"/>
              <a:gd name="T64" fmla="*/ 2478 w 2725"/>
              <a:gd name="T65" fmla="*/ 1321 h 2364"/>
              <a:gd name="T66" fmla="*/ 2572 w 2725"/>
              <a:gd name="T67" fmla="*/ 1142 h 2364"/>
              <a:gd name="T68" fmla="*/ 2713 w 2725"/>
              <a:gd name="T69" fmla="*/ 939 h 2364"/>
              <a:gd name="T70" fmla="*/ 2582 w 2725"/>
              <a:gd name="T71" fmla="*/ 1385 h 2364"/>
              <a:gd name="T72" fmla="*/ 2660 w 2725"/>
              <a:gd name="T73" fmla="*/ 1202 h 2364"/>
              <a:gd name="T74" fmla="*/ 2475 w 2725"/>
              <a:gd name="T75" fmla="*/ 1015 h 2364"/>
              <a:gd name="T76" fmla="*/ 2357 w 2725"/>
              <a:gd name="T77" fmla="*/ 844 h 2364"/>
              <a:gd name="T78" fmla="*/ 2377 w 2725"/>
              <a:gd name="T79" fmla="*/ 493 h 2364"/>
              <a:gd name="T80" fmla="*/ 2357 w 2725"/>
              <a:gd name="T81" fmla="*/ 537 h 2364"/>
              <a:gd name="T82" fmla="*/ 2273 w 2725"/>
              <a:gd name="T83" fmla="*/ 557 h 2364"/>
              <a:gd name="T84" fmla="*/ 2353 w 2725"/>
              <a:gd name="T85" fmla="*/ 1162 h 2364"/>
              <a:gd name="T86" fmla="*/ 2296 w 2725"/>
              <a:gd name="T87" fmla="*/ 732 h 2364"/>
              <a:gd name="T88" fmla="*/ 2249 w 2725"/>
              <a:gd name="T89" fmla="*/ 700 h 2364"/>
              <a:gd name="T90" fmla="*/ 2276 w 2725"/>
              <a:gd name="T91" fmla="*/ 1182 h 2364"/>
              <a:gd name="T92" fmla="*/ 2209 w 2725"/>
              <a:gd name="T93" fmla="*/ 1449 h 2364"/>
              <a:gd name="T94" fmla="*/ 2222 w 2725"/>
              <a:gd name="T95" fmla="*/ 525 h 2364"/>
              <a:gd name="T96" fmla="*/ 2199 w 2725"/>
              <a:gd name="T97" fmla="*/ 1429 h 2364"/>
              <a:gd name="T98" fmla="*/ 2088 w 2725"/>
              <a:gd name="T99" fmla="*/ 406 h 2364"/>
              <a:gd name="T100" fmla="*/ 2067 w 2725"/>
              <a:gd name="T101" fmla="*/ 513 h 2364"/>
              <a:gd name="T102" fmla="*/ 2040 w 2725"/>
              <a:gd name="T103" fmla="*/ 334 h 2364"/>
              <a:gd name="T104" fmla="*/ 1997 w 2725"/>
              <a:gd name="T105" fmla="*/ 1994 h 2364"/>
              <a:gd name="T106" fmla="*/ 1899 w 2725"/>
              <a:gd name="T107" fmla="*/ 2114 h 2364"/>
              <a:gd name="T108" fmla="*/ 1593 w 2725"/>
              <a:gd name="T109" fmla="*/ 2157 h 2364"/>
              <a:gd name="T110" fmla="*/ 1253 w 2725"/>
              <a:gd name="T111" fmla="*/ 2161 h 2364"/>
              <a:gd name="T112" fmla="*/ 1041 w 2725"/>
              <a:gd name="T113" fmla="*/ 159 h 2364"/>
              <a:gd name="T114" fmla="*/ 728 w 2725"/>
              <a:gd name="T115" fmla="*/ 457 h 2364"/>
              <a:gd name="T116" fmla="*/ 624 w 2725"/>
              <a:gd name="T117" fmla="*/ 577 h 2364"/>
              <a:gd name="T118" fmla="*/ 594 w 2725"/>
              <a:gd name="T119" fmla="*/ 541 h 2364"/>
              <a:gd name="T120" fmla="*/ 520 w 2725"/>
              <a:gd name="T121" fmla="*/ 1664 h 2364"/>
              <a:gd name="T122" fmla="*/ 489 w 2725"/>
              <a:gd name="T123" fmla="*/ 1751 h 2364"/>
              <a:gd name="T124" fmla="*/ 136 w 2725"/>
              <a:gd name="T125" fmla="*/ 903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25" h="2364">
                <a:moveTo>
                  <a:pt x="2545" y="1425"/>
                </a:moveTo>
                <a:cubicBezTo>
                  <a:pt x="2545" y="1418"/>
                  <a:pt x="2543" y="1415"/>
                  <a:pt x="2539" y="1413"/>
                </a:cubicBezTo>
                <a:cubicBezTo>
                  <a:pt x="2499" y="1426"/>
                  <a:pt x="2508" y="1451"/>
                  <a:pt x="2491" y="1485"/>
                </a:cubicBezTo>
                <a:cubicBezTo>
                  <a:pt x="2495" y="1494"/>
                  <a:pt x="2508" y="1478"/>
                  <a:pt x="2508" y="1497"/>
                </a:cubicBezTo>
                <a:cubicBezTo>
                  <a:pt x="2496" y="1489"/>
                  <a:pt x="2502" y="1491"/>
                  <a:pt x="2488" y="1497"/>
                </a:cubicBezTo>
                <a:cubicBezTo>
                  <a:pt x="2488" y="1487"/>
                  <a:pt x="2489" y="1477"/>
                  <a:pt x="2485" y="1473"/>
                </a:cubicBezTo>
                <a:cubicBezTo>
                  <a:pt x="2454" y="1496"/>
                  <a:pt x="2417" y="1512"/>
                  <a:pt x="2387" y="1536"/>
                </a:cubicBezTo>
                <a:cubicBezTo>
                  <a:pt x="2389" y="1540"/>
                  <a:pt x="2395" y="1540"/>
                  <a:pt x="2394" y="1548"/>
                </a:cubicBezTo>
                <a:cubicBezTo>
                  <a:pt x="2366" y="1551"/>
                  <a:pt x="2321" y="1554"/>
                  <a:pt x="2310" y="1600"/>
                </a:cubicBezTo>
                <a:cubicBezTo>
                  <a:pt x="2300" y="1580"/>
                  <a:pt x="2284" y="1607"/>
                  <a:pt x="2273" y="1588"/>
                </a:cubicBezTo>
                <a:cubicBezTo>
                  <a:pt x="2238" y="1604"/>
                  <a:pt x="2191" y="1626"/>
                  <a:pt x="2182" y="1668"/>
                </a:cubicBezTo>
                <a:cubicBezTo>
                  <a:pt x="2143" y="1671"/>
                  <a:pt x="2119" y="1679"/>
                  <a:pt x="2118" y="1715"/>
                </a:cubicBezTo>
                <a:cubicBezTo>
                  <a:pt x="2082" y="1721"/>
                  <a:pt x="2062" y="1775"/>
                  <a:pt x="2037" y="1807"/>
                </a:cubicBezTo>
                <a:cubicBezTo>
                  <a:pt x="2056" y="1830"/>
                  <a:pt x="2013" y="1847"/>
                  <a:pt x="2017" y="1867"/>
                </a:cubicBezTo>
                <a:cubicBezTo>
                  <a:pt x="1995" y="1864"/>
                  <a:pt x="2001" y="1879"/>
                  <a:pt x="1997" y="1891"/>
                </a:cubicBezTo>
                <a:cubicBezTo>
                  <a:pt x="2013" y="1899"/>
                  <a:pt x="2024" y="1867"/>
                  <a:pt x="2044" y="1867"/>
                </a:cubicBezTo>
                <a:cubicBezTo>
                  <a:pt x="2035" y="1888"/>
                  <a:pt x="2013" y="1894"/>
                  <a:pt x="2003" y="1915"/>
                </a:cubicBezTo>
                <a:cubicBezTo>
                  <a:pt x="2010" y="1924"/>
                  <a:pt x="2028" y="1915"/>
                  <a:pt x="2034" y="1911"/>
                </a:cubicBezTo>
                <a:cubicBezTo>
                  <a:pt x="2041" y="1919"/>
                  <a:pt x="2019" y="1925"/>
                  <a:pt x="2017" y="1934"/>
                </a:cubicBezTo>
                <a:cubicBezTo>
                  <a:pt x="2020" y="1949"/>
                  <a:pt x="2027" y="1937"/>
                  <a:pt x="2037" y="1938"/>
                </a:cubicBezTo>
                <a:cubicBezTo>
                  <a:pt x="2037" y="1952"/>
                  <a:pt x="2017" y="1941"/>
                  <a:pt x="2017" y="1954"/>
                </a:cubicBezTo>
                <a:cubicBezTo>
                  <a:pt x="2043" y="1958"/>
                  <a:pt x="2064" y="1920"/>
                  <a:pt x="2084" y="1903"/>
                </a:cubicBezTo>
                <a:cubicBezTo>
                  <a:pt x="2084" y="1894"/>
                  <a:pt x="2076" y="1894"/>
                  <a:pt x="2067" y="1895"/>
                </a:cubicBezTo>
                <a:cubicBezTo>
                  <a:pt x="2068" y="1882"/>
                  <a:pt x="2087" y="1892"/>
                  <a:pt x="2084" y="1875"/>
                </a:cubicBezTo>
                <a:cubicBezTo>
                  <a:pt x="2087" y="1882"/>
                  <a:pt x="2098" y="1883"/>
                  <a:pt x="2091" y="1891"/>
                </a:cubicBezTo>
                <a:cubicBezTo>
                  <a:pt x="2107" y="1887"/>
                  <a:pt x="2109" y="1867"/>
                  <a:pt x="2121" y="1859"/>
                </a:cubicBezTo>
                <a:cubicBezTo>
                  <a:pt x="2118" y="1850"/>
                  <a:pt x="2111" y="1870"/>
                  <a:pt x="2101" y="1867"/>
                </a:cubicBezTo>
                <a:cubicBezTo>
                  <a:pt x="2100" y="1860"/>
                  <a:pt x="2104" y="1860"/>
                  <a:pt x="2104" y="1855"/>
                </a:cubicBezTo>
                <a:cubicBezTo>
                  <a:pt x="2085" y="1858"/>
                  <a:pt x="2076" y="1887"/>
                  <a:pt x="2057" y="1879"/>
                </a:cubicBezTo>
                <a:cubicBezTo>
                  <a:pt x="2086" y="1851"/>
                  <a:pt x="2131" y="1841"/>
                  <a:pt x="2145" y="1795"/>
                </a:cubicBezTo>
                <a:cubicBezTo>
                  <a:pt x="2164" y="1790"/>
                  <a:pt x="2177" y="1798"/>
                  <a:pt x="2182" y="1771"/>
                </a:cubicBezTo>
                <a:cubicBezTo>
                  <a:pt x="2176" y="1771"/>
                  <a:pt x="2175" y="1776"/>
                  <a:pt x="2168" y="1775"/>
                </a:cubicBezTo>
                <a:cubicBezTo>
                  <a:pt x="2179" y="1785"/>
                  <a:pt x="2171" y="1779"/>
                  <a:pt x="2165" y="1787"/>
                </a:cubicBezTo>
                <a:cubicBezTo>
                  <a:pt x="2165" y="1770"/>
                  <a:pt x="2169" y="1721"/>
                  <a:pt x="2205" y="1735"/>
                </a:cubicBezTo>
                <a:cubicBezTo>
                  <a:pt x="2210" y="1727"/>
                  <a:pt x="2216" y="1722"/>
                  <a:pt x="2219" y="1712"/>
                </a:cubicBezTo>
                <a:cubicBezTo>
                  <a:pt x="2205" y="1710"/>
                  <a:pt x="2212" y="1707"/>
                  <a:pt x="2219" y="1692"/>
                </a:cubicBezTo>
                <a:cubicBezTo>
                  <a:pt x="2211" y="1668"/>
                  <a:pt x="2197" y="1700"/>
                  <a:pt x="2192" y="1692"/>
                </a:cubicBezTo>
                <a:cubicBezTo>
                  <a:pt x="2201" y="1657"/>
                  <a:pt x="2243" y="1662"/>
                  <a:pt x="2259" y="1636"/>
                </a:cubicBezTo>
                <a:cubicBezTo>
                  <a:pt x="2262" y="1650"/>
                  <a:pt x="2243" y="1673"/>
                  <a:pt x="2229" y="1680"/>
                </a:cubicBezTo>
                <a:cubicBezTo>
                  <a:pt x="2235" y="1676"/>
                  <a:pt x="2247" y="1679"/>
                  <a:pt x="2256" y="1692"/>
                </a:cubicBezTo>
                <a:cubicBezTo>
                  <a:pt x="2276" y="1666"/>
                  <a:pt x="2291" y="1615"/>
                  <a:pt x="2316" y="1608"/>
                </a:cubicBezTo>
                <a:cubicBezTo>
                  <a:pt x="2324" y="1610"/>
                  <a:pt x="2304" y="1633"/>
                  <a:pt x="2313" y="1636"/>
                </a:cubicBezTo>
                <a:cubicBezTo>
                  <a:pt x="2283" y="1644"/>
                  <a:pt x="2275" y="1699"/>
                  <a:pt x="2249" y="1700"/>
                </a:cubicBezTo>
                <a:cubicBezTo>
                  <a:pt x="2251" y="1703"/>
                  <a:pt x="2252" y="1707"/>
                  <a:pt x="2256" y="1708"/>
                </a:cubicBezTo>
                <a:cubicBezTo>
                  <a:pt x="2253" y="1710"/>
                  <a:pt x="2242" y="1708"/>
                  <a:pt x="2246" y="1727"/>
                </a:cubicBezTo>
                <a:cubicBezTo>
                  <a:pt x="2232" y="1739"/>
                  <a:pt x="2226" y="1732"/>
                  <a:pt x="2226" y="1747"/>
                </a:cubicBezTo>
                <a:cubicBezTo>
                  <a:pt x="2202" y="1747"/>
                  <a:pt x="2192" y="1760"/>
                  <a:pt x="2182" y="1775"/>
                </a:cubicBezTo>
                <a:cubicBezTo>
                  <a:pt x="2219" y="1784"/>
                  <a:pt x="2228" y="1735"/>
                  <a:pt x="2259" y="1731"/>
                </a:cubicBezTo>
                <a:cubicBezTo>
                  <a:pt x="2262" y="1742"/>
                  <a:pt x="2253" y="1739"/>
                  <a:pt x="2252" y="1747"/>
                </a:cubicBezTo>
                <a:cubicBezTo>
                  <a:pt x="2258" y="1744"/>
                  <a:pt x="2261" y="1736"/>
                  <a:pt x="2273" y="1739"/>
                </a:cubicBezTo>
                <a:cubicBezTo>
                  <a:pt x="2270" y="1753"/>
                  <a:pt x="2278" y="1755"/>
                  <a:pt x="2276" y="1767"/>
                </a:cubicBezTo>
                <a:cubicBezTo>
                  <a:pt x="2266" y="1768"/>
                  <a:pt x="2264" y="1776"/>
                  <a:pt x="2259" y="1783"/>
                </a:cubicBezTo>
                <a:cubicBezTo>
                  <a:pt x="2251" y="1782"/>
                  <a:pt x="2263" y="1773"/>
                  <a:pt x="2263" y="1767"/>
                </a:cubicBezTo>
                <a:cubicBezTo>
                  <a:pt x="2262" y="1763"/>
                  <a:pt x="2256" y="1765"/>
                  <a:pt x="2256" y="1759"/>
                </a:cubicBezTo>
                <a:cubicBezTo>
                  <a:pt x="2248" y="1766"/>
                  <a:pt x="2248" y="1782"/>
                  <a:pt x="2239" y="1787"/>
                </a:cubicBezTo>
                <a:cubicBezTo>
                  <a:pt x="2234" y="1780"/>
                  <a:pt x="2238" y="1768"/>
                  <a:pt x="2246" y="1759"/>
                </a:cubicBezTo>
                <a:cubicBezTo>
                  <a:pt x="2233" y="1766"/>
                  <a:pt x="2219" y="1771"/>
                  <a:pt x="2209" y="1779"/>
                </a:cubicBezTo>
                <a:cubicBezTo>
                  <a:pt x="2208" y="1790"/>
                  <a:pt x="2217" y="1791"/>
                  <a:pt x="2226" y="1791"/>
                </a:cubicBezTo>
                <a:cubicBezTo>
                  <a:pt x="2226" y="1821"/>
                  <a:pt x="2220" y="1883"/>
                  <a:pt x="2185" y="1879"/>
                </a:cubicBezTo>
                <a:cubicBezTo>
                  <a:pt x="2183" y="1868"/>
                  <a:pt x="2192" y="1871"/>
                  <a:pt x="2192" y="1863"/>
                </a:cubicBezTo>
                <a:cubicBezTo>
                  <a:pt x="2181" y="1862"/>
                  <a:pt x="2178" y="1870"/>
                  <a:pt x="2165" y="1867"/>
                </a:cubicBezTo>
                <a:cubicBezTo>
                  <a:pt x="2149" y="1892"/>
                  <a:pt x="2124" y="1906"/>
                  <a:pt x="2101" y="1923"/>
                </a:cubicBezTo>
                <a:cubicBezTo>
                  <a:pt x="2104" y="1926"/>
                  <a:pt x="2107" y="1929"/>
                  <a:pt x="2111" y="1930"/>
                </a:cubicBezTo>
                <a:cubicBezTo>
                  <a:pt x="2100" y="1947"/>
                  <a:pt x="2083" y="1934"/>
                  <a:pt x="2074" y="1950"/>
                </a:cubicBezTo>
                <a:cubicBezTo>
                  <a:pt x="2066" y="1945"/>
                  <a:pt x="2084" y="1939"/>
                  <a:pt x="2084" y="1930"/>
                </a:cubicBezTo>
                <a:cubicBezTo>
                  <a:pt x="2059" y="1944"/>
                  <a:pt x="2035" y="1960"/>
                  <a:pt x="2017" y="1982"/>
                </a:cubicBezTo>
                <a:cubicBezTo>
                  <a:pt x="2031" y="1982"/>
                  <a:pt x="2035" y="1969"/>
                  <a:pt x="2047" y="1966"/>
                </a:cubicBezTo>
                <a:cubicBezTo>
                  <a:pt x="2055" y="1965"/>
                  <a:pt x="2045" y="1984"/>
                  <a:pt x="2057" y="1978"/>
                </a:cubicBezTo>
                <a:cubicBezTo>
                  <a:pt x="2047" y="1993"/>
                  <a:pt x="2026" y="1988"/>
                  <a:pt x="2030" y="2010"/>
                </a:cubicBezTo>
                <a:cubicBezTo>
                  <a:pt x="2017" y="2001"/>
                  <a:pt x="1997" y="2003"/>
                  <a:pt x="1997" y="2030"/>
                </a:cubicBezTo>
                <a:cubicBezTo>
                  <a:pt x="2036" y="2029"/>
                  <a:pt x="2077" y="1995"/>
                  <a:pt x="2125" y="1982"/>
                </a:cubicBezTo>
                <a:cubicBezTo>
                  <a:pt x="2100" y="2008"/>
                  <a:pt x="2044" y="2028"/>
                  <a:pt x="2030" y="2042"/>
                </a:cubicBezTo>
                <a:cubicBezTo>
                  <a:pt x="2030" y="2048"/>
                  <a:pt x="2025" y="2059"/>
                  <a:pt x="2024" y="2074"/>
                </a:cubicBezTo>
                <a:cubicBezTo>
                  <a:pt x="2005" y="2077"/>
                  <a:pt x="1989" y="2070"/>
                  <a:pt x="1987" y="2098"/>
                </a:cubicBezTo>
                <a:cubicBezTo>
                  <a:pt x="2016" y="2078"/>
                  <a:pt x="2062" y="2078"/>
                  <a:pt x="2094" y="2062"/>
                </a:cubicBezTo>
                <a:cubicBezTo>
                  <a:pt x="2080" y="2086"/>
                  <a:pt x="2035" y="2074"/>
                  <a:pt x="2027" y="2106"/>
                </a:cubicBezTo>
                <a:cubicBezTo>
                  <a:pt x="2022" y="2093"/>
                  <a:pt x="1991" y="2100"/>
                  <a:pt x="1990" y="2118"/>
                </a:cubicBezTo>
                <a:cubicBezTo>
                  <a:pt x="1969" y="2115"/>
                  <a:pt x="1959" y="2123"/>
                  <a:pt x="1940" y="2122"/>
                </a:cubicBezTo>
                <a:cubicBezTo>
                  <a:pt x="1940" y="2132"/>
                  <a:pt x="1938" y="2145"/>
                  <a:pt x="1946" y="2145"/>
                </a:cubicBezTo>
                <a:cubicBezTo>
                  <a:pt x="1935" y="2171"/>
                  <a:pt x="1905" y="2148"/>
                  <a:pt x="1896" y="2173"/>
                </a:cubicBezTo>
                <a:cubicBezTo>
                  <a:pt x="1896" y="2178"/>
                  <a:pt x="1899" y="2176"/>
                  <a:pt x="1899" y="2173"/>
                </a:cubicBezTo>
                <a:cubicBezTo>
                  <a:pt x="1897" y="2197"/>
                  <a:pt x="1861" y="2186"/>
                  <a:pt x="1842" y="2189"/>
                </a:cubicBezTo>
                <a:cubicBezTo>
                  <a:pt x="1815" y="2194"/>
                  <a:pt x="1789" y="2211"/>
                  <a:pt x="1775" y="2209"/>
                </a:cubicBezTo>
                <a:cubicBezTo>
                  <a:pt x="1772" y="2205"/>
                  <a:pt x="1762" y="2208"/>
                  <a:pt x="1765" y="2197"/>
                </a:cubicBezTo>
                <a:cubicBezTo>
                  <a:pt x="1755" y="2206"/>
                  <a:pt x="1743" y="2199"/>
                  <a:pt x="1738" y="2205"/>
                </a:cubicBezTo>
                <a:cubicBezTo>
                  <a:pt x="1740" y="2209"/>
                  <a:pt x="1737" y="2177"/>
                  <a:pt x="1728" y="2193"/>
                </a:cubicBezTo>
                <a:cubicBezTo>
                  <a:pt x="1739" y="2174"/>
                  <a:pt x="1786" y="2197"/>
                  <a:pt x="1808" y="2177"/>
                </a:cubicBezTo>
                <a:cubicBezTo>
                  <a:pt x="1790" y="2138"/>
                  <a:pt x="1745" y="2177"/>
                  <a:pt x="1701" y="2181"/>
                </a:cubicBezTo>
                <a:cubicBezTo>
                  <a:pt x="1704" y="2174"/>
                  <a:pt x="1712" y="2174"/>
                  <a:pt x="1717" y="2169"/>
                </a:cubicBezTo>
                <a:cubicBezTo>
                  <a:pt x="1710" y="2158"/>
                  <a:pt x="1693" y="2170"/>
                  <a:pt x="1684" y="2169"/>
                </a:cubicBezTo>
                <a:cubicBezTo>
                  <a:pt x="1674" y="2173"/>
                  <a:pt x="1689" y="2180"/>
                  <a:pt x="1680" y="2185"/>
                </a:cubicBezTo>
                <a:cubicBezTo>
                  <a:pt x="1627" y="2187"/>
                  <a:pt x="1600" y="2198"/>
                  <a:pt x="1566" y="2225"/>
                </a:cubicBezTo>
                <a:cubicBezTo>
                  <a:pt x="1568" y="2233"/>
                  <a:pt x="1576" y="2233"/>
                  <a:pt x="1569" y="2241"/>
                </a:cubicBezTo>
                <a:cubicBezTo>
                  <a:pt x="1553" y="2259"/>
                  <a:pt x="1508" y="2243"/>
                  <a:pt x="1499" y="2269"/>
                </a:cubicBezTo>
                <a:cubicBezTo>
                  <a:pt x="1504" y="2271"/>
                  <a:pt x="1504" y="2271"/>
                  <a:pt x="1509" y="2281"/>
                </a:cubicBezTo>
                <a:cubicBezTo>
                  <a:pt x="1502" y="2297"/>
                  <a:pt x="1487" y="2282"/>
                  <a:pt x="1468" y="2281"/>
                </a:cubicBezTo>
                <a:cubicBezTo>
                  <a:pt x="1468" y="2265"/>
                  <a:pt x="1474" y="2282"/>
                  <a:pt x="1479" y="2273"/>
                </a:cubicBezTo>
                <a:cubicBezTo>
                  <a:pt x="1475" y="2263"/>
                  <a:pt x="1437" y="2258"/>
                  <a:pt x="1435" y="2273"/>
                </a:cubicBezTo>
                <a:cubicBezTo>
                  <a:pt x="1361" y="2257"/>
                  <a:pt x="1287" y="2263"/>
                  <a:pt x="1216" y="2249"/>
                </a:cubicBezTo>
                <a:cubicBezTo>
                  <a:pt x="1222" y="2240"/>
                  <a:pt x="1242" y="2248"/>
                  <a:pt x="1253" y="2245"/>
                </a:cubicBezTo>
                <a:cubicBezTo>
                  <a:pt x="1219" y="2210"/>
                  <a:pt x="1157" y="2232"/>
                  <a:pt x="1125" y="2193"/>
                </a:cubicBezTo>
                <a:cubicBezTo>
                  <a:pt x="1174" y="2214"/>
                  <a:pt x="1209" y="2203"/>
                  <a:pt x="1260" y="2221"/>
                </a:cubicBezTo>
                <a:cubicBezTo>
                  <a:pt x="1263" y="2207"/>
                  <a:pt x="1243" y="2219"/>
                  <a:pt x="1250" y="2201"/>
                </a:cubicBezTo>
                <a:cubicBezTo>
                  <a:pt x="1349" y="2202"/>
                  <a:pt x="1452" y="2255"/>
                  <a:pt x="1542" y="2213"/>
                </a:cubicBezTo>
                <a:cubicBezTo>
                  <a:pt x="1516" y="2208"/>
                  <a:pt x="1510" y="2182"/>
                  <a:pt x="1482" y="2193"/>
                </a:cubicBezTo>
                <a:cubicBezTo>
                  <a:pt x="1474" y="2175"/>
                  <a:pt x="1524" y="2191"/>
                  <a:pt x="1526" y="2169"/>
                </a:cubicBezTo>
                <a:cubicBezTo>
                  <a:pt x="1542" y="2173"/>
                  <a:pt x="1539" y="2180"/>
                  <a:pt x="1542" y="2193"/>
                </a:cubicBezTo>
                <a:cubicBezTo>
                  <a:pt x="1545" y="2191"/>
                  <a:pt x="1548" y="2189"/>
                  <a:pt x="1553" y="2189"/>
                </a:cubicBezTo>
                <a:cubicBezTo>
                  <a:pt x="1551" y="2186"/>
                  <a:pt x="1550" y="2182"/>
                  <a:pt x="1546" y="2181"/>
                </a:cubicBezTo>
                <a:cubicBezTo>
                  <a:pt x="1555" y="2179"/>
                  <a:pt x="1567" y="2170"/>
                  <a:pt x="1586" y="2169"/>
                </a:cubicBezTo>
                <a:cubicBezTo>
                  <a:pt x="1564" y="2158"/>
                  <a:pt x="1548" y="2172"/>
                  <a:pt x="1519" y="2161"/>
                </a:cubicBezTo>
                <a:cubicBezTo>
                  <a:pt x="1545" y="2155"/>
                  <a:pt x="1572" y="2152"/>
                  <a:pt x="1590" y="2153"/>
                </a:cubicBezTo>
                <a:cubicBezTo>
                  <a:pt x="1587" y="2144"/>
                  <a:pt x="1563" y="2134"/>
                  <a:pt x="1559" y="2149"/>
                </a:cubicBezTo>
                <a:cubicBezTo>
                  <a:pt x="1557" y="2143"/>
                  <a:pt x="1549" y="2144"/>
                  <a:pt x="1549" y="2134"/>
                </a:cubicBezTo>
                <a:cubicBezTo>
                  <a:pt x="1559" y="2131"/>
                  <a:pt x="1567" y="2128"/>
                  <a:pt x="1576" y="2126"/>
                </a:cubicBezTo>
                <a:cubicBezTo>
                  <a:pt x="1507" y="2119"/>
                  <a:pt x="1431" y="2134"/>
                  <a:pt x="1357" y="2126"/>
                </a:cubicBezTo>
                <a:cubicBezTo>
                  <a:pt x="1382" y="2135"/>
                  <a:pt x="1409" y="2147"/>
                  <a:pt x="1442" y="2157"/>
                </a:cubicBezTo>
                <a:cubicBezTo>
                  <a:pt x="1436" y="2202"/>
                  <a:pt x="1363" y="2200"/>
                  <a:pt x="1341" y="2177"/>
                </a:cubicBezTo>
                <a:cubicBezTo>
                  <a:pt x="1348" y="2165"/>
                  <a:pt x="1358" y="2183"/>
                  <a:pt x="1371" y="2177"/>
                </a:cubicBezTo>
                <a:cubicBezTo>
                  <a:pt x="1370" y="2173"/>
                  <a:pt x="1365" y="2174"/>
                  <a:pt x="1361" y="2173"/>
                </a:cubicBezTo>
                <a:cubicBezTo>
                  <a:pt x="1360" y="2167"/>
                  <a:pt x="1363" y="2166"/>
                  <a:pt x="1367" y="2165"/>
                </a:cubicBezTo>
                <a:cubicBezTo>
                  <a:pt x="1339" y="2150"/>
                  <a:pt x="1304" y="2169"/>
                  <a:pt x="1270" y="2177"/>
                </a:cubicBezTo>
                <a:cubicBezTo>
                  <a:pt x="1243" y="2161"/>
                  <a:pt x="1200" y="2162"/>
                  <a:pt x="1182" y="2134"/>
                </a:cubicBezTo>
                <a:cubicBezTo>
                  <a:pt x="1174" y="2134"/>
                  <a:pt x="1172" y="2141"/>
                  <a:pt x="1166" y="2134"/>
                </a:cubicBezTo>
                <a:cubicBezTo>
                  <a:pt x="1179" y="2129"/>
                  <a:pt x="1167" y="2120"/>
                  <a:pt x="1186" y="2122"/>
                </a:cubicBezTo>
                <a:cubicBezTo>
                  <a:pt x="1152" y="2095"/>
                  <a:pt x="1108" y="2081"/>
                  <a:pt x="1065" y="2066"/>
                </a:cubicBezTo>
                <a:cubicBezTo>
                  <a:pt x="1069" y="2076"/>
                  <a:pt x="1082" y="2077"/>
                  <a:pt x="1092" y="2082"/>
                </a:cubicBezTo>
                <a:cubicBezTo>
                  <a:pt x="1076" y="2094"/>
                  <a:pt x="1064" y="2067"/>
                  <a:pt x="1048" y="2078"/>
                </a:cubicBezTo>
                <a:cubicBezTo>
                  <a:pt x="1072" y="2104"/>
                  <a:pt x="1118" y="2104"/>
                  <a:pt x="1145" y="2126"/>
                </a:cubicBezTo>
                <a:cubicBezTo>
                  <a:pt x="1065" y="2142"/>
                  <a:pt x="1002" y="2070"/>
                  <a:pt x="930" y="2050"/>
                </a:cubicBezTo>
                <a:cubicBezTo>
                  <a:pt x="932" y="2071"/>
                  <a:pt x="954" y="2069"/>
                  <a:pt x="954" y="2094"/>
                </a:cubicBezTo>
                <a:cubicBezTo>
                  <a:pt x="945" y="2088"/>
                  <a:pt x="938" y="2080"/>
                  <a:pt x="930" y="2074"/>
                </a:cubicBezTo>
                <a:cubicBezTo>
                  <a:pt x="927" y="2074"/>
                  <a:pt x="927" y="2079"/>
                  <a:pt x="927" y="2082"/>
                </a:cubicBezTo>
                <a:cubicBezTo>
                  <a:pt x="934" y="2080"/>
                  <a:pt x="943" y="2092"/>
                  <a:pt x="954" y="2098"/>
                </a:cubicBezTo>
                <a:cubicBezTo>
                  <a:pt x="936" y="2119"/>
                  <a:pt x="975" y="2119"/>
                  <a:pt x="984" y="2134"/>
                </a:cubicBezTo>
                <a:cubicBezTo>
                  <a:pt x="971" y="2149"/>
                  <a:pt x="989" y="2147"/>
                  <a:pt x="991" y="2165"/>
                </a:cubicBezTo>
                <a:cubicBezTo>
                  <a:pt x="1067" y="2187"/>
                  <a:pt x="1129" y="2225"/>
                  <a:pt x="1203" y="2249"/>
                </a:cubicBezTo>
                <a:cubicBezTo>
                  <a:pt x="1125" y="2262"/>
                  <a:pt x="1053" y="2200"/>
                  <a:pt x="977" y="2185"/>
                </a:cubicBezTo>
                <a:cubicBezTo>
                  <a:pt x="967" y="2169"/>
                  <a:pt x="949" y="2163"/>
                  <a:pt x="930" y="2157"/>
                </a:cubicBezTo>
                <a:cubicBezTo>
                  <a:pt x="942" y="2168"/>
                  <a:pt x="950" y="2181"/>
                  <a:pt x="967" y="2185"/>
                </a:cubicBezTo>
                <a:cubicBezTo>
                  <a:pt x="925" y="2201"/>
                  <a:pt x="889" y="2163"/>
                  <a:pt x="849" y="2145"/>
                </a:cubicBezTo>
                <a:cubicBezTo>
                  <a:pt x="855" y="2166"/>
                  <a:pt x="889" y="2188"/>
                  <a:pt x="920" y="2193"/>
                </a:cubicBezTo>
                <a:cubicBezTo>
                  <a:pt x="926" y="2203"/>
                  <a:pt x="930" y="2216"/>
                  <a:pt x="940" y="2221"/>
                </a:cubicBezTo>
                <a:cubicBezTo>
                  <a:pt x="941" y="2204"/>
                  <a:pt x="987" y="2244"/>
                  <a:pt x="994" y="2245"/>
                </a:cubicBezTo>
                <a:cubicBezTo>
                  <a:pt x="997" y="2248"/>
                  <a:pt x="999" y="2258"/>
                  <a:pt x="991" y="2261"/>
                </a:cubicBezTo>
                <a:cubicBezTo>
                  <a:pt x="1018" y="2281"/>
                  <a:pt x="1051" y="2296"/>
                  <a:pt x="1088" y="2305"/>
                </a:cubicBezTo>
                <a:cubicBezTo>
                  <a:pt x="1089" y="2297"/>
                  <a:pt x="1088" y="2292"/>
                  <a:pt x="1081" y="2293"/>
                </a:cubicBezTo>
                <a:cubicBezTo>
                  <a:pt x="1091" y="2292"/>
                  <a:pt x="1117" y="2282"/>
                  <a:pt x="1118" y="2301"/>
                </a:cubicBezTo>
                <a:cubicBezTo>
                  <a:pt x="1114" y="2295"/>
                  <a:pt x="1101" y="2297"/>
                  <a:pt x="1092" y="2297"/>
                </a:cubicBezTo>
                <a:cubicBezTo>
                  <a:pt x="1088" y="2311"/>
                  <a:pt x="1106" y="2301"/>
                  <a:pt x="1108" y="2309"/>
                </a:cubicBezTo>
                <a:cubicBezTo>
                  <a:pt x="1101" y="2320"/>
                  <a:pt x="1084" y="2308"/>
                  <a:pt x="1075" y="2309"/>
                </a:cubicBezTo>
                <a:cubicBezTo>
                  <a:pt x="1103" y="2333"/>
                  <a:pt x="1151" y="2343"/>
                  <a:pt x="1172" y="2364"/>
                </a:cubicBezTo>
                <a:cubicBezTo>
                  <a:pt x="1157" y="2357"/>
                  <a:pt x="1112" y="2353"/>
                  <a:pt x="1102" y="2329"/>
                </a:cubicBezTo>
                <a:cubicBezTo>
                  <a:pt x="1059" y="2334"/>
                  <a:pt x="1043" y="2308"/>
                  <a:pt x="1011" y="2301"/>
                </a:cubicBezTo>
                <a:cubicBezTo>
                  <a:pt x="1014" y="2287"/>
                  <a:pt x="1017" y="2299"/>
                  <a:pt x="1028" y="2297"/>
                </a:cubicBezTo>
                <a:cubicBezTo>
                  <a:pt x="1013" y="2280"/>
                  <a:pt x="985" y="2278"/>
                  <a:pt x="964" y="2269"/>
                </a:cubicBezTo>
                <a:cubicBezTo>
                  <a:pt x="960" y="2270"/>
                  <a:pt x="961" y="2276"/>
                  <a:pt x="960" y="2281"/>
                </a:cubicBezTo>
                <a:cubicBezTo>
                  <a:pt x="909" y="2268"/>
                  <a:pt x="872" y="2216"/>
                  <a:pt x="826" y="2221"/>
                </a:cubicBezTo>
                <a:cubicBezTo>
                  <a:pt x="816" y="2224"/>
                  <a:pt x="829" y="2230"/>
                  <a:pt x="826" y="2237"/>
                </a:cubicBezTo>
                <a:cubicBezTo>
                  <a:pt x="809" y="2218"/>
                  <a:pt x="757" y="2220"/>
                  <a:pt x="755" y="2197"/>
                </a:cubicBezTo>
                <a:cubicBezTo>
                  <a:pt x="743" y="2205"/>
                  <a:pt x="735" y="2191"/>
                  <a:pt x="721" y="2189"/>
                </a:cubicBezTo>
                <a:cubicBezTo>
                  <a:pt x="722" y="2220"/>
                  <a:pt x="790" y="2223"/>
                  <a:pt x="782" y="2265"/>
                </a:cubicBezTo>
                <a:cubicBezTo>
                  <a:pt x="771" y="2259"/>
                  <a:pt x="763" y="2251"/>
                  <a:pt x="755" y="2241"/>
                </a:cubicBezTo>
                <a:cubicBezTo>
                  <a:pt x="745" y="2238"/>
                  <a:pt x="749" y="2252"/>
                  <a:pt x="738" y="2249"/>
                </a:cubicBezTo>
                <a:cubicBezTo>
                  <a:pt x="702" y="2204"/>
                  <a:pt x="665" y="2161"/>
                  <a:pt x="617" y="2130"/>
                </a:cubicBezTo>
                <a:cubicBezTo>
                  <a:pt x="619" y="2115"/>
                  <a:pt x="632" y="2128"/>
                  <a:pt x="637" y="2134"/>
                </a:cubicBezTo>
                <a:cubicBezTo>
                  <a:pt x="645" y="2133"/>
                  <a:pt x="645" y="2124"/>
                  <a:pt x="644" y="2114"/>
                </a:cubicBezTo>
                <a:cubicBezTo>
                  <a:pt x="631" y="2120"/>
                  <a:pt x="641" y="2115"/>
                  <a:pt x="641" y="2114"/>
                </a:cubicBezTo>
                <a:cubicBezTo>
                  <a:pt x="640" y="2093"/>
                  <a:pt x="613" y="2055"/>
                  <a:pt x="617" y="2038"/>
                </a:cubicBezTo>
                <a:cubicBezTo>
                  <a:pt x="628" y="2034"/>
                  <a:pt x="624" y="2045"/>
                  <a:pt x="627" y="2026"/>
                </a:cubicBezTo>
                <a:cubicBezTo>
                  <a:pt x="644" y="2022"/>
                  <a:pt x="639" y="2044"/>
                  <a:pt x="651" y="2046"/>
                </a:cubicBezTo>
                <a:cubicBezTo>
                  <a:pt x="656" y="2029"/>
                  <a:pt x="650" y="2030"/>
                  <a:pt x="664" y="2042"/>
                </a:cubicBezTo>
                <a:cubicBezTo>
                  <a:pt x="665" y="2020"/>
                  <a:pt x="644" y="2024"/>
                  <a:pt x="634" y="2014"/>
                </a:cubicBezTo>
                <a:cubicBezTo>
                  <a:pt x="636" y="2007"/>
                  <a:pt x="640" y="2014"/>
                  <a:pt x="644" y="2014"/>
                </a:cubicBezTo>
                <a:cubicBezTo>
                  <a:pt x="644" y="1994"/>
                  <a:pt x="630" y="1991"/>
                  <a:pt x="617" y="1986"/>
                </a:cubicBezTo>
                <a:cubicBezTo>
                  <a:pt x="634" y="1988"/>
                  <a:pt x="626" y="1932"/>
                  <a:pt x="600" y="1923"/>
                </a:cubicBezTo>
                <a:cubicBezTo>
                  <a:pt x="614" y="1906"/>
                  <a:pt x="588" y="1896"/>
                  <a:pt x="583" y="1879"/>
                </a:cubicBezTo>
                <a:cubicBezTo>
                  <a:pt x="584" y="1873"/>
                  <a:pt x="593" y="1877"/>
                  <a:pt x="594" y="1871"/>
                </a:cubicBezTo>
                <a:cubicBezTo>
                  <a:pt x="582" y="1862"/>
                  <a:pt x="574" y="1863"/>
                  <a:pt x="563" y="1859"/>
                </a:cubicBezTo>
                <a:cubicBezTo>
                  <a:pt x="571" y="1845"/>
                  <a:pt x="567" y="1847"/>
                  <a:pt x="560" y="1835"/>
                </a:cubicBezTo>
                <a:cubicBezTo>
                  <a:pt x="544" y="1856"/>
                  <a:pt x="536" y="1811"/>
                  <a:pt x="520" y="1807"/>
                </a:cubicBezTo>
                <a:cubicBezTo>
                  <a:pt x="508" y="1833"/>
                  <a:pt x="540" y="1841"/>
                  <a:pt x="540" y="1867"/>
                </a:cubicBezTo>
                <a:cubicBezTo>
                  <a:pt x="521" y="1867"/>
                  <a:pt x="533" y="1878"/>
                  <a:pt x="530" y="1883"/>
                </a:cubicBezTo>
                <a:cubicBezTo>
                  <a:pt x="510" y="1870"/>
                  <a:pt x="503" y="1843"/>
                  <a:pt x="482" y="1831"/>
                </a:cubicBezTo>
                <a:cubicBezTo>
                  <a:pt x="479" y="1834"/>
                  <a:pt x="491" y="1853"/>
                  <a:pt x="496" y="1859"/>
                </a:cubicBezTo>
                <a:cubicBezTo>
                  <a:pt x="494" y="1865"/>
                  <a:pt x="493" y="1858"/>
                  <a:pt x="489" y="1859"/>
                </a:cubicBezTo>
                <a:cubicBezTo>
                  <a:pt x="494" y="1878"/>
                  <a:pt x="507" y="1888"/>
                  <a:pt x="513" y="1907"/>
                </a:cubicBezTo>
                <a:cubicBezTo>
                  <a:pt x="489" y="1895"/>
                  <a:pt x="497" y="1956"/>
                  <a:pt x="472" y="1950"/>
                </a:cubicBezTo>
                <a:cubicBezTo>
                  <a:pt x="474" y="1970"/>
                  <a:pt x="491" y="1971"/>
                  <a:pt x="496" y="1986"/>
                </a:cubicBezTo>
                <a:cubicBezTo>
                  <a:pt x="504" y="1986"/>
                  <a:pt x="506" y="1979"/>
                  <a:pt x="516" y="1982"/>
                </a:cubicBezTo>
                <a:cubicBezTo>
                  <a:pt x="517" y="1997"/>
                  <a:pt x="533" y="1994"/>
                  <a:pt x="533" y="2010"/>
                </a:cubicBezTo>
                <a:cubicBezTo>
                  <a:pt x="518" y="2014"/>
                  <a:pt x="522" y="1997"/>
                  <a:pt x="509" y="1998"/>
                </a:cubicBezTo>
                <a:cubicBezTo>
                  <a:pt x="502" y="2009"/>
                  <a:pt x="519" y="2016"/>
                  <a:pt x="523" y="2026"/>
                </a:cubicBezTo>
                <a:cubicBezTo>
                  <a:pt x="499" y="2024"/>
                  <a:pt x="479" y="1983"/>
                  <a:pt x="456" y="1966"/>
                </a:cubicBezTo>
                <a:cubicBezTo>
                  <a:pt x="452" y="1969"/>
                  <a:pt x="452" y="1975"/>
                  <a:pt x="445" y="1974"/>
                </a:cubicBezTo>
                <a:cubicBezTo>
                  <a:pt x="447" y="1966"/>
                  <a:pt x="443" y="1964"/>
                  <a:pt x="442" y="1958"/>
                </a:cubicBezTo>
                <a:cubicBezTo>
                  <a:pt x="439" y="1960"/>
                  <a:pt x="437" y="1963"/>
                  <a:pt x="432" y="1962"/>
                </a:cubicBezTo>
                <a:cubicBezTo>
                  <a:pt x="449" y="2022"/>
                  <a:pt x="505" y="2035"/>
                  <a:pt x="526" y="2090"/>
                </a:cubicBezTo>
                <a:cubicBezTo>
                  <a:pt x="467" y="2039"/>
                  <a:pt x="424" y="1969"/>
                  <a:pt x="368" y="1915"/>
                </a:cubicBezTo>
                <a:cubicBezTo>
                  <a:pt x="361" y="1914"/>
                  <a:pt x="367" y="1929"/>
                  <a:pt x="365" y="1934"/>
                </a:cubicBezTo>
                <a:cubicBezTo>
                  <a:pt x="305" y="1901"/>
                  <a:pt x="304" y="1847"/>
                  <a:pt x="281" y="1775"/>
                </a:cubicBezTo>
                <a:cubicBezTo>
                  <a:pt x="294" y="1785"/>
                  <a:pt x="299" y="1806"/>
                  <a:pt x="314" y="1815"/>
                </a:cubicBezTo>
                <a:cubicBezTo>
                  <a:pt x="314" y="1802"/>
                  <a:pt x="305" y="1800"/>
                  <a:pt x="308" y="1783"/>
                </a:cubicBezTo>
                <a:cubicBezTo>
                  <a:pt x="314" y="1788"/>
                  <a:pt x="319" y="1796"/>
                  <a:pt x="321" y="1807"/>
                </a:cubicBezTo>
                <a:cubicBezTo>
                  <a:pt x="331" y="1802"/>
                  <a:pt x="317" y="1793"/>
                  <a:pt x="321" y="1783"/>
                </a:cubicBezTo>
                <a:cubicBezTo>
                  <a:pt x="350" y="1806"/>
                  <a:pt x="356" y="1856"/>
                  <a:pt x="382" y="1883"/>
                </a:cubicBezTo>
                <a:cubicBezTo>
                  <a:pt x="376" y="1841"/>
                  <a:pt x="354" y="1819"/>
                  <a:pt x="348" y="1779"/>
                </a:cubicBezTo>
                <a:cubicBezTo>
                  <a:pt x="354" y="1781"/>
                  <a:pt x="354" y="1776"/>
                  <a:pt x="355" y="1771"/>
                </a:cubicBezTo>
                <a:cubicBezTo>
                  <a:pt x="361" y="1774"/>
                  <a:pt x="356" y="1791"/>
                  <a:pt x="368" y="1787"/>
                </a:cubicBezTo>
                <a:cubicBezTo>
                  <a:pt x="373" y="1759"/>
                  <a:pt x="351" y="1728"/>
                  <a:pt x="341" y="1704"/>
                </a:cubicBezTo>
                <a:cubicBezTo>
                  <a:pt x="360" y="1698"/>
                  <a:pt x="366" y="1693"/>
                  <a:pt x="382" y="1715"/>
                </a:cubicBezTo>
                <a:cubicBezTo>
                  <a:pt x="382" y="1704"/>
                  <a:pt x="374" y="1703"/>
                  <a:pt x="375" y="1692"/>
                </a:cubicBezTo>
                <a:cubicBezTo>
                  <a:pt x="384" y="1703"/>
                  <a:pt x="393" y="1715"/>
                  <a:pt x="402" y="1727"/>
                </a:cubicBezTo>
                <a:cubicBezTo>
                  <a:pt x="409" y="1729"/>
                  <a:pt x="408" y="1722"/>
                  <a:pt x="408" y="1715"/>
                </a:cubicBezTo>
                <a:cubicBezTo>
                  <a:pt x="426" y="1754"/>
                  <a:pt x="450" y="1783"/>
                  <a:pt x="472" y="1815"/>
                </a:cubicBezTo>
                <a:cubicBezTo>
                  <a:pt x="469" y="1793"/>
                  <a:pt x="451" y="1787"/>
                  <a:pt x="452" y="1759"/>
                </a:cubicBezTo>
                <a:cubicBezTo>
                  <a:pt x="458" y="1758"/>
                  <a:pt x="458" y="1763"/>
                  <a:pt x="462" y="1763"/>
                </a:cubicBezTo>
                <a:cubicBezTo>
                  <a:pt x="436" y="1717"/>
                  <a:pt x="460" y="1655"/>
                  <a:pt x="425" y="1620"/>
                </a:cubicBezTo>
                <a:cubicBezTo>
                  <a:pt x="434" y="1599"/>
                  <a:pt x="416" y="1589"/>
                  <a:pt x="412" y="1572"/>
                </a:cubicBezTo>
                <a:cubicBezTo>
                  <a:pt x="404" y="1581"/>
                  <a:pt x="411" y="1605"/>
                  <a:pt x="415" y="1612"/>
                </a:cubicBezTo>
                <a:cubicBezTo>
                  <a:pt x="410" y="1618"/>
                  <a:pt x="398" y="1598"/>
                  <a:pt x="398" y="1584"/>
                </a:cubicBezTo>
                <a:cubicBezTo>
                  <a:pt x="385" y="1579"/>
                  <a:pt x="392" y="1597"/>
                  <a:pt x="378" y="1592"/>
                </a:cubicBezTo>
                <a:cubicBezTo>
                  <a:pt x="380" y="1573"/>
                  <a:pt x="364" y="1543"/>
                  <a:pt x="361" y="1516"/>
                </a:cubicBezTo>
                <a:cubicBezTo>
                  <a:pt x="365" y="1516"/>
                  <a:pt x="368" y="1516"/>
                  <a:pt x="371" y="1516"/>
                </a:cubicBezTo>
                <a:cubicBezTo>
                  <a:pt x="376" y="1486"/>
                  <a:pt x="343" y="1482"/>
                  <a:pt x="351" y="1461"/>
                </a:cubicBezTo>
                <a:cubicBezTo>
                  <a:pt x="356" y="1462"/>
                  <a:pt x="352" y="1473"/>
                  <a:pt x="358" y="1473"/>
                </a:cubicBezTo>
                <a:cubicBezTo>
                  <a:pt x="357" y="1458"/>
                  <a:pt x="350" y="1425"/>
                  <a:pt x="368" y="1409"/>
                </a:cubicBezTo>
                <a:cubicBezTo>
                  <a:pt x="366" y="1405"/>
                  <a:pt x="362" y="1403"/>
                  <a:pt x="358" y="1401"/>
                </a:cubicBezTo>
                <a:cubicBezTo>
                  <a:pt x="359" y="1393"/>
                  <a:pt x="371" y="1397"/>
                  <a:pt x="371" y="1389"/>
                </a:cubicBezTo>
                <a:cubicBezTo>
                  <a:pt x="371" y="1384"/>
                  <a:pt x="361" y="1384"/>
                  <a:pt x="361" y="1389"/>
                </a:cubicBezTo>
                <a:cubicBezTo>
                  <a:pt x="352" y="1384"/>
                  <a:pt x="370" y="1379"/>
                  <a:pt x="368" y="1369"/>
                </a:cubicBezTo>
                <a:cubicBezTo>
                  <a:pt x="358" y="1369"/>
                  <a:pt x="359" y="1360"/>
                  <a:pt x="351" y="1349"/>
                </a:cubicBezTo>
                <a:cubicBezTo>
                  <a:pt x="358" y="1339"/>
                  <a:pt x="359" y="1321"/>
                  <a:pt x="378" y="1325"/>
                </a:cubicBezTo>
                <a:cubicBezTo>
                  <a:pt x="378" y="1355"/>
                  <a:pt x="388" y="1373"/>
                  <a:pt x="395" y="1393"/>
                </a:cubicBezTo>
                <a:cubicBezTo>
                  <a:pt x="438" y="1381"/>
                  <a:pt x="421" y="1344"/>
                  <a:pt x="435" y="1313"/>
                </a:cubicBezTo>
                <a:cubicBezTo>
                  <a:pt x="433" y="1315"/>
                  <a:pt x="430" y="1318"/>
                  <a:pt x="425" y="1317"/>
                </a:cubicBezTo>
                <a:cubicBezTo>
                  <a:pt x="435" y="1312"/>
                  <a:pt x="431" y="1293"/>
                  <a:pt x="442" y="1289"/>
                </a:cubicBezTo>
                <a:cubicBezTo>
                  <a:pt x="443" y="1280"/>
                  <a:pt x="427" y="1292"/>
                  <a:pt x="432" y="1278"/>
                </a:cubicBezTo>
                <a:cubicBezTo>
                  <a:pt x="435" y="1278"/>
                  <a:pt x="439" y="1278"/>
                  <a:pt x="442" y="1278"/>
                </a:cubicBezTo>
                <a:cubicBezTo>
                  <a:pt x="429" y="1258"/>
                  <a:pt x="440" y="1243"/>
                  <a:pt x="445" y="1226"/>
                </a:cubicBezTo>
                <a:cubicBezTo>
                  <a:pt x="436" y="1223"/>
                  <a:pt x="439" y="1234"/>
                  <a:pt x="435" y="1238"/>
                </a:cubicBezTo>
                <a:cubicBezTo>
                  <a:pt x="424" y="1187"/>
                  <a:pt x="453" y="1170"/>
                  <a:pt x="439" y="1118"/>
                </a:cubicBezTo>
                <a:cubicBezTo>
                  <a:pt x="447" y="1101"/>
                  <a:pt x="442" y="1085"/>
                  <a:pt x="456" y="1071"/>
                </a:cubicBezTo>
                <a:cubicBezTo>
                  <a:pt x="453" y="1066"/>
                  <a:pt x="448" y="1066"/>
                  <a:pt x="449" y="1059"/>
                </a:cubicBezTo>
                <a:cubicBezTo>
                  <a:pt x="443" y="1057"/>
                  <a:pt x="442" y="1062"/>
                  <a:pt x="442" y="1067"/>
                </a:cubicBezTo>
                <a:cubicBezTo>
                  <a:pt x="437" y="1067"/>
                  <a:pt x="437" y="1042"/>
                  <a:pt x="442" y="1043"/>
                </a:cubicBezTo>
                <a:cubicBezTo>
                  <a:pt x="442" y="1035"/>
                  <a:pt x="431" y="1040"/>
                  <a:pt x="432" y="1031"/>
                </a:cubicBezTo>
                <a:cubicBezTo>
                  <a:pt x="420" y="1048"/>
                  <a:pt x="435" y="1055"/>
                  <a:pt x="429" y="1074"/>
                </a:cubicBezTo>
                <a:cubicBezTo>
                  <a:pt x="416" y="1066"/>
                  <a:pt x="418" y="1040"/>
                  <a:pt x="412" y="1023"/>
                </a:cubicBezTo>
                <a:cubicBezTo>
                  <a:pt x="398" y="1026"/>
                  <a:pt x="405" y="1055"/>
                  <a:pt x="398" y="1067"/>
                </a:cubicBezTo>
                <a:cubicBezTo>
                  <a:pt x="391" y="1065"/>
                  <a:pt x="392" y="1056"/>
                  <a:pt x="388" y="1051"/>
                </a:cubicBezTo>
                <a:cubicBezTo>
                  <a:pt x="397" y="1035"/>
                  <a:pt x="393" y="1025"/>
                  <a:pt x="395" y="1007"/>
                </a:cubicBezTo>
                <a:cubicBezTo>
                  <a:pt x="387" y="1005"/>
                  <a:pt x="388" y="1014"/>
                  <a:pt x="378" y="1011"/>
                </a:cubicBezTo>
                <a:cubicBezTo>
                  <a:pt x="380" y="1034"/>
                  <a:pt x="372" y="1046"/>
                  <a:pt x="375" y="1071"/>
                </a:cubicBezTo>
                <a:cubicBezTo>
                  <a:pt x="369" y="1065"/>
                  <a:pt x="368" y="1055"/>
                  <a:pt x="361" y="1051"/>
                </a:cubicBezTo>
                <a:cubicBezTo>
                  <a:pt x="356" y="1063"/>
                  <a:pt x="348" y="1072"/>
                  <a:pt x="351" y="1094"/>
                </a:cubicBezTo>
                <a:cubicBezTo>
                  <a:pt x="344" y="1083"/>
                  <a:pt x="327" y="1083"/>
                  <a:pt x="328" y="1063"/>
                </a:cubicBezTo>
                <a:cubicBezTo>
                  <a:pt x="316" y="1067"/>
                  <a:pt x="317" y="1068"/>
                  <a:pt x="308" y="1071"/>
                </a:cubicBezTo>
                <a:cubicBezTo>
                  <a:pt x="310" y="1083"/>
                  <a:pt x="304" y="1085"/>
                  <a:pt x="304" y="1094"/>
                </a:cubicBezTo>
                <a:cubicBezTo>
                  <a:pt x="288" y="1081"/>
                  <a:pt x="308" y="1023"/>
                  <a:pt x="284" y="1019"/>
                </a:cubicBezTo>
                <a:cubicBezTo>
                  <a:pt x="297" y="1022"/>
                  <a:pt x="299" y="985"/>
                  <a:pt x="301" y="963"/>
                </a:cubicBezTo>
                <a:cubicBezTo>
                  <a:pt x="287" y="962"/>
                  <a:pt x="294" y="984"/>
                  <a:pt x="287" y="991"/>
                </a:cubicBezTo>
                <a:cubicBezTo>
                  <a:pt x="273" y="977"/>
                  <a:pt x="278" y="960"/>
                  <a:pt x="284" y="939"/>
                </a:cubicBezTo>
                <a:cubicBezTo>
                  <a:pt x="282" y="925"/>
                  <a:pt x="270" y="961"/>
                  <a:pt x="271" y="939"/>
                </a:cubicBezTo>
                <a:cubicBezTo>
                  <a:pt x="266" y="944"/>
                  <a:pt x="264" y="953"/>
                  <a:pt x="264" y="963"/>
                </a:cubicBezTo>
                <a:cubicBezTo>
                  <a:pt x="256" y="964"/>
                  <a:pt x="260" y="952"/>
                  <a:pt x="254" y="951"/>
                </a:cubicBezTo>
                <a:cubicBezTo>
                  <a:pt x="256" y="979"/>
                  <a:pt x="237" y="1002"/>
                  <a:pt x="237" y="1039"/>
                </a:cubicBezTo>
                <a:cubicBezTo>
                  <a:pt x="226" y="1034"/>
                  <a:pt x="227" y="1036"/>
                  <a:pt x="223" y="1047"/>
                </a:cubicBezTo>
                <a:cubicBezTo>
                  <a:pt x="204" y="1032"/>
                  <a:pt x="243" y="995"/>
                  <a:pt x="217" y="983"/>
                </a:cubicBezTo>
                <a:cubicBezTo>
                  <a:pt x="214" y="965"/>
                  <a:pt x="228" y="967"/>
                  <a:pt x="230" y="955"/>
                </a:cubicBezTo>
                <a:cubicBezTo>
                  <a:pt x="195" y="940"/>
                  <a:pt x="227" y="1033"/>
                  <a:pt x="200" y="1059"/>
                </a:cubicBezTo>
                <a:cubicBezTo>
                  <a:pt x="204" y="1020"/>
                  <a:pt x="187" y="1016"/>
                  <a:pt x="190" y="987"/>
                </a:cubicBezTo>
                <a:cubicBezTo>
                  <a:pt x="175" y="990"/>
                  <a:pt x="181" y="1019"/>
                  <a:pt x="180" y="1039"/>
                </a:cubicBezTo>
                <a:cubicBezTo>
                  <a:pt x="164" y="1027"/>
                  <a:pt x="181" y="981"/>
                  <a:pt x="176" y="963"/>
                </a:cubicBezTo>
                <a:cubicBezTo>
                  <a:pt x="169" y="969"/>
                  <a:pt x="172" y="987"/>
                  <a:pt x="166" y="995"/>
                </a:cubicBezTo>
                <a:cubicBezTo>
                  <a:pt x="155" y="981"/>
                  <a:pt x="148" y="981"/>
                  <a:pt x="136" y="983"/>
                </a:cubicBezTo>
                <a:cubicBezTo>
                  <a:pt x="136" y="971"/>
                  <a:pt x="138" y="949"/>
                  <a:pt x="139" y="927"/>
                </a:cubicBezTo>
                <a:cubicBezTo>
                  <a:pt x="134" y="940"/>
                  <a:pt x="130" y="953"/>
                  <a:pt x="129" y="971"/>
                </a:cubicBezTo>
                <a:cubicBezTo>
                  <a:pt x="125" y="969"/>
                  <a:pt x="122" y="966"/>
                  <a:pt x="122" y="959"/>
                </a:cubicBezTo>
                <a:cubicBezTo>
                  <a:pt x="106" y="961"/>
                  <a:pt x="124" y="991"/>
                  <a:pt x="129" y="979"/>
                </a:cubicBezTo>
                <a:cubicBezTo>
                  <a:pt x="136" y="1021"/>
                  <a:pt x="129" y="1055"/>
                  <a:pt x="136" y="1094"/>
                </a:cubicBezTo>
                <a:cubicBezTo>
                  <a:pt x="122" y="1102"/>
                  <a:pt x="115" y="1098"/>
                  <a:pt x="109" y="1118"/>
                </a:cubicBezTo>
                <a:cubicBezTo>
                  <a:pt x="95" y="1108"/>
                  <a:pt x="77" y="1134"/>
                  <a:pt x="79" y="1166"/>
                </a:cubicBezTo>
                <a:cubicBezTo>
                  <a:pt x="74" y="1166"/>
                  <a:pt x="70" y="1166"/>
                  <a:pt x="65" y="1166"/>
                </a:cubicBezTo>
                <a:cubicBezTo>
                  <a:pt x="59" y="1161"/>
                  <a:pt x="65" y="1142"/>
                  <a:pt x="55" y="1142"/>
                </a:cubicBezTo>
                <a:cubicBezTo>
                  <a:pt x="44" y="1137"/>
                  <a:pt x="53" y="1155"/>
                  <a:pt x="42" y="1150"/>
                </a:cubicBezTo>
                <a:cubicBezTo>
                  <a:pt x="0" y="1101"/>
                  <a:pt x="30" y="973"/>
                  <a:pt x="15" y="895"/>
                </a:cubicBezTo>
                <a:cubicBezTo>
                  <a:pt x="21" y="894"/>
                  <a:pt x="23" y="887"/>
                  <a:pt x="32" y="887"/>
                </a:cubicBezTo>
                <a:cubicBezTo>
                  <a:pt x="29" y="938"/>
                  <a:pt x="18" y="986"/>
                  <a:pt x="28" y="1023"/>
                </a:cubicBezTo>
                <a:cubicBezTo>
                  <a:pt x="40" y="962"/>
                  <a:pt x="32" y="890"/>
                  <a:pt x="62" y="844"/>
                </a:cubicBezTo>
                <a:cubicBezTo>
                  <a:pt x="83" y="870"/>
                  <a:pt x="85" y="815"/>
                  <a:pt x="102" y="812"/>
                </a:cubicBezTo>
                <a:cubicBezTo>
                  <a:pt x="93" y="849"/>
                  <a:pt x="97" y="876"/>
                  <a:pt x="99" y="935"/>
                </a:cubicBezTo>
                <a:cubicBezTo>
                  <a:pt x="121" y="922"/>
                  <a:pt x="114" y="876"/>
                  <a:pt x="126" y="852"/>
                </a:cubicBezTo>
                <a:cubicBezTo>
                  <a:pt x="133" y="851"/>
                  <a:pt x="127" y="866"/>
                  <a:pt x="129" y="871"/>
                </a:cubicBezTo>
                <a:cubicBezTo>
                  <a:pt x="170" y="816"/>
                  <a:pt x="164" y="705"/>
                  <a:pt x="213" y="660"/>
                </a:cubicBezTo>
                <a:cubicBezTo>
                  <a:pt x="222" y="661"/>
                  <a:pt x="209" y="667"/>
                  <a:pt x="213" y="676"/>
                </a:cubicBezTo>
                <a:cubicBezTo>
                  <a:pt x="217" y="676"/>
                  <a:pt x="219" y="677"/>
                  <a:pt x="220" y="680"/>
                </a:cubicBezTo>
                <a:cubicBezTo>
                  <a:pt x="241" y="660"/>
                  <a:pt x="242" y="630"/>
                  <a:pt x="267" y="625"/>
                </a:cubicBezTo>
                <a:cubicBezTo>
                  <a:pt x="264" y="643"/>
                  <a:pt x="265" y="652"/>
                  <a:pt x="257" y="672"/>
                </a:cubicBezTo>
                <a:cubicBezTo>
                  <a:pt x="285" y="636"/>
                  <a:pt x="312" y="597"/>
                  <a:pt x="345" y="565"/>
                </a:cubicBezTo>
                <a:cubicBezTo>
                  <a:pt x="319" y="576"/>
                  <a:pt x="305" y="601"/>
                  <a:pt x="284" y="617"/>
                </a:cubicBezTo>
                <a:cubicBezTo>
                  <a:pt x="305" y="578"/>
                  <a:pt x="326" y="551"/>
                  <a:pt x="371" y="525"/>
                </a:cubicBezTo>
                <a:cubicBezTo>
                  <a:pt x="368" y="502"/>
                  <a:pt x="380" y="499"/>
                  <a:pt x="388" y="489"/>
                </a:cubicBezTo>
                <a:cubicBezTo>
                  <a:pt x="363" y="497"/>
                  <a:pt x="317" y="514"/>
                  <a:pt x="294" y="537"/>
                </a:cubicBezTo>
                <a:cubicBezTo>
                  <a:pt x="287" y="524"/>
                  <a:pt x="331" y="497"/>
                  <a:pt x="318" y="489"/>
                </a:cubicBezTo>
                <a:cubicBezTo>
                  <a:pt x="318" y="486"/>
                  <a:pt x="321" y="485"/>
                  <a:pt x="321" y="481"/>
                </a:cubicBezTo>
                <a:cubicBezTo>
                  <a:pt x="325" y="482"/>
                  <a:pt x="327" y="480"/>
                  <a:pt x="328" y="477"/>
                </a:cubicBezTo>
                <a:cubicBezTo>
                  <a:pt x="338" y="480"/>
                  <a:pt x="324" y="486"/>
                  <a:pt x="328" y="493"/>
                </a:cubicBezTo>
                <a:cubicBezTo>
                  <a:pt x="348" y="498"/>
                  <a:pt x="376" y="474"/>
                  <a:pt x="392" y="489"/>
                </a:cubicBezTo>
                <a:cubicBezTo>
                  <a:pt x="412" y="464"/>
                  <a:pt x="453" y="463"/>
                  <a:pt x="466" y="430"/>
                </a:cubicBezTo>
                <a:cubicBezTo>
                  <a:pt x="453" y="427"/>
                  <a:pt x="446" y="442"/>
                  <a:pt x="439" y="433"/>
                </a:cubicBezTo>
                <a:cubicBezTo>
                  <a:pt x="438" y="403"/>
                  <a:pt x="465" y="416"/>
                  <a:pt x="482" y="402"/>
                </a:cubicBezTo>
                <a:cubicBezTo>
                  <a:pt x="492" y="411"/>
                  <a:pt x="469" y="414"/>
                  <a:pt x="469" y="426"/>
                </a:cubicBezTo>
                <a:cubicBezTo>
                  <a:pt x="483" y="426"/>
                  <a:pt x="488" y="416"/>
                  <a:pt x="496" y="410"/>
                </a:cubicBezTo>
                <a:cubicBezTo>
                  <a:pt x="514" y="426"/>
                  <a:pt x="480" y="431"/>
                  <a:pt x="479" y="449"/>
                </a:cubicBezTo>
                <a:cubicBezTo>
                  <a:pt x="441" y="462"/>
                  <a:pt x="412" y="486"/>
                  <a:pt x="385" y="513"/>
                </a:cubicBezTo>
                <a:cubicBezTo>
                  <a:pt x="386" y="516"/>
                  <a:pt x="388" y="517"/>
                  <a:pt x="388" y="521"/>
                </a:cubicBezTo>
                <a:cubicBezTo>
                  <a:pt x="399" y="524"/>
                  <a:pt x="395" y="510"/>
                  <a:pt x="405" y="513"/>
                </a:cubicBezTo>
                <a:cubicBezTo>
                  <a:pt x="391" y="536"/>
                  <a:pt x="361" y="540"/>
                  <a:pt x="348" y="565"/>
                </a:cubicBezTo>
                <a:cubicBezTo>
                  <a:pt x="375" y="559"/>
                  <a:pt x="388" y="538"/>
                  <a:pt x="419" y="537"/>
                </a:cubicBezTo>
                <a:cubicBezTo>
                  <a:pt x="416" y="544"/>
                  <a:pt x="410" y="549"/>
                  <a:pt x="408" y="557"/>
                </a:cubicBezTo>
                <a:cubicBezTo>
                  <a:pt x="437" y="551"/>
                  <a:pt x="456" y="557"/>
                  <a:pt x="469" y="537"/>
                </a:cubicBezTo>
                <a:cubicBezTo>
                  <a:pt x="479" y="541"/>
                  <a:pt x="465" y="548"/>
                  <a:pt x="466" y="553"/>
                </a:cubicBezTo>
                <a:cubicBezTo>
                  <a:pt x="479" y="556"/>
                  <a:pt x="485" y="549"/>
                  <a:pt x="496" y="549"/>
                </a:cubicBezTo>
                <a:cubicBezTo>
                  <a:pt x="504" y="558"/>
                  <a:pt x="491" y="556"/>
                  <a:pt x="493" y="569"/>
                </a:cubicBezTo>
                <a:cubicBezTo>
                  <a:pt x="506" y="574"/>
                  <a:pt x="521" y="554"/>
                  <a:pt x="533" y="557"/>
                </a:cubicBezTo>
                <a:cubicBezTo>
                  <a:pt x="521" y="546"/>
                  <a:pt x="539" y="540"/>
                  <a:pt x="526" y="537"/>
                </a:cubicBezTo>
                <a:cubicBezTo>
                  <a:pt x="555" y="514"/>
                  <a:pt x="588" y="534"/>
                  <a:pt x="627" y="517"/>
                </a:cubicBezTo>
                <a:cubicBezTo>
                  <a:pt x="626" y="524"/>
                  <a:pt x="630" y="525"/>
                  <a:pt x="634" y="525"/>
                </a:cubicBezTo>
                <a:cubicBezTo>
                  <a:pt x="633" y="533"/>
                  <a:pt x="619" y="526"/>
                  <a:pt x="620" y="537"/>
                </a:cubicBezTo>
                <a:cubicBezTo>
                  <a:pt x="641" y="539"/>
                  <a:pt x="682" y="530"/>
                  <a:pt x="688" y="501"/>
                </a:cubicBezTo>
                <a:cubicBezTo>
                  <a:pt x="680" y="502"/>
                  <a:pt x="675" y="507"/>
                  <a:pt x="664" y="505"/>
                </a:cubicBezTo>
                <a:cubicBezTo>
                  <a:pt x="666" y="508"/>
                  <a:pt x="668" y="512"/>
                  <a:pt x="668" y="517"/>
                </a:cubicBezTo>
                <a:cubicBezTo>
                  <a:pt x="657" y="510"/>
                  <a:pt x="660" y="511"/>
                  <a:pt x="644" y="513"/>
                </a:cubicBezTo>
                <a:cubicBezTo>
                  <a:pt x="653" y="503"/>
                  <a:pt x="639" y="510"/>
                  <a:pt x="641" y="497"/>
                </a:cubicBezTo>
                <a:cubicBezTo>
                  <a:pt x="645" y="494"/>
                  <a:pt x="650" y="492"/>
                  <a:pt x="657" y="493"/>
                </a:cubicBezTo>
                <a:cubicBezTo>
                  <a:pt x="662" y="480"/>
                  <a:pt x="647" y="490"/>
                  <a:pt x="651" y="477"/>
                </a:cubicBezTo>
                <a:cubicBezTo>
                  <a:pt x="667" y="479"/>
                  <a:pt x="679" y="463"/>
                  <a:pt x="671" y="437"/>
                </a:cubicBezTo>
                <a:cubicBezTo>
                  <a:pt x="677" y="436"/>
                  <a:pt x="679" y="429"/>
                  <a:pt x="688" y="430"/>
                </a:cubicBezTo>
                <a:cubicBezTo>
                  <a:pt x="679" y="419"/>
                  <a:pt x="672" y="425"/>
                  <a:pt x="681" y="410"/>
                </a:cubicBezTo>
                <a:cubicBezTo>
                  <a:pt x="680" y="406"/>
                  <a:pt x="678" y="406"/>
                  <a:pt x="678" y="402"/>
                </a:cubicBezTo>
                <a:cubicBezTo>
                  <a:pt x="667" y="401"/>
                  <a:pt x="663" y="409"/>
                  <a:pt x="651" y="406"/>
                </a:cubicBezTo>
                <a:cubicBezTo>
                  <a:pt x="653" y="393"/>
                  <a:pt x="663" y="391"/>
                  <a:pt x="674" y="390"/>
                </a:cubicBezTo>
                <a:cubicBezTo>
                  <a:pt x="655" y="379"/>
                  <a:pt x="640" y="388"/>
                  <a:pt x="614" y="386"/>
                </a:cubicBezTo>
                <a:cubicBezTo>
                  <a:pt x="616" y="373"/>
                  <a:pt x="607" y="373"/>
                  <a:pt x="614" y="366"/>
                </a:cubicBezTo>
                <a:cubicBezTo>
                  <a:pt x="636" y="391"/>
                  <a:pt x="667" y="341"/>
                  <a:pt x="691" y="370"/>
                </a:cubicBezTo>
                <a:cubicBezTo>
                  <a:pt x="704" y="366"/>
                  <a:pt x="707" y="351"/>
                  <a:pt x="721" y="350"/>
                </a:cubicBezTo>
                <a:cubicBezTo>
                  <a:pt x="717" y="338"/>
                  <a:pt x="720" y="332"/>
                  <a:pt x="732" y="330"/>
                </a:cubicBezTo>
                <a:cubicBezTo>
                  <a:pt x="734" y="341"/>
                  <a:pt x="725" y="338"/>
                  <a:pt x="725" y="346"/>
                </a:cubicBezTo>
                <a:cubicBezTo>
                  <a:pt x="742" y="347"/>
                  <a:pt x="729" y="327"/>
                  <a:pt x="735" y="322"/>
                </a:cubicBezTo>
                <a:cubicBezTo>
                  <a:pt x="749" y="321"/>
                  <a:pt x="752" y="308"/>
                  <a:pt x="765" y="306"/>
                </a:cubicBezTo>
                <a:cubicBezTo>
                  <a:pt x="753" y="336"/>
                  <a:pt x="733" y="353"/>
                  <a:pt x="725" y="378"/>
                </a:cubicBezTo>
                <a:cubicBezTo>
                  <a:pt x="773" y="381"/>
                  <a:pt x="794" y="351"/>
                  <a:pt x="822" y="310"/>
                </a:cubicBezTo>
                <a:cubicBezTo>
                  <a:pt x="805" y="314"/>
                  <a:pt x="800" y="323"/>
                  <a:pt x="782" y="318"/>
                </a:cubicBezTo>
                <a:cubicBezTo>
                  <a:pt x="792" y="297"/>
                  <a:pt x="820" y="297"/>
                  <a:pt x="819" y="262"/>
                </a:cubicBezTo>
                <a:cubicBezTo>
                  <a:pt x="831" y="265"/>
                  <a:pt x="836" y="258"/>
                  <a:pt x="853" y="250"/>
                </a:cubicBezTo>
                <a:cubicBezTo>
                  <a:pt x="854" y="244"/>
                  <a:pt x="834" y="244"/>
                  <a:pt x="836" y="250"/>
                </a:cubicBezTo>
                <a:cubicBezTo>
                  <a:pt x="855" y="205"/>
                  <a:pt x="905" y="232"/>
                  <a:pt x="940" y="195"/>
                </a:cubicBezTo>
                <a:cubicBezTo>
                  <a:pt x="940" y="183"/>
                  <a:pt x="915" y="200"/>
                  <a:pt x="920" y="183"/>
                </a:cubicBezTo>
                <a:cubicBezTo>
                  <a:pt x="890" y="196"/>
                  <a:pt x="845" y="192"/>
                  <a:pt x="832" y="234"/>
                </a:cubicBezTo>
                <a:cubicBezTo>
                  <a:pt x="800" y="221"/>
                  <a:pt x="799" y="252"/>
                  <a:pt x="775" y="258"/>
                </a:cubicBezTo>
                <a:cubicBezTo>
                  <a:pt x="777" y="272"/>
                  <a:pt x="784" y="263"/>
                  <a:pt x="779" y="278"/>
                </a:cubicBezTo>
                <a:cubicBezTo>
                  <a:pt x="770" y="256"/>
                  <a:pt x="762" y="278"/>
                  <a:pt x="748" y="282"/>
                </a:cubicBezTo>
                <a:cubicBezTo>
                  <a:pt x="757" y="261"/>
                  <a:pt x="780" y="256"/>
                  <a:pt x="785" y="230"/>
                </a:cubicBezTo>
                <a:cubicBezTo>
                  <a:pt x="773" y="211"/>
                  <a:pt x="769" y="245"/>
                  <a:pt x="748" y="238"/>
                </a:cubicBezTo>
                <a:cubicBezTo>
                  <a:pt x="767" y="211"/>
                  <a:pt x="801" y="182"/>
                  <a:pt x="819" y="167"/>
                </a:cubicBezTo>
                <a:cubicBezTo>
                  <a:pt x="810" y="148"/>
                  <a:pt x="835" y="147"/>
                  <a:pt x="836" y="127"/>
                </a:cubicBezTo>
                <a:cubicBezTo>
                  <a:pt x="848" y="146"/>
                  <a:pt x="869" y="120"/>
                  <a:pt x="873" y="103"/>
                </a:cubicBezTo>
                <a:cubicBezTo>
                  <a:pt x="883" y="106"/>
                  <a:pt x="870" y="112"/>
                  <a:pt x="873" y="119"/>
                </a:cubicBezTo>
                <a:cubicBezTo>
                  <a:pt x="883" y="113"/>
                  <a:pt x="895" y="108"/>
                  <a:pt x="900" y="95"/>
                </a:cubicBezTo>
                <a:cubicBezTo>
                  <a:pt x="921" y="111"/>
                  <a:pt x="955" y="84"/>
                  <a:pt x="964" y="59"/>
                </a:cubicBezTo>
                <a:cubicBezTo>
                  <a:pt x="979" y="62"/>
                  <a:pt x="984" y="54"/>
                  <a:pt x="997" y="55"/>
                </a:cubicBezTo>
                <a:cubicBezTo>
                  <a:pt x="998" y="71"/>
                  <a:pt x="982" y="66"/>
                  <a:pt x="981" y="79"/>
                </a:cubicBezTo>
                <a:cubicBezTo>
                  <a:pt x="994" y="81"/>
                  <a:pt x="993" y="65"/>
                  <a:pt x="1004" y="63"/>
                </a:cubicBezTo>
                <a:cubicBezTo>
                  <a:pt x="996" y="72"/>
                  <a:pt x="1010" y="76"/>
                  <a:pt x="1021" y="75"/>
                </a:cubicBezTo>
                <a:cubicBezTo>
                  <a:pt x="1015" y="80"/>
                  <a:pt x="1012" y="88"/>
                  <a:pt x="1011" y="99"/>
                </a:cubicBezTo>
                <a:cubicBezTo>
                  <a:pt x="1028" y="90"/>
                  <a:pt x="1046" y="82"/>
                  <a:pt x="1065" y="75"/>
                </a:cubicBezTo>
                <a:cubicBezTo>
                  <a:pt x="1067" y="64"/>
                  <a:pt x="1060" y="65"/>
                  <a:pt x="1061" y="55"/>
                </a:cubicBezTo>
                <a:cubicBezTo>
                  <a:pt x="1065" y="52"/>
                  <a:pt x="1070" y="50"/>
                  <a:pt x="1078" y="51"/>
                </a:cubicBezTo>
                <a:cubicBezTo>
                  <a:pt x="1075" y="58"/>
                  <a:pt x="1070" y="63"/>
                  <a:pt x="1068" y="71"/>
                </a:cubicBezTo>
                <a:cubicBezTo>
                  <a:pt x="1072" y="77"/>
                  <a:pt x="1085" y="60"/>
                  <a:pt x="1092" y="55"/>
                </a:cubicBezTo>
                <a:cubicBezTo>
                  <a:pt x="1101" y="60"/>
                  <a:pt x="1086" y="67"/>
                  <a:pt x="1085" y="71"/>
                </a:cubicBezTo>
                <a:cubicBezTo>
                  <a:pt x="1111" y="84"/>
                  <a:pt x="1125" y="60"/>
                  <a:pt x="1159" y="63"/>
                </a:cubicBezTo>
                <a:cubicBezTo>
                  <a:pt x="1158" y="45"/>
                  <a:pt x="1137" y="61"/>
                  <a:pt x="1129" y="59"/>
                </a:cubicBezTo>
                <a:cubicBezTo>
                  <a:pt x="1133" y="40"/>
                  <a:pt x="1173" y="44"/>
                  <a:pt x="1162" y="67"/>
                </a:cubicBezTo>
                <a:cubicBezTo>
                  <a:pt x="1164" y="76"/>
                  <a:pt x="1167" y="62"/>
                  <a:pt x="1172" y="71"/>
                </a:cubicBezTo>
                <a:cubicBezTo>
                  <a:pt x="1159" y="89"/>
                  <a:pt x="1141" y="66"/>
                  <a:pt x="1122" y="79"/>
                </a:cubicBezTo>
                <a:cubicBezTo>
                  <a:pt x="1137" y="86"/>
                  <a:pt x="1109" y="101"/>
                  <a:pt x="1102" y="91"/>
                </a:cubicBezTo>
                <a:cubicBezTo>
                  <a:pt x="1092" y="93"/>
                  <a:pt x="1092" y="106"/>
                  <a:pt x="1088" y="115"/>
                </a:cubicBezTo>
                <a:cubicBezTo>
                  <a:pt x="1111" y="111"/>
                  <a:pt x="1128" y="98"/>
                  <a:pt x="1152" y="107"/>
                </a:cubicBezTo>
                <a:cubicBezTo>
                  <a:pt x="1150" y="92"/>
                  <a:pt x="1142" y="109"/>
                  <a:pt x="1135" y="99"/>
                </a:cubicBezTo>
                <a:cubicBezTo>
                  <a:pt x="1140" y="91"/>
                  <a:pt x="1151" y="91"/>
                  <a:pt x="1152" y="79"/>
                </a:cubicBezTo>
                <a:cubicBezTo>
                  <a:pt x="1158" y="85"/>
                  <a:pt x="1171" y="83"/>
                  <a:pt x="1176" y="91"/>
                </a:cubicBezTo>
                <a:cubicBezTo>
                  <a:pt x="1198" y="67"/>
                  <a:pt x="1237" y="59"/>
                  <a:pt x="1277" y="59"/>
                </a:cubicBezTo>
                <a:cubicBezTo>
                  <a:pt x="1264" y="67"/>
                  <a:pt x="1276" y="74"/>
                  <a:pt x="1287" y="67"/>
                </a:cubicBezTo>
                <a:cubicBezTo>
                  <a:pt x="1281" y="100"/>
                  <a:pt x="1221" y="79"/>
                  <a:pt x="1193" y="79"/>
                </a:cubicBezTo>
                <a:cubicBezTo>
                  <a:pt x="1192" y="86"/>
                  <a:pt x="1197" y="88"/>
                  <a:pt x="1196" y="95"/>
                </a:cubicBezTo>
                <a:cubicBezTo>
                  <a:pt x="1204" y="80"/>
                  <a:pt x="1209" y="101"/>
                  <a:pt x="1196" y="103"/>
                </a:cubicBezTo>
                <a:cubicBezTo>
                  <a:pt x="1223" y="112"/>
                  <a:pt x="1235" y="96"/>
                  <a:pt x="1263" y="107"/>
                </a:cubicBezTo>
                <a:cubicBezTo>
                  <a:pt x="1265" y="108"/>
                  <a:pt x="1257" y="113"/>
                  <a:pt x="1256" y="111"/>
                </a:cubicBezTo>
                <a:cubicBezTo>
                  <a:pt x="1258" y="129"/>
                  <a:pt x="1327" y="120"/>
                  <a:pt x="1341" y="103"/>
                </a:cubicBezTo>
                <a:cubicBezTo>
                  <a:pt x="1353" y="118"/>
                  <a:pt x="1364" y="110"/>
                  <a:pt x="1374" y="127"/>
                </a:cubicBezTo>
                <a:cubicBezTo>
                  <a:pt x="1397" y="114"/>
                  <a:pt x="1413" y="114"/>
                  <a:pt x="1448" y="123"/>
                </a:cubicBezTo>
                <a:cubicBezTo>
                  <a:pt x="1434" y="125"/>
                  <a:pt x="1450" y="135"/>
                  <a:pt x="1462" y="139"/>
                </a:cubicBezTo>
                <a:cubicBezTo>
                  <a:pt x="1475" y="113"/>
                  <a:pt x="1430" y="111"/>
                  <a:pt x="1415" y="103"/>
                </a:cubicBezTo>
                <a:cubicBezTo>
                  <a:pt x="1428" y="114"/>
                  <a:pt x="1413" y="107"/>
                  <a:pt x="1408" y="115"/>
                </a:cubicBezTo>
                <a:cubicBezTo>
                  <a:pt x="1403" y="109"/>
                  <a:pt x="1399" y="101"/>
                  <a:pt x="1391" y="99"/>
                </a:cubicBezTo>
                <a:cubicBezTo>
                  <a:pt x="1391" y="95"/>
                  <a:pt x="1395" y="96"/>
                  <a:pt x="1398" y="95"/>
                </a:cubicBezTo>
                <a:cubicBezTo>
                  <a:pt x="1384" y="77"/>
                  <a:pt x="1373" y="77"/>
                  <a:pt x="1344" y="75"/>
                </a:cubicBezTo>
                <a:cubicBezTo>
                  <a:pt x="1347" y="48"/>
                  <a:pt x="1304" y="53"/>
                  <a:pt x="1290" y="59"/>
                </a:cubicBezTo>
                <a:cubicBezTo>
                  <a:pt x="1287" y="42"/>
                  <a:pt x="1259" y="53"/>
                  <a:pt x="1256" y="35"/>
                </a:cubicBezTo>
                <a:cubicBezTo>
                  <a:pt x="1261" y="24"/>
                  <a:pt x="1274" y="35"/>
                  <a:pt x="1273" y="43"/>
                </a:cubicBezTo>
                <a:cubicBezTo>
                  <a:pt x="1281" y="42"/>
                  <a:pt x="1281" y="33"/>
                  <a:pt x="1273" y="31"/>
                </a:cubicBezTo>
                <a:cubicBezTo>
                  <a:pt x="1294" y="27"/>
                  <a:pt x="1304" y="25"/>
                  <a:pt x="1334" y="27"/>
                </a:cubicBezTo>
                <a:cubicBezTo>
                  <a:pt x="1331" y="32"/>
                  <a:pt x="1329" y="38"/>
                  <a:pt x="1330" y="47"/>
                </a:cubicBezTo>
                <a:cubicBezTo>
                  <a:pt x="1352" y="41"/>
                  <a:pt x="1366" y="51"/>
                  <a:pt x="1384" y="43"/>
                </a:cubicBezTo>
                <a:cubicBezTo>
                  <a:pt x="1382" y="29"/>
                  <a:pt x="1350" y="24"/>
                  <a:pt x="1367" y="11"/>
                </a:cubicBezTo>
                <a:cubicBezTo>
                  <a:pt x="1353" y="14"/>
                  <a:pt x="1361" y="27"/>
                  <a:pt x="1344" y="19"/>
                </a:cubicBezTo>
                <a:cubicBezTo>
                  <a:pt x="1341" y="10"/>
                  <a:pt x="1359" y="7"/>
                  <a:pt x="1347" y="0"/>
                </a:cubicBezTo>
                <a:cubicBezTo>
                  <a:pt x="1368" y="3"/>
                  <a:pt x="1398" y="30"/>
                  <a:pt x="1421" y="23"/>
                </a:cubicBezTo>
                <a:cubicBezTo>
                  <a:pt x="1408" y="37"/>
                  <a:pt x="1429" y="29"/>
                  <a:pt x="1435" y="39"/>
                </a:cubicBezTo>
                <a:cubicBezTo>
                  <a:pt x="1425" y="48"/>
                  <a:pt x="1438" y="60"/>
                  <a:pt x="1418" y="59"/>
                </a:cubicBezTo>
                <a:cubicBezTo>
                  <a:pt x="1430" y="69"/>
                  <a:pt x="1438" y="70"/>
                  <a:pt x="1455" y="67"/>
                </a:cubicBezTo>
                <a:cubicBezTo>
                  <a:pt x="1452" y="75"/>
                  <a:pt x="1442" y="76"/>
                  <a:pt x="1431" y="75"/>
                </a:cubicBezTo>
                <a:cubicBezTo>
                  <a:pt x="1450" y="89"/>
                  <a:pt x="1468" y="76"/>
                  <a:pt x="1495" y="87"/>
                </a:cubicBezTo>
                <a:cubicBezTo>
                  <a:pt x="1485" y="79"/>
                  <a:pt x="1469" y="70"/>
                  <a:pt x="1465" y="67"/>
                </a:cubicBezTo>
                <a:cubicBezTo>
                  <a:pt x="1466" y="53"/>
                  <a:pt x="1495" y="67"/>
                  <a:pt x="1505" y="67"/>
                </a:cubicBezTo>
                <a:cubicBezTo>
                  <a:pt x="1505" y="57"/>
                  <a:pt x="1493" y="61"/>
                  <a:pt x="1489" y="55"/>
                </a:cubicBezTo>
                <a:cubicBezTo>
                  <a:pt x="1489" y="48"/>
                  <a:pt x="1494" y="46"/>
                  <a:pt x="1502" y="47"/>
                </a:cubicBezTo>
                <a:cubicBezTo>
                  <a:pt x="1503" y="37"/>
                  <a:pt x="1495" y="37"/>
                  <a:pt x="1489" y="35"/>
                </a:cubicBezTo>
                <a:cubicBezTo>
                  <a:pt x="1498" y="26"/>
                  <a:pt x="1522" y="37"/>
                  <a:pt x="1529" y="51"/>
                </a:cubicBezTo>
                <a:cubicBezTo>
                  <a:pt x="1559" y="43"/>
                  <a:pt x="1596" y="48"/>
                  <a:pt x="1593" y="79"/>
                </a:cubicBezTo>
                <a:cubicBezTo>
                  <a:pt x="1584" y="75"/>
                  <a:pt x="1575" y="71"/>
                  <a:pt x="1563" y="71"/>
                </a:cubicBezTo>
                <a:cubicBezTo>
                  <a:pt x="1561" y="75"/>
                  <a:pt x="1562" y="97"/>
                  <a:pt x="1556" y="107"/>
                </a:cubicBezTo>
                <a:cubicBezTo>
                  <a:pt x="1549" y="92"/>
                  <a:pt x="1520" y="91"/>
                  <a:pt x="1512" y="107"/>
                </a:cubicBezTo>
                <a:cubicBezTo>
                  <a:pt x="1502" y="106"/>
                  <a:pt x="1498" y="97"/>
                  <a:pt x="1492" y="91"/>
                </a:cubicBezTo>
                <a:cubicBezTo>
                  <a:pt x="1491" y="104"/>
                  <a:pt x="1461" y="94"/>
                  <a:pt x="1442" y="95"/>
                </a:cubicBezTo>
                <a:cubicBezTo>
                  <a:pt x="1455" y="124"/>
                  <a:pt x="1486" y="115"/>
                  <a:pt x="1509" y="123"/>
                </a:cubicBezTo>
                <a:cubicBezTo>
                  <a:pt x="1514" y="121"/>
                  <a:pt x="1507" y="118"/>
                  <a:pt x="1509" y="111"/>
                </a:cubicBezTo>
                <a:cubicBezTo>
                  <a:pt x="1516" y="108"/>
                  <a:pt x="1520" y="122"/>
                  <a:pt x="1519" y="107"/>
                </a:cubicBezTo>
                <a:cubicBezTo>
                  <a:pt x="1531" y="125"/>
                  <a:pt x="1533" y="131"/>
                  <a:pt x="1563" y="131"/>
                </a:cubicBezTo>
                <a:cubicBezTo>
                  <a:pt x="1563" y="117"/>
                  <a:pt x="1545" y="125"/>
                  <a:pt x="1546" y="111"/>
                </a:cubicBezTo>
                <a:cubicBezTo>
                  <a:pt x="1550" y="114"/>
                  <a:pt x="1555" y="116"/>
                  <a:pt x="1563" y="115"/>
                </a:cubicBezTo>
                <a:cubicBezTo>
                  <a:pt x="1552" y="128"/>
                  <a:pt x="1572" y="124"/>
                  <a:pt x="1576" y="131"/>
                </a:cubicBezTo>
                <a:cubicBezTo>
                  <a:pt x="1572" y="103"/>
                  <a:pt x="1597" y="145"/>
                  <a:pt x="1600" y="115"/>
                </a:cubicBezTo>
                <a:cubicBezTo>
                  <a:pt x="1608" y="115"/>
                  <a:pt x="1630" y="142"/>
                  <a:pt x="1630" y="115"/>
                </a:cubicBezTo>
                <a:cubicBezTo>
                  <a:pt x="1641" y="125"/>
                  <a:pt x="1650" y="147"/>
                  <a:pt x="1670" y="135"/>
                </a:cubicBezTo>
                <a:cubicBezTo>
                  <a:pt x="1668" y="138"/>
                  <a:pt x="1666" y="142"/>
                  <a:pt x="1670" y="143"/>
                </a:cubicBezTo>
                <a:cubicBezTo>
                  <a:pt x="1672" y="151"/>
                  <a:pt x="1666" y="150"/>
                  <a:pt x="1660" y="151"/>
                </a:cubicBezTo>
                <a:cubicBezTo>
                  <a:pt x="1675" y="155"/>
                  <a:pt x="1671" y="152"/>
                  <a:pt x="1684" y="159"/>
                </a:cubicBezTo>
                <a:cubicBezTo>
                  <a:pt x="1691" y="155"/>
                  <a:pt x="1676" y="145"/>
                  <a:pt x="1680" y="131"/>
                </a:cubicBezTo>
                <a:cubicBezTo>
                  <a:pt x="1694" y="129"/>
                  <a:pt x="1687" y="152"/>
                  <a:pt x="1701" y="151"/>
                </a:cubicBezTo>
                <a:cubicBezTo>
                  <a:pt x="1707" y="146"/>
                  <a:pt x="1693" y="147"/>
                  <a:pt x="1701" y="135"/>
                </a:cubicBezTo>
                <a:cubicBezTo>
                  <a:pt x="1707" y="144"/>
                  <a:pt x="1724" y="157"/>
                  <a:pt x="1731" y="143"/>
                </a:cubicBezTo>
                <a:cubicBezTo>
                  <a:pt x="1750" y="163"/>
                  <a:pt x="1772" y="169"/>
                  <a:pt x="1791" y="163"/>
                </a:cubicBezTo>
                <a:cubicBezTo>
                  <a:pt x="1798" y="185"/>
                  <a:pt x="1808" y="205"/>
                  <a:pt x="1828" y="211"/>
                </a:cubicBezTo>
                <a:cubicBezTo>
                  <a:pt x="1827" y="195"/>
                  <a:pt x="1815" y="192"/>
                  <a:pt x="1805" y="187"/>
                </a:cubicBezTo>
                <a:cubicBezTo>
                  <a:pt x="1811" y="168"/>
                  <a:pt x="1823" y="192"/>
                  <a:pt x="1832" y="195"/>
                </a:cubicBezTo>
                <a:cubicBezTo>
                  <a:pt x="1837" y="248"/>
                  <a:pt x="1886" y="250"/>
                  <a:pt x="1919" y="270"/>
                </a:cubicBezTo>
                <a:cubicBezTo>
                  <a:pt x="1914" y="258"/>
                  <a:pt x="1895" y="262"/>
                  <a:pt x="1896" y="242"/>
                </a:cubicBezTo>
                <a:cubicBezTo>
                  <a:pt x="1915" y="259"/>
                  <a:pt x="1933" y="254"/>
                  <a:pt x="1956" y="266"/>
                </a:cubicBezTo>
                <a:cubicBezTo>
                  <a:pt x="1961" y="262"/>
                  <a:pt x="1960" y="253"/>
                  <a:pt x="1950" y="250"/>
                </a:cubicBezTo>
                <a:cubicBezTo>
                  <a:pt x="1952" y="241"/>
                  <a:pt x="1969" y="249"/>
                  <a:pt x="1977" y="246"/>
                </a:cubicBezTo>
                <a:cubicBezTo>
                  <a:pt x="1974" y="243"/>
                  <a:pt x="1972" y="239"/>
                  <a:pt x="1977" y="238"/>
                </a:cubicBezTo>
                <a:cubicBezTo>
                  <a:pt x="1964" y="227"/>
                  <a:pt x="1952" y="214"/>
                  <a:pt x="1936" y="207"/>
                </a:cubicBezTo>
                <a:cubicBezTo>
                  <a:pt x="1938" y="203"/>
                  <a:pt x="1976" y="224"/>
                  <a:pt x="1987" y="215"/>
                </a:cubicBezTo>
                <a:cubicBezTo>
                  <a:pt x="1975" y="221"/>
                  <a:pt x="1988" y="236"/>
                  <a:pt x="2003" y="242"/>
                </a:cubicBezTo>
                <a:cubicBezTo>
                  <a:pt x="2005" y="236"/>
                  <a:pt x="1999" y="232"/>
                  <a:pt x="2007" y="218"/>
                </a:cubicBezTo>
                <a:cubicBezTo>
                  <a:pt x="2001" y="213"/>
                  <a:pt x="1998" y="205"/>
                  <a:pt x="1987" y="207"/>
                </a:cubicBezTo>
                <a:cubicBezTo>
                  <a:pt x="1999" y="197"/>
                  <a:pt x="2014" y="219"/>
                  <a:pt x="2027" y="222"/>
                </a:cubicBezTo>
                <a:cubicBezTo>
                  <a:pt x="2029" y="231"/>
                  <a:pt x="2022" y="230"/>
                  <a:pt x="2017" y="230"/>
                </a:cubicBezTo>
                <a:cubicBezTo>
                  <a:pt x="2015" y="243"/>
                  <a:pt x="2029" y="236"/>
                  <a:pt x="2020" y="246"/>
                </a:cubicBezTo>
                <a:cubicBezTo>
                  <a:pt x="2041" y="267"/>
                  <a:pt x="2059" y="268"/>
                  <a:pt x="2088" y="282"/>
                </a:cubicBezTo>
                <a:cubicBezTo>
                  <a:pt x="2093" y="270"/>
                  <a:pt x="2065" y="261"/>
                  <a:pt x="2071" y="246"/>
                </a:cubicBezTo>
                <a:cubicBezTo>
                  <a:pt x="2041" y="250"/>
                  <a:pt x="2042" y="217"/>
                  <a:pt x="2020" y="211"/>
                </a:cubicBezTo>
                <a:cubicBezTo>
                  <a:pt x="2022" y="185"/>
                  <a:pt x="2049" y="213"/>
                  <a:pt x="2057" y="195"/>
                </a:cubicBezTo>
                <a:cubicBezTo>
                  <a:pt x="2063" y="215"/>
                  <a:pt x="2077" y="227"/>
                  <a:pt x="2098" y="230"/>
                </a:cubicBezTo>
                <a:cubicBezTo>
                  <a:pt x="2076" y="243"/>
                  <a:pt x="2102" y="253"/>
                  <a:pt x="2118" y="254"/>
                </a:cubicBezTo>
                <a:cubicBezTo>
                  <a:pt x="2116" y="279"/>
                  <a:pt x="2132" y="282"/>
                  <a:pt x="2148" y="286"/>
                </a:cubicBezTo>
                <a:cubicBezTo>
                  <a:pt x="2152" y="298"/>
                  <a:pt x="2141" y="293"/>
                  <a:pt x="2135" y="294"/>
                </a:cubicBezTo>
                <a:cubicBezTo>
                  <a:pt x="2133" y="322"/>
                  <a:pt x="2165" y="311"/>
                  <a:pt x="2175" y="326"/>
                </a:cubicBezTo>
                <a:cubicBezTo>
                  <a:pt x="2173" y="334"/>
                  <a:pt x="2154" y="330"/>
                  <a:pt x="2152" y="326"/>
                </a:cubicBezTo>
                <a:cubicBezTo>
                  <a:pt x="2144" y="327"/>
                  <a:pt x="2152" y="341"/>
                  <a:pt x="2155" y="342"/>
                </a:cubicBezTo>
                <a:cubicBezTo>
                  <a:pt x="2136" y="352"/>
                  <a:pt x="2121" y="351"/>
                  <a:pt x="2118" y="370"/>
                </a:cubicBezTo>
                <a:cubicBezTo>
                  <a:pt x="2122" y="380"/>
                  <a:pt x="2134" y="380"/>
                  <a:pt x="2131" y="398"/>
                </a:cubicBezTo>
                <a:cubicBezTo>
                  <a:pt x="2145" y="390"/>
                  <a:pt x="2160" y="397"/>
                  <a:pt x="2168" y="406"/>
                </a:cubicBezTo>
                <a:cubicBezTo>
                  <a:pt x="2167" y="391"/>
                  <a:pt x="2153" y="392"/>
                  <a:pt x="2155" y="374"/>
                </a:cubicBezTo>
                <a:cubicBezTo>
                  <a:pt x="2163" y="375"/>
                  <a:pt x="2168" y="380"/>
                  <a:pt x="2178" y="378"/>
                </a:cubicBezTo>
                <a:cubicBezTo>
                  <a:pt x="2180" y="384"/>
                  <a:pt x="2183" y="388"/>
                  <a:pt x="2185" y="394"/>
                </a:cubicBezTo>
                <a:cubicBezTo>
                  <a:pt x="2183" y="406"/>
                  <a:pt x="2178" y="414"/>
                  <a:pt x="2165" y="414"/>
                </a:cubicBezTo>
                <a:cubicBezTo>
                  <a:pt x="2169" y="425"/>
                  <a:pt x="2178" y="430"/>
                  <a:pt x="2185" y="437"/>
                </a:cubicBezTo>
                <a:cubicBezTo>
                  <a:pt x="2190" y="432"/>
                  <a:pt x="2192" y="425"/>
                  <a:pt x="2199" y="433"/>
                </a:cubicBezTo>
                <a:cubicBezTo>
                  <a:pt x="2200" y="422"/>
                  <a:pt x="2191" y="421"/>
                  <a:pt x="2192" y="410"/>
                </a:cubicBezTo>
                <a:cubicBezTo>
                  <a:pt x="2204" y="408"/>
                  <a:pt x="2201" y="426"/>
                  <a:pt x="2215" y="422"/>
                </a:cubicBezTo>
                <a:cubicBezTo>
                  <a:pt x="2210" y="401"/>
                  <a:pt x="2174" y="397"/>
                  <a:pt x="2185" y="370"/>
                </a:cubicBezTo>
                <a:cubicBezTo>
                  <a:pt x="2190" y="376"/>
                  <a:pt x="2195" y="382"/>
                  <a:pt x="2199" y="390"/>
                </a:cubicBezTo>
                <a:cubicBezTo>
                  <a:pt x="2210" y="382"/>
                  <a:pt x="2221" y="386"/>
                  <a:pt x="2222" y="402"/>
                </a:cubicBezTo>
                <a:cubicBezTo>
                  <a:pt x="2225" y="394"/>
                  <a:pt x="2231" y="391"/>
                  <a:pt x="2232" y="382"/>
                </a:cubicBezTo>
                <a:cubicBezTo>
                  <a:pt x="2246" y="383"/>
                  <a:pt x="2253" y="398"/>
                  <a:pt x="2259" y="398"/>
                </a:cubicBezTo>
                <a:cubicBezTo>
                  <a:pt x="2264" y="396"/>
                  <a:pt x="2262" y="388"/>
                  <a:pt x="2263" y="382"/>
                </a:cubicBezTo>
                <a:cubicBezTo>
                  <a:pt x="2259" y="374"/>
                  <a:pt x="2245" y="379"/>
                  <a:pt x="2249" y="362"/>
                </a:cubicBezTo>
                <a:cubicBezTo>
                  <a:pt x="2243" y="394"/>
                  <a:pt x="2212" y="354"/>
                  <a:pt x="2209" y="382"/>
                </a:cubicBezTo>
                <a:cubicBezTo>
                  <a:pt x="2206" y="381"/>
                  <a:pt x="2205" y="378"/>
                  <a:pt x="2202" y="378"/>
                </a:cubicBezTo>
                <a:cubicBezTo>
                  <a:pt x="2203" y="374"/>
                  <a:pt x="2201" y="374"/>
                  <a:pt x="2199" y="374"/>
                </a:cubicBezTo>
                <a:cubicBezTo>
                  <a:pt x="2205" y="365"/>
                  <a:pt x="2229" y="362"/>
                  <a:pt x="2239" y="370"/>
                </a:cubicBezTo>
                <a:cubicBezTo>
                  <a:pt x="2240" y="361"/>
                  <a:pt x="2238" y="355"/>
                  <a:pt x="2236" y="350"/>
                </a:cubicBezTo>
                <a:cubicBezTo>
                  <a:pt x="2232" y="351"/>
                  <a:pt x="2233" y="357"/>
                  <a:pt x="2232" y="362"/>
                </a:cubicBezTo>
                <a:cubicBezTo>
                  <a:pt x="2226" y="357"/>
                  <a:pt x="2216" y="357"/>
                  <a:pt x="2219" y="342"/>
                </a:cubicBezTo>
                <a:cubicBezTo>
                  <a:pt x="2227" y="357"/>
                  <a:pt x="2246" y="332"/>
                  <a:pt x="2263" y="346"/>
                </a:cubicBezTo>
                <a:cubicBezTo>
                  <a:pt x="2268" y="343"/>
                  <a:pt x="2267" y="333"/>
                  <a:pt x="2269" y="326"/>
                </a:cubicBezTo>
                <a:cubicBezTo>
                  <a:pt x="2274" y="330"/>
                  <a:pt x="2285" y="342"/>
                  <a:pt x="2283" y="322"/>
                </a:cubicBezTo>
                <a:cubicBezTo>
                  <a:pt x="2297" y="326"/>
                  <a:pt x="2303" y="321"/>
                  <a:pt x="2310" y="338"/>
                </a:cubicBezTo>
                <a:cubicBezTo>
                  <a:pt x="2325" y="313"/>
                  <a:pt x="2355" y="346"/>
                  <a:pt x="2370" y="330"/>
                </a:cubicBezTo>
                <a:cubicBezTo>
                  <a:pt x="2363" y="345"/>
                  <a:pt x="2386" y="370"/>
                  <a:pt x="2397" y="362"/>
                </a:cubicBezTo>
                <a:cubicBezTo>
                  <a:pt x="2399" y="363"/>
                  <a:pt x="2391" y="386"/>
                  <a:pt x="2384" y="390"/>
                </a:cubicBezTo>
                <a:cubicBezTo>
                  <a:pt x="2386" y="409"/>
                  <a:pt x="2412" y="401"/>
                  <a:pt x="2411" y="426"/>
                </a:cubicBezTo>
                <a:cubicBezTo>
                  <a:pt x="2414" y="423"/>
                  <a:pt x="2417" y="421"/>
                  <a:pt x="2417" y="426"/>
                </a:cubicBezTo>
                <a:cubicBezTo>
                  <a:pt x="2422" y="424"/>
                  <a:pt x="2420" y="416"/>
                  <a:pt x="2421" y="410"/>
                </a:cubicBezTo>
                <a:cubicBezTo>
                  <a:pt x="2429" y="415"/>
                  <a:pt x="2432" y="426"/>
                  <a:pt x="2448" y="422"/>
                </a:cubicBezTo>
                <a:cubicBezTo>
                  <a:pt x="2447" y="427"/>
                  <a:pt x="2447" y="433"/>
                  <a:pt x="2451" y="433"/>
                </a:cubicBezTo>
                <a:cubicBezTo>
                  <a:pt x="2446" y="451"/>
                  <a:pt x="2439" y="424"/>
                  <a:pt x="2434" y="441"/>
                </a:cubicBezTo>
                <a:cubicBezTo>
                  <a:pt x="2421" y="442"/>
                  <a:pt x="2418" y="429"/>
                  <a:pt x="2404" y="430"/>
                </a:cubicBezTo>
                <a:cubicBezTo>
                  <a:pt x="2399" y="443"/>
                  <a:pt x="2384" y="443"/>
                  <a:pt x="2380" y="457"/>
                </a:cubicBezTo>
                <a:cubicBezTo>
                  <a:pt x="2381" y="469"/>
                  <a:pt x="2388" y="472"/>
                  <a:pt x="2394" y="477"/>
                </a:cubicBezTo>
                <a:cubicBezTo>
                  <a:pt x="2402" y="476"/>
                  <a:pt x="2389" y="470"/>
                  <a:pt x="2394" y="461"/>
                </a:cubicBezTo>
                <a:cubicBezTo>
                  <a:pt x="2397" y="464"/>
                  <a:pt x="2409" y="477"/>
                  <a:pt x="2414" y="465"/>
                </a:cubicBezTo>
                <a:cubicBezTo>
                  <a:pt x="2420" y="472"/>
                  <a:pt x="2428" y="475"/>
                  <a:pt x="2427" y="489"/>
                </a:cubicBezTo>
                <a:cubicBezTo>
                  <a:pt x="2440" y="478"/>
                  <a:pt x="2432" y="473"/>
                  <a:pt x="2451" y="469"/>
                </a:cubicBezTo>
                <a:cubicBezTo>
                  <a:pt x="2452" y="460"/>
                  <a:pt x="2450" y="454"/>
                  <a:pt x="2444" y="453"/>
                </a:cubicBezTo>
                <a:cubicBezTo>
                  <a:pt x="2463" y="442"/>
                  <a:pt x="2461" y="490"/>
                  <a:pt x="2485" y="485"/>
                </a:cubicBezTo>
                <a:cubicBezTo>
                  <a:pt x="2497" y="514"/>
                  <a:pt x="2499" y="510"/>
                  <a:pt x="2518" y="533"/>
                </a:cubicBezTo>
                <a:cubicBezTo>
                  <a:pt x="2507" y="544"/>
                  <a:pt x="2493" y="513"/>
                  <a:pt x="2475" y="509"/>
                </a:cubicBezTo>
                <a:cubicBezTo>
                  <a:pt x="2472" y="524"/>
                  <a:pt x="2482" y="524"/>
                  <a:pt x="2481" y="537"/>
                </a:cubicBezTo>
                <a:cubicBezTo>
                  <a:pt x="2471" y="531"/>
                  <a:pt x="2469" y="536"/>
                  <a:pt x="2458" y="537"/>
                </a:cubicBezTo>
                <a:cubicBezTo>
                  <a:pt x="2449" y="515"/>
                  <a:pt x="2440" y="494"/>
                  <a:pt x="2414" y="493"/>
                </a:cubicBezTo>
                <a:cubicBezTo>
                  <a:pt x="2418" y="509"/>
                  <a:pt x="2419" y="505"/>
                  <a:pt x="2421" y="521"/>
                </a:cubicBezTo>
                <a:cubicBezTo>
                  <a:pt x="2413" y="509"/>
                  <a:pt x="2405" y="498"/>
                  <a:pt x="2397" y="485"/>
                </a:cubicBezTo>
                <a:cubicBezTo>
                  <a:pt x="2390" y="495"/>
                  <a:pt x="2406" y="519"/>
                  <a:pt x="2397" y="533"/>
                </a:cubicBezTo>
                <a:cubicBezTo>
                  <a:pt x="2420" y="515"/>
                  <a:pt x="2427" y="559"/>
                  <a:pt x="2448" y="545"/>
                </a:cubicBezTo>
                <a:cubicBezTo>
                  <a:pt x="2446" y="559"/>
                  <a:pt x="2426" y="549"/>
                  <a:pt x="2438" y="569"/>
                </a:cubicBezTo>
                <a:cubicBezTo>
                  <a:pt x="2427" y="572"/>
                  <a:pt x="2425" y="565"/>
                  <a:pt x="2421" y="561"/>
                </a:cubicBezTo>
                <a:cubicBezTo>
                  <a:pt x="2432" y="560"/>
                  <a:pt x="2424" y="551"/>
                  <a:pt x="2414" y="545"/>
                </a:cubicBezTo>
                <a:cubicBezTo>
                  <a:pt x="2417" y="562"/>
                  <a:pt x="2416" y="578"/>
                  <a:pt x="2431" y="589"/>
                </a:cubicBezTo>
                <a:cubicBezTo>
                  <a:pt x="2435" y="588"/>
                  <a:pt x="2434" y="581"/>
                  <a:pt x="2434" y="577"/>
                </a:cubicBezTo>
                <a:cubicBezTo>
                  <a:pt x="2440" y="591"/>
                  <a:pt x="2443" y="631"/>
                  <a:pt x="2468" y="621"/>
                </a:cubicBezTo>
                <a:cubicBezTo>
                  <a:pt x="2464" y="634"/>
                  <a:pt x="2471" y="653"/>
                  <a:pt x="2478" y="664"/>
                </a:cubicBezTo>
                <a:cubicBezTo>
                  <a:pt x="2467" y="659"/>
                  <a:pt x="2442" y="677"/>
                  <a:pt x="2427" y="664"/>
                </a:cubicBezTo>
                <a:cubicBezTo>
                  <a:pt x="2425" y="676"/>
                  <a:pt x="2432" y="675"/>
                  <a:pt x="2431" y="684"/>
                </a:cubicBezTo>
                <a:cubicBezTo>
                  <a:pt x="2447" y="657"/>
                  <a:pt x="2463" y="739"/>
                  <a:pt x="2478" y="700"/>
                </a:cubicBezTo>
                <a:cubicBezTo>
                  <a:pt x="2488" y="726"/>
                  <a:pt x="2489" y="738"/>
                  <a:pt x="2495" y="768"/>
                </a:cubicBezTo>
                <a:cubicBezTo>
                  <a:pt x="2491" y="763"/>
                  <a:pt x="2477" y="760"/>
                  <a:pt x="2481" y="776"/>
                </a:cubicBezTo>
                <a:cubicBezTo>
                  <a:pt x="2476" y="748"/>
                  <a:pt x="2440" y="732"/>
                  <a:pt x="2434" y="692"/>
                </a:cubicBezTo>
                <a:cubicBezTo>
                  <a:pt x="2427" y="729"/>
                  <a:pt x="2434" y="766"/>
                  <a:pt x="2444" y="800"/>
                </a:cubicBezTo>
                <a:cubicBezTo>
                  <a:pt x="2441" y="797"/>
                  <a:pt x="2441" y="791"/>
                  <a:pt x="2434" y="792"/>
                </a:cubicBezTo>
                <a:cubicBezTo>
                  <a:pt x="2429" y="813"/>
                  <a:pt x="2438" y="829"/>
                  <a:pt x="2441" y="856"/>
                </a:cubicBezTo>
                <a:cubicBezTo>
                  <a:pt x="2435" y="857"/>
                  <a:pt x="2435" y="852"/>
                  <a:pt x="2431" y="852"/>
                </a:cubicBezTo>
                <a:cubicBezTo>
                  <a:pt x="2433" y="874"/>
                  <a:pt x="2438" y="893"/>
                  <a:pt x="2448" y="907"/>
                </a:cubicBezTo>
                <a:cubicBezTo>
                  <a:pt x="2444" y="919"/>
                  <a:pt x="2439" y="903"/>
                  <a:pt x="2434" y="903"/>
                </a:cubicBezTo>
                <a:cubicBezTo>
                  <a:pt x="2428" y="922"/>
                  <a:pt x="2451" y="962"/>
                  <a:pt x="2444" y="999"/>
                </a:cubicBezTo>
                <a:cubicBezTo>
                  <a:pt x="2463" y="982"/>
                  <a:pt x="2459" y="940"/>
                  <a:pt x="2454" y="915"/>
                </a:cubicBezTo>
                <a:cubicBezTo>
                  <a:pt x="2481" y="930"/>
                  <a:pt x="2464" y="974"/>
                  <a:pt x="2471" y="1011"/>
                </a:cubicBezTo>
                <a:cubicBezTo>
                  <a:pt x="2490" y="996"/>
                  <a:pt x="2475" y="941"/>
                  <a:pt x="2485" y="915"/>
                </a:cubicBezTo>
                <a:cubicBezTo>
                  <a:pt x="2499" y="934"/>
                  <a:pt x="2496" y="974"/>
                  <a:pt x="2508" y="995"/>
                </a:cubicBezTo>
                <a:cubicBezTo>
                  <a:pt x="2499" y="995"/>
                  <a:pt x="2501" y="988"/>
                  <a:pt x="2495" y="995"/>
                </a:cubicBezTo>
                <a:cubicBezTo>
                  <a:pt x="2493" y="1014"/>
                  <a:pt x="2505" y="1017"/>
                  <a:pt x="2505" y="1035"/>
                </a:cubicBezTo>
                <a:cubicBezTo>
                  <a:pt x="2497" y="1019"/>
                  <a:pt x="2499" y="1037"/>
                  <a:pt x="2491" y="1043"/>
                </a:cubicBezTo>
                <a:cubicBezTo>
                  <a:pt x="2494" y="1047"/>
                  <a:pt x="2499" y="1047"/>
                  <a:pt x="2498" y="1055"/>
                </a:cubicBezTo>
                <a:cubicBezTo>
                  <a:pt x="2494" y="1050"/>
                  <a:pt x="2493" y="1053"/>
                  <a:pt x="2488" y="1055"/>
                </a:cubicBezTo>
                <a:cubicBezTo>
                  <a:pt x="2494" y="1068"/>
                  <a:pt x="2483" y="1072"/>
                  <a:pt x="2481" y="1086"/>
                </a:cubicBezTo>
                <a:cubicBezTo>
                  <a:pt x="2485" y="1098"/>
                  <a:pt x="2496" y="1085"/>
                  <a:pt x="2501" y="1086"/>
                </a:cubicBezTo>
                <a:cubicBezTo>
                  <a:pt x="2500" y="1133"/>
                  <a:pt x="2473" y="1148"/>
                  <a:pt x="2458" y="1178"/>
                </a:cubicBezTo>
                <a:cubicBezTo>
                  <a:pt x="2457" y="1156"/>
                  <a:pt x="2482" y="1130"/>
                  <a:pt x="2485" y="1098"/>
                </a:cubicBezTo>
                <a:cubicBezTo>
                  <a:pt x="2465" y="1125"/>
                  <a:pt x="2453" y="1161"/>
                  <a:pt x="2438" y="1194"/>
                </a:cubicBezTo>
                <a:cubicBezTo>
                  <a:pt x="2442" y="1206"/>
                  <a:pt x="2454" y="1177"/>
                  <a:pt x="2458" y="1198"/>
                </a:cubicBezTo>
                <a:cubicBezTo>
                  <a:pt x="2461" y="1212"/>
                  <a:pt x="2443" y="1202"/>
                  <a:pt x="2441" y="1210"/>
                </a:cubicBezTo>
                <a:cubicBezTo>
                  <a:pt x="2452" y="1216"/>
                  <a:pt x="2460" y="1235"/>
                  <a:pt x="2471" y="1234"/>
                </a:cubicBezTo>
                <a:cubicBezTo>
                  <a:pt x="2475" y="1241"/>
                  <a:pt x="2468" y="1246"/>
                  <a:pt x="2468" y="1258"/>
                </a:cubicBezTo>
                <a:cubicBezTo>
                  <a:pt x="2469" y="1266"/>
                  <a:pt x="2486" y="1261"/>
                  <a:pt x="2485" y="1254"/>
                </a:cubicBezTo>
                <a:cubicBezTo>
                  <a:pt x="2483" y="1274"/>
                  <a:pt x="2441" y="1299"/>
                  <a:pt x="2444" y="1325"/>
                </a:cubicBezTo>
                <a:cubicBezTo>
                  <a:pt x="2430" y="1328"/>
                  <a:pt x="2426" y="1344"/>
                  <a:pt x="2411" y="1345"/>
                </a:cubicBezTo>
                <a:cubicBezTo>
                  <a:pt x="2417" y="1340"/>
                  <a:pt x="2423" y="1321"/>
                  <a:pt x="2431" y="1329"/>
                </a:cubicBezTo>
                <a:cubicBezTo>
                  <a:pt x="2419" y="1320"/>
                  <a:pt x="2442" y="1312"/>
                  <a:pt x="2431" y="1305"/>
                </a:cubicBezTo>
                <a:cubicBezTo>
                  <a:pt x="2431" y="1306"/>
                  <a:pt x="2456" y="1299"/>
                  <a:pt x="2438" y="1293"/>
                </a:cubicBezTo>
                <a:cubicBezTo>
                  <a:pt x="2445" y="1290"/>
                  <a:pt x="2457" y="1294"/>
                  <a:pt x="2461" y="1278"/>
                </a:cubicBezTo>
                <a:cubicBezTo>
                  <a:pt x="2451" y="1264"/>
                  <a:pt x="2462" y="1237"/>
                  <a:pt x="2441" y="1230"/>
                </a:cubicBezTo>
                <a:cubicBezTo>
                  <a:pt x="2436" y="1235"/>
                  <a:pt x="2438" y="1247"/>
                  <a:pt x="2424" y="1242"/>
                </a:cubicBezTo>
                <a:cubicBezTo>
                  <a:pt x="2428" y="1231"/>
                  <a:pt x="2428" y="1214"/>
                  <a:pt x="2427" y="1198"/>
                </a:cubicBezTo>
                <a:cubicBezTo>
                  <a:pt x="2401" y="1209"/>
                  <a:pt x="2413" y="1229"/>
                  <a:pt x="2404" y="1250"/>
                </a:cubicBezTo>
                <a:cubicBezTo>
                  <a:pt x="2390" y="1233"/>
                  <a:pt x="2390" y="1212"/>
                  <a:pt x="2387" y="1190"/>
                </a:cubicBezTo>
                <a:cubicBezTo>
                  <a:pt x="2394" y="1185"/>
                  <a:pt x="2407" y="1187"/>
                  <a:pt x="2407" y="1174"/>
                </a:cubicBezTo>
                <a:cubicBezTo>
                  <a:pt x="2414" y="1176"/>
                  <a:pt x="2420" y="1180"/>
                  <a:pt x="2417" y="1194"/>
                </a:cubicBezTo>
                <a:cubicBezTo>
                  <a:pt x="2427" y="1180"/>
                  <a:pt x="2432" y="1168"/>
                  <a:pt x="2427" y="1146"/>
                </a:cubicBezTo>
                <a:cubicBezTo>
                  <a:pt x="2442" y="1134"/>
                  <a:pt x="2460" y="1105"/>
                  <a:pt x="2451" y="1078"/>
                </a:cubicBezTo>
                <a:cubicBezTo>
                  <a:pt x="2441" y="1095"/>
                  <a:pt x="2453" y="1115"/>
                  <a:pt x="2427" y="1126"/>
                </a:cubicBezTo>
                <a:cubicBezTo>
                  <a:pt x="2428" y="1099"/>
                  <a:pt x="2445" y="1091"/>
                  <a:pt x="2441" y="1059"/>
                </a:cubicBezTo>
                <a:cubicBezTo>
                  <a:pt x="2433" y="1080"/>
                  <a:pt x="2422" y="1100"/>
                  <a:pt x="2424" y="1122"/>
                </a:cubicBezTo>
                <a:cubicBezTo>
                  <a:pt x="2418" y="1123"/>
                  <a:pt x="2417" y="1117"/>
                  <a:pt x="2411" y="1118"/>
                </a:cubicBezTo>
                <a:cubicBezTo>
                  <a:pt x="2412" y="1122"/>
                  <a:pt x="2414" y="1125"/>
                  <a:pt x="2417" y="1126"/>
                </a:cubicBezTo>
                <a:cubicBezTo>
                  <a:pt x="2395" y="1140"/>
                  <a:pt x="2383" y="1168"/>
                  <a:pt x="2374" y="1198"/>
                </a:cubicBezTo>
                <a:cubicBezTo>
                  <a:pt x="2362" y="1187"/>
                  <a:pt x="2352" y="1205"/>
                  <a:pt x="2353" y="1222"/>
                </a:cubicBezTo>
                <a:cubicBezTo>
                  <a:pt x="2336" y="1194"/>
                  <a:pt x="2342" y="1235"/>
                  <a:pt x="2337" y="1254"/>
                </a:cubicBezTo>
                <a:cubicBezTo>
                  <a:pt x="2332" y="1232"/>
                  <a:pt x="2314" y="1250"/>
                  <a:pt x="2306" y="1258"/>
                </a:cubicBezTo>
                <a:cubicBezTo>
                  <a:pt x="2310" y="1270"/>
                  <a:pt x="2330" y="1263"/>
                  <a:pt x="2320" y="1282"/>
                </a:cubicBezTo>
                <a:cubicBezTo>
                  <a:pt x="2327" y="1283"/>
                  <a:pt x="2326" y="1276"/>
                  <a:pt x="2327" y="1270"/>
                </a:cubicBezTo>
                <a:cubicBezTo>
                  <a:pt x="2333" y="1285"/>
                  <a:pt x="2344" y="1303"/>
                  <a:pt x="2343" y="1325"/>
                </a:cubicBezTo>
                <a:cubicBezTo>
                  <a:pt x="2339" y="1329"/>
                  <a:pt x="2333" y="1318"/>
                  <a:pt x="2327" y="1333"/>
                </a:cubicBezTo>
                <a:cubicBezTo>
                  <a:pt x="2318" y="1329"/>
                  <a:pt x="2328" y="1302"/>
                  <a:pt x="2320" y="1297"/>
                </a:cubicBezTo>
                <a:cubicBezTo>
                  <a:pt x="2314" y="1313"/>
                  <a:pt x="2317" y="1339"/>
                  <a:pt x="2296" y="1337"/>
                </a:cubicBezTo>
                <a:cubicBezTo>
                  <a:pt x="2300" y="1353"/>
                  <a:pt x="2308" y="1338"/>
                  <a:pt x="2320" y="1341"/>
                </a:cubicBezTo>
                <a:cubicBezTo>
                  <a:pt x="2308" y="1353"/>
                  <a:pt x="2314" y="1351"/>
                  <a:pt x="2330" y="1349"/>
                </a:cubicBezTo>
                <a:cubicBezTo>
                  <a:pt x="2329" y="1356"/>
                  <a:pt x="2334" y="1358"/>
                  <a:pt x="2333" y="1365"/>
                </a:cubicBezTo>
                <a:cubicBezTo>
                  <a:pt x="2331" y="1363"/>
                  <a:pt x="2328" y="1361"/>
                  <a:pt x="2323" y="1361"/>
                </a:cubicBezTo>
                <a:cubicBezTo>
                  <a:pt x="2331" y="1384"/>
                  <a:pt x="2319" y="1400"/>
                  <a:pt x="2320" y="1425"/>
                </a:cubicBezTo>
                <a:cubicBezTo>
                  <a:pt x="2331" y="1428"/>
                  <a:pt x="2333" y="1419"/>
                  <a:pt x="2343" y="1421"/>
                </a:cubicBezTo>
                <a:cubicBezTo>
                  <a:pt x="2350" y="1429"/>
                  <a:pt x="2337" y="1437"/>
                  <a:pt x="2337" y="1449"/>
                </a:cubicBezTo>
                <a:cubicBezTo>
                  <a:pt x="2325" y="1446"/>
                  <a:pt x="2322" y="1456"/>
                  <a:pt x="2316" y="1449"/>
                </a:cubicBezTo>
                <a:cubicBezTo>
                  <a:pt x="2307" y="1461"/>
                  <a:pt x="2305" y="1481"/>
                  <a:pt x="2286" y="1481"/>
                </a:cubicBezTo>
                <a:cubicBezTo>
                  <a:pt x="2288" y="1489"/>
                  <a:pt x="2303" y="1482"/>
                  <a:pt x="2310" y="1485"/>
                </a:cubicBezTo>
                <a:cubicBezTo>
                  <a:pt x="2310" y="1504"/>
                  <a:pt x="2308" y="1520"/>
                  <a:pt x="2300" y="1528"/>
                </a:cubicBezTo>
                <a:cubicBezTo>
                  <a:pt x="2290" y="1525"/>
                  <a:pt x="2306" y="1514"/>
                  <a:pt x="2296" y="1508"/>
                </a:cubicBezTo>
                <a:cubicBezTo>
                  <a:pt x="2292" y="1516"/>
                  <a:pt x="2273" y="1507"/>
                  <a:pt x="2273" y="1520"/>
                </a:cubicBezTo>
                <a:cubicBezTo>
                  <a:pt x="2274" y="1526"/>
                  <a:pt x="2277" y="1519"/>
                  <a:pt x="2283" y="1520"/>
                </a:cubicBezTo>
                <a:cubicBezTo>
                  <a:pt x="2268" y="1526"/>
                  <a:pt x="2255" y="1552"/>
                  <a:pt x="2236" y="1540"/>
                </a:cubicBezTo>
                <a:cubicBezTo>
                  <a:pt x="2233" y="1527"/>
                  <a:pt x="2247" y="1535"/>
                  <a:pt x="2249" y="1528"/>
                </a:cubicBezTo>
                <a:cubicBezTo>
                  <a:pt x="2224" y="1515"/>
                  <a:pt x="2210" y="1549"/>
                  <a:pt x="2202" y="1572"/>
                </a:cubicBezTo>
                <a:cubicBezTo>
                  <a:pt x="2205" y="1584"/>
                  <a:pt x="2213" y="1570"/>
                  <a:pt x="2219" y="1572"/>
                </a:cubicBezTo>
                <a:cubicBezTo>
                  <a:pt x="2219" y="1580"/>
                  <a:pt x="2210" y="1577"/>
                  <a:pt x="2212" y="1588"/>
                </a:cubicBezTo>
                <a:cubicBezTo>
                  <a:pt x="2227" y="1588"/>
                  <a:pt x="2228" y="1572"/>
                  <a:pt x="2242" y="1572"/>
                </a:cubicBezTo>
                <a:cubicBezTo>
                  <a:pt x="2244" y="1563"/>
                  <a:pt x="2227" y="1574"/>
                  <a:pt x="2232" y="1560"/>
                </a:cubicBezTo>
                <a:cubicBezTo>
                  <a:pt x="2242" y="1545"/>
                  <a:pt x="2271" y="1578"/>
                  <a:pt x="2293" y="1560"/>
                </a:cubicBezTo>
                <a:cubicBezTo>
                  <a:pt x="2295" y="1548"/>
                  <a:pt x="2281" y="1550"/>
                  <a:pt x="2289" y="1540"/>
                </a:cubicBezTo>
                <a:cubicBezTo>
                  <a:pt x="2317" y="1539"/>
                  <a:pt x="2327" y="1518"/>
                  <a:pt x="2347" y="1508"/>
                </a:cubicBezTo>
                <a:cubicBezTo>
                  <a:pt x="2341" y="1501"/>
                  <a:pt x="2348" y="1486"/>
                  <a:pt x="2350" y="1477"/>
                </a:cubicBezTo>
                <a:cubicBezTo>
                  <a:pt x="2356" y="1483"/>
                  <a:pt x="2370" y="1480"/>
                  <a:pt x="2380" y="1481"/>
                </a:cubicBezTo>
                <a:cubicBezTo>
                  <a:pt x="2376" y="1486"/>
                  <a:pt x="2376" y="1491"/>
                  <a:pt x="2380" y="1497"/>
                </a:cubicBezTo>
                <a:cubicBezTo>
                  <a:pt x="2390" y="1494"/>
                  <a:pt x="2394" y="1487"/>
                  <a:pt x="2404" y="1485"/>
                </a:cubicBezTo>
                <a:cubicBezTo>
                  <a:pt x="2405" y="1493"/>
                  <a:pt x="2401" y="1497"/>
                  <a:pt x="2394" y="1497"/>
                </a:cubicBezTo>
                <a:cubicBezTo>
                  <a:pt x="2412" y="1507"/>
                  <a:pt x="2429" y="1483"/>
                  <a:pt x="2448" y="1481"/>
                </a:cubicBezTo>
                <a:cubicBezTo>
                  <a:pt x="2435" y="1475"/>
                  <a:pt x="2477" y="1448"/>
                  <a:pt x="2488" y="1433"/>
                </a:cubicBezTo>
                <a:cubicBezTo>
                  <a:pt x="2485" y="1427"/>
                  <a:pt x="2477" y="1428"/>
                  <a:pt x="2475" y="1421"/>
                </a:cubicBezTo>
                <a:cubicBezTo>
                  <a:pt x="2480" y="1406"/>
                  <a:pt x="2496" y="1404"/>
                  <a:pt x="2501" y="1389"/>
                </a:cubicBezTo>
                <a:cubicBezTo>
                  <a:pt x="2476" y="1402"/>
                  <a:pt x="2445" y="1444"/>
                  <a:pt x="2407" y="1457"/>
                </a:cubicBezTo>
                <a:cubicBezTo>
                  <a:pt x="2438" y="1432"/>
                  <a:pt x="2465" y="1402"/>
                  <a:pt x="2498" y="1381"/>
                </a:cubicBezTo>
                <a:cubicBezTo>
                  <a:pt x="2498" y="1374"/>
                  <a:pt x="2498" y="1368"/>
                  <a:pt x="2498" y="1361"/>
                </a:cubicBezTo>
                <a:cubicBezTo>
                  <a:pt x="2506" y="1356"/>
                  <a:pt x="2511" y="1347"/>
                  <a:pt x="2525" y="1349"/>
                </a:cubicBezTo>
                <a:cubicBezTo>
                  <a:pt x="2521" y="1360"/>
                  <a:pt x="2518" y="1362"/>
                  <a:pt x="2508" y="1357"/>
                </a:cubicBezTo>
                <a:cubicBezTo>
                  <a:pt x="2516" y="1363"/>
                  <a:pt x="2515" y="1365"/>
                  <a:pt x="2512" y="1377"/>
                </a:cubicBezTo>
                <a:cubicBezTo>
                  <a:pt x="2525" y="1370"/>
                  <a:pt x="2533" y="1357"/>
                  <a:pt x="2549" y="1353"/>
                </a:cubicBezTo>
                <a:cubicBezTo>
                  <a:pt x="2542" y="1332"/>
                  <a:pt x="2558" y="1343"/>
                  <a:pt x="2569" y="1329"/>
                </a:cubicBezTo>
                <a:cubicBezTo>
                  <a:pt x="2563" y="1304"/>
                  <a:pt x="2586" y="1285"/>
                  <a:pt x="2592" y="1262"/>
                </a:cubicBezTo>
                <a:cubicBezTo>
                  <a:pt x="2579" y="1244"/>
                  <a:pt x="2571" y="1281"/>
                  <a:pt x="2555" y="1270"/>
                </a:cubicBezTo>
                <a:cubicBezTo>
                  <a:pt x="2547" y="1277"/>
                  <a:pt x="2542" y="1288"/>
                  <a:pt x="2542" y="1305"/>
                </a:cubicBezTo>
                <a:cubicBezTo>
                  <a:pt x="2533" y="1304"/>
                  <a:pt x="2527" y="1307"/>
                  <a:pt x="2528" y="1317"/>
                </a:cubicBezTo>
                <a:cubicBezTo>
                  <a:pt x="2518" y="1311"/>
                  <a:pt x="2531" y="1300"/>
                  <a:pt x="2528" y="1289"/>
                </a:cubicBezTo>
                <a:cubicBezTo>
                  <a:pt x="2511" y="1290"/>
                  <a:pt x="2493" y="1300"/>
                  <a:pt x="2481" y="1321"/>
                </a:cubicBezTo>
                <a:cubicBezTo>
                  <a:pt x="2482" y="1330"/>
                  <a:pt x="2490" y="1330"/>
                  <a:pt x="2498" y="1329"/>
                </a:cubicBezTo>
                <a:cubicBezTo>
                  <a:pt x="2496" y="1338"/>
                  <a:pt x="2491" y="1342"/>
                  <a:pt x="2488" y="1349"/>
                </a:cubicBezTo>
                <a:cubicBezTo>
                  <a:pt x="2502" y="1343"/>
                  <a:pt x="2510" y="1330"/>
                  <a:pt x="2522" y="1321"/>
                </a:cubicBezTo>
                <a:cubicBezTo>
                  <a:pt x="2520" y="1335"/>
                  <a:pt x="2497" y="1358"/>
                  <a:pt x="2481" y="1369"/>
                </a:cubicBezTo>
                <a:cubicBezTo>
                  <a:pt x="2492" y="1347"/>
                  <a:pt x="2468" y="1346"/>
                  <a:pt x="2478" y="1321"/>
                </a:cubicBezTo>
                <a:cubicBezTo>
                  <a:pt x="2465" y="1327"/>
                  <a:pt x="2454" y="1332"/>
                  <a:pt x="2444" y="1349"/>
                </a:cubicBezTo>
                <a:cubicBezTo>
                  <a:pt x="2452" y="1304"/>
                  <a:pt x="2508" y="1260"/>
                  <a:pt x="2512" y="1210"/>
                </a:cubicBezTo>
                <a:cubicBezTo>
                  <a:pt x="2509" y="1221"/>
                  <a:pt x="2502" y="1228"/>
                  <a:pt x="2498" y="1238"/>
                </a:cubicBezTo>
                <a:cubicBezTo>
                  <a:pt x="2485" y="1234"/>
                  <a:pt x="2500" y="1213"/>
                  <a:pt x="2501" y="1202"/>
                </a:cubicBezTo>
                <a:cubicBezTo>
                  <a:pt x="2530" y="1211"/>
                  <a:pt x="2543" y="1160"/>
                  <a:pt x="2549" y="1118"/>
                </a:cubicBezTo>
                <a:cubicBezTo>
                  <a:pt x="2531" y="1113"/>
                  <a:pt x="2533" y="1132"/>
                  <a:pt x="2518" y="1130"/>
                </a:cubicBezTo>
                <a:cubicBezTo>
                  <a:pt x="2521" y="1106"/>
                  <a:pt x="2529" y="1064"/>
                  <a:pt x="2528" y="1027"/>
                </a:cubicBezTo>
                <a:cubicBezTo>
                  <a:pt x="2537" y="1033"/>
                  <a:pt x="2537" y="1049"/>
                  <a:pt x="2545" y="1047"/>
                </a:cubicBezTo>
                <a:cubicBezTo>
                  <a:pt x="2545" y="1065"/>
                  <a:pt x="2530" y="1065"/>
                  <a:pt x="2532" y="1086"/>
                </a:cubicBezTo>
                <a:cubicBezTo>
                  <a:pt x="2538" y="1086"/>
                  <a:pt x="2546" y="1095"/>
                  <a:pt x="2539" y="1110"/>
                </a:cubicBezTo>
                <a:cubicBezTo>
                  <a:pt x="2572" y="1111"/>
                  <a:pt x="2548" y="1045"/>
                  <a:pt x="2569" y="1031"/>
                </a:cubicBezTo>
                <a:cubicBezTo>
                  <a:pt x="2562" y="1090"/>
                  <a:pt x="2554" y="1139"/>
                  <a:pt x="2542" y="1202"/>
                </a:cubicBezTo>
                <a:cubicBezTo>
                  <a:pt x="2543" y="1212"/>
                  <a:pt x="2565" y="1198"/>
                  <a:pt x="2559" y="1218"/>
                </a:cubicBezTo>
                <a:cubicBezTo>
                  <a:pt x="2566" y="1213"/>
                  <a:pt x="2568" y="1190"/>
                  <a:pt x="2579" y="1202"/>
                </a:cubicBezTo>
                <a:cubicBezTo>
                  <a:pt x="2581" y="1181"/>
                  <a:pt x="2583" y="1162"/>
                  <a:pt x="2592" y="1150"/>
                </a:cubicBezTo>
                <a:cubicBezTo>
                  <a:pt x="2600" y="1148"/>
                  <a:pt x="2597" y="1158"/>
                  <a:pt x="2602" y="1158"/>
                </a:cubicBezTo>
                <a:cubicBezTo>
                  <a:pt x="2600" y="1177"/>
                  <a:pt x="2591" y="1187"/>
                  <a:pt x="2589" y="1206"/>
                </a:cubicBezTo>
                <a:cubicBezTo>
                  <a:pt x="2613" y="1195"/>
                  <a:pt x="2619" y="1136"/>
                  <a:pt x="2609" y="1110"/>
                </a:cubicBezTo>
                <a:cubicBezTo>
                  <a:pt x="2595" y="1115"/>
                  <a:pt x="2609" y="1127"/>
                  <a:pt x="2609" y="1138"/>
                </a:cubicBezTo>
                <a:cubicBezTo>
                  <a:pt x="2592" y="1135"/>
                  <a:pt x="2589" y="1128"/>
                  <a:pt x="2572" y="1142"/>
                </a:cubicBezTo>
                <a:cubicBezTo>
                  <a:pt x="2564" y="1130"/>
                  <a:pt x="2582" y="1103"/>
                  <a:pt x="2569" y="1106"/>
                </a:cubicBezTo>
                <a:cubicBezTo>
                  <a:pt x="2570" y="1093"/>
                  <a:pt x="2573" y="1041"/>
                  <a:pt x="2576" y="1027"/>
                </a:cubicBezTo>
                <a:cubicBezTo>
                  <a:pt x="2575" y="981"/>
                  <a:pt x="2581" y="1024"/>
                  <a:pt x="2579" y="1047"/>
                </a:cubicBezTo>
                <a:cubicBezTo>
                  <a:pt x="2583" y="1052"/>
                  <a:pt x="2586" y="1048"/>
                  <a:pt x="2596" y="1047"/>
                </a:cubicBezTo>
                <a:cubicBezTo>
                  <a:pt x="2598" y="1059"/>
                  <a:pt x="2590" y="1058"/>
                  <a:pt x="2592" y="1071"/>
                </a:cubicBezTo>
                <a:cubicBezTo>
                  <a:pt x="2599" y="1073"/>
                  <a:pt x="2600" y="1063"/>
                  <a:pt x="2596" y="1063"/>
                </a:cubicBezTo>
                <a:cubicBezTo>
                  <a:pt x="2599" y="1049"/>
                  <a:pt x="2603" y="1062"/>
                  <a:pt x="2609" y="1055"/>
                </a:cubicBezTo>
                <a:cubicBezTo>
                  <a:pt x="2607" y="1032"/>
                  <a:pt x="2614" y="1021"/>
                  <a:pt x="2613" y="999"/>
                </a:cubicBezTo>
                <a:cubicBezTo>
                  <a:pt x="2618" y="998"/>
                  <a:pt x="2621" y="1006"/>
                  <a:pt x="2623" y="999"/>
                </a:cubicBezTo>
                <a:cubicBezTo>
                  <a:pt x="2630" y="1000"/>
                  <a:pt x="2624" y="1016"/>
                  <a:pt x="2629" y="1019"/>
                </a:cubicBezTo>
                <a:cubicBezTo>
                  <a:pt x="2649" y="1008"/>
                  <a:pt x="2661" y="1001"/>
                  <a:pt x="2676" y="995"/>
                </a:cubicBezTo>
                <a:cubicBezTo>
                  <a:pt x="2672" y="990"/>
                  <a:pt x="2673" y="978"/>
                  <a:pt x="2673" y="967"/>
                </a:cubicBezTo>
                <a:cubicBezTo>
                  <a:pt x="2670" y="955"/>
                  <a:pt x="2668" y="976"/>
                  <a:pt x="2660" y="971"/>
                </a:cubicBezTo>
                <a:cubicBezTo>
                  <a:pt x="2660" y="960"/>
                  <a:pt x="2661" y="948"/>
                  <a:pt x="2656" y="943"/>
                </a:cubicBezTo>
                <a:cubicBezTo>
                  <a:pt x="2644" y="946"/>
                  <a:pt x="2657" y="956"/>
                  <a:pt x="2653" y="971"/>
                </a:cubicBezTo>
                <a:cubicBezTo>
                  <a:pt x="2645" y="956"/>
                  <a:pt x="2624" y="957"/>
                  <a:pt x="2623" y="935"/>
                </a:cubicBezTo>
                <a:cubicBezTo>
                  <a:pt x="2633" y="932"/>
                  <a:pt x="2627" y="948"/>
                  <a:pt x="2636" y="947"/>
                </a:cubicBezTo>
                <a:cubicBezTo>
                  <a:pt x="2647" y="900"/>
                  <a:pt x="2630" y="885"/>
                  <a:pt x="2633" y="848"/>
                </a:cubicBezTo>
                <a:cubicBezTo>
                  <a:pt x="2642" y="843"/>
                  <a:pt x="2670" y="870"/>
                  <a:pt x="2673" y="844"/>
                </a:cubicBezTo>
                <a:cubicBezTo>
                  <a:pt x="2724" y="845"/>
                  <a:pt x="2695" y="915"/>
                  <a:pt x="2713" y="939"/>
                </a:cubicBezTo>
                <a:cubicBezTo>
                  <a:pt x="2713" y="957"/>
                  <a:pt x="2709" y="971"/>
                  <a:pt x="2693" y="971"/>
                </a:cubicBezTo>
                <a:cubicBezTo>
                  <a:pt x="2694" y="934"/>
                  <a:pt x="2710" y="896"/>
                  <a:pt x="2680" y="883"/>
                </a:cubicBezTo>
                <a:cubicBezTo>
                  <a:pt x="2677" y="884"/>
                  <a:pt x="2676" y="887"/>
                  <a:pt x="2673" y="887"/>
                </a:cubicBezTo>
                <a:cubicBezTo>
                  <a:pt x="2677" y="908"/>
                  <a:pt x="2677" y="933"/>
                  <a:pt x="2690" y="943"/>
                </a:cubicBezTo>
                <a:cubicBezTo>
                  <a:pt x="2676" y="950"/>
                  <a:pt x="2697" y="974"/>
                  <a:pt x="2676" y="975"/>
                </a:cubicBezTo>
                <a:cubicBezTo>
                  <a:pt x="2692" y="1001"/>
                  <a:pt x="2679" y="1010"/>
                  <a:pt x="2676" y="1043"/>
                </a:cubicBezTo>
                <a:cubicBezTo>
                  <a:pt x="2679" y="1046"/>
                  <a:pt x="2683" y="1049"/>
                  <a:pt x="2687" y="1051"/>
                </a:cubicBezTo>
                <a:cubicBezTo>
                  <a:pt x="2694" y="1041"/>
                  <a:pt x="2688" y="1015"/>
                  <a:pt x="2690" y="999"/>
                </a:cubicBezTo>
                <a:cubicBezTo>
                  <a:pt x="2725" y="1017"/>
                  <a:pt x="2683" y="1056"/>
                  <a:pt x="2680" y="1078"/>
                </a:cubicBezTo>
                <a:cubicBezTo>
                  <a:pt x="2696" y="1064"/>
                  <a:pt x="2707" y="1081"/>
                  <a:pt x="2710" y="1063"/>
                </a:cubicBezTo>
                <a:cubicBezTo>
                  <a:pt x="2724" y="1073"/>
                  <a:pt x="2707" y="1133"/>
                  <a:pt x="2683" y="1122"/>
                </a:cubicBezTo>
                <a:cubicBezTo>
                  <a:pt x="2681" y="1138"/>
                  <a:pt x="2688" y="1143"/>
                  <a:pt x="2693" y="1150"/>
                </a:cubicBezTo>
                <a:cubicBezTo>
                  <a:pt x="2688" y="1160"/>
                  <a:pt x="2688" y="1175"/>
                  <a:pt x="2680" y="1182"/>
                </a:cubicBezTo>
                <a:cubicBezTo>
                  <a:pt x="2695" y="1226"/>
                  <a:pt x="2642" y="1243"/>
                  <a:pt x="2653" y="1293"/>
                </a:cubicBezTo>
                <a:cubicBezTo>
                  <a:pt x="2638" y="1301"/>
                  <a:pt x="2643" y="1309"/>
                  <a:pt x="2636" y="1325"/>
                </a:cubicBezTo>
                <a:cubicBezTo>
                  <a:pt x="2613" y="1327"/>
                  <a:pt x="2597" y="1316"/>
                  <a:pt x="2582" y="1329"/>
                </a:cubicBezTo>
                <a:cubicBezTo>
                  <a:pt x="2591" y="1339"/>
                  <a:pt x="2605" y="1342"/>
                  <a:pt x="2616" y="1349"/>
                </a:cubicBezTo>
                <a:cubicBezTo>
                  <a:pt x="2619" y="1350"/>
                  <a:pt x="2619" y="1348"/>
                  <a:pt x="2619" y="1345"/>
                </a:cubicBezTo>
                <a:cubicBezTo>
                  <a:pt x="2603" y="1366"/>
                  <a:pt x="2576" y="1408"/>
                  <a:pt x="2545" y="1425"/>
                </a:cubicBezTo>
                <a:close/>
                <a:moveTo>
                  <a:pt x="2582" y="1385"/>
                </a:moveTo>
                <a:cubicBezTo>
                  <a:pt x="2577" y="1379"/>
                  <a:pt x="2563" y="1384"/>
                  <a:pt x="2565" y="1369"/>
                </a:cubicBezTo>
                <a:cubicBezTo>
                  <a:pt x="2548" y="1386"/>
                  <a:pt x="2538" y="1384"/>
                  <a:pt x="2522" y="1401"/>
                </a:cubicBezTo>
                <a:cubicBezTo>
                  <a:pt x="2543" y="1412"/>
                  <a:pt x="2569" y="1396"/>
                  <a:pt x="2582" y="1385"/>
                </a:cubicBezTo>
                <a:close/>
                <a:moveTo>
                  <a:pt x="681" y="525"/>
                </a:moveTo>
                <a:cubicBezTo>
                  <a:pt x="698" y="527"/>
                  <a:pt x="717" y="511"/>
                  <a:pt x="708" y="497"/>
                </a:cubicBezTo>
                <a:cubicBezTo>
                  <a:pt x="708" y="499"/>
                  <a:pt x="705" y="502"/>
                  <a:pt x="705" y="497"/>
                </a:cubicBezTo>
                <a:cubicBezTo>
                  <a:pt x="693" y="502"/>
                  <a:pt x="687" y="513"/>
                  <a:pt x="681" y="525"/>
                </a:cubicBezTo>
                <a:close/>
                <a:moveTo>
                  <a:pt x="917" y="159"/>
                </a:moveTo>
                <a:cubicBezTo>
                  <a:pt x="922" y="158"/>
                  <a:pt x="929" y="160"/>
                  <a:pt x="930" y="155"/>
                </a:cubicBezTo>
                <a:cubicBezTo>
                  <a:pt x="918" y="149"/>
                  <a:pt x="938" y="149"/>
                  <a:pt x="933" y="139"/>
                </a:cubicBezTo>
                <a:cubicBezTo>
                  <a:pt x="905" y="161"/>
                  <a:pt x="853" y="163"/>
                  <a:pt x="843" y="199"/>
                </a:cubicBezTo>
                <a:cubicBezTo>
                  <a:pt x="865" y="182"/>
                  <a:pt x="898" y="197"/>
                  <a:pt x="917" y="159"/>
                </a:cubicBezTo>
                <a:close/>
                <a:moveTo>
                  <a:pt x="2088" y="378"/>
                </a:moveTo>
                <a:cubicBezTo>
                  <a:pt x="2101" y="375"/>
                  <a:pt x="2107" y="382"/>
                  <a:pt x="2118" y="382"/>
                </a:cubicBezTo>
                <a:cubicBezTo>
                  <a:pt x="2120" y="358"/>
                  <a:pt x="2090" y="357"/>
                  <a:pt x="2088" y="378"/>
                </a:cubicBezTo>
                <a:close/>
                <a:moveTo>
                  <a:pt x="2673" y="1146"/>
                </a:moveTo>
                <a:cubicBezTo>
                  <a:pt x="2679" y="1138"/>
                  <a:pt x="2677" y="1121"/>
                  <a:pt x="2680" y="1110"/>
                </a:cubicBezTo>
                <a:cubicBezTo>
                  <a:pt x="2672" y="1112"/>
                  <a:pt x="2658" y="1143"/>
                  <a:pt x="2673" y="1146"/>
                </a:cubicBezTo>
                <a:close/>
                <a:moveTo>
                  <a:pt x="2660" y="1182"/>
                </a:moveTo>
                <a:cubicBezTo>
                  <a:pt x="2657" y="1190"/>
                  <a:pt x="2648" y="1199"/>
                  <a:pt x="2660" y="1202"/>
                </a:cubicBezTo>
                <a:cubicBezTo>
                  <a:pt x="2662" y="1194"/>
                  <a:pt x="2671" y="1185"/>
                  <a:pt x="2660" y="1182"/>
                </a:cubicBezTo>
                <a:close/>
                <a:moveTo>
                  <a:pt x="2646" y="856"/>
                </a:moveTo>
                <a:cubicBezTo>
                  <a:pt x="2650" y="881"/>
                  <a:pt x="2641" y="899"/>
                  <a:pt x="2653" y="911"/>
                </a:cubicBezTo>
                <a:cubicBezTo>
                  <a:pt x="2654" y="908"/>
                  <a:pt x="2656" y="907"/>
                  <a:pt x="2660" y="907"/>
                </a:cubicBezTo>
                <a:cubicBezTo>
                  <a:pt x="2658" y="882"/>
                  <a:pt x="2663" y="867"/>
                  <a:pt x="2646" y="856"/>
                </a:cubicBezTo>
                <a:close/>
                <a:moveTo>
                  <a:pt x="2646" y="1106"/>
                </a:moveTo>
                <a:cubicBezTo>
                  <a:pt x="2633" y="1109"/>
                  <a:pt x="2627" y="1153"/>
                  <a:pt x="2623" y="1178"/>
                </a:cubicBezTo>
                <a:cubicBezTo>
                  <a:pt x="2634" y="1161"/>
                  <a:pt x="2649" y="1128"/>
                  <a:pt x="2646" y="1106"/>
                </a:cubicBezTo>
                <a:close/>
                <a:moveTo>
                  <a:pt x="2609" y="1222"/>
                </a:moveTo>
                <a:cubicBezTo>
                  <a:pt x="2614" y="1215"/>
                  <a:pt x="2631" y="1187"/>
                  <a:pt x="2619" y="1186"/>
                </a:cubicBezTo>
                <a:cubicBezTo>
                  <a:pt x="2619" y="1199"/>
                  <a:pt x="2600" y="1211"/>
                  <a:pt x="2609" y="1222"/>
                </a:cubicBezTo>
                <a:close/>
                <a:moveTo>
                  <a:pt x="2542" y="1242"/>
                </a:moveTo>
                <a:cubicBezTo>
                  <a:pt x="2526" y="1240"/>
                  <a:pt x="2528" y="1260"/>
                  <a:pt x="2525" y="1274"/>
                </a:cubicBezTo>
                <a:cubicBezTo>
                  <a:pt x="2533" y="1268"/>
                  <a:pt x="2538" y="1284"/>
                  <a:pt x="2539" y="1274"/>
                </a:cubicBezTo>
                <a:cubicBezTo>
                  <a:pt x="2538" y="1268"/>
                  <a:pt x="2541" y="1255"/>
                  <a:pt x="2542" y="1242"/>
                </a:cubicBezTo>
                <a:close/>
                <a:moveTo>
                  <a:pt x="2501" y="1266"/>
                </a:moveTo>
                <a:cubicBezTo>
                  <a:pt x="2512" y="1255"/>
                  <a:pt x="2527" y="1251"/>
                  <a:pt x="2528" y="1230"/>
                </a:cubicBezTo>
                <a:cubicBezTo>
                  <a:pt x="2518" y="1237"/>
                  <a:pt x="2499" y="1256"/>
                  <a:pt x="2501" y="1266"/>
                </a:cubicBezTo>
                <a:close/>
                <a:moveTo>
                  <a:pt x="2461" y="1035"/>
                </a:moveTo>
                <a:cubicBezTo>
                  <a:pt x="2472" y="1036"/>
                  <a:pt x="2469" y="1020"/>
                  <a:pt x="2475" y="1015"/>
                </a:cubicBezTo>
                <a:cubicBezTo>
                  <a:pt x="2465" y="1016"/>
                  <a:pt x="2455" y="1027"/>
                  <a:pt x="2461" y="1035"/>
                </a:cubicBezTo>
                <a:close/>
                <a:moveTo>
                  <a:pt x="2397" y="720"/>
                </a:moveTo>
                <a:cubicBezTo>
                  <a:pt x="2407" y="726"/>
                  <a:pt x="2402" y="748"/>
                  <a:pt x="2417" y="748"/>
                </a:cubicBezTo>
                <a:cubicBezTo>
                  <a:pt x="2422" y="743"/>
                  <a:pt x="2421" y="731"/>
                  <a:pt x="2421" y="720"/>
                </a:cubicBezTo>
                <a:cubicBezTo>
                  <a:pt x="2411" y="717"/>
                  <a:pt x="2412" y="726"/>
                  <a:pt x="2404" y="724"/>
                </a:cubicBezTo>
                <a:cubicBezTo>
                  <a:pt x="2403" y="720"/>
                  <a:pt x="2398" y="715"/>
                  <a:pt x="2397" y="720"/>
                </a:cubicBezTo>
                <a:close/>
                <a:moveTo>
                  <a:pt x="2380" y="788"/>
                </a:moveTo>
                <a:cubicBezTo>
                  <a:pt x="2388" y="757"/>
                  <a:pt x="2354" y="733"/>
                  <a:pt x="2350" y="696"/>
                </a:cubicBezTo>
                <a:cubicBezTo>
                  <a:pt x="2334" y="695"/>
                  <a:pt x="2332" y="718"/>
                  <a:pt x="2320" y="700"/>
                </a:cubicBezTo>
                <a:cubicBezTo>
                  <a:pt x="2311" y="732"/>
                  <a:pt x="2340" y="760"/>
                  <a:pt x="2353" y="764"/>
                </a:cubicBezTo>
                <a:cubicBezTo>
                  <a:pt x="2350" y="763"/>
                  <a:pt x="2342" y="749"/>
                  <a:pt x="2350" y="748"/>
                </a:cubicBezTo>
                <a:cubicBezTo>
                  <a:pt x="2376" y="774"/>
                  <a:pt x="2385" y="827"/>
                  <a:pt x="2414" y="859"/>
                </a:cubicBezTo>
                <a:cubicBezTo>
                  <a:pt x="2406" y="832"/>
                  <a:pt x="2398" y="804"/>
                  <a:pt x="2380" y="788"/>
                </a:cubicBezTo>
                <a:close/>
                <a:moveTo>
                  <a:pt x="2377" y="871"/>
                </a:moveTo>
                <a:cubicBezTo>
                  <a:pt x="2381" y="896"/>
                  <a:pt x="2390" y="914"/>
                  <a:pt x="2407" y="923"/>
                </a:cubicBezTo>
                <a:cubicBezTo>
                  <a:pt x="2417" y="895"/>
                  <a:pt x="2392" y="884"/>
                  <a:pt x="2384" y="867"/>
                </a:cubicBezTo>
                <a:cubicBezTo>
                  <a:pt x="2374" y="849"/>
                  <a:pt x="2378" y="825"/>
                  <a:pt x="2364" y="804"/>
                </a:cubicBezTo>
                <a:cubicBezTo>
                  <a:pt x="2362" y="817"/>
                  <a:pt x="2365" y="826"/>
                  <a:pt x="2367" y="836"/>
                </a:cubicBezTo>
                <a:cubicBezTo>
                  <a:pt x="2358" y="835"/>
                  <a:pt x="2362" y="820"/>
                  <a:pt x="2353" y="820"/>
                </a:cubicBezTo>
                <a:cubicBezTo>
                  <a:pt x="2351" y="832"/>
                  <a:pt x="2359" y="831"/>
                  <a:pt x="2357" y="844"/>
                </a:cubicBezTo>
                <a:cubicBezTo>
                  <a:pt x="2364" y="849"/>
                  <a:pt x="2369" y="833"/>
                  <a:pt x="2370" y="844"/>
                </a:cubicBezTo>
                <a:cubicBezTo>
                  <a:pt x="2362" y="863"/>
                  <a:pt x="2369" y="899"/>
                  <a:pt x="2377" y="871"/>
                </a:cubicBezTo>
                <a:close/>
                <a:moveTo>
                  <a:pt x="2370" y="887"/>
                </a:moveTo>
                <a:cubicBezTo>
                  <a:pt x="2372" y="905"/>
                  <a:pt x="2366" y="912"/>
                  <a:pt x="2360" y="919"/>
                </a:cubicBezTo>
                <a:cubicBezTo>
                  <a:pt x="2351" y="907"/>
                  <a:pt x="2361" y="895"/>
                  <a:pt x="2350" y="887"/>
                </a:cubicBezTo>
                <a:cubicBezTo>
                  <a:pt x="2350" y="892"/>
                  <a:pt x="2349" y="897"/>
                  <a:pt x="2343" y="895"/>
                </a:cubicBezTo>
                <a:cubicBezTo>
                  <a:pt x="2342" y="921"/>
                  <a:pt x="2367" y="936"/>
                  <a:pt x="2364" y="951"/>
                </a:cubicBezTo>
                <a:cubicBezTo>
                  <a:pt x="2359" y="951"/>
                  <a:pt x="2360" y="944"/>
                  <a:pt x="2357" y="943"/>
                </a:cubicBezTo>
                <a:cubicBezTo>
                  <a:pt x="2355" y="951"/>
                  <a:pt x="2347" y="950"/>
                  <a:pt x="2350" y="963"/>
                </a:cubicBezTo>
                <a:cubicBezTo>
                  <a:pt x="2366" y="952"/>
                  <a:pt x="2372" y="958"/>
                  <a:pt x="2377" y="979"/>
                </a:cubicBezTo>
                <a:cubicBezTo>
                  <a:pt x="2385" y="973"/>
                  <a:pt x="2390" y="989"/>
                  <a:pt x="2390" y="979"/>
                </a:cubicBezTo>
                <a:cubicBezTo>
                  <a:pt x="2381" y="957"/>
                  <a:pt x="2392" y="908"/>
                  <a:pt x="2370" y="887"/>
                </a:cubicBezTo>
                <a:close/>
                <a:moveTo>
                  <a:pt x="2384" y="676"/>
                </a:moveTo>
                <a:cubicBezTo>
                  <a:pt x="2385" y="692"/>
                  <a:pt x="2387" y="707"/>
                  <a:pt x="2401" y="708"/>
                </a:cubicBezTo>
                <a:cubicBezTo>
                  <a:pt x="2399" y="692"/>
                  <a:pt x="2394" y="681"/>
                  <a:pt x="2384" y="676"/>
                </a:cubicBezTo>
                <a:close/>
                <a:moveTo>
                  <a:pt x="2390" y="844"/>
                </a:moveTo>
                <a:cubicBezTo>
                  <a:pt x="2389" y="856"/>
                  <a:pt x="2395" y="860"/>
                  <a:pt x="2401" y="863"/>
                </a:cubicBezTo>
                <a:cubicBezTo>
                  <a:pt x="2400" y="853"/>
                  <a:pt x="2400" y="843"/>
                  <a:pt x="2390" y="844"/>
                </a:cubicBezTo>
                <a:close/>
                <a:moveTo>
                  <a:pt x="2377" y="473"/>
                </a:moveTo>
                <a:cubicBezTo>
                  <a:pt x="2377" y="480"/>
                  <a:pt x="2377" y="487"/>
                  <a:pt x="2377" y="493"/>
                </a:cubicBezTo>
                <a:cubicBezTo>
                  <a:pt x="2383" y="492"/>
                  <a:pt x="2384" y="498"/>
                  <a:pt x="2390" y="497"/>
                </a:cubicBezTo>
                <a:cubicBezTo>
                  <a:pt x="2389" y="485"/>
                  <a:pt x="2385" y="478"/>
                  <a:pt x="2377" y="473"/>
                </a:cubicBezTo>
                <a:close/>
                <a:moveTo>
                  <a:pt x="2364" y="1520"/>
                </a:moveTo>
                <a:cubicBezTo>
                  <a:pt x="2376" y="1519"/>
                  <a:pt x="2387" y="1516"/>
                  <a:pt x="2390" y="1504"/>
                </a:cubicBezTo>
                <a:cubicBezTo>
                  <a:pt x="2378" y="1505"/>
                  <a:pt x="2369" y="1511"/>
                  <a:pt x="2364" y="1520"/>
                </a:cubicBezTo>
                <a:close/>
                <a:moveTo>
                  <a:pt x="2377" y="569"/>
                </a:moveTo>
                <a:cubicBezTo>
                  <a:pt x="2370" y="568"/>
                  <a:pt x="2370" y="574"/>
                  <a:pt x="2367" y="577"/>
                </a:cubicBezTo>
                <a:cubicBezTo>
                  <a:pt x="2363" y="576"/>
                  <a:pt x="2359" y="570"/>
                  <a:pt x="2357" y="577"/>
                </a:cubicBezTo>
                <a:cubicBezTo>
                  <a:pt x="2366" y="582"/>
                  <a:pt x="2369" y="595"/>
                  <a:pt x="2384" y="593"/>
                </a:cubicBezTo>
                <a:cubicBezTo>
                  <a:pt x="2387" y="578"/>
                  <a:pt x="2375" y="581"/>
                  <a:pt x="2377" y="569"/>
                </a:cubicBezTo>
                <a:close/>
                <a:moveTo>
                  <a:pt x="2370" y="517"/>
                </a:moveTo>
                <a:cubicBezTo>
                  <a:pt x="2371" y="512"/>
                  <a:pt x="2376" y="513"/>
                  <a:pt x="2380" y="513"/>
                </a:cubicBezTo>
                <a:cubicBezTo>
                  <a:pt x="2382" y="499"/>
                  <a:pt x="2363" y="490"/>
                  <a:pt x="2360" y="505"/>
                </a:cubicBezTo>
                <a:cubicBezTo>
                  <a:pt x="2364" y="507"/>
                  <a:pt x="2368" y="509"/>
                  <a:pt x="2370" y="513"/>
                </a:cubicBezTo>
                <a:cubicBezTo>
                  <a:pt x="2365" y="513"/>
                  <a:pt x="2368" y="525"/>
                  <a:pt x="2370" y="517"/>
                </a:cubicBezTo>
                <a:close/>
                <a:moveTo>
                  <a:pt x="2347" y="621"/>
                </a:moveTo>
                <a:cubicBezTo>
                  <a:pt x="2362" y="621"/>
                  <a:pt x="2361" y="641"/>
                  <a:pt x="2374" y="645"/>
                </a:cubicBezTo>
                <a:cubicBezTo>
                  <a:pt x="2377" y="626"/>
                  <a:pt x="2370" y="620"/>
                  <a:pt x="2377" y="605"/>
                </a:cubicBezTo>
                <a:cubicBezTo>
                  <a:pt x="2368" y="589"/>
                  <a:pt x="2345" y="589"/>
                  <a:pt x="2343" y="565"/>
                </a:cubicBezTo>
                <a:cubicBezTo>
                  <a:pt x="2350" y="558"/>
                  <a:pt x="2358" y="553"/>
                  <a:pt x="2357" y="537"/>
                </a:cubicBezTo>
                <a:cubicBezTo>
                  <a:pt x="2349" y="535"/>
                  <a:pt x="2339" y="534"/>
                  <a:pt x="2340" y="521"/>
                </a:cubicBezTo>
                <a:cubicBezTo>
                  <a:pt x="2347" y="530"/>
                  <a:pt x="2350" y="519"/>
                  <a:pt x="2360" y="521"/>
                </a:cubicBezTo>
                <a:cubicBezTo>
                  <a:pt x="2351" y="497"/>
                  <a:pt x="2352" y="483"/>
                  <a:pt x="2337" y="465"/>
                </a:cubicBezTo>
                <a:cubicBezTo>
                  <a:pt x="2338" y="474"/>
                  <a:pt x="2344" y="487"/>
                  <a:pt x="2333" y="489"/>
                </a:cubicBezTo>
                <a:cubicBezTo>
                  <a:pt x="2321" y="477"/>
                  <a:pt x="2301" y="474"/>
                  <a:pt x="2289" y="461"/>
                </a:cubicBezTo>
                <a:cubicBezTo>
                  <a:pt x="2285" y="476"/>
                  <a:pt x="2299" y="469"/>
                  <a:pt x="2296" y="481"/>
                </a:cubicBezTo>
                <a:cubicBezTo>
                  <a:pt x="2287" y="471"/>
                  <a:pt x="2280" y="483"/>
                  <a:pt x="2273" y="485"/>
                </a:cubicBezTo>
                <a:cubicBezTo>
                  <a:pt x="2269" y="483"/>
                  <a:pt x="2265" y="481"/>
                  <a:pt x="2263" y="477"/>
                </a:cubicBezTo>
                <a:cubicBezTo>
                  <a:pt x="2268" y="477"/>
                  <a:pt x="2274" y="478"/>
                  <a:pt x="2273" y="469"/>
                </a:cubicBezTo>
                <a:cubicBezTo>
                  <a:pt x="2257" y="455"/>
                  <a:pt x="2228" y="434"/>
                  <a:pt x="2215" y="430"/>
                </a:cubicBezTo>
                <a:cubicBezTo>
                  <a:pt x="2227" y="447"/>
                  <a:pt x="2245" y="455"/>
                  <a:pt x="2256" y="473"/>
                </a:cubicBezTo>
                <a:cubicBezTo>
                  <a:pt x="2251" y="468"/>
                  <a:pt x="2243" y="465"/>
                  <a:pt x="2236" y="461"/>
                </a:cubicBezTo>
                <a:cubicBezTo>
                  <a:pt x="2237" y="482"/>
                  <a:pt x="2250" y="490"/>
                  <a:pt x="2256" y="505"/>
                </a:cubicBezTo>
                <a:cubicBezTo>
                  <a:pt x="2236" y="491"/>
                  <a:pt x="2224" y="445"/>
                  <a:pt x="2202" y="445"/>
                </a:cubicBezTo>
                <a:cubicBezTo>
                  <a:pt x="2220" y="475"/>
                  <a:pt x="2232" y="510"/>
                  <a:pt x="2252" y="537"/>
                </a:cubicBezTo>
                <a:cubicBezTo>
                  <a:pt x="2279" y="522"/>
                  <a:pt x="2306" y="582"/>
                  <a:pt x="2333" y="581"/>
                </a:cubicBezTo>
                <a:cubicBezTo>
                  <a:pt x="2320" y="577"/>
                  <a:pt x="2323" y="592"/>
                  <a:pt x="2320" y="601"/>
                </a:cubicBezTo>
                <a:cubicBezTo>
                  <a:pt x="2324" y="612"/>
                  <a:pt x="2336" y="616"/>
                  <a:pt x="2340" y="629"/>
                </a:cubicBezTo>
                <a:cubicBezTo>
                  <a:pt x="2325" y="618"/>
                  <a:pt x="2309" y="607"/>
                  <a:pt x="2296" y="593"/>
                </a:cubicBezTo>
                <a:cubicBezTo>
                  <a:pt x="2296" y="572"/>
                  <a:pt x="2288" y="560"/>
                  <a:pt x="2273" y="557"/>
                </a:cubicBezTo>
                <a:cubicBezTo>
                  <a:pt x="2273" y="569"/>
                  <a:pt x="2290" y="582"/>
                  <a:pt x="2283" y="589"/>
                </a:cubicBezTo>
                <a:cubicBezTo>
                  <a:pt x="2275" y="588"/>
                  <a:pt x="2277" y="575"/>
                  <a:pt x="2266" y="577"/>
                </a:cubicBezTo>
                <a:cubicBezTo>
                  <a:pt x="2266" y="594"/>
                  <a:pt x="2273" y="603"/>
                  <a:pt x="2276" y="617"/>
                </a:cubicBezTo>
                <a:cubicBezTo>
                  <a:pt x="2282" y="611"/>
                  <a:pt x="2281" y="596"/>
                  <a:pt x="2293" y="597"/>
                </a:cubicBezTo>
                <a:cubicBezTo>
                  <a:pt x="2294" y="614"/>
                  <a:pt x="2307" y="617"/>
                  <a:pt x="2310" y="633"/>
                </a:cubicBezTo>
                <a:cubicBezTo>
                  <a:pt x="2303" y="631"/>
                  <a:pt x="2301" y="624"/>
                  <a:pt x="2293" y="625"/>
                </a:cubicBezTo>
                <a:cubicBezTo>
                  <a:pt x="2306" y="649"/>
                  <a:pt x="2323" y="669"/>
                  <a:pt x="2333" y="696"/>
                </a:cubicBezTo>
                <a:cubicBezTo>
                  <a:pt x="2338" y="684"/>
                  <a:pt x="2332" y="682"/>
                  <a:pt x="2333" y="664"/>
                </a:cubicBezTo>
                <a:cubicBezTo>
                  <a:pt x="2338" y="664"/>
                  <a:pt x="2343" y="681"/>
                  <a:pt x="2347" y="668"/>
                </a:cubicBezTo>
                <a:cubicBezTo>
                  <a:pt x="2340" y="654"/>
                  <a:pt x="2310" y="649"/>
                  <a:pt x="2316" y="633"/>
                </a:cubicBezTo>
                <a:cubicBezTo>
                  <a:pt x="2329" y="642"/>
                  <a:pt x="2333" y="638"/>
                  <a:pt x="2347" y="648"/>
                </a:cubicBezTo>
                <a:cubicBezTo>
                  <a:pt x="2357" y="641"/>
                  <a:pt x="2339" y="624"/>
                  <a:pt x="2347" y="621"/>
                </a:cubicBezTo>
                <a:close/>
                <a:moveTo>
                  <a:pt x="2343" y="1182"/>
                </a:moveTo>
                <a:cubicBezTo>
                  <a:pt x="2359" y="1177"/>
                  <a:pt x="2366" y="1161"/>
                  <a:pt x="2370" y="1142"/>
                </a:cubicBezTo>
                <a:cubicBezTo>
                  <a:pt x="2349" y="1147"/>
                  <a:pt x="2371" y="1127"/>
                  <a:pt x="2360" y="1122"/>
                </a:cubicBezTo>
                <a:cubicBezTo>
                  <a:pt x="2359" y="1145"/>
                  <a:pt x="2348" y="1155"/>
                  <a:pt x="2333" y="1162"/>
                </a:cubicBezTo>
                <a:cubicBezTo>
                  <a:pt x="2332" y="1150"/>
                  <a:pt x="2316" y="1155"/>
                  <a:pt x="2306" y="1154"/>
                </a:cubicBezTo>
                <a:cubicBezTo>
                  <a:pt x="2312" y="1173"/>
                  <a:pt x="2301" y="1176"/>
                  <a:pt x="2306" y="1186"/>
                </a:cubicBezTo>
                <a:cubicBezTo>
                  <a:pt x="2311" y="1182"/>
                  <a:pt x="2326" y="1200"/>
                  <a:pt x="2333" y="1206"/>
                </a:cubicBezTo>
                <a:cubicBezTo>
                  <a:pt x="2347" y="1192"/>
                  <a:pt x="2334" y="1170"/>
                  <a:pt x="2353" y="1162"/>
                </a:cubicBezTo>
                <a:cubicBezTo>
                  <a:pt x="2353" y="1173"/>
                  <a:pt x="2343" y="1171"/>
                  <a:pt x="2343" y="1182"/>
                </a:cubicBezTo>
                <a:close/>
                <a:moveTo>
                  <a:pt x="2323" y="422"/>
                </a:moveTo>
                <a:cubicBezTo>
                  <a:pt x="2324" y="414"/>
                  <a:pt x="2319" y="414"/>
                  <a:pt x="2316" y="410"/>
                </a:cubicBezTo>
                <a:cubicBezTo>
                  <a:pt x="2327" y="399"/>
                  <a:pt x="2337" y="414"/>
                  <a:pt x="2347" y="418"/>
                </a:cubicBezTo>
                <a:cubicBezTo>
                  <a:pt x="2351" y="408"/>
                  <a:pt x="2339" y="398"/>
                  <a:pt x="2347" y="398"/>
                </a:cubicBezTo>
                <a:cubicBezTo>
                  <a:pt x="2350" y="403"/>
                  <a:pt x="2352" y="410"/>
                  <a:pt x="2360" y="410"/>
                </a:cubicBezTo>
                <a:cubicBezTo>
                  <a:pt x="2363" y="392"/>
                  <a:pt x="2350" y="392"/>
                  <a:pt x="2350" y="378"/>
                </a:cubicBezTo>
                <a:cubicBezTo>
                  <a:pt x="2357" y="377"/>
                  <a:pt x="2357" y="383"/>
                  <a:pt x="2360" y="386"/>
                </a:cubicBezTo>
                <a:cubicBezTo>
                  <a:pt x="2363" y="373"/>
                  <a:pt x="2355" y="373"/>
                  <a:pt x="2353" y="366"/>
                </a:cubicBezTo>
                <a:cubicBezTo>
                  <a:pt x="2333" y="379"/>
                  <a:pt x="2314" y="365"/>
                  <a:pt x="2296" y="366"/>
                </a:cubicBezTo>
                <a:cubicBezTo>
                  <a:pt x="2290" y="368"/>
                  <a:pt x="2296" y="385"/>
                  <a:pt x="2289" y="386"/>
                </a:cubicBezTo>
                <a:cubicBezTo>
                  <a:pt x="2283" y="377"/>
                  <a:pt x="2280" y="365"/>
                  <a:pt x="2266" y="366"/>
                </a:cubicBezTo>
                <a:cubicBezTo>
                  <a:pt x="2264" y="373"/>
                  <a:pt x="2270" y="399"/>
                  <a:pt x="2279" y="406"/>
                </a:cubicBezTo>
                <a:cubicBezTo>
                  <a:pt x="2281" y="386"/>
                  <a:pt x="2281" y="410"/>
                  <a:pt x="2289" y="406"/>
                </a:cubicBezTo>
                <a:cubicBezTo>
                  <a:pt x="2296" y="405"/>
                  <a:pt x="2292" y="392"/>
                  <a:pt x="2300" y="394"/>
                </a:cubicBezTo>
                <a:cubicBezTo>
                  <a:pt x="2297" y="399"/>
                  <a:pt x="2310" y="436"/>
                  <a:pt x="2316" y="430"/>
                </a:cubicBezTo>
                <a:cubicBezTo>
                  <a:pt x="2306" y="425"/>
                  <a:pt x="2318" y="411"/>
                  <a:pt x="2323" y="422"/>
                </a:cubicBezTo>
                <a:close/>
                <a:moveTo>
                  <a:pt x="2300" y="720"/>
                </a:moveTo>
                <a:cubicBezTo>
                  <a:pt x="2300" y="723"/>
                  <a:pt x="2300" y="725"/>
                  <a:pt x="2300" y="728"/>
                </a:cubicBezTo>
                <a:cubicBezTo>
                  <a:pt x="2298" y="728"/>
                  <a:pt x="2296" y="729"/>
                  <a:pt x="2296" y="732"/>
                </a:cubicBezTo>
                <a:cubicBezTo>
                  <a:pt x="2318" y="737"/>
                  <a:pt x="2314" y="772"/>
                  <a:pt x="2333" y="788"/>
                </a:cubicBezTo>
                <a:cubicBezTo>
                  <a:pt x="2332" y="764"/>
                  <a:pt x="2324" y="729"/>
                  <a:pt x="2300" y="720"/>
                </a:cubicBezTo>
                <a:close/>
                <a:moveTo>
                  <a:pt x="2286" y="1409"/>
                </a:moveTo>
                <a:cubicBezTo>
                  <a:pt x="2298" y="1410"/>
                  <a:pt x="2306" y="1406"/>
                  <a:pt x="2310" y="1397"/>
                </a:cubicBezTo>
                <a:cubicBezTo>
                  <a:pt x="2299" y="1391"/>
                  <a:pt x="2291" y="1398"/>
                  <a:pt x="2286" y="1409"/>
                </a:cubicBezTo>
                <a:close/>
                <a:moveTo>
                  <a:pt x="2269" y="645"/>
                </a:moveTo>
                <a:cubicBezTo>
                  <a:pt x="2276" y="652"/>
                  <a:pt x="2281" y="684"/>
                  <a:pt x="2296" y="668"/>
                </a:cubicBezTo>
                <a:cubicBezTo>
                  <a:pt x="2286" y="666"/>
                  <a:pt x="2267" y="636"/>
                  <a:pt x="2269" y="645"/>
                </a:cubicBezTo>
                <a:close/>
                <a:moveTo>
                  <a:pt x="2259" y="716"/>
                </a:moveTo>
                <a:cubicBezTo>
                  <a:pt x="2255" y="732"/>
                  <a:pt x="2269" y="726"/>
                  <a:pt x="2269" y="736"/>
                </a:cubicBezTo>
                <a:cubicBezTo>
                  <a:pt x="2263" y="740"/>
                  <a:pt x="2258" y="724"/>
                  <a:pt x="2256" y="736"/>
                </a:cubicBezTo>
                <a:cubicBezTo>
                  <a:pt x="2265" y="740"/>
                  <a:pt x="2272" y="746"/>
                  <a:pt x="2279" y="752"/>
                </a:cubicBezTo>
                <a:cubicBezTo>
                  <a:pt x="2280" y="755"/>
                  <a:pt x="2279" y="760"/>
                  <a:pt x="2283" y="760"/>
                </a:cubicBezTo>
                <a:cubicBezTo>
                  <a:pt x="2283" y="754"/>
                  <a:pt x="2282" y="746"/>
                  <a:pt x="2289" y="748"/>
                </a:cubicBezTo>
                <a:cubicBezTo>
                  <a:pt x="2286" y="733"/>
                  <a:pt x="2288" y="713"/>
                  <a:pt x="2273" y="712"/>
                </a:cubicBezTo>
                <a:cubicBezTo>
                  <a:pt x="2283" y="706"/>
                  <a:pt x="2284" y="715"/>
                  <a:pt x="2293" y="708"/>
                </a:cubicBezTo>
                <a:cubicBezTo>
                  <a:pt x="2295" y="694"/>
                  <a:pt x="2277" y="695"/>
                  <a:pt x="2286" y="684"/>
                </a:cubicBezTo>
                <a:cubicBezTo>
                  <a:pt x="2272" y="678"/>
                  <a:pt x="2286" y="705"/>
                  <a:pt x="2276" y="704"/>
                </a:cubicBezTo>
                <a:cubicBezTo>
                  <a:pt x="2275" y="688"/>
                  <a:pt x="2253" y="676"/>
                  <a:pt x="2246" y="680"/>
                </a:cubicBezTo>
                <a:cubicBezTo>
                  <a:pt x="2250" y="683"/>
                  <a:pt x="2244" y="691"/>
                  <a:pt x="2249" y="700"/>
                </a:cubicBezTo>
                <a:cubicBezTo>
                  <a:pt x="2244" y="711"/>
                  <a:pt x="2235" y="693"/>
                  <a:pt x="2232" y="704"/>
                </a:cubicBezTo>
                <a:cubicBezTo>
                  <a:pt x="2240" y="707"/>
                  <a:pt x="2241" y="717"/>
                  <a:pt x="2249" y="720"/>
                </a:cubicBezTo>
                <a:cubicBezTo>
                  <a:pt x="2248" y="714"/>
                  <a:pt x="2254" y="709"/>
                  <a:pt x="2256" y="716"/>
                </a:cubicBezTo>
                <a:cubicBezTo>
                  <a:pt x="2251" y="718"/>
                  <a:pt x="2255" y="721"/>
                  <a:pt x="2259" y="716"/>
                </a:cubicBezTo>
                <a:close/>
                <a:moveTo>
                  <a:pt x="2289" y="1365"/>
                </a:moveTo>
                <a:cubicBezTo>
                  <a:pt x="2287" y="1354"/>
                  <a:pt x="2294" y="1355"/>
                  <a:pt x="2293" y="1345"/>
                </a:cubicBezTo>
                <a:cubicBezTo>
                  <a:pt x="2280" y="1344"/>
                  <a:pt x="2275" y="1364"/>
                  <a:pt x="2289" y="1365"/>
                </a:cubicBezTo>
                <a:close/>
                <a:moveTo>
                  <a:pt x="2236" y="430"/>
                </a:moveTo>
                <a:cubicBezTo>
                  <a:pt x="2241" y="434"/>
                  <a:pt x="2244" y="441"/>
                  <a:pt x="2249" y="445"/>
                </a:cubicBezTo>
                <a:cubicBezTo>
                  <a:pt x="2258" y="435"/>
                  <a:pt x="2280" y="465"/>
                  <a:pt x="2289" y="453"/>
                </a:cubicBezTo>
                <a:cubicBezTo>
                  <a:pt x="2272" y="443"/>
                  <a:pt x="2246" y="426"/>
                  <a:pt x="2236" y="430"/>
                </a:cubicBezTo>
                <a:close/>
                <a:moveTo>
                  <a:pt x="2269" y="808"/>
                </a:moveTo>
                <a:cubicBezTo>
                  <a:pt x="2280" y="806"/>
                  <a:pt x="2283" y="817"/>
                  <a:pt x="2286" y="804"/>
                </a:cubicBezTo>
                <a:cubicBezTo>
                  <a:pt x="2280" y="793"/>
                  <a:pt x="2275" y="803"/>
                  <a:pt x="2269" y="796"/>
                </a:cubicBezTo>
                <a:cubicBezTo>
                  <a:pt x="2278" y="784"/>
                  <a:pt x="2261" y="776"/>
                  <a:pt x="2263" y="760"/>
                </a:cubicBezTo>
                <a:cubicBezTo>
                  <a:pt x="2236" y="761"/>
                  <a:pt x="2254" y="733"/>
                  <a:pt x="2229" y="732"/>
                </a:cubicBezTo>
                <a:cubicBezTo>
                  <a:pt x="2228" y="745"/>
                  <a:pt x="2238" y="745"/>
                  <a:pt x="2236" y="760"/>
                </a:cubicBezTo>
                <a:cubicBezTo>
                  <a:pt x="2280" y="774"/>
                  <a:pt x="2252" y="848"/>
                  <a:pt x="2286" y="875"/>
                </a:cubicBezTo>
                <a:cubicBezTo>
                  <a:pt x="2289" y="844"/>
                  <a:pt x="2276" y="823"/>
                  <a:pt x="2269" y="808"/>
                </a:cubicBezTo>
                <a:close/>
                <a:moveTo>
                  <a:pt x="2276" y="1182"/>
                </a:moveTo>
                <a:cubicBezTo>
                  <a:pt x="2276" y="1187"/>
                  <a:pt x="2277" y="1193"/>
                  <a:pt x="2273" y="1194"/>
                </a:cubicBezTo>
                <a:cubicBezTo>
                  <a:pt x="2265" y="1193"/>
                  <a:pt x="2262" y="1197"/>
                  <a:pt x="2263" y="1206"/>
                </a:cubicBezTo>
                <a:cubicBezTo>
                  <a:pt x="2280" y="1215"/>
                  <a:pt x="2275" y="1204"/>
                  <a:pt x="2289" y="1214"/>
                </a:cubicBezTo>
                <a:cubicBezTo>
                  <a:pt x="2284" y="1200"/>
                  <a:pt x="2295" y="1184"/>
                  <a:pt x="2276" y="1182"/>
                </a:cubicBezTo>
                <a:close/>
                <a:moveTo>
                  <a:pt x="2259" y="1504"/>
                </a:moveTo>
                <a:cubicBezTo>
                  <a:pt x="2271" y="1503"/>
                  <a:pt x="2274" y="1490"/>
                  <a:pt x="2283" y="1485"/>
                </a:cubicBezTo>
                <a:cubicBezTo>
                  <a:pt x="2271" y="1486"/>
                  <a:pt x="2264" y="1495"/>
                  <a:pt x="2259" y="1504"/>
                </a:cubicBezTo>
                <a:close/>
                <a:moveTo>
                  <a:pt x="2252" y="1457"/>
                </a:moveTo>
                <a:cubicBezTo>
                  <a:pt x="2257" y="1445"/>
                  <a:pt x="2264" y="1436"/>
                  <a:pt x="2269" y="1425"/>
                </a:cubicBezTo>
                <a:cubicBezTo>
                  <a:pt x="2265" y="1425"/>
                  <a:pt x="2260" y="1425"/>
                  <a:pt x="2256" y="1425"/>
                </a:cubicBezTo>
                <a:cubicBezTo>
                  <a:pt x="2252" y="1437"/>
                  <a:pt x="2250" y="1452"/>
                  <a:pt x="2242" y="1461"/>
                </a:cubicBezTo>
                <a:cubicBezTo>
                  <a:pt x="2250" y="1460"/>
                  <a:pt x="2255" y="1462"/>
                  <a:pt x="2256" y="1469"/>
                </a:cubicBezTo>
                <a:cubicBezTo>
                  <a:pt x="2247" y="1458"/>
                  <a:pt x="2240" y="1470"/>
                  <a:pt x="2236" y="1477"/>
                </a:cubicBezTo>
                <a:cubicBezTo>
                  <a:pt x="2237" y="1451"/>
                  <a:pt x="2226" y="1440"/>
                  <a:pt x="2242" y="1429"/>
                </a:cubicBezTo>
                <a:cubicBezTo>
                  <a:pt x="2241" y="1410"/>
                  <a:pt x="2236" y="1404"/>
                  <a:pt x="2236" y="1393"/>
                </a:cubicBezTo>
                <a:cubicBezTo>
                  <a:pt x="2230" y="1401"/>
                  <a:pt x="2228" y="1413"/>
                  <a:pt x="2219" y="1417"/>
                </a:cubicBezTo>
                <a:cubicBezTo>
                  <a:pt x="2217" y="1404"/>
                  <a:pt x="2226" y="1401"/>
                  <a:pt x="2219" y="1393"/>
                </a:cubicBezTo>
                <a:cubicBezTo>
                  <a:pt x="2207" y="1392"/>
                  <a:pt x="2208" y="1407"/>
                  <a:pt x="2202" y="1413"/>
                </a:cubicBezTo>
                <a:cubicBezTo>
                  <a:pt x="2206" y="1415"/>
                  <a:pt x="2210" y="1417"/>
                  <a:pt x="2212" y="1421"/>
                </a:cubicBezTo>
                <a:cubicBezTo>
                  <a:pt x="2205" y="1427"/>
                  <a:pt x="2195" y="1441"/>
                  <a:pt x="2209" y="1449"/>
                </a:cubicBezTo>
                <a:cubicBezTo>
                  <a:pt x="2202" y="1450"/>
                  <a:pt x="2201" y="1444"/>
                  <a:pt x="2195" y="1445"/>
                </a:cubicBezTo>
                <a:cubicBezTo>
                  <a:pt x="2194" y="1465"/>
                  <a:pt x="2186" y="1474"/>
                  <a:pt x="2182" y="1481"/>
                </a:cubicBezTo>
                <a:cubicBezTo>
                  <a:pt x="2195" y="1479"/>
                  <a:pt x="2205" y="1473"/>
                  <a:pt x="2212" y="1465"/>
                </a:cubicBezTo>
                <a:cubicBezTo>
                  <a:pt x="2209" y="1486"/>
                  <a:pt x="2234" y="1473"/>
                  <a:pt x="2239" y="1485"/>
                </a:cubicBezTo>
                <a:cubicBezTo>
                  <a:pt x="2229" y="1481"/>
                  <a:pt x="2233" y="1493"/>
                  <a:pt x="2232" y="1500"/>
                </a:cubicBezTo>
                <a:cubicBezTo>
                  <a:pt x="2251" y="1497"/>
                  <a:pt x="2256" y="1478"/>
                  <a:pt x="2269" y="1469"/>
                </a:cubicBezTo>
                <a:cubicBezTo>
                  <a:pt x="2265" y="1463"/>
                  <a:pt x="2253" y="1467"/>
                  <a:pt x="2252" y="1457"/>
                </a:cubicBezTo>
                <a:close/>
                <a:moveTo>
                  <a:pt x="2246" y="1393"/>
                </a:moveTo>
                <a:cubicBezTo>
                  <a:pt x="2248" y="1384"/>
                  <a:pt x="2253" y="1377"/>
                  <a:pt x="2252" y="1365"/>
                </a:cubicBezTo>
                <a:cubicBezTo>
                  <a:pt x="2244" y="1364"/>
                  <a:pt x="2240" y="1390"/>
                  <a:pt x="2246" y="1393"/>
                </a:cubicBezTo>
                <a:close/>
                <a:moveTo>
                  <a:pt x="2246" y="597"/>
                </a:moveTo>
                <a:cubicBezTo>
                  <a:pt x="2234" y="593"/>
                  <a:pt x="2241" y="609"/>
                  <a:pt x="2239" y="617"/>
                </a:cubicBezTo>
                <a:cubicBezTo>
                  <a:pt x="2251" y="615"/>
                  <a:pt x="2248" y="606"/>
                  <a:pt x="2246" y="597"/>
                </a:cubicBezTo>
                <a:close/>
                <a:moveTo>
                  <a:pt x="2239" y="537"/>
                </a:moveTo>
                <a:cubicBezTo>
                  <a:pt x="2232" y="510"/>
                  <a:pt x="2200" y="512"/>
                  <a:pt x="2199" y="477"/>
                </a:cubicBezTo>
                <a:cubicBezTo>
                  <a:pt x="2179" y="472"/>
                  <a:pt x="2166" y="457"/>
                  <a:pt x="2148" y="449"/>
                </a:cubicBezTo>
                <a:cubicBezTo>
                  <a:pt x="2141" y="479"/>
                  <a:pt x="2166" y="482"/>
                  <a:pt x="2178" y="497"/>
                </a:cubicBezTo>
                <a:cubicBezTo>
                  <a:pt x="2185" y="496"/>
                  <a:pt x="2177" y="491"/>
                  <a:pt x="2182" y="489"/>
                </a:cubicBezTo>
                <a:cubicBezTo>
                  <a:pt x="2186" y="493"/>
                  <a:pt x="2191" y="494"/>
                  <a:pt x="2199" y="493"/>
                </a:cubicBezTo>
                <a:cubicBezTo>
                  <a:pt x="2197" y="516"/>
                  <a:pt x="2218" y="510"/>
                  <a:pt x="2222" y="525"/>
                </a:cubicBezTo>
                <a:cubicBezTo>
                  <a:pt x="2212" y="530"/>
                  <a:pt x="2214" y="519"/>
                  <a:pt x="2209" y="517"/>
                </a:cubicBezTo>
                <a:cubicBezTo>
                  <a:pt x="2215" y="528"/>
                  <a:pt x="2222" y="560"/>
                  <a:pt x="2236" y="549"/>
                </a:cubicBezTo>
                <a:cubicBezTo>
                  <a:pt x="2232" y="546"/>
                  <a:pt x="2223" y="530"/>
                  <a:pt x="2229" y="529"/>
                </a:cubicBezTo>
                <a:cubicBezTo>
                  <a:pt x="2230" y="534"/>
                  <a:pt x="2233" y="537"/>
                  <a:pt x="2239" y="537"/>
                </a:cubicBezTo>
                <a:close/>
                <a:moveTo>
                  <a:pt x="2202" y="577"/>
                </a:moveTo>
                <a:cubicBezTo>
                  <a:pt x="2212" y="585"/>
                  <a:pt x="2211" y="606"/>
                  <a:pt x="2232" y="601"/>
                </a:cubicBezTo>
                <a:cubicBezTo>
                  <a:pt x="2233" y="591"/>
                  <a:pt x="2227" y="588"/>
                  <a:pt x="2226" y="581"/>
                </a:cubicBezTo>
                <a:cubicBezTo>
                  <a:pt x="2213" y="588"/>
                  <a:pt x="2205" y="569"/>
                  <a:pt x="2202" y="577"/>
                </a:cubicBezTo>
                <a:close/>
                <a:moveTo>
                  <a:pt x="2178" y="1811"/>
                </a:moveTo>
                <a:cubicBezTo>
                  <a:pt x="2189" y="1806"/>
                  <a:pt x="2201" y="1801"/>
                  <a:pt x="2205" y="1787"/>
                </a:cubicBezTo>
                <a:cubicBezTo>
                  <a:pt x="2190" y="1787"/>
                  <a:pt x="2189" y="1805"/>
                  <a:pt x="2178" y="1811"/>
                </a:cubicBezTo>
                <a:close/>
                <a:moveTo>
                  <a:pt x="2175" y="577"/>
                </a:moveTo>
                <a:cubicBezTo>
                  <a:pt x="2182" y="598"/>
                  <a:pt x="2179" y="620"/>
                  <a:pt x="2202" y="629"/>
                </a:cubicBezTo>
                <a:cubicBezTo>
                  <a:pt x="2201" y="602"/>
                  <a:pt x="2189" y="588"/>
                  <a:pt x="2175" y="577"/>
                </a:cubicBezTo>
                <a:close/>
                <a:moveTo>
                  <a:pt x="2178" y="1425"/>
                </a:moveTo>
                <a:cubicBezTo>
                  <a:pt x="2175" y="1421"/>
                  <a:pt x="2159" y="1413"/>
                  <a:pt x="2158" y="1421"/>
                </a:cubicBezTo>
                <a:cubicBezTo>
                  <a:pt x="2163" y="1429"/>
                  <a:pt x="2122" y="1482"/>
                  <a:pt x="2138" y="1445"/>
                </a:cubicBezTo>
                <a:cubicBezTo>
                  <a:pt x="2128" y="1447"/>
                  <a:pt x="2119" y="1451"/>
                  <a:pt x="2118" y="1465"/>
                </a:cubicBezTo>
                <a:cubicBezTo>
                  <a:pt x="2142" y="1466"/>
                  <a:pt x="2110" y="1481"/>
                  <a:pt x="2121" y="1489"/>
                </a:cubicBezTo>
                <a:cubicBezTo>
                  <a:pt x="2152" y="1467"/>
                  <a:pt x="2169" y="1444"/>
                  <a:pt x="2199" y="1429"/>
                </a:cubicBezTo>
                <a:cubicBezTo>
                  <a:pt x="2197" y="1421"/>
                  <a:pt x="2203" y="1403"/>
                  <a:pt x="2195" y="1401"/>
                </a:cubicBezTo>
                <a:cubicBezTo>
                  <a:pt x="2191" y="1418"/>
                  <a:pt x="2188" y="1413"/>
                  <a:pt x="2178" y="1425"/>
                </a:cubicBezTo>
                <a:close/>
                <a:moveTo>
                  <a:pt x="2162" y="1493"/>
                </a:moveTo>
                <a:cubicBezTo>
                  <a:pt x="2171" y="1492"/>
                  <a:pt x="2176" y="1486"/>
                  <a:pt x="2175" y="1473"/>
                </a:cubicBezTo>
                <a:cubicBezTo>
                  <a:pt x="2166" y="1474"/>
                  <a:pt x="2164" y="1483"/>
                  <a:pt x="2162" y="1493"/>
                </a:cubicBezTo>
                <a:close/>
                <a:moveTo>
                  <a:pt x="2128" y="541"/>
                </a:moveTo>
                <a:cubicBezTo>
                  <a:pt x="2120" y="544"/>
                  <a:pt x="2114" y="548"/>
                  <a:pt x="2115" y="561"/>
                </a:cubicBezTo>
                <a:cubicBezTo>
                  <a:pt x="2127" y="570"/>
                  <a:pt x="2146" y="593"/>
                  <a:pt x="2162" y="585"/>
                </a:cubicBezTo>
                <a:cubicBezTo>
                  <a:pt x="2152" y="569"/>
                  <a:pt x="2115" y="571"/>
                  <a:pt x="2128" y="541"/>
                </a:cubicBezTo>
                <a:close/>
                <a:moveTo>
                  <a:pt x="2108" y="1883"/>
                </a:moveTo>
                <a:cubicBezTo>
                  <a:pt x="2112" y="1893"/>
                  <a:pt x="2106" y="1895"/>
                  <a:pt x="2111" y="1899"/>
                </a:cubicBezTo>
                <a:cubicBezTo>
                  <a:pt x="2128" y="1883"/>
                  <a:pt x="2128" y="1869"/>
                  <a:pt x="2141" y="1855"/>
                </a:cubicBezTo>
                <a:cubicBezTo>
                  <a:pt x="2127" y="1860"/>
                  <a:pt x="2120" y="1875"/>
                  <a:pt x="2108" y="1883"/>
                </a:cubicBezTo>
                <a:close/>
                <a:moveTo>
                  <a:pt x="2104" y="477"/>
                </a:moveTo>
                <a:cubicBezTo>
                  <a:pt x="2100" y="441"/>
                  <a:pt x="2085" y="415"/>
                  <a:pt x="2057" y="406"/>
                </a:cubicBezTo>
                <a:cubicBezTo>
                  <a:pt x="2064" y="419"/>
                  <a:pt x="2045" y="422"/>
                  <a:pt x="2044" y="414"/>
                </a:cubicBezTo>
                <a:cubicBezTo>
                  <a:pt x="2046" y="414"/>
                  <a:pt x="2048" y="410"/>
                  <a:pt x="2044" y="410"/>
                </a:cubicBezTo>
                <a:cubicBezTo>
                  <a:pt x="2028" y="458"/>
                  <a:pt x="2089" y="457"/>
                  <a:pt x="2104" y="477"/>
                </a:cubicBezTo>
                <a:close/>
                <a:moveTo>
                  <a:pt x="2118" y="461"/>
                </a:moveTo>
                <a:cubicBezTo>
                  <a:pt x="2122" y="437"/>
                  <a:pt x="2110" y="410"/>
                  <a:pt x="2088" y="406"/>
                </a:cubicBezTo>
                <a:cubicBezTo>
                  <a:pt x="2101" y="420"/>
                  <a:pt x="2095" y="458"/>
                  <a:pt x="2118" y="461"/>
                </a:cubicBezTo>
                <a:close/>
                <a:moveTo>
                  <a:pt x="2067" y="310"/>
                </a:moveTo>
                <a:cubicBezTo>
                  <a:pt x="2077" y="326"/>
                  <a:pt x="2097" y="324"/>
                  <a:pt x="2111" y="334"/>
                </a:cubicBezTo>
                <a:cubicBezTo>
                  <a:pt x="2109" y="322"/>
                  <a:pt x="2123" y="329"/>
                  <a:pt x="2118" y="314"/>
                </a:cubicBezTo>
                <a:cubicBezTo>
                  <a:pt x="2101" y="314"/>
                  <a:pt x="2090" y="307"/>
                  <a:pt x="2081" y="298"/>
                </a:cubicBezTo>
                <a:cubicBezTo>
                  <a:pt x="2086" y="298"/>
                  <a:pt x="2083" y="287"/>
                  <a:pt x="2081" y="294"/>
                </a:cubicBezTo>
                <a:cubicBezTo>
                  <a:pt x="2078" y="301"/>
                  <a:pt x="2068" y="301"/>
                  <a:pt x="2067" y="310"/>
                </a:cubicBezTo>
                <a:close/>
                <a:moveTo>
                  <a:pt x="2091" y="525"/>
                </a:moveTo>
                <a:cubicBezTo>
                  <a:pt x="2101" y="521"/>
                  <a:pt x="2097" y="534"/>
                  <a:pt x="2098" y="541"/>
                </a:cubicBezTo>
                <a:cubicBezTo>
                  <a:pt x="2106" y="541"/>
                  <a:pt x="2111" y="535"/>
                  <a:pt x="2111" y="525"/>
                </a:cubicBezTo>
                <a:cubicBezTo>
                  <a:pt x="2109" y="522"/>
                  <a:pt x="2092" y="516"/>
                  <a:pt x="2091" y="525"/>
                </a:cubicBezTo>
                <a:close/>
                <a:moveTo>
                  <a:pt x="2081" y="1927"/>
                </a:moveTo>
                <a:cubicBezTo>
                  <a:pt x="2083" y="1927"/>
                  <a:pt x="2085" y="1927"/>
                  <a:pt x="2088" y="1927"/>
                </a:cubicBezTo>
                <a:cubicBezTo>
                  <a:pt x="2088" y="1929"/>
                  <a:pt x="2088" y="1931"/>
                  <a:pt x="2091" y="1930"/>
                </a:cubicBezTo>
                <a:cubicBezTo>
                  <a:pt x="2089" y="1914"/>
                  <a:pt x="2105" y="1921"/>
                  <a:pt x="2104" y="1907"/>
                </a:cubicBezTo>
                <a:cubicBezTo>
                  <a:pt x="2096" y="1913"/>
                  <a:pt x="2082" y="1911"/>
                  <a:pt x="2081" y="1927"/>
                </a:cubicBezTo>
                <a:close/>
                <a:moveTo>
                  <a:pt x="2057" y="1759"/>
                </a:moveTo>
                <a:cubicBezTo>
                  <a:pt x="2059" y="1749"/>
                  <a:pt x="2079" y="1740"/>
                  <a:pt x="2071" y="1731"/>
                </a:cubicBezTo>
                <a:cubicBezTo>
                  <a:pt x="2066" y="1738"/>
                  <a:pt x="2045" y="1745"/>
                  <a:pt x="2057" y="1759"/>
                </a:cubicBezTo>
                <a:close/>
                <a:moveTo>
                  <a:pt x="2067" y="513"/>
                </a:moveTo>
                <a:cubicBezTo>
                  <a:pt x="2061" y="512"/>
                  <a:pt x="2061" y="518"/>
                  <a:pt x="2057" y="521"/>
                </a:cubicBezTo>
                <a:cubicBezTo>
                  <a:pt x="2052" y="511"/>
                  <a:pt x="2038" y="510"/>
                  <a:pt x="2047" y="493"/>
                </a:cubicBezTo>
                <a:cubicBezTo>
                  <a:pt x="2038" y="489"/>
                  <a:pt x="2033" y="489"/>
                  <a:pt x="2024" y="493"/>
                </a:cubicBezTo>
                <a:cubicBezTo>
                  <a:pt x="2024" y="488"/>
                  <a:pt x="2029" y="485"/>
                  <a:pt x="2020" y="485"/>
                </a:cubicBezTo>
                <a:cubicBezTo>
                  <a:pt x="2019" y="515"/>
                  <a:pt x="2036" y="523"/>
                  <a:pt x="2040" y="545"/>
                </a:cubicBezTo>
                <a:cubicBezTo>
                  <a:pt x="2052" y="540"/>
                  <a:pt x="2053" y="536"/>
                  <a:pt x="2067" y="541"/>
                </a:cubicBezTo>
                <a:cubicBezTo>
                  <a:pt x="2055" y="523"/>
                  <a:pt x="2073" y="527"/>
                  <a:pt x="2067" y="513"/>
                </a:cubicBezTo>
                <a:close/>
                <a:moveTo>
                  <a:pt x="2027" y="441"/>
                </a:moveTo>
                <a:cubicBezTo>
                  <a:pt x="2035" y="427"/>
                  <a:pt x="2026" y="411"/>
                  <a:pt x="2010" y="406"/>
                </a:cubicBezTo>
                <a:cubicBezTo>
                  <a:pt x="2011" y="425"/>
                  <a:pt x="2022" y="407"/>
                  <a:pt x="2024" y="426"/>
                </a:cubicBezTo>
                <a:cubicBezTo>
                  <a:pt x="2003" y="443"/>
                  <a:pt x="2020" y="475"/>
                  <a:pt x="2040" y="477"/>
                </a:cubicBezTo>
                <a:cubicBezTo>
                  <a:pt x="2045" y="468"/>
                  <a:pt x="2032" y="462"/>
                  <a:pt x="2040" y="461"/>
                </a:cubicBezTo>
                <a:cubicBezTo>
                  <a:pt x="2050" y="470"/>
                  <a:pt x="2055" y="484"/>
                  <a:pt x="2067" y="489"/>
                </a:cubicBezTo>
                <a:cubicBezTo>
                  <a:pt x="2056" y="472"/>
                  <a:pt x="2040" y="444"/>
                  <a:pt x="2027" y="441"/>
                </a:cubicBezTo>
                <a:close/>
                <a:moveTo>
                  <a:pt x="2040" y="306"/>
                </a:moveTo>
                <a:cubicBezTo>
                  <a:pt x="2038" y="322"/>
                  <a:pt x="2057" y="331"/>
                  <a:pt x="2061" y="326"/>
                </a:cubicBezTo>
                <a:cubicBezTo>
                  <a:pt x="2050" y="324"/>
                  <a:pt x="2058" y="300"/>
                  <a:pt x="2040" y="306"/>
                </a:cubicBezTo>
                <a:close/>
                <a:moveTo>
                  <a:pt x="2040" y="334"/>
                </a:moveTo>
                <a:cubicBezTo>
                  <a:pt x="2039" y="346"/>
                  <a:pt x="2043" y="352"/>
                  <a:pt x="2054" y="350"/>
                </a:cubicBezTo>
                <a:cubicBezTo>
                  <a:pt x="2056" y="337"/>
                  <a:pt x="2045" y="339"/>
                  <a:pt x="2040" y="334"/>
                </a:cubicBezTo>
                <a:close/>
                <a:moveTo>
                  <a:pt x="2024" y="266"/>
                </a:moveTo>
                <a:cubicBezTo>
                  <a:pt x="2021" y="265"/>
                  <a:pt x="2020" y="263"/>
                  <a:pt x="2020" y="258"/>
                </a:cubicBezTo>
                <a:cubicBezTo>
                  <a:pt x="1999" y="254"/>
                  <a:pt x="1995" y="257"/>
                  <a:pt x="1980" y="266"/>
                </a:cubicBezTo>
                <a:cubicBezTo>
                  <a:pt x="1989" y="294"/>
                  <a:pt x="2017" y="268"/>
                  <a:pt x="2030" y="298"/>
                </a:cubicBezTo>
                <a:cubicBezTo>
                  <a:pt x="2030" y="283"/>
                  <a:pt x="2009" y="275"/>
                  <a:pt x="2024" y="266"/>
                </a:cubicBezTo>
                <a:close/>
                <a:moveTo>
                  <a:pt x="1970" y="1879"/>
                </a:moveTo>
                <a:cubicBezTo>
                  <a:pt x="1980" y="1860"/>
                  <a:pt x="2020" y="1855"/>
                  <a:pt x="2017" y="1835"/>
                </a:cubicBezTo>
                <a:cubicBezTo>
                  <a:pt x="2007" y="1838"/>
                  <a:pt x="1960" y="1849"/>
                  <a:pt x="1970" y="1879"/>
                </a:cubicBezTo>
                <a:close/>
                <a:moveTo>
                  <a:pt x="2010" y="1807"/>
                </a:moveTo>
                <a:cubicBezTo>
                  <a:pt x="2000" y="1809"/>
                  <a:pt x="1994" y="1814"/>
                  <a:pt x="1990" y="1823"/>
                </a:cubicBezTo>
                <a:cubicBezTo>
                  <a:pt x="2001" y="1823"/>
                  <a:pt x="2008" y="1818"/>
                  <a:pt x="2010" y="1807"/>
                </a:cubicBezTo>
                <a:close/>
                <a:moveTo>
                  <a:pt x="1956" y="310"/>
                </a:moveTo>
                <a:cubicBezTo>
                  <a:pt x="1965" y="305"/>
                  <a:pt x="1974" y="334"/>
                  <a:pt x="1997" y="326"/>
                </a:cubicBezTo>
                <a:cubicBezTo>
                  <a:pt x="1987" y="307"/>
                  <a:pt x="1973" y="293"/>
                  <a:pt x="1960" y="278"/>
                </a:cubicBezTo>
                <a:cubicBezTo>
                  <a:pt x="1957" y="292"/>
                  <a:pt x="1951" y="279"/>
                  <a:pt x="1940" y="282"/>
                </a:cubicBezTo>
                <a:cubicBezTo>
                  <a:pt x="1937" y="300"/>
                  <a:pt x="1957" y="291"/>
                  <a:pt x="1960" y="302"/>
                </a:cubicBezTo>
                <a:cubicBezTo>
                  <a:pt x="1956" y="303"/>
                  <a:pt x="1952" y="309"/>
                  <a:pt x="1956" y="310"/>
                </a:cubicBezTo>
                <a:close/>
                <a:moveTo>
                  <a:pt x="1970" y="2002"/>
                </a:moveTo>
                <a:cubicBezTo>
                  <a:pt x="1972" y="2003"/>
                  <a:pt x="1974" y="2006"/>
                  <a:pt x="1973" y="2010"/>
                </a:cubicBezTo>
                <a:cubicBezTo>
                  <a:pt x="1978" y="2001"/>
                  <a:pt x="1995" y="2007"/>
                  <a:pt x="1997" y="1994"/>
                </a:cubicBezTo>
                <a:cubicBezTo>
                  <a:pt x="1987" y="1999"/>
                  <a:pt x="1974" y="2000"/>
                  <a:pt x="1970" y="2002"/>
                </a:cubicBezTo>
                <a:close/>
                <a:moveTo>
                  <a:pt x="1980" y="1891"/>
                </a:moveTo>
                <a:cubicBezTo>
                  <a:pt x="1960" y="1897"/>
                  <a:pt x="1976" y="1892"/>
                  <a:pt x="1970" y="1883"/>
                </a:cubicBezTo>
                <a:cubicBezTo>
                  <a:pt x="1969" y="1887"/>
                  <a:pt x="1965" y="1887"/>
                  <a:pt x="1960" y="1887"/>
                </a:cubicBezTo>
                <a:cubicBezTo>
                  <a:pt x="1957" y="1915"/>
                  <a:pt x="1918" y="1901"/>
                  <a:pt x="1913" y="1927"/>
                </a:cubicBezTo>
                <a:cubicBezTo>
                  <a:pt x="1932" y="1911"/>
                  <a:pt x="1972" y="1919"/>
                  <a:pt x="1980" y="1891"/>
                </a:cubicBezTo>
                <a:close/>
                <a:moveTo>
                  <a:pt x="1990" y="1895"/>
                </a:moveTo>
                <a:cubicBezTo>
                  <a:pt x="1977" y="1902"/>
                  <a:pt x="1967" y="1912"/>
                  <a:pt x="1956" y="1923"/>
                </a:cubicBezTo>
                <a:cubicBezTo>
                  <a:pt x="1972" y="1918"/>
                  <a:pt x="1982" y="1908"/>
                  <a:pt x="1990" y="1895"/>
                </a:cubicBezTo>
                <a:close/>
                <a:moveTo>
                  <a:pt x="1919" y="2102"/>
                </a:moveTo>
                <a:cubicBezTo>
                  <a:pt x="1925" y="2126"/>
                  <a:pt x="1962" y="2117"/>
                  <a:pt x="1963" y="2094"/>
                </a:cubicBezTo>
                <a:cubicBezTo>
                  <a:pt x="1949" y="2097"/>
                  <a:pt x="1934" y="2099"/>
                  <a:pt x="1919" y="2102"/>
                </a:cubicBezTo>
                <a:close/>
                <a:moveTo>
                  <a:pt x="1903" y="1978"/>
                </a:moveTo>
                <a:cubicBezTo>
                  <a:pt x="1902" y="1993"/>
                  <a:pt x="1919" y="1992"/>
                  <a:pt x="1923" y="1982"/>
                </a:cubicBezTo>
                <a:cubicBezTo>
                  <a:pt x="1919" y="1978"/>
                  <a:pt x="1911" y="1978"/>
                  <a:pt x="1903" y="1978"/>
                </a:cubicBezTo>
                <a:close/>
                <a:moveTo>
                  <a:pt x="1899" y="2114"/>
                </a:moveTo>
                <a:cubicBezTo>
                  <a:pt x="1883" y="2113"/>
                  <a:pt x="1865" y="2131"/>
                  <a:pt x="1852" y="2122"/>
                </a:cubicBezTo>
                <a:cubicBezTo>
                  <a:pt x="1858" y="2123"/>
                  <a:pt x="1861" y="2116"/>
                  <a:pt x="1855" y="2114"/>
                </a:cubicBezTo>
                <a:cubicBezTo>
                  <a:pt x="1834" y="2133"/>
                  <a:pt x="1804" y="2117"/>
                  <a:pt x="1788" y="2141"/>
                </a:cubicBezTo>
                <a:cubicBezTo>
                  <a:pt x="1822" y="2125"/>
                  <a:pt x="1864" y="2145"/>
                  <a:pt x="1899" y="2114"/>
                </a:cubicBezTo>
                <a:close/>
                <a:moveTo>
                  <a:pt x="1818" y="2169"/>
                </a:moveTo>
                <a:cubicBezTo>
                  <a:pt x="1824" y="2182"/>
                  <a:pt x="1827" y="2178"/>
                  <a:pt x="1828" y="2189"/>
                </a:cubicBezTo>
                <a:cubicBezTo>
                  <a:pt x="1864" y="2183"/>
                  <a:pt x="1888" y="2165"/>
                  <a:pt x="1906" y="2138"/>
                </a:cubicBezTo>
                <a:cubicBezTo>
                  <a:pt x="1901" y="2138"/>
                  <a:pt x="1898" y="2136"/>
                  <a:pt x="1896" y="2134"/>
                </a:cubicBezTo>
                <a:cubicBezTo>
                  <a:pt x="1891" y="2136"/>
                  <a:pt x="1895" y="2149"/>
                  <a:pt x="1889" y="2149"/>
                </a:cubicBezTo>
                <a:cubicBezTo>
                  <a:pt x="1871" y="2144"/>
                  <a:pt x="1852" y="2143"/>
                  <a:pt x="1842" y="2138"/>
                </a:cubicBezTo>
                <a:cubicBezTo>
                  <a:pt x="1840" y="2161"/>
                  <a:pt x="1874" y="2150"/>
                  <a:pt x="1876" y="2157"/>
                </a:cubicBezTo>
                <a:cubicBezTo>
                  <a:pt x="1857" y="2171"/>
                  <a:pt x="1839" y="2170"/>
                  <a:pt x="1818" y="2169"/>
                </a:cubicBezTo>
                <a:close/>
                <a:moveTo>
                  <a:pt x="1704" y="215"/>
                </a:moveTo>
                <a:cubicBezTo>
                  <a:pt x="1704" y="209"/>
                  <a:pt x="1708" y="209"/>
                  <a:pt x="1707" y="203"/>
                </a:cubicBezTo>
                <a:cubicBezTo>
                  <a:pt x="1690" y="199"/>
                  <a:pt x="1678" y="188"/>
                  <a:pt x="1680" y="171"/>
                </a:cubicBezTo>
                <a:cubicBezTo>
                  <a:pt x="1668" y="171"/>
                  <a:pt x="1654" y="168"/>
                  <a:pt x="1650" y="179"/>
                </a:cubicBezTo>
                <a:cubicBezTo>
                  <a:pt x="1660" y="187"/>
                  <a:pt x="1680" y="183"/>
                  <a:pt x="1680" y="203"/>
                </a:cubicBezTo>
                <a:cubicBezTo>
                  <a:pt x="1676" y="203"/>
                  <a:pt x="1671" y="202"/>
                  <a:pt x="1670" y="207"/>
                </a:cubicBezTo>
                <a:cubicBezTo>
                  <a:pt x="1674" y="214"/>
                  <a:pt x="1672" y="228"/>
                  <a:pt x="1684" y="234"/>
                </a:cubicBezTo>
                <a:cubicBezTo>
                  <a:pt x="1684" y="230"/>
                  <a:pt x="1683" y="223"/>
                  <a:pt x="1687" y="222"/>
                </a:cubicBezTo>
                <a:cubicBezTo>
                  <a:pt x="1691" y="232"/>
                  <a:pt x="1698" y="239"/>
                  <a:pt x="1711" y="238"/>
                </a:cubicBezTo>
                <a:cubicBezTo>
                  <a:pt x="1711" y="223"/>
                  <a:pt x="1694" y="229"/>
                  <a:pt x="1691" y="218"/>
                </a:cubicBezTo>
                <a:cubicBezTo>
                  <a:pt x="1704" y="217"/>
                  <a:pt x="1687" y="208"/>
                  <a:pt x="1704" y="215"/>
                </a:cubicBezTo>
                <a:close/>
                <a:moveTo>
                  <a:pt x="1593" y="2157"/>
                </a:moveTo>
                <a:cubicBezTo>
                  <a:pt x="1618" y="2157"/>
                  <a:pt x="1659" y="2158"/>
                  <a:pt x="1674" y="2134"/>
                </a:cubicBezTo>
                <a:cubicBezTo>
                  <a:pt x="1654" y="2123"/>
                  <a:pt x="1612" y="2127"/>
                  <a:pt x="1593" y="2157"/>
                </a:cubicBezTo>
                <a:close/>
                <a:moveTo>
                  <a:pt x="1415" y="59"/>
                </a:moveTo>
                <a:cubicBezTo>
                  <a:pt x="1410" y="59"/>
                  <a:pt x="1407" y="61"/>
                  <a:pt x="1405" y="63"/>
                </a:cubicBezTo>
                <a:cubicBezTo>
                  <a:pt x="1405" y="66"/>
                  <a:pt x="1405" y="69"/>
                  <a:pt x="1405" y="71"/>
                </a:cubicBezTo>
                <a:cubicBezTo>
                  <a:pt x="1414" y="72"/>
                  <a:pt x="1419" y="78"/>
                  <a:pt x="1428" y="79"/>
                </a:cubicBezTo>
                <a:cubicBezTo>
                  <a:pt x="1430" y="64"/>
                  <a:pt x="1402" y="75"/>
                  <a:pt x="1415" y="59"/>
                </a:cubicBezTo>
                <a:close/>
                <a:moveTo>
                  <a:pt x="1341" y="2145"/>
                </a:moveTo>
                <a:cubicBezTo>
                  <a:pt x="1346" y="2150"/>
                  <a:pt x="1370" y="2153"/>
                  <a:pt x="1374" y="2145"/>
                </a:cubicBezTo>
                <a:cubicBezTo>
                  <a:pt x="1365" y="2146"/>
                  <a:pt x="1348" y="2134"/>
                  <a:pt x="1341" y="2145"/>
                </a:cubicBezTo>
                <a:close/>
                <a:moveTo>
                  <a:pt x="1287" y="2149"/>
                </a:moveTo>
                <a:cubicBezTo>
                  <a:pt x="1300" y="2152"/>
                  <a:pt x="1324" y="2166"/>
                  <a:pt x="1334" y="2149"/>
                </a:cubicBezTo>
                <a:cubicBezTo>
                  <a:pt x="1315" y="2155"/>
                  <a:pt x="1298" y="2139"/>
                  <a:pt x="1287" y="2149"/>
                </a:cubicBezTo>
                <a:close/>
                <a:moveTo>
                  <a:pt x="1196" y="2118"/>
                </a:moveTo>
                <a:cubicBezTo>
                  <a:pt x="1220" y="2127"/>
                  <a:pt x="1253" y="2144"/>
                  <a:pt x="1280" y="2138"/>
                </a:cubicBezTo>
                <a:cubicBezTo>
                  <a:pt x="1280" y="2132"/>
                  <a:pt x="1284" y="2132"/>
                  <a:pt x="1283" y="2126"/>
                </a:cubicBezTo>
                <a:cubicBezTo>
                  <a:pt x="1249" y="2131"/>
                  <a:pt x="1223" y="2107"/>
                  <a:pt x="1196" y="2118"/>
                </a:cubicBezTo>
                <a:close/>
                <a:moveTo>
                  <a:pt x="1253" y="2161"/>
                </a:moveTo>
                <a:cubicBezTo>
                  <a:pt x="1259" y="2161"/>
                  <a:pt x="1278" y="2174"/>
                  <a:pt x="1277" y="2157"/>
                </a:cubicBezTo>
                <a:cubicBezTo>
                  <a:pt x="1270" y="2160"/>
                  <a:pt x="1255" y="2153"/>
                  <a:pt x="1253" y="2161"/>
                </a:cubicBezTo>
                <a:close/>
                <a:moveTo>
                  <a:pt x="1172" y="163"/>
                </a:moveTo>
                <a:cubicBezTo>
                  <a:pt x="1184" y="155"/>
                  <a:pt x="1183" y="181"/>
                  <a:pt x="1189" y="167"/>
                </a:cubicBezTo>
                <a:cubicBezTo>
                  <a:pt x="1187" y="167"/>
                  <a:pt x="1185" y="166"/>
                  <a:pt x="1186" y="163"/>
                </a:cubicBezTo>
                <a:cubicBezTo>
                  <a:pt x="1188" y="162"/>
                  <a:pt x="1192" y="163"/>
                  <a:pt x="1193" y="159"/>
                </a:cubicBezTo>
                <a:cubicBezTo>
                  <a:pt x="1187" y="152"/>
                  <a:pt x="1175" y="155"/>
                  <a:pt x="1172" y="163"/>
                </a:cubicBezTo>
                <a:close/>
                <a:moveTo>
                  <a:pt x="1166" y="107"/>
                </a:moveTo>
                <a:cubicBezTo>
                  <a:pt x="1171" y="102"/>
                  <a:pt x="1177" y="106"/>
                  <a:pt x="1189" y="107"/>
                </a:cubicBezTo>
                <a:cubicBezTo>
                  <a:pt x="1194" y="92"/>
                  <a:pt x="1150" y="98"/>
                  <a:pt x="1166" y="107"/>
                </a:cubicBezTo>
                <a:close/>
                <a:moveTo>
                  <a:pt x="1007" y="1927"/>
                </a:moveTo>
                <a:cubicBezTo>
                  <a:pt x="1044" y="1955"/>
                  <a:pt x="1085" y="1978"/>
                  <a:pt x="1132" y="1994"/>
                </a:cubicBezTo>
                <a:cubicBezTo>
                  <a:pt x="1127" y="1980"/>
                  <a:pt x="1143" y="1992"/>
                  <a:pt x="1142" y="1982"/>
                </a:cubicBezTo>
                <a:cubicBezTo>
                  <a:pt x="1089" y="1979"/>
                  <a:pt x="1058" y="1929"/>
                  <a:pt x="1007" y="1927"/>
                </a:cubicBezTo>
                <a:close/>
                <a:moveTo>
                  <a:pt x="1058" y="167"/>
                </a:moveTo>
                <a:cubicBezTo>
                  <a:pt x="1057" y="172"/>
                  <a:pt x="1053" y="174"/>
                  <a:pt x="1055" y="183"/>
                </a:cubicBezTo>
                <a:cubicBezTo>
                  <a:pt x="1082" y="167"/>
                  <a:pt x="1110" y="177"/>
                  <a:pt x="1132" y="155"/>
                </a:cubicBezTo>
                <a:cubicBezTo>
                  <a:pt x="1112" y="151"/>
                  <a:pt x="1104" y="156"/>
                  <a:pt x="1088" y="151"/>
                </a:cubicBezTo>
                <a:cubicBezTo>
                  <a:pt x="1084" y="167"/>
                  <a:pt x="1068" y="179"/>
                  <a:pt x="1058" y="167"/>
                </a:cubicBezTo>
                <a:close/>
                <a:moveTo>
                  <a:pt x="1014" y="159"/>
                </a:moveTo>
                <a:cubicBezTo>
                  <a:pt x="1011" y="163"/>
                  <a:pt x="1010" y="169"/>
                  <a:pt x="1011" y="179"/>
                </a:cubicBezTo>
                <a:cubicBezTo>
                  <a:pt x="1024" y="176"/>
                  <a:pt x="1037" y="173"/>
                  <a:pt x="1041" y="159"/>
                </a:cubicBezTo>
                <a:cubicBezTo>
                  <a:pt x="1029" y="160"/>
                  <a:pt x="1025" y="165"/>
                  <a:pt x="1014" y="159"/>
                </a:cubicBezTo>
                <a:close/>
                <a:moveTo>
                  <a:pt x="984" y="222"/>
                </a:moveTo>
                <a:cubicBezTo>
                  <a:pt x="992" y="219"/>
                  <a:pt x="1003" y="219"/>
                  <a:pt x="1004" y="207"/>
                </a:cubicBezTo>
                <a:cubicBezTo>
                  <a:pt x="992" y="205"/>
                  <a:pt x="984" y="210"/>
                  <a:pt x="984" y="222"/>
                </a:cubicBezTo>
                <a:close/>
                <a:moveTo>
                  <a:pt x="900" y="2225"/>
                </a:moveTo>
                <a:cubicBezTo>
                  <a:pt x="928" y="2229"/>
                  <a:pt x="966" y="2263"/>
                  <a:pt x="981" y="2257"/>
                </a:cubicBezTo>
                <a:cubicBezTo>
                  <a:pt x="954" y="2248"/>
                  <a:pt x="933" y="2212"/>
                  <a:pt x="900" y="2225"/>
                </a:cubicBezTo>
                <a:close/>
                <a:moveTo>
                  <a:pt x="927" y="2130"/>
                </a:moveTo>
                <a:cubicBezTo>
                  <a:pt x="943" y="2140"/>
                  <a:pt x="957" y="2153"/>
                  <a:pt x="977" y="2157"/>
                </a:cubicBezTo>
                <a:cubicBezTo>
                  <a:pt x="972" y="2137"/>
                  <a:pt x="939" y="2128"/>
                  <a:pt x="927" y="2130"/>
                </a:cubicBezTo>
                <a:close/>
                <a:moveTo>
                  <a:pt x="944" y="282"/>
                </a:moveTo>
                <a:cubicBezTo>
                  <a:pt x="955" y="283"/>
                  <a:pt x="964" y="280"/>
                  <a:pt x="967" y="270"/>
                </a:cubicBezTo>
                <a:cubicBezTo>
                  <a:pt x="958" y="273"/>
                  <a:pt x="948" y="274"/>
                  <a:pt x="944" y="282"/>
                </a:cubicBezTo>
                <a:close/>
                <a:moveTo>
                  <a:pt x="923" y="246"/>
                </a:moveTo>
                <a:cubicBezTo>
                  <a:pt x="926" y="257"/>
                  <a:pt x="917" y="254"/>
                  <a:pt x="917" y="262"/>
                </a:cubicBezTo>
                <a:cubicBezTo>
                  <a:pt x="940" y="272"/>
                  <a:pt x="938" y="236"/>
                  <a:pt x="954" y="250"/>
                </a:cubicBezTo>
                <a:cubicBezTo>
                  <a:pt x="949" y="222"/>
                  <a:pt x="934" y="259"/>
                  <a:pt x="923" y="246"/>
                </a:cubicBezTo>
                <a:close/>
                <a:moveTo>
                  <a:pt x="728" y="493"/>
                </a:moveTo>
                <a:cubicBezTo>
                  <a:pt x="722" y="488"/>
                  <a:pt x="718" y="471"/>
                  <a:pt x="735" y="477"/>
                </a:cubicBezTo>
                <a:cubicBezTo>
                  <a:pt x="737" y="465"/>
                  <a:pt x="723" y="472"/>
                  <a:pt x="728" y="457"/>
                </a:cubicBezTo>
                <a:cubicBezTo>
                  <a:pt x="739" y="470"/>
                  <a:pt x="758" y="460"/>
                  <a:pt x="752" y="445"/>
                </a:cubicBezTo>
                <a:cubicBezTo>
                  <a:pt x="740" y="442"/>
                  <a:pt x="747" y="462"/>
                  <a:pt x="735" y="457"/>
                </a:cubicBezTo>
                <a:cubicBezTo>
                  <a:pt x="737" y="437"/>
                  <a:pt x="717" y="467"/>
                  <a:pt x="715" y="453"/>
                </a:cubicBezTo>
                <a:cubicBezTo>
                  <a:pt x="730" y="432"/>
                  <a:pt x="757" y="446"/>
                  <a:pt x="769" y="426"/>
                </a:cubicBezTo>
                <a:cubicBezTo>
                  <a:pt x="764" y="421"/>
                  <a:pt x="753" y="422"/>
                  <a:pt x="755" y="410"/>
                </a:cubicBezTo>
                <a:cubicBezTo>
                  <a:pt x="759" y="409"/>
                  <a:pt x="765" y="410"/>
                  <a:pt x="765" y="406"/>
                </a:cubicBezTo>
                <a:cubicBezTo>
                  <a:pt x="757" y="405"/>
                  <a:pt x="757" y="395"/>
                  <a:pt x="762" y="390"/>
                </a:cubicBezTo>
                <a:cubicBezTo>
                  <a:pt x="739" y="401"/>
                  <a:pt x="705" y="437"/>
                  <a:pt x="715" y="461"/>
                </a:cubicBezTo>
                <a:cubicBezTo>
                  <a:pt x="713" y="474"/>
                  <a:pt x="686" y="477"/>
                  <a:pt x="698" y="493"/>
                </a:cubicBezTo>
                <a:cubicBezTo>
                  <a:pt x="707" y="487"/>
                  <a:pt x="716" y="490"/>
                  <a:pt x="728" y="493"/>
                </a:cubicBezTo>
                <a:close/>
                <a:moveTo>
                  <a:pt x="624" y="593"/>
                </a:moveTo>
                <a:cubicBezTo>
                  <a:pt x="651" y="566"/>
                  <a:pt x="707" y="581"/>
                  <a:pt x="725" y="529"/>
                </a:cubicBezTo>
                <a:cubicBezTo>
                  <a:pt x="700" y="520"/>
                  <a:pt x="655" y="540"/>
                  <a:pt x="651" y="565"/>
                </a:cubicBezTo>
                <a:cubicBezTo>
                  <a:pt x="651" y="562"/>
                  <a:pt x="662" y="553"/>
                  <a:pt x="661" y="561"/>
                </a:cubicBezTo>
                <a:cubicBezTo>
                  <a:pt x="655" y="577"/>
                  <a:pt x="621" y="580"/>
                  <a:pt x="624" y="593"/>
                </a:cubicBezTo>
                <a:close/>
                <a:moveTo>
                  <a:pt x="678" y="378"/>
                </a:moveTo>
                <a:cubicBezTo>
                  <a:pt x="688" y="373"/>
                  <a:pt x="686" y="384"/>
                  <a:pt x="691" y="386"/>
                </a:cubicBezTo>
                <a:cubicBezTo>
                  <a:pt x="691" y="379"/>
                  <a:pt x="700" y="383"/>
                  <a:pt x="698" y="374"/>
                </a:cubicBezTo>
                <a:cubicBezTo>
                  <a:pt x="692" y="376"/>
                  <a:pt x="678" y="369"/>
                  <a:pt x="678" y="378"/>
                </a:cubicBezTo>
                <a:close/>
                <a:moveTo>
                  <a:pt x="624" y="577"/>
                </a:moveTo>
                <a:cubicBezTo>
                  <a:pt x="624" y="572"/>
                  <a:pt x="624" y="566"/>
                  <a:pt x="624" y="561"/>
                </a:cubicBezTo>
                <a:cubicBezTo>
                  <a:pt x="611" y="574"/>
                  <a:pt x="611" y="556"/>
                  <a:pt x="600" y="565"/>
                </a:cubicBezTo>
                <a:cubicBezTo>
                  <a:pt x="613" y="562"/>
                  <a:pt x="605" y="581"/>
                  <a:pt x="597" y="577"/>
                </a:cubicBezTo>
                <a:cubicBezTo>
                  <a:pt x="597" y="573"/>
                  <a:pt x="597" y="569"/>
                  <a:pt x="597" y="565"/>
                </a:cubicBezTo>
                <a:cubicBezTo>
                  <a:pt x="585" y="566"/>
                  <a:pt x="580" y="577"/>
                  <a:pt x="577" y="589"/>
                </a:cubicBezTo>
                <a:cubicBezTo>
                  <a:pt x="590" y="575"/>
                  <a:pt x="601" y="584"/>
                  <a:pt x="617" y="577"/>
                </a:cubicBezTo>
                <a:cubicBezTo>
                  <a:pt x="615" y="577"/>
                  <a:pt x="613" y="574"/>
                  <a:pt x="617" y="573"/>
                </a:cubicBezTo>
                <a:cubicBezTo>
                  <a:pt x="618" y="576"/>
                  <a:pt x="620" y="577"/>
                  <a:pt x="624" y="577"/>
                </a:cubicBezTo>
                <a:close/>
                <a:moveTo>
                  <a:pt x="597" y="541"/>
                </a:moveTo>
                <a:cubicBezTo>
                  <a:pt x="601" y="549"/>
                  <a:pt x="623" y="532"/>
                  <a:pt x="614" y="525"/>
                </a:cubicBezTo>
                <a:cubicBezTo>
                  <a:pt x="614" y="537"/>
                  <a:pt x="597" y="529"/>
                  <a:pt x="597" y="541"/>
                </a:cubicBezTo>
                <a:close/>
                <a:moveTo>
                  <a:pt x="617" y="1763"/>
                </a:moveTo>
                <a:cubicBezTo>
                  <a:pt x="611" y="1764"/>
                  <a:pt x="610" y="1759"/>
                  <a:pt x="604" y="1759"/>
                </a:cubicBezTo>
                <a:cubicBezTo>
                  <a:pt x="603" y="1771"/>
                  <a:pt x="613" y="1790"/>
                  <a:pt x="617" y="1783"/>
                </a:cubicBezTo>
                <a:cubicBezTo>
                  <a:pt x="607" y="1780"/>
                  <a:pt x="619" y="1770"/>
                  <a:pt x="617" y="1763"/>
                </a:cubicBezTo>
                <a:close/>
                <a:moveTo>
                  <a:pt x="590" y="609"/>
                </a:moveTo>
                <a:cubicBezTo>
                  <a:pt x="605" y="612"/>
                  <a:pt x="604" y="595"/>
                  <a:pt x="610" y="589"/>
                </a:cubicBezTo>
                <a:cubicBezTo>
                  <a:pt x="603" y="594"/>
                  <a:pt x="589" y="592"/>
                  <a:pt x="590" y="609"/>
                </a:cubicBezTo>
                <a:close/>
                <a:moveTo>
                  <a:pt x="570" y="553"/>
                </a:moveTo>
                <a:cubicBezTo>
                  <a:pt x="582" y="554"/>
                  <a:pt x="590" y="550"/>
                  <a:pt x="594" y="541"/>
                </a:cubicBezTo>
                <a:cubicBezTo>
                  <a:pt x="585" y="544"/>
                  <a:pt x="570" y="540"/>
                  <a:pt x="570" y="553"/>
                </a:cubicBezTo>
                <a:close/>
                <a:moveTo>
                  <a:pt x="560" y="1696"/>
                </a:moveTo>
                <a:cubicBezTo>
                  <a:pt x="563" y="1717"/>
                  <a:pt x="579" y="1744"/>
                  <a:pt x="590" y="1743"/>
                </a:cubicBezTo>
                <a:cubicBezTo>
                  <a:pt x="576" y="1732"/>
                  <a:pt x="573" y="1708"/>
                  <a:pt x="560" y="1696"/>
                </a:cubicBezTo>
                <a:close/>
                <a:moveTo>
                  <a:pt x="550" y="1166"/>
                </a:moveTo>
                <a:cubicBezTo>
                  <a:pt x="548" y="1171"/>
                  <a:pt x="543" y="1173"/>
                  <a:pt x="536" y="1174"/>
                </a:cubicBezTo>
                <a:cubicBezTo>
                  <a:pt x="537" y="1169"/>
                  <a:pt x="541" y="1168"/>
                  <a:pt x="540" y="1162"/>
                </a:cubicBezTo>
                <a:cubicBezTo>
                  <a:pt x="513" y="1171"/>
                  <a:pt x="528" y="1204"/>
                  <a:pt x="536" y="1222"/>
                </a:cubicBezTo>
                <a:cubicBezTo>
                  <a:pt x="546" y="1209"/>
                  <a:pt x="554" y="1195"/>
                  <a:pt x="560" y="1178"/>
                </a:cubicBezTo>
                <a:cubicBezTo>
                  <a:pt x="546" y="1180"/>
                  <a:pt x="563" y="1167"/>
                  <a:pt x="550" y="1166"/>
                </a:cubicBezTo>
                <a:close/>
                <a:moveTo>
                  <a:pt x="536" y="1704"/>
                </a:moveTo>
                <a:cubicBezTo>
                  <a:pt x="546" y="1710"/>
                  <a:pt x="549" y="1744"/>
                  <a:pt x="560" y="1735"/>
                </a:cubicBezTo>
                <a:cubicBezTo>
                  <a:pt x="551" y="1730"/>
                  <a:pt x="554" y="1710"/>
                  <a:pt x="550" y="1700"/>
                </a:cubicBezTo>
                <a:cubicBezTo>
                  <a:pt x="541" y="1705"/>
                  <a:pt x="539" y="1698"/>
                  <a:pt x="536" y="1704"/>
                </a:cubicBezTo>
                <a:close/>
                <a:moveTo>
                  <a:pt x="543" y="1668"/>
                </a:moveTo>
                <a:cubicBezTo>
                  <a:pt x="540" y="1674"/>
                  <a:pt x="542" y="1699"/>
                  <a:pt x="557" y="1696"/>
                </a:cubicBezTo>
                <a:cubicBezTo>
                  <a:pt x="557" y="1681"/>
                  <a:pt x="551" y="1673"/>
                  <a:pt x="543" y="1668"/>
                </a:cubicBezTo>
                <a:close/>
                <a:moveTo>
                  <a:pt x="520" y="1664"/>
                </a:moveTo>
                <a:cubicBezTo>
                  <a:pt x="519" y="1677"/>
                  <a:pt x="529" y="1700"/>
                  <a:pt x="536" y="1692"/>
                </a:cubicBezTo>
                <a:cubicBezTo>
                  <a:pt x="528" y="1685"/>
                  <a:pt x="527" y="1671"/>
                  <a:pt x="520" y="1664"/>
                </a:cubicBezTo>
                <a:close/>
                <a:moveTo>
                  <a:pt x="526" y="1114"/>
                </a:moveTo>
                <a:cubicBezTo>
                  <a:pt x="514" y="1110"/>
                  <a:pt x="517" y="1124"/>
                  <a:pt x="506" y="1122"/>
                </a:cubicBezTo>
                <a:cubicBezTo>
                  <a:pt x="506" y="1117"/>
                  <a:pt x="520" y="1110"/>
                  <a:pt x="509" y="1106"/>
                </a:cubicBezTo>
                <a:cubicBezTo>
                  <a:pt x="509" y="1111"/>
                  <a:pt x="505" y="1109"/>
                  <a:pt x="506" y="1102"/>
                </a:cubicBezTo>
                <a:cubicBezTo>
                  <a:pt x="501" y="1102"/>
                  <a:pt x="499" y="1104"/>
                  <a:pt x="496" y="1106"/>
                </a:cubicBezTo>
                <a:cubicBezTo>
                  <a:pt x="500" y="1101"/>
                  <a:pt x="498" y="1094"/>
                  <a:pt x="493" y="1090"/>
                </a:cubicBezTo>
                <a:cubicBezTo>
                  <a:pt x="482" y="1132"/>
                  <a:pt x="510" y="1152"/>
                  <a:pt x="499" y="1182"/>
                </a:cubicBezTo>
                <a:cubicBezTo>
                  <a:pt x="514" y="1179"/>
                  <a:pt x="502" y="1160"/>
                  <a:pt x="523" y="1158"/>
                </a:cubicBezTo>
                <a:cubicBezTo>
                  <a:pt x="517" y="1156"/>
                  <a:pt x="524" y="1153"/>
                  <a:pt x="523" y="1146"/>
                </a:cubicBezTo>
                <a:cubicBezTo>
                  <a:pt x="515" y="1141"/>
                  <a:pt x="507" y="1155"/>
                  <a:pt x="506" y="1146"/>
                </a:cubicBezTo>
                <a:cubicBezTo>
                  <a:pt x="510" y="1133"/>
                  <a:pt x="520" y="1125"/>
                  <a:pt x="526" y="1114"/>
                </a:cubicBezTo>
                <a:close/>
                <a:moveTo>
                  <a:pt x="496" y="1831"/>
                </a:moveTo>
                <a:cubicBezTo>
                  <a:pt x="503" y="1834"/>
                  <a:pt x="509" y="1857"/>
                  <a:pt x="516" y="1847"/>
                </a:cubicBezTo>
                <a:cubicBezTo>
                  <a:pt x="507" y="1847"/>
                  <a:pt x="505" y="1818"/>
                  <a:pt x="496" y="1831"/>
                </a:cubicBezTo>
                <a:close/>
                <a:moveTo>
                  <a:pt x="499" y="1047"/>
                </a:moveTo>
                <a:cubicBezTo>
                  <a:pt x="491" y="1058"/>
                  <a:pt x="493" y="1077"/>
                  <a:pt x="496" y="1086"/>
                </a:cubicBezTo>
                <a:cubicBezTo>
                  <a:pt x="498" y="1081"/>
                  <a:pt x="501" y="1076"/>
                  <a:pt x="503" y="1071"/>
                </a:cubicBezTo>
                <a:cubicBezTo>
                  <a:pt x="485" y="1073"/>
                  <a:pt x="513" y="1052"/>
                  <a:pt x="499" y="1047"/>
                </a:cubicBezTo>
                <a:close/>
                <a:moveTo>
                  <a:pt x="466" y="1719"/>
                </a:moveTo>
                <a:cubicBezTo>
                  <a:pt x="472" y="1732"/>
                  <a:pt x="479" y="1744"/>
                  <a:pt x="489" y="1751"/>
                </a:cubicBezTo>
                <a:cubicBezTo>
                  <a:pt x="488" y="1735"/>
                  <a:pt x="479" y="1708"/>
                  <a:pt x="466" y="1719"/>
                </a:cubicBezTo>
                <a:close/>
                <a:moveTo>
                  <a:pt x="469" y="1055"/>
                </a:moveTo>
                <a:cubicBezTo>
                  <a:pt x="464" y="1054"/>
                  <a:pt x="462" y="1056"/>
                  <a:pt x="459" y="1059"/>
                </a:cubicBezTo>
                <a:cubicBezTo>
                  <a:pt x="466" y="1078"/>
                  <a:pt x="463" y="1085"/>
                  <a:pt x="459" y="1106"/>
                </a:cubicBezTo>
                <a:cubicBezTo>
                  <a:pt x="481" y="1106"/>
                  <a:pt x="471" y="1072"/>
                  <a:pt x="469" y="1055"/>
                </a:cubicBezTo>
                <a:close/>
                <a:moveTo>
                  <a:pt x="452" y="1680"/>
                </a:moveTo>
                <a:cubicBezTo>
                  <a:pt x="454" y="1690"/>
                  <a:pt x="459" y="1698"/>
                  <a:pt x="466" y="1704"/>
                </a:cubicBezTo>
                <a:cubicBezTo>
                  <a:pt x="465" y="1691"/>
                  <a:pt x="461" y="1682"/>
                  <a:pt x="452" y="1680"/>
                </a:cubicBezTo>
                <a:close/>
                <a:moveTo>
                  <a:pt x="405" y="1405"/>
                </a:moveTo>
                <a:cubicBezTo>
                  <a:pt x="399" y="1427"/>
                  <a:pt x="412" y="1427"/>
                  <a:pt x="425" y="1433"/>
                </a:cubicBezTo>
                <a:cubicBezTo>
                  <a:pt x="429" y="1423"/>
                  <a:pt x="431" y="1410"/>
                  <a:pt x="439" y="1405"/>
                </a:cubicBezTo>
                <a:cubicBezTo>
                  <a:pt x="431" y="1397"/>
                  <a:pt x="413" y="1401"/>
                  <a:pt x="405" y="1405"/>
                </a:cubicBezTo>
                <a:close/>
                <a:moveTo>
                  <a:pt x="378" y="979"/>
                </a:moveTo>
                <a:cubicBezTo>
                  <a:pt x="384" y="979"/>
                  <a:pt x="380" y="990"/>
                  <a:pt x="385" y="991"/>
                </a:cubicBezTo>
                <a:cubicBezTo>
                  <a:pt x="392" y="982"/>
                  <a:pt x="402" y="976"/>
                  <a:pt x="402" y="959"/>
                </a:cubicBezTo>
                <a:cubicBezTo>
                  <a:pt x="387" y="966"/>
                  <a:pt x="388" y="967"/>
                  <a:pt x="378" y="979"/>
                </a:cubicBezTo>
                <a:close/>
                <a:moveTo>
                  <a:pt x="186" y="983"/>
                </a:moveTo>
                <a:cubicBezTo>
                  <a:pt x="191" y="966"/>
                  <a:pt x="204" y="937"/>
                  <a:pt x="193" y="915"/>
                </a:cubicBezTo>
                <a:cubicBezTo>
                  <a:pt x="190" y="935"/>
                  <a:pt x="176" y="961"/>
                  <a:pt x="186" y="983"/>
                </a:cubicBezTo>
                <a:close/>
                <a:moveTo>
                  <a:pt x="136" y="903"/>
                </a:moveTo>
                <a:cubicBezTo>
                  <a:pt x="148" y="906"/>
                  <a:pt x="146" y="892"/>
                  <a:pt x="146" y="879"/>
                </a:cubicBezTo>
                <a:cubicBezTo>
                  <a:pt x="136" y="879"/>
                  <a:pt x="136" y="891"/>
                  <a:pt x="136" y="903"/>
                </a:cubicBezTo>
                <a:close/>
                <a:moveTo>
                  <a:pt x="96" y="967"/>
                </a:moveTo>
                <a:cubicBezTo>
                  <a:pt x="96" y="999"/>
                  <a:pt x="89" y="1031"/>
                  <a:pt x="102" y="1055"/>
                </a:cubicBezTo>
                <a:cubicBezTo>
                  <a:pt x="116" y="1036"/>
                  <a:pt x="116" y="1016"/>
                  <a:pt x="116" y="987"/>
                </a:cubicBezTo>
                <a:cubicBezTo>
                  <a:pt x="104" y="989"/>
                  <a:pt x="103" y="979"/>
                  <a:pt x="96" y="967"/>
                </a:cubicBezTo>
                <a:close/>
                <a:moveTo>
                  <a:pt x="62" y="887"/>
                </a:moveTo>
                <a:cubicBezTo>
                  <a:pt x="65" y="920"/>
                  <a:pt x="55" y="926"/>
                  <a:pt x="48" y="939"/>
                </a:cubicBezTo>
                <a:cubicBezTo>
                  <a:pt x="51" y="945"/>
                  <a:pt x="57" y="948"/>
                  <a:pt x="65" y="947"/>
                </a:cubicBezTo>
                <a:cubicBezTo>
                  <a:pt x="67" y="929"/>
                  <a:pt x="79" y="894"/>
                  <a:pt x="62" y="887"/>
                </a:cubicBezTo>
                <a:close/>
                <a:moveTo>
                  <a:pt x="59" y="1011"/>
                </a:moveTo>
                <a:cubicBezTo>
                  <a:pt x="52" y="1022"/>
                  <a:pt x="56" y="1049"/>
                  <a:pt x="65" y="1055"/>
                </a:cubicBezTo>
                <a:cubicBezTo>
                  <a:pt x="75" y="1043"/>
                  <a:pt x="74" y="1015"/>
                  <a:pt x="59" y="1011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771"/>
          <p:cNvSpPr>
            <a:spLocks noEditPoints="1"/>
          </p:cNvSpPr>
          <p:nvPr/>
        </p:nvSpPr>
        <p:spPr bwMode="auto">
          <a:xfrm>
            <a:off x="9184047" y="3644915"/>
            <a:ext cx="2217715" cy="2020435"/>
          </a:xfrm>
          <a:custGeom>
            <a:avLst/>
            <a:gdLst>
              <a:gd name="T0" fmla="*/ 2037 w 2725"/>
              <a:gd name="T1" fmla="*/ 1938 h 2364"/>
              <a:gd name="T2" fmla="*/ 2256 w 2725"/>
              <a:gd name="T3" fmla="*/ 1692 h 2364"/>
              <a:gd name="T4" fmla="*/ 2192 w 2725"/>
              <a:gd name="T5" fmla="*/ 1863 h 2364"/>
              <a:gd name="T6" fmla="*/ 1896 w 2725"/>
              <a:gd name="T7" fmla="*/ 2173 h 2364"/>
              <a:gd name="T8" fmla="*/ 1253 w 2725"/>
              <a:gd name="T9" fmla="*/ 2245 h 2364"/>
              <a:gd name="T10" fmla="*/ 1361 w 2725"/>
              <a:gd name="T11" fmla="*/ 2173 h 2364"/>
              <a:gd name="T12" fmla="*/ 967 w 2725"/>
              <a:gd name="T13" fmla="*/ 2185 h 2364"/>
              <a:gd name="T14" fmla="*/ 755 w 2725"/>
              <a:gd name="T15" fmla="*/ 2197 h 2364"/>
              <a:gd name="T16" fmla="*/ 560 w 2725"/>
              <a:gd name="T17" fmla="*/ 1835 h 2364"/>
              <a:gd name="T18" fmla="*/ 365 w 2725"/>
              <a:gd name="T19" fmla="*/ 1934 h 2364"/>
              <a:gd name="T20" fmla="*/ 415 w 2725"/>
              <a:gd name="T21" fmla="*/ 1612 h 2364"/>
              <a:gd name="T22" fmla="*/ 445 w 2725"/>
              <a:gd name="T23" fmla="*/ 1226 h 2364"/>
              <a:gd name="T24" fmla="*/ 284 w 2725"/>
              <a:gd name="T25" fmla="*/ 1019 h 2364"/>
              <a:gd name="T26" fmla="*/ 129 w 2725"/>
              <a:gd name="T27" fmla="*/ 979 h 2364"/>
              <a:gd name="T28" fmla="*/ 345 w 2725"/>
              <a:gd name="T29" fmla="*/ 565 h 2364"/>
              <a:gd name="T30" fmla="*/ 419 w 2725"/>
              <a:gd name="T31" fmla="*/ 537 h 2364"/>
              <a:gd name="T32" fmla="*/ 681 w 2725"/>
              <a:gd name="T33" fmla="*/ 410 h 2364"/>
              <a:gd name="T34" fmla="*/ 832 w 2725"/>
              <a:gd name="T35" fmla="*/ 234 h 2364"/>
              <a:gd name="T36" fmla="*/ 1068 w 2725"/>
              <a:gd name="T37" fmla="*/ 71 h 2364"/>
              <a:gd name="T38" fmla="*/ 1256 w 2725"/>
              <a:gd name="T39" fmla="*/ 111 h 2364"/>
              <a:gd name="T40" fmla="*/ 1421 w 2725"/>
              <a:gd name="T41" fmla="*/ 23 h 2364"/>
              <a:gd name="T42" fmla="*/ 1519 w 2725"/>
              <a:gd name="T43" fmla="*/ 107 h 2364"/>
              <a:gd name="T44" fmla="*/ 1896 w 2725"/>
              <a:gd name="T45" fmla="*/ 242 h 2364"/>
              <a:gd name="T46" fmla="*/ 2135 w 2725"/>
              <a:gd name="T47" fmla="*/ 294 h 2364"/>
              <a:gd name="T48" fmla="*/ 2263 w 2725"/>
              <a:gd name="T49" fmla="*/ 382 h 2364"/>
              <a:gd name="T50" fmla="*/ 2451 w 2725"/>
              <a:gd name="T51" fmla="*/ 433 h 2364"/>
              <a:gd name="T52" fmla="*/ 2438 w 2725"/>
              <a:gd name="T53" fmla="*/ 569 h 2364"/>
              <a:gd name="T54" fmla="*/ 2454 w 2725"/>
              <a:gd name="T55" fmla="*/ 915 h 2364"/>
              <a:gd name="T56" fmla="*/ 2411 w 2725"/>
              <a:gd name="T57" fmla="*/ 1345 h 2364"/>
              <a:gd name="T58" fmla="*/ 2353 w 2725"/>
              <a:gd name="T59" fmla="*/ 1222 h 2364"/>
              <a:gd name="T60" fmla="*/ 2296 w 2725"/>
              <a:gd name="T61" fmla="*/ 1508 h 2364"/>
              <a:gd name="T62" fmla="*/ 2475 w 2725"/>
              <a:gd name="T63" fmla="*/ 1421 h 2364"/>
              <a:gd name="T64" fmla="*/ 2478 w 2725"/>
              <a:gd name="T65" fmla="*/ 1321 h 2364"/>
              <a:gd name="T66" fmla="*/ 2572 w 2725"/>
              <a:gd name="T67" fmla="*/ 1142 h 2364"/>
              <a:gd name="T68" fmla="*/ 2713 w 2725"/>
              <a:gd name="T69" fmla="*/ 939 h 2364"/>
              <a:gd name="T70" fmla="*/ 2582 w 2725"/>
              <a:gd name="T71" fmla="*/ 1385 h 2364"/>
              <a:gd name="T72" fmla="*/ 2660 w 2725"/>
              <a:gd name="T73" fmla="*/ 1202 h 2364"/>
              <a:gd name="T74" fmla="*/ 2475 w 2725"/>
              <a:gd name="T75" fmla="*/ 1015 h 2364"/>
              <a:gd name="T76" fmla="*/ 2357 w 2725"/>
              <a:gd name="T77" fmla="*/ 844 h 2364"/>
              <a:gd name="T78" fmla="*/ 2377 w 2725"/>
              <a:gd name="T79" fmla="*/ 493 h 2364"/>
              <a:gd name="T80" fmla="*/ 2357 w 2725"/>
              <a:gd name="T81" fmla="*/ 537 h 2364"/>
              <a:gd name="T82" fmla="*/ 2273 w 2725"/>
              <a:gd name="T83" fmla="*/ 557 h 2364"/>
              <a:gd name="T84" fmla="*/ 2353 w 2725"/>
              <a:gd name="T85" fmla="*/ 1162 h 2364"/>
              <a:gd name="T86" fmla="*/ 2296 w 2725"/>
              <a:gd name="T87" fmla="*/ 732 h 2364"/>
              <a:gd name="T88" fmla="*/ 2249 w 2725"/>
              <a:gd name="T89" fmla="*/ 700 h 2364"/>
              <a:gd name="T90" fmla="*/ 2276 w 2725"/>
              <a:gd name="T91" fmla="*/ 1182 h 2364"/>
              <a:gd name="T92" fmla="*/ 2209 w 2725"/>
              <a:gd name="T93" fmla="*/ 1449 h 2364"/>
              <a:gd name="T94" fmla="*/ 2222 w 2725"/>
              <a:gd name="T95" fmla="*/ 525 h 2364"/>
              <a:gd name="T96" fmla="*/ 2199 w 2725"/>
              <a:gd name="T97" fmla="*/ 1429 h 2364"/>
              <a:gd name="T98" fmla="*/ 2088 w 2725"/>
              <a:gd name="T99" fmla="*/ 406 h 2364"/>
              <a:gd name="T100" fmla="*/ 2067 w 2725"/>
              <a:gd name="T101" fmla="*/ 513 h 2364"/>
              <a:gd name="T102" fmla="*/ 2040 w 2725"/>
              <a:gd name="T103" fmla="*/ 334 h 2364"/>
              <a:gd name="T104" fmla="*/ 1997 w 2725"/>
              <a:gd name="T105" fmla="*/ 1994 h 2364"/>
              <a:gd name="T106" fmla="*/ 1899 w 2725"/>
              <a:gd name="T107" fmla="*/ 2114 h 2364"/>
              <a:gd name="T108" fmla="*/ 1593 w 2725"/>
              <a:gd name="T109" fmla="*/ 2157 h 2364"/>
              <a:gd name="T110" fmla="*/ 1253 w 2725"/>
              <a:gd name="T111" fmla="*/ 2161 h 2364"/>
              <a:gd name="T112" fmla="*/ 1041 w 2725"/>
              <a:gd name="T113" fmla="*/ 159 h 2364"/>
              <a:gd name="T114" fmla="*/ 728 w 2725"/>
              <a:gd name="T115" fmla="*/ 457 h 2364"/>
              <a:gd name="T116" fmla="*/ 624 w 2725"/>
              <a:gd name="T117" fmla="*/ 577 h 2364"/>
              <a:gd name="T118" fmla="*/ 594 w 2725"/>
              <a:gd name="T119" fmla="*/ 541 h 2364"/>
              <a:gd name="T120" fmla="*/ 520 w 2725"/>
              <a:gd name="T121" fmla="*/ 1664 h 2364"/>
              <a:gd name="T122" fmla="*/ 489 w 2725"/>
              <a:gd name="T123" fmla="*/ 1751 h 2364"/>
              <a:gd name="T124" fmla="*/ 136 w 2725"/>
              <a:gd name="T125" fmla="*/ 903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25" h="2364">
                <a:moveTo>
                  <a:pt x="2545" y="1425"/>
                </a:moveTo>
                <a:cubicBezTo>
                  <a:pt x="2545" y="1418"/>
                  <a:pt x="2543" y="1415"/>
                  <a:pt x="2539" y="1413"/>
                </a:cubicBezTo>
                <a:cubicBezTo>
                  <a:pt x="2499" y="1426"/>
                  <a:pt x="2508" y="1451"/>
                  <a:pt x="2491" y="1485"/>
                </a:cubicBezTo>
                <a:cubicBezTo>
                  <a:pt x="2495" y="1494"/>
                  <a:pt x="2508" y="1478"/>
                  <a:pt x="2508" y="1497"/>
                </a:cubicBezTo>
                <a:cubicBezTo>
                  <a:pt x="2496" y="1489"/>
                  <a:pt x="2502" y="1491"/>
                  <a:pt x="2488" y="1497"/>
                </a:cubicBezTo>
                <a:cubicBezTo>
                  <a:pt x="2488" y="1487"/>
                  <a:pt x="2489" y="1477"/>
                  <a:pt x="2485" y="1473"/>
                </a:cubicBezTo>
                <a:cubicBezTo>
                  <a:pt x="2454" y="1496"/>
                  <a:pt x="2417" y="1512"/>
                  <a:pt x="2387" y="1536"/>
                </a:cubicBezTo>
                <a:cubicBezTo>
                  <a:pt x="2389" y="1540"/>
                  <a:pt x="2395" y="1540"/>
                  <a:pt x="2394" y="1548"/>
                </a:cubicBezTo>
                <a:cubicBezTo>
                  <a:pt x="2366" y="1551"/>
                  <a:pt x="2321" y="1554"/>
                  <a:pt x="2310" y="1600"/>
                </a:cubicBezTo>
                <a:cubicBezTo>
                  <a:pt x="2300" y="1580"/>
                  <a:pt x="2284" y="1607"/>
                  <a:pt x="2273" y="1588"/>
                </a:cubicBezTo>
                <a:cubicBezTo>
                  <a:pt x="2238" y="1604"/>
                  <a:pt x="2191" y="1626"/>
                  <a:pt x="2182" y="1668"/>
                </a:cubicBezTo>
                <a:cubicBezTo>
                  <a:pt x="2143" y="1671"/>
                  <a:pt x="2119" y="1679"/>
                  <a:pt x="2118" y="1715"/>
                </a:cubicBezTo>
                <a:cubicBezTo>
                  <a:pt x="2082" y="1721"/>
                  <a:pt x="2062" y="1775"/>
                  <a:pt x="2037" y="1807"/>
                </a:cubicBezTo>
                <a:cubicBezTo>
                  <a:pt x="2056" y="1830"/>
                  <a:pt x="2013" y="1847"/>
                  <a:pt x="2017" y="1867"/>
                </a:cubicBezTo>
                <a:cubicBezTo>
                  <a:pt x="1995" y="1864"/>
                  <a:pt x="2001" y="1879"/>
                  <a:pt x="1997" y="1891"/>
                </a:cubicBezTo>
                <a:cubicBezTo>
                  <a:pt x="2013" y="1899"/>
                  <a:pt x="2024" y="1867"/>
                  <a:pt x="2044" y="1867"/>
                </a:cubicBezTo>
                <a:cubicBezTo>
                  <a:pt x="2035" y="1888"/>
                  <a:pt x="2013" y="1894"/>
                  <a:pt x="2003" y="1915"/>
                </a:cubicBezTo>
                <a:cubicBezTo>
                  <a:pt x="2010" y="1924"/>
                  <a:pt x="2028" y="1915"/>
                  <a:pt x="2034" y="1911"/>
                </a:cubicBezTo>
                <a:cubicBezTo>
                  <a:pt x="2041" y="1919"/>
                  <a:pt x="2019" y="1925"/>
                  <a:pt x="2017" y="1934"/>
                </a:cubicBezTo>
                <a:cubicBezTo>
                  <a:pt x="2020" y="1949"/>
                  <a:pt x="2027" y="1937"/>
                  <a:pt x="2037" y="1938"/>
                </a:cubicBezTo>
                <a:cubicBezTo>
                  <a:pt x="2037" y="1952"/>
                  <a:pt x="2017" y="1941"/>
                  <a:pt x="2017" y="1954"/>
                </a:cubicBezTo>
                <a:cubicBezTo>
                  <a:pt x="2043" y="1958"/>
                  <a:pt x="2064" y="1920"/>
                  <a:pt x="2084" y="1903"/>
                </a:cubicBezTo>
                <a:cubicBezTo>
                  <a:pt x="2084" y="1894"/>
                  <a:pt x="2076" y="1894"/>
                  <a:pt x="2067" y="1895"/>
                </a:cubicBezTo>
                <a:cubicBezTo>
                  <a:pt x="2068" y="1882"/>
                  <a:pt x="2087" y="1892"/>
                  <a:pt x="2084" y="1875"/>
                </a:cubicBezTo>
                <a:cubicBezTo>
                  <a:pt x="2087" y="1882"/>
                  <a:pt x="2098" y="1883"/>
                  <a:pt x="2091" y="1891"/>
                </a:cubicBezTo>
                <a:cubicBezTo>
                  <a:pt x="2107" y="1887"/>
                  <a:pt x="2109" y="1867"/>
                  <a:pt x="2121" y="1859"/>
                </a:cubicBezTo>
                <a:cubicBezTo>
                  <a:pt x="2118" y="1850"/>
                  <a:pt x="2111" y="1870"/>
                  <a:pt x="2101" y="1867"/>
                </a:cubicBezTo>
                <a:cubicBezTo>
                  <a:pt x="2100" y="1860"/>
                  <a:pt x="2104" y="1860"/>
                  <a:pt x="2104" y="1855"/>
                </a:cubicBezTo>
                <a:cubicBezTo>
                  <a:pt x="2085" y="1858"/>
                  <a:pt x="2076" y="1887"/>
                  <a:pt x="2057" y="1879"/>
                </a:cubicBezTo>
                <a:cubicBezTo>
                  <a:pt x="2086" y="1851"/>
                  <a:pt x="2131" y="1841"/>
                  <a:pt x="2145" y="1795"/>
                </a:cubicBezTo>
                <a:cubicBezTo>
                  <a:pt x="2164" y="1790"/>
                  <a:pt x="2177" y="1798"/>
                  <a:pt x="2182" y="1771"/>
                </a:cubicBezTo>
                <a:cubicBezTo>
                  <a:pt x="2176" y="1771"/>
                  <a:pt x="2175" y="1776"/>
                  <a:pt x="2168" y="1775"/>
                </a:cubicBezTo>
                <a:cubicBezTo>
                  <a:pt x="2179" y="1785"/>
                  <a:pt x="2171" y="1779"/>
                  <a:pt x="2165" y="1787"/>
                </a:cubicBezTo>
                <a:cubicBezTo>
                  <a:pt x="2165" y="1770"/>
                  <a:pt x="2169" y="1721"/>
                  <a:pt x="2205" y="1735"/>
                </a:cubicBezTo>
                <a:cubicBezTo>
                  <a:pt x="2210" y="1727"/>
                  <a:pt x="2216" y="1722"/>
                  <a:pt x="2219" y="1712"/>
                </a:cubicBezTo>
                <a:cubicBezTo>
                  <a:pt x="2205" y="1710"/>
                  <a:pt x="2212" y="1707"/>
                  <a:pt x="2219" y="1692"/>
                </a:cubicBezTo>
                <a:cubicBezTo>
                  <a:pt x="2211" y="1668"/>
                  <a:pt x="2197" y="1700"/>
                  <a:pt x="2192" y="1692"/>
                </a:cubicBezTo>
                <a:cubicBezTo>
                  <a:pt x="2201" y="1657"/>
                  <a:pt x="2243" y="1662"/>
                  <a:pt x="2259" y="1636"/>
                </a:cubicBezTo>
                <a:cubicBezTo>
                  <a:pt x="2262" y="1650"/>
                  <a:pt x="2243" y="1673"/>
                  <a:pt x="2229" y="1680"/>
                </a:cubicBezTo>
                <a:cubicBezTo>
                  <a:pt x="2235" y="1676"/>
                  <a:pt x="2247" y="1679"/>
                  <a:pt x="2256" y="1692"/>
                </a:cubicBezTo>
                <a:cubicBezTo>
                  <a:pt x="2276" y="1666"/>
                  <a:pt x="2291" y="1615"/>
                  <a:pt x="2316" y="1608"/>
                </a:cubicBezTo>
                <a:cubicBezTo>
                  <a:pt x="2324" y="1610"/>
                  <a:pt x="2304" y="1633"/>
                  <a:pt x="2313" y="1636"/>
                </a:cubicBezTo>
                <a:cubicBezTo>
                  <a:pt x="2283" y="1644"/>
                  <a:pt x="2275" y="1699"/>
                  <a:pt x="2249" y="1700"/>
                </a:cubicBezTo>
                <a:cubicBezTo>
                  <a:pt x="2251" y="1703"/>
                  <a:pt x="2252" y="1707"/>
                  <a:pt x="2256" y="1708"/>
                </a:cubicBezTo>
                <a:cubicBezTo>
                  <a:pt x="2253" y="1710"/>
                  <a:pt x="2242" y="1708"/>
                  <a:pt x="2246" y="1727"/>
                </a:cubicBezTo>
                <a:cubicBezTo>
                  <a:pt x="2232" y="1739"/>
                  <a:pt x="2226" y="1732"/>
                  <a:pt x="2226" y="1747"/>
                </a:cubicBezTo>
                <a:cubicBezTo>
                  <a:pt x="2202" y="1747"/>
                  <a:pt x="2192" y="1760"/>
                  <a:pt x="2182" y="1775"/>
                </a:cubicBezTo>
                <a:cubicBezTo>
                  <a:pt x="2219" y="1784"/>
                  <a:pt x="2228" y="1735"/>
                  <a:pt x="2259" y="1731"/>
                </a:cubicBezTo>
                <a:cubicBezTo>
                  <a:pt x="2262" y="1742"/>
                  <a:pt x="2253" y="1739"/>
                  <a:pt x="2252" y="1747"/>
                </a:cubicBezTo>
                <a:cubicBezTo>
                  <a:pt x="2258" y="1744"/>
                  <a:pt x="2261" y="1736"/>
                  <a:pt x="2273" y="1739"/>
                </a:cubicBezTo>
                <a:cubicBezTo>
                  <a:pt x="2270" y="1753"/>
                  <a:pt x="2278" y="1755"/>
                  <a:pt x="2276" y="1767"/>
                </a:cubicBezTo>
                <a:cubicBezTo>
                  <a:pt x="2266" y="1768"/>
                  <a:pt x="2264" y="1776"/>
                  <a:pt x="2259" y="1783"/>
                </a:cubicBezTo>
                <a:cubicBezTo>
                  <a:pt x="2251" y="1782"/>
                  <a:pt x="2263" y="1773"/>
                  <a:pt x="2263" y="1767"/>
                </a:cubicBezTo>
                <a:cubicBezTo>
                  <a:pt x="2262" y="1763"/>
                  <a:pt x="2256" y="1765"/>
                  <a:pt x="2256" y="1759"/>
                </a:cubicBezTo>
                <a:cubicBezTo>
                  <a:pt x="2248" y="1766"/>
                  <a:pt x="2248" y="1782"/>
                  <a:pt x="2239" y="1787"/>
                </a:cubicBezTo>
                <a:cubicBezTo>
                  <a:pt x="2234" y="1780"/>
                  <a:pt x="2238" y="1768"/>
                  <a:pt x="2246" y="1759"/>
                </a:cubicBezTo>
                <a:cubicBezTo>
                  <a:pt x="2233" y="1766"/>
                  <a:pt x="2219" y="1771"/>
                  <a:pt x="2209" y="1779"/>
                </a:cubicBezTo>
                <a:cubicBezTo>
                  <a:pt x="2208" y="1790"/>
                  <a:pt x="2217" y="1791"/>
                  <a:pt x="2226" y="1791"/>
                </a:cubicBezTo>
                <a:cubicBezTo>
                  <a:pt x="2226" y="1821"/>
                  <a:pt x="2220" y="1883"/>
                  <a:pt x="2185" y="1879"/>
                </a:cubicBezTo>
                <a:cubicBezTo>
                  <a:pt x="2183" y="1868"/>
                  <a:pt x="2192" y="1871"/>
                  <a:pt x="2192" y="1863"/>
                </a:cubicBezTo>
                <a:cubicBezTo>
                  <a:pt x="2181" y="1862"/>
                  <a:pt x="2178" y="1870"/>
                  <a:pt x="2165" y="1867"/>
                </a:cubicBezTo>
                <a:cubicBezTo>
                  <a:pt x="2149" y="1892"/>
                  <a:pt x="2124" y="1906"/>
                  <a:pt x="2101" y="1923"/>
                </a:cubicBezTo>
                <a:cubicBezTo>
                  <a:pt x="2104" y="1926"/>
                  <a:pt x="2107" y="1929"/>
                  <a:pt x="2111" y="1930"/>
                </a:cubicBezTo>
                <a:cubicBezTo>
                  <a:pt x="2100" y="1947"/>
                  <a:pt x="2083" y="1934"/>
                  <a:pt x="2074" y="1950"/>
                </a:cubicBezTo>
                <a:cubicBezTo>
                  <a:pt x="2066" y="1945"/>
                  <a:pt x="2084" y="1939"/>
                  <a:pt x="2084" y="1930"/>
                </a:cubicBezTo>
                <a:cubicBezTo>
                  <a:pt x="2059" y="1944"/>
                  <a:pt x="2035" y="1960"/>
                  <a:pt x="2017" y="1982"/>
                </a:cubicBezTo>
                <a:cubicBezTo>
                  <a:pt x="2031" y="1982"/>
                  <a:pt x="2035" y="1969"/>
                  <a:pt x="2047" y="1966"/>
                </a:cubicBezTo>
                <a:cubicBezTo>
                  <a:pt x="2055" y="1965"/>
                  <a:pt x="2045" y="1984"/>
                  <a:pt x="2057" y="1978"/>
                </a:cubicBezTo>
                <a:cubicBezTo>
                  <a:pt x="2047" y="1993"/>
                  <a:pt x="2026" y="1988"/>
                  <a:pt x="2030" y="2010"/>
                </a:cubicBezTo>
                <a:cubicBezTo>
                  <a:pt x="2017" y="2001"/>
                  <a:pt x="1997" y="2003"/>
                  <a:pt x="1997" y="2030"/>
                </a:cubicBezTo>
                <a:cubicBezTo>
                  <a:pt x="2036" y="2029"/>
                  <a:pt x="2077" y="1995"/>
                  <a:pt x="2125" y="1982"/>
                </a:cubicBezTo>
                <a:cubicBezTo>
                  <a:pt x="2100" y="2008"/>
                  <a:pt x="2044" y="2028"/>
                  <a:pt x="2030" y="2042"/>
                </a:cubicBezTo>
                <a:cubicBezTo>
                  <a:pt x="2030" y="2048"/>
                  <a:pt x="2025" y="2059"/>
                  <a:pt x="2024" y="2074"/>
                </a:cubicBezTo>
                <a:cubicBezTo>
                  <a:pt x="2005" y="2077"/>
                  <a:pt x="1989" y="2070"/>
                  <a:pt x="1987" y="2098"/>
                </a:cubicBezTo>
                <a:cubicBezTo>
                  <a:pt x="2016" y="2078"/>
                  <a:pt x="2062" y="2078"/>
                  <a:pt x="2094" y="2062"/>
                </a:cubicBezTo>
                <a:cubicBezTo>
                  <a:pt x="2080" y="2086"/>
                  <a:pt x="2035" y="2074"/>
                  <a:pt x="2027" y="2106"/>
                </a:cubicBezTo>
                <a:cubicBezTo>
                  <a:pt x="2022" y="2093"/>
                  <a:pt x="1991" y="2100"/>
                  <a:pt x="1990" y="2118"/>
                </a:cubicBezTo>
                <a:cubicBezTo>
                  <a:pt x="1969" y="2115"/>
                  <a:pt x="1959" y="2123"/>
                  <a:pt x="1940" y="2122"/>
                </a:cubicBezTo>
                <a:cubicBezTo>
                  <a:pt x="1940" y="2132"/>
                  <a:pt x="1938" y="2145"/>
                  <a:pt x="1946" y="2145"/>
                </a:cubicBezTo>
                <a:cubicBezTo>
                  <a:pt x="1935" y="2171"/>
                  <a:pt x="1905" y="2148"/>
                  <a:pt x="1896" y="2173"/>
                </a:cubicBezTo>
                <a:cubicBezTo>
                  <a:pt x="1896" y="2178"/>
                  <a:pt x="1899" y="2176"/>
                  <a:pt x="1899" y="2173"/>
                </a:cubicBezTo>
                <a:cubicBezTo>
                  <a:pt x="1897" y="2197"/>
                  <a:pt x="1861" y="2186"/>
                  <a:pt x="1842" y="2189"/>
                </a:cubicBezTo>
                <a:cubicBezTo>
                  <a:pt x="1815" y="2194"/>
                  <a:pt x="1789" y="2211"/>
                  <a:pt x="1775" y="2209"/>
                </a:cubicBezTo>
                <a:cubicBezTo>
                  <a:pt x="1772" y="2205"/>
                  <a:pt x="1762" y="2208"/>
                  <a:pt x="1765" y="2197"/>
                </a:cubicBezTo>
                <a:cubicBezTo>
                  <a:pt x="1755" y="2206"/>
                  <a:pt x="1743" y="2199"/>
                  <a:pt x="1738" y="2205"/>
                </a:cubicBezTo>
                <a:cubicBezTo>
                  <a:pt x="1740" y="2209"/>
                  <a:pt x="1737" y="2177"/>
                  <a:pt x="1728" y="2193"/>
                </a:cubicBezTo>
                <a:cubicBezTo>
                  <a:pt x="1739" y="2174"/>
                  <a:pt x="1786" y="2197"/>
                  <a:pt x="1808" y="2177"/>
                </a:cubicBezTo>
                <a:cubicBezTo>
                  <a:pt x="1790" y="2138"/>
                  <a:pt x="1745" y="2177"/>
                  <a:pt x="1701" y="2181"/>
                </a:cubicBezTo>
                <a:cubicBezTo>
                  <a:pt x="1704" y="2174"/>
                  <a:pt x="1712" y="2174"/>
                  <a:pt x="1717" y="2169"/>
                </a:cubicBezTo>
                <a:cubicBezTo>
                  <a:pt x="1710" y="2158"/>
                  <a:pt x="1693" y="2170"/>
                  <a:pt x="1684" y="2169"/>
                </a:cubicBezTo>
                <a:cubicBezTo>
                  <a:pt x="1674" y="2173"/>
                  <a:pt x="1689" y="2180"/>
                  <a:pt x="1680" y="2185"/>
                </a:cubicBezTo>
                <a:cubicBezTo>
                  <a:pt x="1627" y="2187"/>
                  <a:pt x="1600" y="2198"/>
                  <a:pt x="1566" y="2225"/>
                </a:cubicBezTo>
                <a:cubicBezTo>
                  <a:pt x="1568" y="2233"/>
                  <a:pt x="1576" y="2233"/>
                  <a:pt x="1569" y="2241"/>
                </a:cubicBezTo>
                <a:cubicBezTo>
                  <a:pt x="1553" y="2259"/>
                  <a:pt x="1508" y="2243"/>
                  <a:pt x="1499" y="2269"/>
                </a:cubicBezTo>
                <a:cubicBezTo>
                  <a:pt x="1504" y="2271"/>
                  <a:pt x="1504" y="2271"/>
                  <a:pt x="1509" y="2281"/>
                </a:cubicBezTo>
                <a:cubicBezTo>
                  <a:pt x="1502" y="2297"/>
                  <a:pt x="1487" y="2282"/>
                  <a:pt x="1468" y="2281"/>
                </a:cubicBezTo>
                <a:cubicBezTo>
                  <a:pt x="1468" y="2265"/>
                  <a:pt x="1474" y="2282"/>
                  <a:pt x="1479" y="2273"/>
                </a:cubicBezTo>
                <a:cubicBezTo>
                  <a:pt x="1475" y="2263"/>
                  <a:pt x="1437" y="2258"/>
                  <a:pt x="1435" y="2273"/>
                </a:cubicBezTo>
                <a:cubicBezTo>
                  <a:pt x="1361" y="2257"/>
                  <a:pt x="1287" y="2263"/>
                  <a:pt x="1216" y="2249"/>
                </a:cubicBezTo>
                <a:cubicBezTo>
                  <a:pt x="1222" y="2240"/>
                  <a:pt x="1242" y="2248"/>
                  <a:pt x="1253" y="2245"/>
                </a:cubicBezTo>
                <a:cubicBezTo>
                  <a:pt x="1219" y="2210"/>
                  <a:pt x="1157" y="2232"/>
                  <a:pt x="1125" y="2193"/>
                </a:cubicBezTo>
                <a:cubicBezTo>
                  <a:pt x="1174" y="2214"/>
                  <a:pt x="1209" y="2203"/>
                  <a:pt x="1260" y="2221"/>
                </a:cubicBezTo>
                <a:cubicBezTo>
                  <a:pt x="1263" y="2207"/>
                  <a:pt x="1243" y="2219"/>
                  <a:pt x="1250" y="2201"/>
                </a:cubicBezTo>
                <a:cubicBezTo>
                  <a:pt x="1349" y="2202"/>
                  <a:pt x="1452" y="2255"/>
                  <a:pt x="1542" y="2213"/>
                </a:cubicBezTo>
                <a:cubicBezTo>
                  <a:pt x="1516" y="2208"/>
                  <a:pt x="1510" y="2182"/>
                  <a:pt x="1482" y="2193"/>
                </a:cubicBezTo>
                <a:cubicBezTo>
                  <a:pt x="1474" y="2175"/>
                  <a:pt x="1524" y="2191"/>
                  <a:pt x="1526" y="2169"/>
                </a:cubicBezTo>
                <a:cubicBezTo>
                  <a:pt x="1542" y="2173"/>
                  <a:pt x="1539" y="2180"/>
                  <a:pt x="1542" y="2193"/>
                </a:cubicBezTo>
                <a:cubicBezTo>
                  <a:pt x="1545" y="2191"/>
                  <a:pt x="1548" y="2189"/>
                  <a:pt x="1553" y="2189"/>
                </a:cubicBezTo>
                <a:cubicBezTo>
                  <a:pt x="1551" y="2186"/>
                  <a:pt x="1550" y="2182"/>
                  <a:pt x="1546" y="2181"/>
                </a:cubicBezTo>
                <a:cubicBezTo>
                  <a:pt x="1555" y="2179"/>
                  <a:pt x="1567" y="2170"/>
                  <a:pt x="1586" y="2169"/>
                </a:cubicBezTo>
                <a:cubicBezTo>
                  <a:pt x="1564" y="2158"/>
                  <a:pt x="1548" y="2172"/>
                  <a:pt x="1519" y="2161"/>
                </a:cubicBezTo>
                <a:cubicBezTo>
                  <a:pt x="1545" y="2155"/>
                  <a:pt x="1572" y="2152"/>
                  <a:pt x="1590" y="2153"/>
                </a:cubicBezTo>
                <a:cubicBezTo>
                  <a:pt x="1587" y="2144"/>
                  <a:pt x="1563" y="2134"/>
                  <a:pt x="1559" y="2149"/>
                </a:cubicBezTo>
                <a:cubicBezTo>
                  <a:pt x="1557" y="2143"/>
                  <a:pt x="1549" y="2144"/>
                  <a:pt x="1549" y="2134"/>
                </a:cubicBezTo>
                <a:cubicBezTo>
                  <a:pt x="1559" y="2131"/>
                  <a:pt x="1567" y="2128"/>
                  <a:pt x="1576" y="2126"/>
                </a:cubicBezTo>
                <a:cubicBezTo>
                  <a:pt x="1507" y="2119"/>
                  <a:pt x="1431" y="2134"/>
                  <a:pt x="1357" y="2126"/>
                </a:cubicBezTo>
                <a:cubicBezTo>
                  <a:pt x="1382" y="2135"/>
                  <a:pt x="1409" y="2147"/>
                  <a:pt x="1442" y="2157"/>
                </a:cubicBezTo>
                <a:cubicBezTo>
                  <a:pt x="1436" y="2202"/>
                  <a:pt x="1363" y="2200"/>
                  <a:pt x="1341" y="2177"/>
                </a:cubicBezTo>
                <a:cubicBezTo>
                  <a:pt x="1348" y="2165"/>
                  <a:pt x="1358" y="2183"/>
                  <a:pt x="1371" y="2177"/>
                </a:cubicBezTo>
                <a:cubicBezTo>
                  <a:pt x="1370" y="2173"/>
                  <a:pt x="1365" y="2174"/>
                  <a:pt x="1361" y="2173"/>
                </a:cubicBezTo>
                <a:cubicBezTo>
                  <a:pt x="1360" y="2167"/>
                  <a:pt x="1363" y="2166"/>
                  <a:pt x="1367" y="2165"/>
                </a:cubicBezTo>
                <a:cubicBezTo>
                  <a:pt x="1339" y="2150"/>
                  <a:pt x="1304" y="2169"/>
                  <a:pt x="1270" y="2177"/>
                </a:cubicBezTo>
                <a:cubicBezTo>
                  <a:pt x="1243" y="2161"/>
                  <a:pt x="1200" y="2162"/>
                  <a:pt x="1182" y="2134"/>
                </a:cubicBezTo>
                <a:cubicBezTo>
                  <a:pt x="1174" y="2134"/>
                  <a:pt x="1172" y="2141"/>
                  <a:pt x="1166" y="2134"/>
                </a:cubicBezTo>
                <a:cubicBezTo>
                  <a:pt x="1179" y="2129"/>
                  <a:pt x="1167" y="2120"/>
                  <a:pt x="1186" y="2122"/>
                </a:cubicBezTo>
                <a:cubicBezTo>
                  <a:pt x="1152" y="2095"/>
                  <a:pt x="1108" y="2081"/>
                  <a:pt x="1065" y="2066"/>
                </a:cubicBezTo>
                <a:cubicBezTo>
                  <a:pt x="1069" y="2076"/>
                  <a:pt x="1082" y="2077"/>
                  <a:pt x="1092" y="2082"/>
                </a:cubicBezTo>
                <a:cubicBezTo>
                  <a:pt x="1076" y="2094"/>
                  <a:pt x="1064" y="2067"/>
                  <a:pt x="1048" y="2078"/>
                </a:cubicBezTo>
                <a:cubicBezTo>
                  <a:pt x="1072" y="2104"/>
                  <a:pt x="1118" y="2104"/>
                  <a:pt x="1145" y="2126"/>
                </a:cubicBezTo>
                <a:cubicBezTo>
                  <a:pt x="1065" y="2142"/>
                  <a:pt x="1002" y="2070"/>
                  <a:pt x="930" y="2050"/>
                </a:cubicBezTo>
                <a:cubicBezTo>
                  <a:pt x="932" y="2071"/>
                  <a:pt x="954" y="2069"/>
                  <a:pt x="954" y="2094"/>
                </a:cubicBezTo>
                <a:cubicBezTo>
                  <a:pt x="945" y="2088"/>
                  <a:pt x="938" y="2080"/>
                  <a:pt x="930" y="2074"/>
                </a:cubicBezTo>
                <a:cubicBezTo>
                  <a:pt x="927" y="2074"/>
                  <a:pt x="927" y="2079"/>
                  <a:pt x="927" y="2082"/>
                </a:cubicBezTo>
                <a:cubicBezTo>
                  <a:pt x="934" y="2080"/>
                  <a:pt x="943" y="2092"/>
                  <a:pt x="954" y="2098"/>
                </a:cubicBezTo>
                <a:cubicBezTo>
                  <a:pt x="936" y="2119"/>
                  <a:pt x="975" y="2119"/>
                  <a:pt x="984" y="2134"/>
                </a:cubicBezTo>
                <a:cubicBezTo>
                  <a:pt x="971" y="2149"/>
                  <a:pt x="989" y="2147"/>
                  <a:pt x="991" y="2165"/>
                </a:cubicBezTo>
                <a:cubicBezTo>
                  <a:pt x="1067" y="2187"/>
                  <a:pt x="1129" y="2225"/>
                  <a:pt x="1203" y="2249"/>
                </a:cubicBezTo>
                <a:cubicBezTo>
                  <a:pt x="1125" y="2262"/>
                  <a:pt x="1053" y="2200"/>
                  <a:pt x="977" y="2185"/>
                </a:cubicBezTo>
                <a:cubicBezTo>
                  <a:pt x="967" y="2169"/>
                  <a:pt x="949" y="2163"/>
                  <a:pt x="930" y="2157"/>
                </a:cubicBezTo>
                <a:cubicBezTo>
                  <a:pt x="942" y="2168"/>
                  <a:pt x="950" y="2181"/>
                  <a:pt x="967" y="2185"/>
                </a:cubicBezTo>
                <a:cubicBezTo>
                  <a:pt x="925" y="2201"/>
                  <a:pt x="889" y="2163"/>
                  <a:pt x="849" y="2145"/>
                </a:cubicBezTo>
                <a:cubicBezTo>
                  <a:pt x="855" y="2166"/>
                  <a:pt x="889" y="2188"/>
                  <a:pt x="920" y="2193"/>
                </a:cubicBezTo>
                <a:cubicBezTo>
                  <a:pt x="926" y="2203"/>
                  <a:pt x="930" y="2216"/>
                  <a:pt x="940" y="2221"/>
                </a:cubicBezTo>
                <a:cubicBezTo>
                  <a:pt x="941" y="2204"/>
                  <a:pt x="987" y="2244"/>
                  <a:pt x="994" y="2245"/>
                </a:cubicBezTo>
                <a:cubicBezTo>
                  <a:pt x="997" y="2248"/>
                  <a:pt x="999" y="2258"/>
                  <a:pt x="991" y="2261"/>
                </a:cubicBezTo>
                <a:cubicBezTo>
                  <a:pt x="1018" y="2281"/>
                  <a:pt x="1051" y="2296"/>
                  <a:pt x="1088" y="2305"/>
                </a:cubicBezTo>
                <a:cubicBezTo>
                  <a:pt x="1089" y="2297"/>
                  <a:pt x="1088" y="2292"/>
                  <a:pt x="1081" y="2293"/>
                </a:cubicBezTo>
                <a:cubicBezTo>
                  <a:pt x="1091" y="2292"/>
                  <a:pt x="1117" y="2282"/>
                  <a:pt x="1118" y="2301"/>
                </a:cubicBezTo>
                <a:cubicBezTo>
                  <a:pt x="1114" y="2295"/>
                  <a:pt x="1101" y="2297"/>
                  <a:pt x="1092" y="2297"/>
                </a:cubicBezTo>
                <a:cubicBezTo>
                  <a:pt x="1088" y="2311"/>
                  <a:pt x="1106" y="2301"/>
                  <a:pt x="1108" y="2309"/>
                </a:cubicBezTo>
                <a:cubicBezTo>
                  <a:pt x="1101" y="2320"/>
                  <a:pt x="1084" y="2308"/>
                  <a:pt x="1075" y="2309"/>
                </a:cubicBezTo>
                <a:cubicBezTo>
                  <a:pt x="1103" y="2333"/>
                  <a:pt x="1151" y="2343"/>
                  <a:pt x="1172" y="2364"/>
                </a:cubicBezTo>
                <a:cubicBezTo>
                  <a:pt x="1157" y="2357"/>
                  <a:pt x="1112" y="2353"/>
                  <a:pt x="1102" y="2329"/>
                </a:cubicBezTo>
                <a:cubicBezTo>
                  <a:pt x="1059" y="2334"/>
                  <a:pt x="1043" y="2308"/>
                  <a:pt x="1011" y="2301"/>
                </a:cubicBezTo>
                <a:cubicBezTo>
                  <a:pt x="1014" y="2287"/>
                  <a:pt x="1017" y="2299"/>
                  <a:pt x="1028" y="2297"/>
                </a:cubicBezTo>
                <a:cubicBezTo>
                  <a:pt x="1013" y="2280"/>
                  <a:pt x="985" y="2278"/>
                  <a:pt x="964" y="2269"/>
                </a:cubicBezTo>
                <a:cubicBezTo>
                  <a:pt x="960" y="2270"/>
                  <a:pt x="961" y="2276"/>
                  <a:pt x="960" y="2281"/>
                </a:cubicBezTo>
                <a:cubicBezTo>
                  <a:pt x="909" y="2268"/>
                  <a:pt x="872" y="2216"/>
                  <a:pt x="826" y="2221"/>
                </a:cubicBezTo>
                <a:cubicBezTo>
                  <a:pt x="816" y="2224"/>
                  <a:pt x="829" y="2230"/>
                  <a:pt x="826" y="2237"/>
                </a:cubicBezTo>
                <a:cubicBezTo>
                  <a:pt x="809" y="2218"/>
                  <a:pt x="757" y="2220"/>
                  <a:pt x="755" y="2197"/>
                </a:cubicBezTo>
                <a:cubicBezTo>
                  <a:pt x="743" y="2205"/>
                  <a:pt x="735" y="2191"/>
                  <a:pt x="721" y="2189"/>
                </a:cubicBezTo>
                <a:cubicBezTo>
                  <a:pt x="722" y="2220"/>
                  <a:pt x="790" y="2223"/>
                  <a:pt x="782" y="2265"/>
                </a:cubicBezTo>
                <a:cubicBezTo>
                  <a:pt x="771" y="2259"/>
                  <a:pt x="763" y="2251"/>
                  <a:pt x="755" y="2241"/>
                </a:cubicBezTo>
                <a:cubicBezTo>
                  <a:pt x="745" y="2238"/>
                  <a:pt x="749" y="2252"/>
                  <a:pt x="738" y="2249"/>
                </a:cubicBezTo>
                <a:cubicBezTo>
                  <a:pt x="702" y="2204"/>
                  <a:pt x="665" y="2161"/>
                  <a:pt x="617" y="2130"/>
                </a:cubicBezTo>
                <a:cubicBezTo>
                  <a:pt x="619" y="2115"/>
                  <a:pt x="632" y="2128"/>
                  <a:pt x="637" y="2134"/>
                </a:cubicBezTo>
                <a:cubicBezTo>
                  <a:pt x="645" y="2133"/>
                  <a:pt x="645" y="2124"/>
                  <a:pt x="644" y="2114"/>
                </a:cubicBezTo>
                <a:cubicBezTo>
                  <a:pt x="631" y="2120"/>
                  <a:pt x="641" y="2115"/>
                  <a:pt x="641" y="2114"/>
                </a:cubicBezTo>
                <a:cubicBezTo>
                  <a:pt x="640" y="2093"/>
                  <a:pt x="613" y="2055"/>
                  <a:pt x="617" y="2038"/>
                </a:cubicBezTo>
                <a:cubicBezTo>
                  <a:pt x="628" y="2034"/>
                  <a:pt x="624" y="2045"/>
                  <a:pt x="627" y="2026"/>
                </a:cubicBezTo>
                <a:cubicBezTo>
                  <a:pt x="644" y="2022"/>
                  <a:pt x="639" y="2044"/>
                  <a:pt x="651" y="2046"/>
                </a:cubicBezTo>
                <a:cubicBezTo>
                  <a:pt x="656" y="2029"/>
                  <a:pt x="650" y="2030"/>
                  <a:pt x="664" y="2042"/>
                </a:cubicBezTo>
                <a:cubicBezTo>
                  <a:pt x="665" y="2020"/>
                  <a:pt x="644" y="2024"/>
                  <a:pt x="634" y="2014"/>
                </a:cubicBezTo>
                <a:cubicBezTo>
                  <a:pt x="636" y="2007"/>
                  <a:pt x="640" y="2014"/>
                  <a:pt x="644" y="2014"/>
                </a:cubicBezTo>
                <a:cubicBezTo>
                  <a:pt x="644" y="1994"/>
                  <a:pt x="630" y="1991"/>
                  <a:pt x="617" y="1986"/>
                </a:cubicBezTo>
                <a:cubicBezTo>
                  <a:pt x="634" y="1988"/>
                  <a:pt x="626" y="1932"/>
                  <a:pt x="600" y="1923"/>
                </a:cubicBezTo>
                <a:cubicBezTo>
                  <a:pt x="614" y="1906"/>
                  <a:pt x="588" y="1896"/>
                  <a:pt x="583" y="1879"/>
                </a:cubicBezTo>
                <a:cubicBezTo>
                  <a:pt x="584" y="1873"/>
                  <a:pt x="593" y="1877"/>
                  <a:pt x="594" y="1871"/>
                </a:cubicBezTo>
                <a:cubicBezTo>
                  <a:pt x="582" y="1862"/>
                  <a:pt x="574" y="1863"/>
                  <a:pt x="563" y="1859"/>
                </a:cubicBezTo>
                <a:cubicBezTo>
                  <a:pt x="571" y="1845"/>
                  <a:pt x="567" y="1847"/>
                  <a:pt x="560" y="1835"/>
                </a:cubicBezTo>
                <a:cubicBezTo>
                  <a:pt x="544" y="1856"/>
                  <a:pt x="536" y="1811"/>
                  <a:pt x="520" y="1807"/>
                </a:cubicBezTo>
                <a:cubicBezTo>
                  <a:pt x="508" y="1833"/>
                  <a:pt x="540" y="1841"/>
                  <a:pt x="540" y="1867"/>
                </a:cubicBezTo>
                <a:cubicBezTo>
                  <a:pt x="521" y="1867"/>
                  <a:pt x="533" y="1878"/>
                  <a:pt x="530" y="1883"/>
                </a:cubicBezTo>
                <a:cubicBezTo>
                  <a:pt x="510" y="1870"/>
                  <a:pt x="503" y="1843"/>
                  <a:pt x="482" y="1831"/>
                </a:cubicBezTo>
                <a:cubicBezTo>
                  <a:pt x="479" y="1834"/>
                  <a:pt x="491" y="1853"/>
                  <a:pt x="496" y="1859"/>
                </a:cubicBezTo>
                <a:cubicBezTo>
                  <a:pt x="494" y="1865"/>
                  <a:pt x="493" y="1858"/>
                  <a:pt x="489" y="1859"/>
                </a:cubicBezTo>
                <a:cubicBezTo>
                  <a:pt x="494" y="1878"/>
                  <a:pt x="507" y="1888"/>
                  <a:pt x="513" y="1907"/>
                </a:cubicBezTo>
                <a:cubicBezTo>
                  <a:pt x="489" y="1895"/>
                  <a:pt x="497" y="1956"/>
                  <a:pt x="472" y="1950"/>
                </a:cubicBezTo>
                <a:cubicBezTo>
                  <a:pt x="474" y="1970"/>
                  <a:pt x="491" y="1971"/>
                  <a:pt x="496" y="1986"/>
                </a:cubicBezTo>
                <a:cubicBezTo>
                  <a:pt x="504" y="1986"/>
                  <a:pt x="506" y="1979"/>
                  <a:pt x="516" y="1982"/>
                </a:cubicBezTo>
                <a:cubicBezTo>
                  <a:pt x="517" y="1997"/>
                  <a:pt x="533" y="1994"/>
                  <a:pt x="533" y="2010"/>
                </a:cubicBezTo>
                <a:cubicBezTo>
                  <a:pt x="518" y="2014"/>
                  <a:pt x="522" y="1997"/>
                  <a:pt x="509" y="1998"/>
                </a:cubicBezTo>
                <a:cubicBezTo>
                  <a:pt x="502" y="2009"/>
                  <a:pt x="519" y="2016"/>
                  <a:pt x="523" y="2026"/>
                </a:cubicBezTo>
                <a:cubicBezTo>
                  <a:pt x="499" y="2024"/>
                  <a:pt x="479" y="1983"/>
                  <a:pt x="456" y="1966"/>
                </a:cubicBezTo>
                <a:cubicBezTo>
                  <a:pt x="452" y="1969"/>
                  <a:pt x="452" y="1975"/>
                  <a:pt x="445" y="1974"/>
                </a:cubicBezTo>
                <a:cubicBezTo>
                  <a:pt x="447" y="1966"/>
                  <a:pt x="443" y="1964"/>
                  <a:pt x="442" y="1958"/>
                </a:cubicBezTo>
                <a:cubicBezTo>
                  <a:pt x="439" y="1960"/>
                  <a:pt x="437" y="1963"/>
                  <a:pt x="432" y="1962"/>
                </a:cubicBezTo>
                <a:cubicBezTo>
                  <a:pt x="449" y="2022"/>
                  <a:pt x="505" y="2035"/>
                  <a:pt x="526" y="2090"/>
                </a:cubicBezTo>
                <a:cubicBezTo>
                  <a:pt x="467" y="2039"/>
                  <a:pt x="424" y="1969"/>
                  <a:pt x="368" y="1915"/>
                </a:cubicBezTo>
                <a:cubicBezTo>
                  <a:pt x="361" y="1914"/>
                  <a:pt x="367" y="1929"/>
                  <a:pt x="365" y="1934"/>
                </a:cubicBezTo>
                <a:cubicBezTo>
                  <a:pt x="305" y="1901"/>
                  <a:pt x="304" y="1847"/>
                  <a:pt x="281" y="1775"/>
                </a:cubicBezTo>
                <a:cubicBezTo>
                  <a:pt x="294" y="1785"/>
                  <a:pt x="299" y="1806"/>
                  <a:pt x="314" y="1815"/>
                </a:cubicBezTo>
                <a:cubicBezTo>
                  <a:pt x="314" y="1802"/>
                  <a:pt x="305" y="1800"/>
                  <a:pt x="308" y="1783"/>
                </a:cubicBezTo>
                <a:cubicBezTo>
                  <a:pt x="314" y="1788"/>
                  <a:pt x="319" y="1796"/>
                  <a:pt x="321" y="1807"/>
                </a:cubicBezTo>
                <a:cubicBezTo>
                  <a:pt x="331" y="1802"/>
                  <a:pt x="317" y="1793"/>
                  <a:pt x="321" y="1783"/>
                </a:cubicBezTo>
                <a:cubicBezTo>
                  <a:pt x="350" y="1806"/>
                  <a:pt x="356" y="1856"/>
                  <a:pt x="382" y="1883"/>
                </a:cubicBezTo>
                <a:cubicBezTo>
                  <a:pt x="376" y="1841"/>
                  <a:pt x="354" y="1819"/>
                  <a:pt x="348" y="1779"/>
                </a:cubicBezTo>
                <a:cubicBezTo>
                  <a:pt x="354" y="1781"/>
                  <a:pt x="354" y="1776"/>
                  <a:pt x="355" y="1771"/>
                </a:cubicBezTo>
                <a:cubicBezTo>
                  <a:pt x="361" y="1774"/>
                  <a:pt x="356" y="1791"/>
                  <a:pt x="368" y="1787"/>
                </a:cubicBezTo>
                <a:cubicBezTo>
                  <a:pt x="373" y="1759"/>
                  <a:pt x="351" y="1728"/>
                  <a:pt x="341" y="1704"/>
                </a:cubicBezTo>
                <a:cubicBezTo>
                  <a:pt x="360" y="1698"/>
                  <a:pt x="366" y="1693"/>
                  <a:pt x="382" y="1715"/>
                </a:cubicBezTo>
                <a:cubicBezTo>
                  <a:pt x="382" y="1704"/>
                  <a:pt x="374" y="1703"/>
                  <a:pt x="375" y="1692"/>
                </a:cubicBezTo>
                <a:cubicBezTo>
                  <a:pt x="384" y="1703"/>
                  <a:pt x="393" y="1715"/>
                  <a:pt x="402" y="1727"/>
                </a:cubicBezTo>
                <a:cubicBezTo>
                  <a:pt x="409" y="1729"/>
                  <a:pt x="408" y="1722"/>
                  <a:pt x="408" y="1715"/>
                </a:cubicBezTo>
                <a:cubicBezTo>
                  <a:pt x="426" y="1754"/>
                  <a:pt x="450" y="1783"/>
                  <a:pt x="472" y="1815"/>
                </a:cubicBezTo>
                <a:cubicBezTo>
                  <a:pt x="469" y="1793"/>
                  <a:pt x="451" y="1787"/>
                  <a:pt x="452" y="1759"/>
                </a:cubicBezTo>
                <a:cubicBezTo>
                  <a:pt x="458" y="1758"/>
                  <a:pt x="458" y="1763"/>
                  <a:pt x="462" y="1763"/>
                </a:cubicBezTo>
                <a:cubicBezTo>
                  <a:pt x="436" y="1717"/>
                  <a:pt x="460" y="1655"/>
                  <a:pt x="425" y="1620"/>
                </a:cubicBezTo>
                <a:cubicBezTo>
                  <a:pt x="434" y="1599"/>
                  <a:pt x="416" y="1589"/>
                  <a:pt x="412" y="1572"/>
                </a:cubicBezTo>
                <a:cubicBezTo>
                  <a:pt x="404" y="1581"/>
                  <a:pt x="411" y="1605"/>
                  <a:pt x="415" y="1612"/>
                </a:cubicBezTo>
                <a:cubicBezTo>
                  <a:pt x="410" y="1618"/>
                  <a:pt x="398" y="1598"/>
                  <a:pt x="398" y="1584"/>
                </a:cubicBezTo>
                <a:cubicBezTo>
                  <a:pt x="385" y="1579"/>
                  <a:pt x="392" y="1597"/>
                  <a:pt x="378" y="1592"/>
                </a:cubicBezTo>
                <a:cubicBezTo>
                  <a:pt x="380" y="1573"/>
                  <a:pt x="364" y="1543"/>
                  <a:pt x="361" y="1516"/>
                </a:cubicBezTo>
                <a:cubicBezTo>
                  <a:pt x="365" y="1516"/>
                  <a:pt x="368" y="1516"/>
                  <a:pt x="371" y="1516"/>
                </a:cubicBezTo>
                <a:cubicBezTo>
                  <a:pt x="376" y="1486"/>
                  <a:pt x="343" y="1482"/>
                  <a:pt x="351" y="1461"/>
                </a:cubicBezTo>
                <a:cubicBezTo>
                  <a:pt x="356" y="1462"/>
                  <a:pt x="352" y="1473"/>
                  <a:pt x="358" y="1473"/>
                </a:cubicBezTo>
                <a:cubicBezTo>
                  <a:pt x="357" y="1458"/>
                  <a:pt x="350" y="1425"/>
                  <a:pt x="368" y="1409"/>
                </a:cubicBezTo>
                <a:cubicBezTo>
                  <a:pt x="366" y="1405"/>
                  <a:pt x="362" y="1403"/>
                  <a:pt x="358" y="1401"/>
                </a:cubicBezTo>
                <a:cubicBezTo>
                  <a:pt x="359" y="1393"/>
                  <a:pt x="371" y="1397"/>
                  <a:pt x="371" y="1389"/>
                </a:cubicBezTo>
                <a:cubicBezTo>
                  <a:pt x="371" y="1384"/>
                  <a:pt x="361" y="1384"/>
                  <a:pt x="361" y="1389"/>
                </a:cubicBezTo>
                <a:cubicBezTo>
                  <a:pt x="352" y="1384"/>
                  <a:pt x="370" y="1379"/>
                  <a:pt x="368" y="1369"/>
                </a:cubicBezTo>
                <a:cubicBezTo>
                  <a:pt x="358" y="1369"/>
                  <a:pt x="359" y="1360"/>
                  <a:pt x="351" y="1349"/>
                </a:cubicBezTo>
                <a:cubicBezTo>
                  <a:pt x="358" y="1339"/>
                  <a:pt x="359" y="1321"/>
                  <a:pt x="378" y="1325"/>
                </a:cubicBezTo>
                <a:cubicBezTo>
                  <a:pt x="378" y="1355"/>
                  <a:pt x="388" y="1373"/>
                  <a:pt x="395" y="1393"/>
                </a:cubicBezTo>
                <a:cubicBezTo>
                  <a:pt x="438" y="1381"/>
                  <a:pt x="421" y="1344"/>
                  <a:pt x="435" y="1313"/>
                </a:cubicBezTo>
                <a:cubicBezTo>
                  <a:pt x="433" y="1315"/>
                  <a:pt x="430" y="1318"/>
                  <a:pt x="425" y="1317"/>
                </a:cubicBezTo>
                <a:cubicBezTo>
                  <a:pt x="435" y="1312"/>
                  <a:pt x="431" y="1293"/>
                  <a:pt x="442" y="1289"/>
                </a:cubicBezTo>
                <a:cubicBezTo>
                  <a:pt x="443" y="1280"/>
                  <a:pt x="427" y="1292"/>
                  <a:pt x="432" y="1278"/>
                </a:cubicBezTo>
                <a:cubicBezTo>
                  <a:pt x="435" y="1278"/>
                  <a:pt x="439" y="1278"/>
                  <a:pt x="442" y="1278"/>
                </a:cubicBezTo>
                <a:cubicBezTo>
                  <a:pt x="429" y="1258"/>
                  <a:pt x="440" y="1243"/>
                  <a:pt x="445" y="1226"/>
                </a:cubicBezTo>
                <a:cubicBezTo>
                  <a:pt x="436" y="1223"/>
                  <a:pt x="439" y="1234"/>
                  <a:pt x="435" y="1238"/>
                </a:cubicBezTo>
                <a:cubicBezTo>
                  <a:pt x="424" y="1187"/>
                  <a:pt x="453" y="1170"/>
                  <a:pt x="439" y="1118"/>
                </a:cubicBezTo>
                <a:cubicBezTo>
                  <a:pt x="447" y="1101"/>
                  <a:pt x="442" y="1085"/>
                  <a:pt x="456" y="1071"/>
                </a:cubicBezTo>
                <a:cubicBezTo>
                  <a:pt x="453" y="1066"/>
                  <a:pt x="448" y="1066"/>
                  <a:pt x="449" y="1059"/>
                </a:cubicBezTo>
                <a:cubicBezTo>
                  <a:pt x="443" y="1057"/>
                  <a:pt x="442" y="1062"/>
                  <a:pt x="442" y="1067"/>
                </a:cubicBezTo>
                <a:cubicBezTo>
                  <a:pt x="437" y="1067"/>
                  <a:pt x="437" y="1042"/>
                  <a:pt x="442" y="1043"/>
                </a:cubicBezTo>
                <a:cubicBezTo>
                  <a:pt x="442" y="1035"/>
                  <a:pt x="431" y="1040"/>
                  <a:pt x="432" y="1031"/>
                </a:cubicBezTo>
                <a:cubicBezTo>
                  <a:pt x="420" y="1048"/>
                  <a:pt x="435" y="1055"/>
                  <a:pt x="429" y="1074"/>
                </a:cubicBezTo>
                <a:cubicBezTo>
                  <a:pt x="416" y="1066"/>
                  <a:pt x="418" y="1040"/>
                  <a:pt x="412" y="1023"/>
                </a:cubicBezTo>
                <a:cubicBezTo>
                  <a:pt x="398" y="1026"/>
                  <a:pt x="405" y="1055"/>
                  <a:pt x="398" y="1067"/>
                </a:cubicBezTo>
                <a:cubicBezTo>
                  <a:pt x="391" y="1065"/>
                  <a:pt x="392" y="1056"/>
                  <a:pt x="388" y="1051"/>
                </a:cubicBezTo>
                <a:cubicBezTo>
                  <a:pt x="397" y="1035"/>
                  <a:pt x="393" y="1025"/>
                  <a:pt x="395" y="1007"/>
                </a:cubicBezTo>
                <a:cubicBezTo>
                  <a:pt x="387" y="1005"/>
                  <a:pt x="388" y="1014"/>
                  <a:pt x="378" y="1011"/>
                </a:cubicBezTo>
                <a:cubicBezTo>
                  <a:pt x="380" y="1034"/>
                  <a:pt x="372" y="1046"/>
                  <a:pt x="375" y="1071"/>
                </a:cubicBezTo>
                <a:cubicBezTo>
                  <a:pt x="369" y="1065"/>
                  <a:pt x="368" y="1055"/>
                  <a:pt x="361" y="1051"/>
                </a:cubicBezTo>
                <a:cubicBezTo>
                  <a:pt x="356" y="1063"/>
                  <a:pt x="348" y="1072"/>
                  <a:pt x="351" y="1094"/>
                </a:cubicBezTo>
                <a:cubicBezTo>
                  <a:pt x="344" y="1083"/>
                  <a:pt x="327" y="1083"/>
                  <a:pt x="328" y="1063"/>
                </a:cubicBezTo>
                <a:cubicBezTo>
                  <a:pt x="316" y="1067"/>
                  <a:pt x="317" y="1068"/>
                  <a:pt x="308" y="1071"/>
                </a:cubicBezTo>
                <a:cubicBezTo>
                  <a:pt x="310" y="1083"/>
                  <a:pt x="304" y="1085"/>
                  <a:pt x="304" y="1094"/>
                </a:cubicBezTo>
                <a:cubicBezTo>
                  <a:pt x="288" y="1081"/>
                  <a:pt x="308" y="1023"/>
                  <a:pt x="284" y="1019"/>
                </a:cubicBezTo>
                <a:cubicBezTo>
                  <a:pt x="297" y="1022"/>
                  <a:pt x="299" y="985"/>
                  <a:pt x="301" y="963"/>
                </a:cubicBezTo>
                <a:cubicBezTo>
                  <a:pt x="287" y="962"/>
                  <a:pt x="294" y="984"/>
                  <a:pt x="287" y="991"/>
                </a:cubicBezTo>
                <a:cubicBezTo>
                  <a:pt x="273" y="977"/>
                  <a:pt x="278" y="960"/>
                  <a:pt x="284" y="939"/>
                </a:cubicBezTo>
                <a:cubicBezTo>
                  <a:pt x="282" y="925"/>
                  <a:pt x="270" y="961"/>
                  <a:pt x="271" y="939"/>
                </a:cubicBezTo>
                <a:cubicBezTo>
                  <a:pt x="266" y="944"/>
                  <a:pt x="264" y="953"/>
                  <a:pt x="264" y="963"/>
                </a:cubicBezTo>
                <a:cubicBezTo>
                  <a:pt x="256" y="964"/>
                  <a:pt x="260" y="952"/>
                  <a:pt x="254" y="951"/>
                </a:cubicBezTo>
                <a:cubicBezTo>
                  <a:pt x="256" y="979"/>
                  <a:pt x="237" y="1002"/>
                  <a:pt x="237" y="1039"/>
                </a:cubicBezTo>
                <a:cubicBezTo>
                  <a:pt x="226" y="1034"/>
                  <a:pt x="227" y="1036"/>
                  <a:pt x="223" y="1047"/>
                </a:cubicBezTo>
                <a:cubicBezTo>
                  <a:pt x="204" y="1032"/>
                  <a:pt x="243" y="995"/>
                  <a:pt x="217" y="983"/>
                </a:cubicBezTo>
                <a:cubicBezTo>
                  <a:pt x="214" y="965"/>
                  <a:pt x="228" y="967"/>
                  <a:pt x="230" y="955"/>
                </a:cubicBezTo>
                <a:cubicBezTo>
                  <a:pt x="195" y="940"/>
                  <a:pt x="227" y="1033"/>
                  <a:pt x="200" y="1059"/>
                </a:cubicBezTo>
                <a:cubicBezTo>
                  <a:pt x="204" y="1020"/>
                  <a:pt x="187" y="1016"/>
                  <a:pt x="190" y="987"/>
                </a:cubicBezTo>
                <a:cubicBezTo>
                  <a:pt x="175" y="990"/>
                  <a:pt x="181" y="1019"/>
                  <a:pt x="180" y="1039"/>
                </a:cubicBezTo>
                <a:cubicBezTo>
                  <a:pt x="164" y="1027"/>
                  <a:pt x="181" y="981"/>
                  <a:pt x="176" y="963"/>
                </a:cubicBezTo>
                <a:cubicBezTo>
                  <a:pt x="169" y="969"/>
                  <a:pt x="172" y="987"/>
                  <a:pt x="166" y="995"/>
                </a:cubicBezTo>
                <a:cubicBezTo>
                  <a:pt x="155" y="981"/>
                  <a:pt x="148" y="981"/>
                  <a:pt x="136" y="983"/>
                </a:cubicBezTo>
                <a:cubicBezTo>
                  <a:pt x="136" y="971"/>
                  <a:pt x="138" y="949"/>
                  <a:pt x="139" y="927"/>
                </a:cubicBezTo>
                <a:cubicBezTo>
                  <a:pt x="134" y="940"/>
                  <a:pt x="130" y="953"/>
                  <a:pt x="129" y="971"/>
                </a:cubicBezTo>
                <a:cubicBezTo>
                  <a:pt x="125" y="969"/>
                  <a:pt x="122" y="966"/>
                  <a:pt x="122" y="959"/>
                </a:cubicBezTo>
                <a:cubicBezTo>
                  <a:pt x="106" y="961"/>
                  <a:pt x="124" y="991"/>
                  <a:pt x="129" y="979"/>
                </a:cubicBezTo>
                <a:cubicBezTo>
                  <a:pt x="136" y="1021"/>
                  <a:pt x="129" y="1055"/>
                  <a:pt x="136" y="1094"/>
                </a:cubicBezTo>
                <a:cubicBezTo>
                  <a:pt x="122" y="1102"/>
                  <a:pt x="115" y="1098"/>
                  <a:pt x="109" y="1118"/>
                </a:cubicBezTo>
                <a:cubicBezTo>
                  <a:pt x="95" y="1108"/>
                  <a:pt x="77" y="1134"/>
                  <a:pt x="79" y="1166"/>
                </a:cubicBezTo>
                <a:cubicBezTo>
                  <a:pt x="74" y="1166"/>
                  <a:pt x="70" y="1166"/>
                  <a:pt x="65" y="1166"/>
                </a:cubicBezTo>
                <a:cubicBezTo>
                  <a:pt x="59" y="1161"/>
                  <a:pt x="65" y="1142"/>
                  <a:pt x="55" y="1142"/>
                </a:cubicBezTo>
                <a:cubicBezTo>
                  <a:pt x="44" y="1137"/>
                  <a:pt x="53" y="1155"/>
                  <a:pt x="42" y="1150"/>
                </a:cubicBezTo>
                <a:cubicBezTo>
                  <a:pt x="0" y="1101"/>
                  <a:pt x="30" y="973"/>
                  <a:pt x="15" y="895"/>
                </a:cubicBezTo>
                <a:cubicBezTo>
                  <a:pt x="21" y="894"/>
                  <a:pt x="23" y="887"/>
                  <a:pt x="32" y="887"/>
                </a:cubicBezTo>
                <a:cubicBezTo>
                  <a:pt x="29" y="938"/>
                  <a:pt x="18" y="986"/>
                  <a:pt x="28" y="1023"/>
                </a:cubicBezTo>
                <a:cubicBezTo>
                  <a:pt x="40" y="962"/>
                  <a:pt x="32" y="890"/>
                  <a:pt x="62" y="844"/>
                </a:cubicBezTo>
                <a:cubicBezTo>
                  <a:pt x="83" y="870"/>
                  <a:pt x="85" y="815"/>
                  <a:pt x="102" y="812"/>
                </a:cubicBezTo>
                <a:cubicBezTo>
                  <a:pt x="93" y="849"/>
                  <a:pt x="97" y="876"/>
                  <a:pt x="99" y="935"/>
                </a:cubicBezTo>
                <a:cubicBezTo>
                  <a:pt x="121" y="922"/>
                  <a:pt x="114" y="876"/>
                  <a:pt x="126" y="852"/>
                </a:cubicBezTo>
                <a:cubicBezTo>
                  <a:pt x="133" y="851"/>
                  <a:pt x="127" y="866"/>
                  <a:pt x="129" y="871"/>
                </a:cubicBezTo>
                <a:cubicBezTo>
                  <a:pt x="170" y="816"/>
                  <a:pt x="164" y="705"/>
                  <a:pt x="213" y="660"/>
                </a:cubicBezTo>
                <a:cubicBezTo>
                  <a:pt x="222" y="661"/>
                  <a:pt x="209" y="667"/>
                  <a:pt x="213" y="676"/>
                </a:cubicBezTo>
                <a:cubicBezTo>
                  <a:pt x="217" y="676"/>
                  <a:pt x="219" y="677"/>
                  <a:pt x="220" y="680"/>
                </a:cubicBezTo>
                <a:cubicBezTo>
                  <a:pt x="241" y="660"/>
                  <a:pt x="242" y="630"/>
                  <a:pt x="267" y="625"/>
                </a:cubicBezTo>
                <a:cubicBezTo>
                  <a:pt x="264" y="643"/>
                  <a:pt x="265" y="652"/>
                  <a:pt x="257" y="672"/>
                </a:cubicBezTo>
                <a:cubicBezTo>
                  <a:pt x="285" y="636"/>
                  <a:pt x="312" y="597"/>
                  <a:pt x="345" y="565"/>
                </a:cubicBezTo>
                <a:cubicBezTo>
                  <a:pt x="319" y="576"/>
                  <a:pt x="305" y="601"/>
                  <a:pt x="284" y="617"/>
                </a:cubicBezTo>
                <a:cubicBezTo>
                  <a:pt x="305" y="578"/>
                  <a:pt x="326" y="551"/>
                  <a:pt x="371" y="525"/>
                </a:cubicBezTo>
                <a:cubicBezTo>
                  <a:pt x="368" y="502"/>
                  <a:pt x="380" y="499"/>
                  <a:pt x="388" y="489"/>
                </a:cubicBezTo>
                <a:cubicBezTo>
                  <a:pt x="363" y="497"/>
                  <a:pt x="317" y="514"/>
                  <a:pt x="294" y="537"/>
                </a:cubicBezTo>
                <a:cubicBezTo>
                  <a:pt x="287" y="524"/>
                  <a:pt x="331" y="497"/>
                  <a:pt x="318" y="489"/>
                </a:cubicBezTo>
                <a:cubicBezTo>
                  <a:pt x="318" y="486"/>
                  <a:pt x="321" y="485"/>
                  <a:pt x="321" y="481"/>
                </a:cubicBezTo>
                <a:cubicBezTo>
                  <a:pt x="325" y="482"/>
                  <a:pt x="327" y="480"/>
                  <a:pt x="328" y="477"/>
                </a:cubicBezTo>
                <a:cubicBezTo>
                  <a:pt x="338" y="480"/>
                  <a:pt x="324" y="486"/>
                  <a:pt x="328" y="493"/>
                </a:cubicBezTo>
                <a:cubicBezTo>
                  <a:pt x="348" y="498"/>
                  <a:pt x="376" y="474"/>
                  <a:pt x="392" y="489"/>
                </a:cubicBezTo>
                <a:cubicBezTo>
                  <a:pt x="412" y="464"/>
                  <a:pt x="453" y="463"/>
                  <a:pt x="466" y="430"/>
                </a:cubicBezTo>
                <a:cubicBezTo>
                  <a:pt x="453" y="427"/>
                  <a:pt x="446" y="442"/>
                  <a:pt x="439" y="433"/>
                </a:cubicBezTo>
                <a:cubicBezTo>
                  <a:pt x="438" y="403"/>
                  <a:pt x="465" y="416"/>
                  <a:pt x="482" y="402"/>
                </a:cubicBezTo>
                <a:cubicBezTo>
                  <a:pt x="492" y="411"/>
                  <a:pt x="469" y="414"/>
                  <a:pt x="469" y="426"/>
                </a:cubicBezTo>
                <a:cubicBezTo>
                  <a:pt x="483" y="426"/>
                  <a:pt x="488" y="416"/>
                  <a:pt x="496" y="410"/>
                </a:cubicBezTo>
                <a:cubicBezTo>
                  <a:pt x="514" y="426"/>
                  <a:pt x="480" y="431"/>
                  <a:pt x="479" y="449"/>
                </a:cubicBezTo>
                <a:cubicBezTo>
                  <a:pt x="441" y="462"/>
                  <a:pt x="412" y="486"/>
                  <a:pt x="385" y="513"/>
                </a:cubicBezTo>
                <a:cubicBezTo>
                  <a:pt x="386" y="516"/>
                  <a:pt x="388" y="517"/>
                  <a:pt x="388" y="521"/>
                </a:cubicBezTo>
                <a:cubicBezTo>
                  <a:pt x="399" y="524"/>
                  <a:pt x="395" y="510"/>
                  <a:pt x="405" y="513"/>
                </a:cubicBezTo>
                <a:cubicBezTo>
                  <a:pt x="391" y="536"/>
                  <a:pt x="361" y="540"/>
                  <a:pt x="348" y="565"/>
                </a:cubicBezTo>
                <a:cubicBezTo>
                  <a:pt x="375" y="559"/>
                  <a:pt x="388" y="538"/>
                  <a:pt x="419" y="537"/>
                </a:cubicBezTo>
                <a:cubicBezTo>
                  <a:pt x="416" y="544"/>
                  <a:pt x="410" y="549"/>
                  <a:pt x="408" y="557"/>
                </a:cubicBezTo>
                <a:cubicBezTo>
                  <a:pt x="437" y="551"/>
                  <a:pt x="456" y="557"/>
                  <a:pt x="469" y="537"/>
                </a:cubicBezTo>
                <a:cubicBezTo>
                  <a:pt x="479" y="541"/>
                  <a:pt x="465" y="548"/>
                  <a:pt x="466" y="553"/>
                </a:cubicBezTo>
                <a:cubicBezTo>
                  <a:pt x="479" y="556"/>
                  <a:pt x="485" y="549"/>
                  <a:pt x="496" y="549"/>
                </a:cubicBezTo>
                <a:cubicBezTo>
                  <a:pt x="504" y="558"/>
                  <a:pt x="491" y="556"/>
                  <a:pt x="493" y="569"/>
                </a:cubicBezTo>
                <a:cubicBezTo>
                  <a:pt x="506" y="574"/>
                  <a:pt x="521" y="554"/>
                  <a:pt x="533" y="557"/>
                </a:cubicBezTo>
                <a:cubicBezTo>
                  <a:pt x="521" y="546"/>
                  <a:pt x="539" y="540"/>
                  <a:pt x="526" y="537"/>
                </a:cubicBezTo>
                <a:cubicBezTo>
                  <a:pt x="555" y="514"/>
                  <a:pt x="588" y="534"/>
                  <a:pt x="627" y="517"/>
                </a:cubicBezTo>
                <a:cubicBezTo>
                  <a:pt x="626" y="524"/>
                  <a:pt x="630" y="525"/>
                  <a:pt x="634" y="525"/>
                </a:cubicBezTo>
                <a:cubicBezTo>
                  <a:pt x="633" y="533"/>
                  <a:pt x="619" y="526"/>
                  <a:pt x="620" y="537"/>
                </a:cubicBezTo>
                <a:cubicBezTo>
                  <a:pt x="641" y="539"/>
                  <a:pt x="682" y="530"/>
                  <a:pt x="688" y="501"/>
                </a:cubicBezTo>
                <a:cubicBezTo>
                  <a:pt x="680" y="502"/>
                  <a:pt x="675" y="507"/>
                  <a:pt x="664" y="505"/>
                </a:cubicBezTo>
                <a:cubicBezTo>
                  <a:pt x="666" y="508"/>
                  <a:pt x="668" y="512"/>
                  <a:pt x="668" y="517"/>
                </a:cubicBezTo>
                <a:cubicBezTo>
                  <a:pt x="657" y="510"/>
                  <a:pt x="660" y="511"/>
                  <a:pt x="644" y="513"/>
                </a:cubicBezTo>
                <a:cubicBezTo>
                  <a:pt x="653" y="503"/>
                  <a:pt x="639" y="510"/>
                  <a:pt x="641" y="497"/>
                </a:cubicBezTo>
                <a:cubicBezTo>
                  <a:pt x="645" y="494"/>
                  <a:pt x="650" y="492"/>
                  <a:pt x="657" y="493"/>
                </a:cubicBezTo>
                <a:cubicBezTo>
                  <a:pt x="662" y="480"/>
                  <a:pt x="647" y="490"/>
                  <a:pt x="651" y="477"/>
                </a:cubicBezTo>
                <a:cubicBezTo>
                  <a:pt x="667" y="479"/>
                  <a:pt x="679" y="463"/>
                  <a:pt x="671" y="437"/>
                </a:cubicBezTo>
                <a:cubicBezTo>
                  <a:pt x="677" y="436"/>
                  <a:pt x="679" y="429"/>
                  <a:pt x="688" y="430"/>
                </a:cubicBezTo>
                <a:cubicBezTo>
                  <a:pt x="679" y="419"/>
                  <a:pt x="672" y="425"/>
                  <a:pt x="681" y="410"/>
                </a:cubicBezTo>
                <a:cubicBezTo>
                  <a:pt x="680" y="406"/>
                  <a:pt x="678" y="406"/>
                  <a:pt x="678" y="402"/>
                </a:cubicBezTo>
                <a:cubicBezTo>
                  <a:pt x="667" y="401"/>
                  <a:pt x="663" y="409"/>
                  <a:pt x="651" y="406"/>
                </a:cubicBezTo>
                <a:cubicBezTo>
                  <a:pt x="653" y="393"/>
                  <a:pt x="663" y="391"/>
                  <a:pt x="674" y="390"/>
                </a:cubicBezTo>
                <a:cubicBezTo>
                  <a:pt x="655" y="379"/>
                  <a:pt x="640" y="388"/>
                  <a:pt x="614" y="386"/>
                </a:cubicBezTo>
                <a:cubicBezTo>
                  <a:pt x="616" y="373"/>
                  <a:pt x="607" y="373"/>
                  <a:pt x="614" y="366"/>
                </a:cubicBezTo>
                <a:cubicBezTo>
                  <a:pt x="636" y="391"/>
                  <a:pt x="667" y="341"/>
                  <a:pt x="691" y="370"/>
                </a:cubicBezTo>
                <a:cubicBezTo>
                  <a:pt x="704" y="366"/>
                  <a:pt x="707" y="351"/>
                  <a:pt x="721" y="350"/>
                </a:cubicBezTo>
                <a:cubicBezTo>
                  <a:pt x="717" y="338"/>
                  <a:pt x="720" y="332"/>
                  <a:pt x="732" y="330"/>
                </a:cubicBezTo>
                <a:cubicBezTo>
                  <a:pt x="734" y="341"/>
                  <a:pt x="725" y="338"/>
                  <a:pt x="725" y="346"/>
                </a:cubicBezTo>
                <a:cubicBezTo>
                  <a:pt x="742" y="347"/>
                  <a:pt x="729" y="327"/>
                  <a:pt x="735" y="322"/>
                </a:cubicBezTo>
                <a:cubicBezTo>
                  <a:pt x="749" y="321"/>
                  <a:pt x="752" y="308"/>
                  <a:pt x="765" y="306"/>
                </a:cubicBezTo>
                <a:cubicBezTo>
                  <a:pt x="753" y="336"/>
                  <a:pt x="733" y="353"/>
                  <a:pt x="725" y="378"/>
                </a:cubicBezTo>
                <a:cubicBezTo>
                  <a:pt x="773" y="381"/>
                  <a:pt x="794" y="351"/>
                  <a:pt x="822" y="310"/>
                </a:cubicBezTo>
                <a:cubicBezTo>
                  <a:pt x="805" y="314"/>
                  <a:pt x="800" y="323"/>
                  <a:pt x="782" y="318"/>
                </a:cubicBezTo>
                <a:cubicBezTo>
                  <a:pt x="792" y="297"/>
                  <a:pt x="820" y="297"/>
                  <a:pt x="819" y="262"/>
                </a:cubicBezTo>
                <a:cubicBezTo>
                  <a:pt x="831" y="265"/>
                  <a:pt x="836" y="258"/>
                  <a:pt x="853" y="250"/>
                </a:cubicBezTo>
                <a:cubicBezTo>
                  <a:pt x="854" y="244"/>
                  <a:pt x="834" y="244"/>
                  <a:pt x="836" y="250"/>
                </a:cubicBezTo>
                <a:cubicBezTo>
                  <a:pt x="855" y="205"/>
                  <a:pt x="905" y="232"/>
                  <a:pt x="940" y="195"/>
                </a:cubicBezTo>
                <a:cubicBezTo>
                  <a:pt x="940" y="183"/>
                  <a:pt x="915" y="200"/>
                  <a:pt x="920" y="183"/>
                </a:cubicBezTo>
                <a:cubicBezTo>
                  <a:pt x="890" y="196"/>
                  <a:pt x="845" y="192"/>
                  <a:pt x="832" y="234"/>
                </a:cubicBezTo>
                <a:cubicBezTo>
                  <a:pt x="800" y="221"/>
                  <a:pt x="799" y="252"/>
                  <a:pt x="775" y="258"/>
                </a:cubicBezTo>
                <a:cubicBezTo>
                  <a:pt x="777" y="272"/>
                  <a:pt x="784" y="263"/>
                  <a:pt x="779" y="278"/>
                </a:cubicBezTo>
                <a:cubicBezTo>
                  <a:pt x="770" y="256"/>
                  <a:pt x="762" y="278"/>
                  <a:pt x="748" y="282"/>
                </a:cubicBezTo>
                <a:cubicBezTo>
                  <a:pt x="757" y="261"/>
                  <a:pt x="780" y="256"/>
                  <a:pt x="785" y="230"/>
                </a:cubicBezTo>
                <a:cubicBezTo>
                  <a:pt x="773" y="211"/>
                  <a:pt x="769" y="245"/>
                  <a:pt x="748" y="238"/>
                </a:cubicBezTo>
                <a:cubicBezTo>
                  <a:pt x="767" y="211"/>
                  <a:pt x="801" y="182"/>
                  <a:pt x="819" y="167"/>
                </a:cubicBezTo>
                <a:cubicBezTo>
                  <a:pt x="810" y="148"/>
                  <a:pt x="835" y="147"/>
                  <a:pt x="836" y="127"/>
                </a:cubicBezTo>
                <a:cubicBezTo>
                  <a:pt x="848" y="146"/>
                  <a:pt x="869" y="120"/>
                  <a:pt x="873" y="103"/>
                </a:cubicBezTo>
                <a:cubicBezTo>
                  <a:pt x="883" y="106"/>
                  <a:pt x="870" y="112"/>
                  <a:pt x="873" y="119"/>
                </a:cubicBezTo>
                <a:cubicBezTo>
                  <a:pt x="883" y="113"/>
                  <a:pt x="895" y="108"/>
                  <a:pt x="900" y="95"/>
                </a:cubicBezTo>
                <a:cubicBezTo>
                  <a:pt x="921" y="111"/>
                  <a:pt x="955" y="84"/>
                  <a:pt x="964" y="59"/>
                </a:cubicBezTo>
                <a:cubicBezTo>
                  <a:pt x="979" y="62"/>
                  <a:pt x="984" y="54"/>
                  <a:pt x="997" y="55"/>
                </a:cubicBezTo>
                <a:cubicBezTo>
                  <a:pt x="998" y="71"/>
                  <a:pt x="982" y="66"/>
                  <a:pt x="981" y="79"/>
                </a:cubicBezTo>
                <a:cubicBezTo>
                  <a:pt x="994" y="81"/>
                  <a:pt x="993" y="65"/>
                  <a:pt x="1004" y="63"/>
                </a:cubicBezTo>
                <a:cubicBezTo>
                  <a:pt x="996" y="72"/>
                  <a:pt x="1010" y="76"/>
                  <a:pt x="1021" y="75"/>
                </a:cubicBezTo>
                <a:cubicBezTo>
                  <a:pt x="1015" y="80"/>
                  <a:pt x="1012" y="88"/>
                  <a:pt x="1011" y="99"/>
                </a:cubicBezTo>
                <a:cubicBezTo>
                  <a:pt x="1028" y="90"/>
                  <a:pt x="1046" y="82"/>
                  <a:pt x="1065" y="75"/>
                </a:cubicBezTo>
                <a:cubicBezTo>
                  <a:pt x="1067" y="64"/>
                  <a:pt x="1060" y="65"/>
                  <a:pt x="1061" y="55"/>
                </a:cubicBezTo>
                <a:cubicBezTo>
                  <a:pt x="1065" y="52"/>
                  <a:pt x="1070" y="50"/>
                  <a:pt x="1078" y="51"/>
                </a:cubicBezTo>
                <a:cubicBezTo>
                  <a:pt x="1075" y="58"/>
                  <a:pt x="1070" y="63"/>
                  <a:pt x="1068" y="71"/>
                </a:cubicBezTo>
                <a:cubicBezTo>
                  <a:pt x="1072" y="77"/>
                  <a:pt x="1085" y="60"/>
                  <a:pt x="1092" y="55"/>
                </a:cubicBezTo>
                <a:cubicBezTo>
                  <a:pt x="1101" y="60"/>
                  <a:pt x="1086" y="67"/>
                  <a:pt x="1085" y="71"/>
                </a:cubicBezTo>
                <a:cubicBezTo>
                  <a:pt x="1111" y="84"/>
                  <a:pt x="1125" y="60"/>
                  <a:pt x="1159" y="63"/>
                </a:cubicBezTo>
                <a:cubicBezTo>
                  <a:pt x="1158" y="45"/>
                  <a:pt x="1137" y="61"/>
                  <a:pt x="1129" y="59"/>
                </a:cubicBezTo>
                <a:cubicBezTo>
                  <a:pt x="1133" y="40"/>
                  <a:pt x="1173" y="44"/>
                  <a:pt x="1162" y="67"/>
                </a:cubicBezTo>
                <a:cubicBezTo>
                  <a:pt x="1164" y="76"/>
                  <a:pt x="1167" y="62"/>
                  <a:pt x="1172" y="71"/>
                </a:cubicBezTo>
                <a:cubicBezTo>
                  <a:pt x="1159" y="89"/>
                  <a:pt x="1141" y="66"/>
                  <a:pt x="1122" y="79"/>
                </a:cubicBezTo>
                <a:cubicBezTo>
                  <a:pt x="1137" y="86"/>
                  <a:pt x="1109" y="101"/>
                  <a:pt x="1102" y="91"/>
                </a:cubicBezTo>
                <a:cubicBezTo>
                  <a:pt x="1092" y="93"/>
                  <a:pt x="1092" y="106"/>
                  <a:pt x="1088" y="115"/>
                </a:cubicBezTo>
                <a:cubicBezTo>
                  <a:pt x="1111" y="111"/>
                  <a:pt x="1128" y="98"/>
                  <a:pt x="1152" y="107"/>
                </a:cubicBezTo>
                <a:cubicBezTo>
                  <a:pt x="1150" y="92"/>
                  <a:pt x="1142" y="109"/>
                  <a:pt x="1135" y="99"/>
                </a:cubicBezTo>
                <a:cubicBezTo>
                  <a:pt x="1140" y="91"/>
                  <a:pt x="1151" y="91"/>
                  <a:pt x="1152" y="79"/>
                </a:cubicBezTo>
                <a:cubicBezTo>
                  <a:pt x="1158" y="85"/>
                  <a:pt x="1171" y="83"/>
                  <a:pt x="1176" y="91"/>
                </a:cubicBezTo>
                <a:cubicBezTo>
                  <a:pt x="1198" y="67"/>
                  <a:pt x="1237" y="59"/>
                  <a:pt x="1277" y="59"/>
                </a:cubicBezTo>
                <a:cubicBezTo>
                  <a:pt x="1264" y="67"/>
                  <a:pt x="1276" y="74"/>
                  <a:pt x="1287" y="67"/>
                </a:cubicBezTo>
                <a:cubicBezTo>
                  <a:pt x="1281" y="100"/>
                  <a:pt x="1221" y="79"/>
                  <a:pt x="1193" y="79"/>
                </a:cubicBezTo>
                <a:cubicBezTo>
                  <a:pt x="1192" y="86"/>
                  <a:pt x="1197" y="88"/>
                  <a:pt x="1196" y="95"/>
                </a:cubicBezTo>
                <a:cubicBezTo>
                  <a:pt x="1204" y="80"/>
                  <a:pt x="1209" y="101"/>
                  <a:pt x="1196" y="103"/>
                </a:cubicBezTo>
                <a:cubicBezTo>
                  <a:pt x="1223" y="112"/>
                  <a:pt x="1235" y="96"/>
                  <a:pt x="1263" y="107"/>
                </a:cubicBezTo>
                <a:cubicBezTo>
                  <a:pt x="1265" y="108"/>
                  <a:pt x="1257" y="113"/>
                  <a:pt x="1256" y="111"/>
                </a:cubicBezTo>
                <a:cubicBezTo>
                  <a:pt x="1258" y="129"/>
                  <a:pt x="1327" y="120"/>
                  <a:pt x="1341" y="103"/>
                </a:cubicBezTo>
                <a:cubicBezTo>
                  <a:pt x="1353" y="118"/>
                  <a:pt x="1364" y="110"/>
                  <a:pt x="1374" y="127"/>
                </a:cubicBezTo>
                <a:cubicBezTo>
                  <a:pt x="1397" y="114"/>
                  <a:pt x="1413" y="114"/>
                  <a:pt x="1448" y="123"/>
                </a:cubicBezTo>
                <a:cubicBezTo>
                  <a:pt x="1434" y="125"/>
                  <a:pt x="1450" y="135"/>
                  <a:pt x="1462" y="139"/>
                </a:cubicBezTo>
                <a:cubicBezTo>
                  <a:pt x="1475" y="113"/>
                  <a:pt x="1430" y="111"/>
                  <a:pt x="1415" y="103"/>
                </a:cubicBezTo>
                <a:cubicBezTo>
                  <a:pt x="1428" y="114"/>
                  <a:pt x="1413" y="107"/>
                  <a:pt x="1408" y="115"/>
                </a:cubicBezTo>
                <a:cubicBezTo>
                  <a:pt x="1403" y="109"/>
                  <a:pt x="1399" y="101"/>
                  <a:pt x="1391" y="99"/>
                </a:cubicBezTo>
                <a:cubicBezTo>
                  <a:pt x="1391" y="95"/>
                  <a:pt x="1395" y="96"/>
                  <a:pt x="1398" y="95"/>
                </a:cubicBezTo>
                <a:cubicBezTo>
                  <a:pt x="1384" y="77"/>
                  <a:pt x="1373" y="77"/>
                  <a:pt x="1344" y="75"/>
                </a:cubicBezTo>
                <a:cubicBezTo>
                  <a:pt x="1347" y="48"/>
                  <a:pt x="1304" y="53"/>
                  <a:pt x="1290" y="59"/>
                </a:cubicBezTo>
                <a:cubicBezTo>
                  <a:pt x="1287" y="42"/>
                  <a:pt x="1259" y="53"/>
                  <a:pt x="1256" y="35"/>
                </a:cubicBezTo>
                <a:cubicBezTo>
                  <a:pt x="1261" y="24"/>
                  <a:pt x="1274" y="35"/>
                  <a:pt x="1273" y="43"/>
                </a:cubicBezTo>
                <a:cubicBezTo>
                  <a:pt x="1281" y="42"/>
                  <a:pt x="1281" y="33"/>
                  <a:pt x="1273" y="31"/>
                </a:cubicBezTo>
                <a:cubicBezTo>
                  <a:pt x="1294" y="27"/>
                  <a:pt x="1304" y="25"/>
                  <a:pt x="1334" y="27"/>
                </a:cubicBezTo>
                <a:cubicBezTo>
                  <a:pt x="1331" y="32"/>
                  <a:pt x="1329" y="38"/>
                  <a:pt x="1330" y="47"/>
                </a:cubicBezTo>
                <a:cubicBezTo>
                  <a:pt x="1352" y="41"/>
                  <a:pt x="1366" y="51"/>
                  <a:pt x="1384" y="43"/>
                </a:cubicBezTo>
                <a:cubicBezTo>
                  <a:pt x="1382" y="29"/>
                  <a:pt x="1350" y="24"/>
                  <a:pt x="1367" y="11"/>
                </a:cubicBezTo>
                <a:cubicBezTo>
                  <a:pt x="1353" y="14"/>
                  <a:pt x="1361" y="27"/>
                  <a:pt x="1344" y="19"/>
                </a:cubicBezTo>
                <a:cubicBezTo>
                  <a:pt x="1341" y="10"/>
                  <a:pt x="1359" y="7"/>
                  <a:pt x="1347" y="0"/>
                </a:cubicBezTo>
                <a:cubicBezTo>
                  <a:pt x="1368" y="3"/>
                  <a:pt x="1398" y="30"/>
                  <a:pt x="1421" y="23"/>
                </a:cubicBezTo>
                <a:cubicBezTo>
                  <a:pt x="1408" y="37"/>
                  <a:pt x="1429" y="29"/>
                  <a:pt x="1435" y="39"/>
                </a:cubicBezTo>
                <a:cubicBezTo>
                  <a:pt x="1425" y="48"/>
                  <a:pt x="1438" y="60"/>
                  <a:pt x="1418" y="59"/>
                </a:cubicBezTo>
                <a:cubicBezTo>
                  <a:pt x="1430" y="69"/>
                  <a:pt x="1438" y="70"/>
                  <a:pt x="1455" y="67"/>
                </a:cubicBezTo>
                <a:cubicBezTo>
                  <a:pt x="1452" y="75"/>
                  <a:pt x="1442" y="76"/>
                  <a:pt x="1431" y="75"/>
                </a:cubicBezTo>
                <a:cubicBezTo>
                  <a:pt x="1450" y="89"/>
                  <a:pt x="1468" y="76"/>
                  <a:pt x="1495" y="87"/>
                </a:cubicBezTo>
                <a:cubicBezTo>
                  <a:pt x="1485" y="79"/>
                  <a:pt x="1469" y="70"/>
                  <a:pt x="1465" y="67"/>
                </a:cubicBezTo>
                <a:cubicBezTo>
                  <a:pt x="1466" y="53"/>
                  <a:pt x="1495" y="67"/>
                  <a:pt x="1505" y="67"/>
                </a:cubicBezTo>
                <a:cubicBezTo>
                  <a:pt x="1505" y="57"/>
                  <a:pt x="1493" y="61"/>
                  <a:pt x="1489" y="55"/>
                </a:cubicBezTo>
                <a:cubicBezTo>
                  <a:pt x="1489" y="48"/>
                  <a:pt x="1494" y="46"/>
                  <a:pt x="1502" y="47"/>
                </a:cubicBezTo>
                <a:cubicBezTo>
                  <a:pt x="1503" y="37"/>
                  <a:pt x="1495" y="37"/>
                  <a:pt x="1489" y="35"/>
                </a:cubicBezTo>
                <a:cubicBezTo>
                  <a:pt x="1498" y="26"/>
                  <a:pt x="1522" y="37"/>
                  <a:pt x="1529" y="51"/>
                </a:cubicBezTo>
                <a:cubicBezTo>
                  <a:pt x="1559" y="43"/>
                  <a:pt x="1596" y="48"/>
                  <a:pt x="1593" y="79"/>
                </a:cubicBezTo>
                <a:cubicBezTo>
                  <a:pt x="1584" y="75"/>
                  <a:pt x="1575" y="71"/>
                  <a:pt x="1563" y="71"/>
                </a:cubicBezTo>
                <a:cubicBezTo>
                  <a:pt x="1561" y="75"/>
                  <a:pt x="1562" y="97"/>
                  <a:pt x="1556" y="107"/>
                </a:cubicBezTo>
                <a:cubicBezTo>
                  <a:pt x="1549" y="92"/>
                  <a:pt x="1520" y="91"/>
                  <a:pt x="1512" y="107"/>
                </a:cubicBezTo>
                <a:cubicBezTo>
                  <a:pt x="1502" y="106"/>
                  <a:pt x="1498" y="97"/>
                  <a:pt x="1492" y="91"/>
                </a:cubicBezTo>
                <a:cubicBezTo>
                  <a:pt x="1491" y="104"/>
                  <a:pt x="1461" y="94"/>
                  <a:pt x="1442" y="95"/>
                </a:cubicBezTo>
                <a:cubicBezTo>
                  <a:pt x="1455" y="124"/>
                  <a:pt x="1486" y="115"/>
                  <a:pt x="1509" y="123"/>
                </a:cubicBezTo>
                <a:cubicBezTo>
                  <a:pt x="1514" y="121"/>
                  <a:pt x="1507" y="118"/>
                  <a:pt x="1509" y="111"/>
                </a:cubicBezTo>
                <a:cubicBezTo>
                  <a:pt x="1516" y="108"/>
                  <a:pt x="1520" y="122"/>
                  <a:pt x="1519" y="107"/>
                </a:cubicBezTo>
                <a:cubicBezTo>
                  <a:pt x="1531" y="125"/>
                  <a:pt x="1533" y="131"/>
                  <a:pt x="1563" y="131"/>
                </a:cubicBezTo>
                <a:cubicBezTo>
                  <a:pt x="1563" y="117"/>
                  <a:pt x="1545" y="125"/>
                  <a:pt x="1546" y="111"/>
                </a:cubicBezTo>
                <a:cubicBezTo>
                  <a:pt x="1550" y="114"/>
                  <a:pt x="1555" y="116"/>
                  <a:pt x="1563" y="115"/>
                </a:cubicBezTo>
                <a:cubicBezTo>
                  <a:pt x="1552" y="128"/>
                  <a:pt x="1572" y="124"/>
                  <a:pt x="1576" y="131"/>
                </a:cubicBezTo>
                <a:cubicBezTo>
                  <a:pt x="1572" y="103"/>
                  <a:pt x="1597" y="145"/>
                  <a:pt x="1600" y="115"/>
                </a:cubicBezTo>
                <a:cubicBezTo>
                  <a:pt x="1608" y="115"/>
                  <a:pt x="1630" y="142"/>
                  <a:pt x="1630" y="115"/>
                </a:cubicBezTo>
                <a:cubicBezTo>
                  <a:pt x="1641" y="125"/>
                  <a:pt x="1650" y="147"/>
                  <a:pt x="1670" y="135"/>
                </a:cubicBezTo>
                <a:cubicBezTo>
                  <a:pt x="1668" y="138"/>
                  <a:pt x="1666" y="142"/>
                  <a:pt x="1670" y="143"/>
                </a:cubicBezTo>
                <a:cubicBezTo>
                  <a:pt x="1672" y="151"/>
                  <a:pt x="1666" y="150"/>
                  <a:pt x="1660" y="151"/>
                </a:cubicBezTo>
                <a:cubicBezTo>
                  <a:pt x="1675" y="155"/>
                  <a:pt x="1671" y="152"/>
                  <a:pt x="1684" y="159"/>
                </a:cubicBezTo>
                <a:cubicBezTo>
                  <a:pt x="1691" y="155"/>
                  <a:pt x="1676" y="145"/>
                  <a:pt x="1680" y="131"/>
                </a:cubicBezTo>
                <a:cubicBezTo>
                  <a:pt x="1694" y="129"/>
                  <a:pt x="1687" y="152"/>
                  <a:pt x="1701" y="151"/>
                </a:cubicBezTo>
                <a:cubicBezTo>
                  <a:pt x="1707" y="146"/>
                  <a:pt x="1693" y="147"/>
                  <a:pt x="1701" y="135"/>
                </a:cubicBezTo>
                <a:cubicBezTo>
                  <a:pt x="1707" y="144"/>
                  <a:pt x="1724" y="157"/>
                  <a:pt x="1731" y="143"/>
                </a:cubicBezTo>
                <a:cubicBezTo>
                  <a:pt x="1750" y="163"/>
                  <a:pt x="1772" y="169"/>
                  <a:pt x="1791" y="163"/>
                </a:cubicBezTo>
                <a:cubicBezTo>
                  <a:pt x="1798" y="185"/>
                  <a:pt x="1808" y="205"/>
                  <a:pt x="1828" y="211"/>
                </a:cubicBezTo>
                <a:cubicBezTo>
                  <a:pt x="1827" y="195"/>
                  <a:pt x="1815" y="192"/>
                  <a:pt x="1805" y="187"/>
                </a:cubicBezTo>
                <a:cubicBezTo>
                  <a:pt x="1811" y="168"/>
                  <a:pt x="1823" y="192"/>
                  <a:pt x="1832" y="195"/>
                </a:cubicBezTo>
                <a:cubicBezTo>
                  <a:pt x="1837" y="248"/>
                  <a:pt x="1886" y="250"/>
                  <a:pt x="1919" y="270"/>
                </a:cubicBezTo>
                <a:cubicBezTo>
                  <a:pt x="1914" y="258"/>
                  <a:pt x="1895" y="262"/>
                  <a:pt x="1896" y="242"/>
                </a:cubicBezTo>
                <a:cubicBezTo>
                  <a:pt x="1915" y="259"/>
                  <a:pt x="1933" y="254"/>
                  <a:pt x="1956" y="266"/>
                </a:cubicBezTo>
                <a:cubicBezTo>
                  <a:pt x="1961" y="262"/>
                  <a:pt x="1960" y="253"/>
                  <a:pt x="1950" y="250"/>
                </a:cubicBezTo>
                <a:cubicBezTo>
                  <a:pt x="1952" y="241"/>
                  <a:pt x="1969" y="249"/>
                  <a:pt x="1977" y="246"/>
                </a:cubicBezTo>
                <a:cubicBezTo>
                  <a:pt x="1974" y="243"/>
                  <a:pt x="1972" y="239"/>
                  <a:pt x="1977" y="238"/>
                </a:cubicBezTo>
                <a:cubicBezTo>
                  <a:pt x="1964" y="227"/>
                  <a:pt x="1952" y="214"/>
                  <a:pt x="1936" y="207"/>
                </a:cubicBezTo>
                <a:cubicBezTo>
                  <a:pt x="1938" y="203"/>
                  <a:pt x="1976" y="224"/>
                  <a:pt x="1987" y="215"/>
                </a:cubicBezTo>
                <a:cubicBezTo>
                  <a:pt x="1975" y="221"/>
                  <a:pt x="1988" y="236"/>
                  <a:pt x="2003" y="242"/>
                </a:cubicBezTo>
                <a:cubicBezTo>
                  <a:pt x="2005" y="236"/>
                  <a:pt x="1999" y="232"/>
                  <a:pt x="2007" y="218"/>
                </a:cubicBezTo>
                <a:cubicBezTo>
                  <a:pt x="2001" y="213"/>
                  <a:pt x="1998" y="205"/>
                  <a:pt x="1987" y="207"/>
                </a:cubicBezTo>
                <a:cubicBezTo>
                  <a:pt x="1999" y="197"/>
                  <a:pt x="2014" y="219"/>
                  <a:pt x="2027" y="222"/>
                </a:cubicBezTo>
                <a:cubicBezTo>
                  <a:pt x="2029" y="231"/>
                  <a:pt x="2022" y="230"/>
                  <a:pt x="2017" y="230"/>
                </a:cubicBezTo>
                <a:cubicBezTo>
                  <a:pt x="2015" y="243"/>
                  <a:pt x="2029" y="236"/>
                  <a:pt x="2020" y="246"/>
                </a:cubicBezTo>
                <a:cubicBezTo>
                  <a:pt x="2041" y="267"/>
                  <a:pt x="2059" y="268"/>
                  <a:pt x="2088" y="282"/>
                </a:cubicBezTo>
                <a:cubicBezTo>
                  <a:pt x="2093" y="270"/>
                  <a:pt x="2065" y="261"/>
                  <a:pt x="2071" y="246"/>
                </a:cubicBezTo>
                <a:cubicBezTo>
                  <a:pt x="2041" y="250"/>
                  <a:pt x="2042" y="217"/>
                  <a:pt x="2020" y="211"/>
                </a:cubicBezTo>
                <a:cubicBezTo>
                  <a:pt x="2022" y="185"/>
                  <a:pt x="2049" y="213"/>
                  <a:pt x="2057" y="195"/>
                </a:cubicBezTo>
                <a:cubicBezTo>
                  <a:pt x="2063" y="215"/>
                  <a:pt x="2077" y="227"/>
                  <a:pt x="2098" y="230"/>
                </a:cubicBezTo>
                <a:cubicBezTo>
                  <a:pt x="2076" y="243"/>
                  <a:pt x="2102" y="253"/>
                  <a:pt x="2118" y="254"/>
                </a:cubicBezTo>
                <a:cubicBezTo>
                  <a:pt x="2116" y="279"/>
                  <a:pt x="2132" y="282"/>
                  <a:pt x="2148" y="286"/>
                </a:cubicBezTo>
                <a:cubicBezTo>
                  <a:pt x="2152" y="298"/>
                  <a:pt x="2141" y="293"/>
                  <a:pt x="2135" y="294"/>
                </a:cubicBezTo>
                <a:cubicBezTo>
                  <a:pt x="2133" y="322"/>
                  <a:pt x="2165" y="311"/>
                  <a:pt x="2175" y="326"/>
                </a:cubicBezTo>
                <a:cubicBezTo>
                  <a:pt x="2173" y="334"/>
                  <a:pt x="2154" y="330"/>
                  <a:pt x="2152" y="326"/>
                </a:cubicBezTo>
                <a:cubicBezTo>
                  <a:pt x="2144" y="327"/>
                  <a:pt x="2152" y="341"/>
                  <a:pt x="2155" y="342"/>
                </a:cubicBezTo>
                <a:cubicBezTo>
                  <a:pt x="2136" y="352"/>
                  <a:pt x="2121" y="351"/>
                  <a:pt x="2118" y="370"/>
                </a:cubicBezTo>
                <a:cubicBezTo>
                  <a:pt x="2122" y="380"/>
                  <a:pt x="2134" y="380"/>
                  <a:pt x="2131" y="398"/>
                </a:cubicBezTo>
                <a:cubicBezTo>
                  <a:pt x="2145" y="390"/>
                  <a:pt x="2160" y="397"/>
                  <a:pt x="2168" y="406"/>
                </a:cubicBezTo>
                <a:cubicBezTo>
                  <a:pt x="2167" y="391"/>
                  <a:pt x="2153" y="392"/>
                  <a:pt x="2155" y="374"/>
                </a:cubicBezTo>
                <a:cubicBezTo>
                  <a:pt x="2163" y="375"/>
                  <a:pt x="2168" y="380"/>
                  <a:pt x="2178" y="378"/>
                </a:cubicBezTo>
                <a:cubicBezTo>
                  <a:pt x="2180" y="384"/>
                  <a:pt x="2183" y="388"/>
                  <a:pt x="2185" y="394"/>
                </a:cubicBezTo>
                <a:cubicBezTo>
                  <a:pt x="2183" y="406"/>
                  <a:pt x="2178" y="414"/>
                  <a:pt x="2165" y="414"/>
                </a:cubicBezTo>
                <a:cubicBezTo>
                  <a:pt x="2169" y="425"/>
                  <a:pt x="2178" y="430"/>
                  <a:pt x="2185" y="437"/>
                </a:cubicBezTo>
                <a:cubicBezTo>
                  <a:pt x="2190" y="432"/>
                  <a:pt x="2192" y="425"/>
                  <a:pt x="2199" y="433"/>
                </a:cubicBezTo>
                <a:cubicBezTo>
                  <a:pt x="2200" y="422"/>
                  <a:pt x="2191" y="421"/>
                  <a:pt x="2192" y="410"/>
                </a:cubicBezTo>
                <a:cubicBezTo>
                  <a:pt x="2204" y="408"/>
                  <a:pt x="2201" y="426"/>
                  <a:pt x="2215" y="422"/>
                </a:cubicBezTo>
                <a:cubicBezTo>
                  <a:pt x="2210" y="401"/>
                  <a:pt x="2174" y="397"/>
                  <a:pt x="2185" y="370"/>
                </a:cubicBezTo>
                <a:cubicBezTo>
                  <a:pt x="2190" y="376"/>
                  <a:pt x="2195" y="382"/>
                  <a:pt x="2199" y="390"/>
                </a:cubicBezTo>
                <a:cubicBezTo>
                  <a:pt x="2210" y="382"/>
                  <a:pt x="2221" y="386"/>
                  <a:pt x="2222" y="402"/>
                </a:cubicBezTo>
                <a:cubicBezTo>
                  <a:pt x="2225" y="394"/>
                  <a:pt x="2231" y="391"/>
                  <a:pt x="2232" y="382"/>
                </a:cubicBezTo>
                <a:cubicBezTo>
                  <a:pt x="2246" y="383"/>
                  <a:pt x="2253" y="398"/>
                  <a:pt x="2259" y="398"/>
                </a:cubicBezTo>
                <a:cubicBezTo>
                  <a:pt x="2264" y="396"/>
                  <a:pt x="2262" y="388"/>
                  <a:pt x="2263" y="382"/>
                </a:cubicBezTo>
                <a:cubicBezTo>
                  <a:pt x="2259" y="374"/>
                  <a:pt x="2245" y="379"/>
                  <a:pt x="2249" y="362"/>
                </a:cubicBezTo>
                <a:cubicBezTo>
                  <a:pt x="2243" y="394"/>
                  <a:pt x="2212" y="354"/>
                  <a:pt x="2209" y="382"/>
                </a:cubicBezTo>
                <a:cubicBezTo>
                  <a:pt x="2206" y="381"/>
                  <a:pt x="2205" y="378"/>
                  <a:pt x="2202" y="378"/>
                </a:cubicBezTo>
                <a:cubicBezTo>
                  <a:pt x="2203" y="374"/>
                  <a:pt x="2201" y="374"/>
                  <a:pt x="2199" y="374"/>
                </a:cubicBezTo>
                <a:cubicBezTo>
                  <a:pt x="2205" y="365"/>
                  <a:pt x="2229" y="362"/>
                  <a:pt x="2239" y="370"/>
                </a:cubicBezTo>
                <a:cubicBezTo>
                  <a:pt x="2240" y="361"/>
                  <a:pt x="2238" y="355"/>
                  <a:pt x="2236" y="350"/>
                </a:cubicBezTo>
                <a:cubicBezTo>
                  <a:pt x="2232" y="351"/>
                  <a:pt x="2233" y="357"/>
                  <a:pt x="2232" y="362"/>
                </a:cubicBezTo>
                <a:cubicBezTo>
                  <a:pt x="2226" y="357"/>
                  <a:pt x="2216" y="357"/>
                  <a:pt x="2219" y="342"/>
                </a:cubicBezTo>
                <a:cubicBezTo>
                  <a:pt x="2227" y="357"/>
                  <a:pt x="2246" y="332"/>
                  <a:pt x="2263" y="346"/>
                </a:cubicBezTo>
                <a:cubicBezTo>
                  <a:pt x="2268" y="343"/>
                  <a:pt x="2267" y="333"/>
                  <a:pt x="2269" y="326"/>
                </a:cubicBezTo>
                <a:cubicBezTo>
                  <a:pt x="2274" y="330"/>
                  <a:pt x="2285" y="342"/>
                  <a:pt x="2283" y="322"/>
                </a:cubicBezTo>
                <a:cubicBezTo>
                  <a:pt x="2297" y="326"/>
                  <a:pt x="2303" y="321"/>
                  <a:pt x="2310" y="338"/>
                </a:cubicBezTo>
                <a:cubicBezTo>
                  <a:pt x="2325" y="313"/>
                  <a:pt x="2355" y="346"/>
                  <a:pt x="2370" y="330"/>
                </a:cubicBezTo>
                <a:cubicBezTo>
                  <a:pt x="2363" y="345"/>
                  <a:pt x="2386" y="370"/>
                  <a:pt x="2397" y="362"/>
                </a:cubicBezTo>
                <a:cubicBezTo>
                  <a:pt x="2399" y="363"/>
                  <a:pt x="2391" y="386"/>
                  <a:pt x="2384" y="390"/>
                </a:cubicBezTo>
                <a:cubicBezTo>
                  <a:pt x="2386" y="409"/>
                  <a:pt x="2412" y="401"/>
                  <a:pt x="2411" y="426"/>
                </a:cubicBezTo>
                <a:cubicBezTo>
                  <a:pt x="2414" y="423"/>
                  <a:pt x="2417" y="421"/>
                  <a:pt x="2417" y="426"/>
                </a:cubicBezTo>
                <a:cubicBezTo>
                  <a:pt x="2422" y="424"/>
                  <a:pt x="2420" y="416"/>
                  <a:pt x="2421" y="410"/>
                </a:cubicBezTo>
                <a:cubicBezTo>
                  <a:pt x="2429" y="415"/>
                  <a:pt x="2432" y="426"/>
                  <a:pt x="2448" y="422"/>
                </a:cubicBezTo>
                <a:cubicBezTo>
                  <a:pt x="2447" y="427"/>
                  <a:pt x="2447" y="433"/>
                  <a:pt x="2451" y="433"/>
                </a:cubicBezTo>
                <a:cubicBezTo>
                  <a:pt x="2446" y="451"/>
                  <a:pt x="2439" y="424"/>
                  <a:pt x="2434" y="441"/>
                </a:cubicBezTo>
                <a:cubicBezTo>
                  <a:pt x="2421" y="442"/>
                  <a:pt x="2418" y="429"/>
                  <a:pt x="2404" y="430"/>
                </a:cubicBezTo>
                <a:cubicBezTo>
                  <a:pt x="2399" y="443"/>
                  <a:pt x="2384" y="443"/>
                  <a:pt x="2380" y="457"/>
                </a:cubicBezTo>
                <a:cubicBezTo>
                  <a:pt x="2381" y="469"/>
                  <a:pt x="2388" y="472"/>
                  <a:pt x="2394" y="477"/>
                </a:cubicBezTo>
                <a:cubicBezTo>
                  <a:pt x="2402" y="476"/>
                  <a:pt x="2389" y="470"/>
                  <a:pt x="2394" y="461"/>
                </a:cubicBezTo>
                <a:cubicBezTo>
                  <a:pt x="2397" y="464"/>
                  <a:pt x="2409" y="477"/>
                  <a:pt x="2414" y="465"/>
                </a:cubicBezTo>
                <a:cubicBezTo>
                  <a:pt x="2420" y="472"/>
                  <a:pt x="2428" y="475"/>
                  <a:pt x="2427" y="489"/>
                </a:cubicBezTo>
                <a:cubicBezTo>
                  <a:pt x="2440" y="478"/>
                  <a:pt x="2432" y="473"/>
                  <a:pt x="2451" y="469"/>
                </a:cubicBezTo>
                <a:cubicBezTo>
                  <a:pt x="2452" y="460"/>
                  <a:pt x="2450" y="454"/>
                  <a:pt x="2444" y="453"/>
                </a:cubicBezTo>
                <a:cubicBezTo>
                  <a:pt x="2463" y="442"/>
                  <a:pt x="2461" y="490"/>
                  <a:pt x="2485" y="485"/>
                </a:cubicBezTo>
                <a:cubicBezTo>
                  <a:pt x="2497" y="514"/>
                  <a:pt x="2499" y="510"/>
                  <a:pt x="2518" y="533"/>
                </a:cubicBezTo>
                <a:cubicBezTo>
                  <a:pt x="2507" y="544"/>
                  <a:pt x="2493" y="513"/>
                  <a:pt x="2475" y="509"/>
                </a:cubicBezTo>
                <a:cubicBezTo>
                  <a:pt x="2472" y="524"/>
                  <a:pt x="2482" y="524"/>
                  <a:pt x="2481" y="537"/>
                </a:cubicBezTo>
                <a:cubicBezTo>
                  <a:pt x="2471" y="531"/>
                  <a:pt x="2469" y="536"/>
                  <a:pt x="2458" y="537"/>
                </a:cubicBezTo>
                <a:cubicBezTo>
                  <a:pt x="2449" y="515"/>
                  <a:pt x="2440" y="494"/>
                  <a:pt x="2414" y="493"/>
                </a:cubicBezTo>
                <a:cubicBezTo>
                  <a:pt x="2418" y="509"/>
                  <a:pt x="2419" y="505"/>
                  <a:pt x="2421" y="521"/>
                </a:cubicBezTo>
                <a:cubicBezTo>
                  <a:pt x="2413" y="509"/>
                  <a:pt x="2405" y="498"/>
                  <a:pt x="2397" y="485"/>
                </a:cubicBezTo>
                <a:cubicBezTo>
                  <a:pt x="2390" y="495"/>
                  <a:pt x="2406" y="519"/>
                  <a:pt x="2397" y="533"/>
                </a:cubicBezTo>
                <a:cubicBezTo>
                  <a:pt x="2420" y="515"/>
                  <a:pt x="2427" y="559"/>
                  <a:pt x="2448" y="545"/>
                </a:cubicBezTo>
                <a:cubicBezTo>
                  <a:pt x="2446" y="559"/>
                  <a:pt x="2426" y="549"/>
                  <a:pt x="2438" y="569"/>
                </a:cubicBezTo>
                <a:cubicBezTo>
                  <a:pt x="2427" y="572"/>
                  <a:pt x="2425" y="565"/>
                  <a:pt x="2421" y="561"/>
                </a:cubicBezTo>
                <a:cubicBezTo>
                  <a:pt x="2432" y="560"/>
                  <a:pt x="2424" y="551"/>
                  <a:pt x="2414" y="545"/>
                </a:cubicBezTo>
                <a:cubicBezTo>
                  <a:pt x="2417" y="562"/>
                  <a:pt x="2416" y="578"/>
                  <a:pt x="2431" y="589"/>
                </a:cubicBezTo>
                <a:cubicBezTo>
                  <a:pt x="2435" y="588"/>
                  <a:pt x="2434" y="581"/>
                  <a:pt x="2434" y="577"/>
                </a:cubicBezTo>
                <a:cubicBezTo>
                  <a:pt x="2440" y="591"/>
                  <a:pt x="2443" y="631"/>
                  <a:pt x="2468" y="621"/>
                </a:cubicBezTo>
                <a:cubicBezTo>
                  <a:pt x="2464" y="634"/>
                  <a:pt x="2471" y="653"/>
                  <a:pt x="2478" y="664"/>
                </a:cubicBezTo>
                <a:cubicBezTo>
                  <a:pt x="2467" y="659"/>
                  <a:pt x="2442" y="677"/>
                  <a:pt x="2427" y="664"/>
                </a:cubicBezTo>
                <a:cubicBezTo>
                  <a:pt x="2425" y="676"/>
                  <a:pt x="2432" y="675"/>
                  <a:pt x="2431" y="684"/>
                </a:cubicBezTo>
                <a:cubicBezTo>
                  <a:pt x="2447" y="657"/>
                  <a:pt x="2463" y="739"/>
                  <a:pt x="2478" y="700"/>
                </a:cubicBezTo>
                <a:cubicBezTo>
                  <a:pt x="2488" y="726"/>
                  <a:pt x="2489" y="738"/>
                  <a:pt x="2495" y="768"/>
                </a:cubicBezTo>
                <a:cubicBezTo>
                  <a:pt x="2491" y="763"/>
                  <a:pt x="2477" y="760"/>
                  <a:pt x="2481" y="776"/>
                </a:cubicBezTo>
                <a:cubicBezTo>
                  <a:pt x="2476" y="748"/>
                  <a:pt x="2440" y="732"/>
                  <a:pt x="2434" y="692"/>
                </a:cubicBezTo>
                <a:cubicBezTo>
                  <a:pt x="2427" y="729"/>
                  <a:pt x="2434" y="766"/>
                  <a:pt x="2444" y="800"/>
                </a:cubicBezTo>
                <a:cubicBezTo>
                  <a:pt x="2441" y="797"/>
                  <a:pt x="2441" y="791"/>
                  <a:pt x="2434" y="792"/>
                </a:cubicBezTo>
                <a:cubicBezTo>
                  <a:pt x="2429" y="813"/>
                  <a:pt x="2438" y="829"/>
                  <a:pt x="2441" y="856"/>
                </a:cubicBezTo>
                <a:cubicBezTo>
                  <a:pt x="2435" y="857"/>
                  <a:pt x="2435" y="852"/>
                  <a:pt x="2431" y="852"/>
                </a:cubicBezTo>
                <a:cubicBezTo>
                  <a:pt x="2433" y="874"/>
                  <a:pt x="2438" y="893"/>
                  <a:pt x="2448" y="907"/>
                </a:cubicBezTo>
                <a:cubicBezTo>
                  <a:pt x="2444" y="919"/>
                  <a:pt x="2439" y="903"/>
                  <a:pt x="2434" y="903"/>
                </a:cubicBezTo>
                <a:cubicBezTo>
                  <a:pt x="2428" y="922"/>
                  <a:pt x="2451" y="962"/>
                  <a:pt x="2444" y="999"/>
                </a:cubicBezTo>
                <a:cubicBezTo>
                  <a:pt x="2463" y="982"/>
                  <a:pt x="2459" y="940"/>
                  <a:pt x="2454" y="915"/>
                </a:cubicBezTo>
                <a:cubicBezTo>
                  <a:pt x="2481" y="930"/>
                  <a:pt x="2464" y="974"/>
                  <a:pt x="2471" y="1011"/>
                </a:cubicBezTo>
                <a:cubicBezTo>
                  <a:pt x="2490" y="996"/>
                  <a:pt x="2475" y="941"/>
                  <a:pt x="2485" y="915"/>
                </a:cubicBezTo>
                <a:cubicBezTo>
                  <a:pt x="2499" y="934"/>
                  <a:pt x="2496" y="974"/>
                  <a:pt x="2508" y="995"/>
                </a:cubicBezTo>
                <a:cubicBezTo>
                  <a:pt x="2499" y="995"/>
                  <a:pt x="2501" y="988"/>
                  <a:pt x="2495" y="995"/>
                </a:cubicBezTo>
                <a:cubicBezTo>
                  <a:pt x="2493" y="1014"/>
                  <a:pt x="2505" y="1017"/>
                  <a:pt x="2505" y="1035"/>
                </a:cubicBezTo>
                <a:cubicBezTo>
                  <a:pt x="2497" y="1019"/>
                  <a:pt x="2499" y="1037"/>
                  <a:pt x="2491" y="1043"/>
                </a:cubicBezTo>
                <a:cubicBezTo>
                  <a:pt x="2494" y="1047"/>
                  <a:pt x="2499" y="1047"/>
                  <a:pt x="2498" y="1055"/>
                </a:cubicBezTo>
                <a:cubicBezTo>
                  <a:pt x="2494" y="1050"/>
                  <a:pt x="2493" y="1053"/>
                  <a:pt x="2488" y="1055"/>
                </a:cubicBezTo>
                <a:cubicBezTo>
                  <a:pt x="2494" y="1068"/>
                  <a:pt x="2483" y="1072"/>
                  <a:pt x="2481" y="1086"/>
                </a:cubicBezTo>
                <a:cubicBezTo>
                  <a:pt x="2485" y="1098"/>
                  <a:pt x="2496" y="1085"/>
                  <a:pt x="2501" y="1086"/>
                </a:cubicBezTo>
                <a:cubicBezTo>
                  <a:pt x="2500" y="1133"/>
                  <a:pt x="2473" y="1148"/>
                  <a:pt x="2458" y="1178"/>
                </a:cubicBezTo>
                <a:cubicBezTo>
                  <a:pt x="2457" y="1156"/>
                  <a:pt x="2482" y="1130"/>
                  <a:pt x="2485" y="1098"/>
                </a:cubicBezTo>
                <a:cubicBezTo>
                  <a:pt x="2465" y="1125"/>
                  <a:pt x="2453" y="1161"/>
                  <a:pt x="2438" y="1194"/>
                </a:cubicBezTo>
                <a:cubicBezTo>
                  <a:pt x="2442" y="1206"/>
                  <a:pt x="2454" y="1177"/>
                  <a:pt x="2458" y="1198"/>
                </a:cubicBezTo>
                <a:cubicBezTo>
                  <a:pt x="2461" y="1212"/>
                  <a:pt x="2443" y="1202"/>
                  <a:pt x="2441" y="1210"/>
                </a:cubicBezTo>
                <a:cubicBezTo>
                  <a:pt x="2452" y="1216"/>
                  <a:pt x="2460" y="1235"/>
                  <a:pt x="2471" y="1234"/>
                </a:cubicBezTo>
                <a:cubicBezTo>
                  <a:pt x="2475" y="1241"/>
                  <a:pt x="2468" y="1246"/>
                  <a:pt x="2468" y="1258"/>
                </a:cubicBezTo>
                <a:cubicBezTo>
                  <a:pt x="2469" y="1266"/>
                  <a:pt x="2486" y="1261"/>
                  <a:pt x="2485" y="1254"/>
                </a:cubicBezTo>
                <a:cubicBezTo>
                  <a:pt x="2483" y="1274"/>
                  <a:pt x="2441" y="1299"/>
                  <a:pt x="2444" y="1325"/>
                </a:cubicBezTo>
                <a:cubicBezTo>
                  <a:pt x="2430" y="1328"/>
                  <a:pt x="2426" y="1344"/>
                  <a:pt x="2411" y="1345"/>
                </a:cubicBezTo>
                <a:cubicBezTo>
                  <a:pt x="2417" y="1340"/>
                  <a:pt x="2423" y="1321"/>
                  <a:pt x="2431" y="1329"/>
                </a:cubicBezTo>
                <a:cubicBezTo>
                  <a:pt x="2419" y="1320"/>
                  <a:pt x="2442" y="1312"/>
                  <a:pt x="2431" y="1305"/>
                </a:cubicBezTo>
                <a:cubicBezTo>
                  <a:pt x="2431" y="1306"/>
                  <a:pt x="2456" y="1299"/>
                  <a:pt x="2438" y="1293"/>
                </a:cubicBezTo>
                <a:cubicBezTo>
                  <a:pt x="2445" y="1290"/>
                  <a:pt x="2457" y="1294"/>
                  <a:pt x="2461" y="1278"/>
                </a:cubicBezTo>
                <a:cubicBezTo>
                  <a:pt x="2451" y="1264"/>
                  <a:pt x="2462" y="1237"/>
                  <a:pt x="2441" y="1230"/>
                </a:cubicBezTo>
                <a:cubicBezTo>
                  <a:pt x="2436" y="1235"/>
                  <a:pt x="2438" y="1247"/>
                  <a:pt x="2424" y="1242"/>
                </a:cubicBezTo>
                <a:cubicBezTo>
                  <a:pt x="2428" y="1231"/>
                  <a:pt x="2428" y="1214"/>
                  <a:pt x="2427" y="1198"/>
                </a:cubicBezTo>
                <a:cubicBezTo>
                  <a:pt x="2401" y="1209"/>
                  <a:pt x="2413" y="1229"/>
                  <a:pt x="2404" y="1250"/>
                </a:cubicBezTo>
                <a:cubicBezTo>
                  <a:pt x="2390" y="1233"/>
                  <a:pt x="2390" y="1212"/>
                  <a:pt x="2387" y="1190"/>
                </a:cubicBezTo>
                <a:cubicBezTo>
                  <a:pt x="2394" y="1185"/>
                  <a:pt x="2407" y="1187"/>
                  <a:pt x="2407" y="1174"/>
                </a:cubicBezTo>
                <a:cubicBezTo>
                  <a:pt x="2414" y="1176"/>
                  <a:pt x="2420" y="1180"/>
                  <a:pt x="2417" y="1194"/>
                </a:cubicBezTo>
                <a:cubicBezTo>
                  <a:pt x="2427" y="1180"/>
                  <a:pt x="2432" y="1168"/>
                  <a:pt x="2427" y="1146"/>
                </a:cubicBezTo>
                <a:cubicBezTo>
                  <a:pt x="2442" y="1134"/>
                  <a:pt x="2460" y="1105"/>
                  <a:pt x="2451" y="1078"/>
                </a:cubicBezTo>
                <a:cubicBezTo>
                  <a:pt x="2441" y="1095"/>
                  <a:pt x="2453" y="1115"/>
                  <a:pt x="2427" y="1126"/>
                </a:cubicBezTo>
                <a:cubicBezTo>
                  <a:pt x="2428" y="1099"/>
                  <a:pt x="2445" y="1091"/>
                  <a:pt x="2441" y="1059"/>
                </a:cubicBezTo>
                <a:cubicBezTo>
                  <a:pt x="2433" y="1080"/>
                  <a:pt x="2422" y="1100"/>
                  <a:pt x="2424" y="1122"/>
                </a:cubicBezTo>
                <a:cubicBezTo>
                  <a:pt x="2418" y="1123"/>
                  <a:pt x="2417" y="1117"/>
                  <a:pt x="2411" y="1118"/>
                </a:cubicBezTo>
                <a:cubicBezTo>
                  <a:pt x="2412" y="1122"/>
                  <a:pt x="2414" y="1125"/>
                  <a:pt x="2417" y="1126"/>
                </a:cubicBezTo>
                <a:cubicBezTo>
                  <a:pt x="2395" y="1140"/>
                  <a:pt x="2383" y="1168"/>
                  <a:pt x="2374" y="1198"/>
                </a:cubicBezTo>
                <a:cubicBezTo>
                  <a:pt x="2362" y="1187"/>
                  <a:pt x="2352" y="1205"/>
                  <a:pt x="2353" y="1222"/>
                </a:cubicBezTo>
                <a:cubicBezTo>
                  <a:pt x="2336" y="1194"/>
                  <a:pt x="2342" y="1235"/>
                  <a:pt x="2337" y="1254"/>
                </a:cubicBezTo>
                <a:cubicBezTo>
                  <a:pt x="2332" y="1232"/>
                  <a:pt x="2314" y="1250"/>
                  <a:pt x="2306" y="1258"/>
                </a:cubicBezTo>
                <a:cubicBezTo>
                  <a:pt x="2310" y="1270"/>
                  <a:pt x="2330" y="1263"/>
                  <a:pt x="2320" y="1282"/>
                </a:cubicBezTo>
                <a:cubicBezTo>
                  <a:pt x="2327" y="1283"/>
                  <a:pt x="2326" y="1276"/>
                  <a:pt x="2327" y="1270"/>
                </a:cubicBezTo>
                <a:cubicBezTo>
                  <a:pt x="2333" y="1285"/>
                  <a:pt x="2344" y="1303"/>
                  <a:pt x="2343" y="1325"/>
                </a:cubicBezTo>
                <a:cubicBezTo>
                  <a:pt x="2339" y="1329"/>
                  <a:pt x="2333" y="1318"/>
                  <a:pt x="2327" y="1333"/>
                </a:cubicBezTo>
                <a:cubicBezTo>
                  <a:pt x="2318" y="1329"/>
                  <a:pt x="2328" y="1302"/>
                  <a:pt x="2320" y="1297"/>
                </a:cubicBezTo>
                <a:cubicBezTo>
                  <a:pt x="2314" y="1313"/>
                  <a:pt x="2317" y="1339"/>
                  <a:pt x="2296" y="1337"/>
                </a:cubicBezTo>
                <a:cubicBezTo>
                  <a:pt x="2300" y="1353"/>
                  <a:pt x="2308" y="1338"/>
                  <a:pt x="2320" y="1341"/>
                </a:cubicBezTo>
                <a:cubicBezTo>
                  <a:pt x="2308" y="1353"/>
                  <a:pt x="2314" y="1351"/>
                  <a:pt x="2330" y="1349"/>
                </a:cubicBezTo>
                <a:cubicBezTo>
                  <a:pt x="2329" y="1356"/>
                  <a:pt x="2334" y="1358"/>
                  <a:pt x="2333" y="1365"/>
                </a:cubicBezTo>
                <a:cubicBezTo>
                  <a:pt x="2331" y="1363"/>
                  <a:pt x="2328" y="1361"/>
                  <a:pt x="2323" y="1361"/>
                </a:cubicBezTo>
                <a:cubicBezTo>
                  <a:pt x="2331" y="1384"/>
                  <a:pt x="2319" y="1400"/>
                  <a:pt x="2320" y="1425"/>
                </a:cubicBezTo>
                <a:cubicBezTo>
                  <a:pt x="2331" y="1428"/>
                  <a:pt x="2333" y="1419"/>
                  <a:pt x="2343" y="1421"/>
                </a:cubicBezTo>
                <a:cubicBezTo>
                  <a:pt x="2350" y="1429"/>
                  <a:pt x="2337" y="1437"/>
                  <a:pt x="2337" y="1449"/>
                </a:cubicBezTo>
                <a:cubicBezTo>
                  <a:pt x="2325" y="1446"/>
                  <a:pt x="2322" y="1456"/>
                  <a:pt x="2316" y="1449"/>
                </a:cubicBezTo>
                <a:cubicBezTo>
                  <a:pt x="2307" y="1461"/>
                  <a:pt x="2305" y="1481"/>
                  <a:pt x="2286" y="1481"/>
                </a:cubicBezTo>
                <a:cubicBezTo>
                  <a:pt x="2288" y="1489"/>
                  <a:pt x="2303" y="1482"/>
                  <a:pt x="2310" y="1485"/>
                </a:cubicBezTo>
                <a:cubicBezTo>
                  <a:pt x="2310" y="1504"/>
                  <a:pt x="2308" y="1520"/>
                  <a:pt x="2300" y="1528"/>
                </a:cubicBezTo>
                <a:cubicBezTo>
                  <a:pt x="2290" y="1525"/>
                  <a:pt x="2306" y="1514"/>
                  <a:pt x="2296" y="1508"/>
                </a:cubicBezTo>
                <a:cubicBezTo>
                  <a:pt x="2292" y="1516"/>
                  <a:pt x="2273" y="1507"/>
                  <a:pt x="2273" y="1520"/>
                </a:cubicBezTo>
                <a:cubicBezTo>
                  <a:pt x="2274" y="1526"/>
                  <a:pt x="2277" y="1519"/>
                  <a:pt x="2283" y="1520"/>
                </a:cubicBezTo>
                <a:cubicBezTo>
                  <a:pt x="2268" y="1526"/>
                  <a:pt x="2255" y="1552"/>
                  <a:pt x="2236" y="1540"/>
                </a:cubicBezTo>
                <a:cubicBezTo>
                  <a:pt x="2233" y="1527"/>
                  <a:pt x="2247" y="1535"/>
                  <a:pt x="2249" y="1528"/>
                </a:cubicBezTo>
                <a:cubicBezTo>
                  <a:pt x="2224" y="1515"/>
                  <a:pt x="2210" y="1549"/>
                  <a:pt x="2202" y="1572"/>
                </a:cubicBezTo>
                <a:cubicBezTo>
                  <a:pt x="2205" y="1584"/>
                  <a:pt x="2213" y="1570"/>
                  <a:pt x="2219" y="1572"/>
                </a:cubicBezTo>
                <a:cubicBezTo>
                  <a:pt x="2219" y="1580"/>
                  <a:pt x="2210" y="1577"/>
                  <a:pt x="2212" y="1588"/>
                </a:cubicBezTo>
                <a:cubicBezTo>
                  <a:pt x="2227" y="1588"/>
                  <a:pt x="2228" y="1572"/>
                  <a:pt x="2242" y="1572"/>
                </a:cubicBezTo>
                <a:cubicBezTo>
                  <a:pt x="2244" y="1563"/>
                  <a:pt x="2227" y="1574"/>
                  <a:pt x="2232" y="1560"/>
                </a:cubicBezTo>
                <a:cubicBezTo>
                  <a:pt x="2242" y="1545"/>
                  <a:pt x="2271" y="1578"/>
                  <a:pt x="2293" y="1560"/>
                </a:cubicBezTo>
                <a:cubicBezTo>
                  <a:pt x="2295" y="1548"/>
                  <a:pt x="2281" y="1550"/>
                  <a:pt x="2289" y="1540"/>
                </a:cubicBezTo>
                <a:cubicBezTo>
                  <a:pt x="2317" y="1539"/>
                  <a:pt x="2327" y="1518"/>
                  <a:pt x="2347" y="1508"/>
                </a:cubicBezTo>
                <a:cubicBezTo>
                  <a:pt x="2341" y="1501"/>
                  <a:pt x="2348" y="1486"/>
                  <a:pt x="2350" y="1477"/>
                </a:cubicBezTo>
                <a:cubicBezTo>
                  <a:pt x="2356" y="1483"/>
                  <a:pt x="2370" y="1480"/>
                  <a:pt x="2380" y="1481"/>
                </a:cubicBezTo>
                <a:cubicBezTo>
                  <a:pt x="2376" y="1486"/>
                  <a:pt x="2376" y="1491"/>
                  <a:pt x="2380" y="1497"/>
                </a:cubicBezTo>
                <a:cubicBezTo>
                  <a:pt x="2390" y="1494"/>
                  <a:pt x="2394" y="1487"/>
                  <a:pt x="2404" y="1485"/>
                </a:cubicBezTo>
                <a:cubicBezTo>
                  <a:pt x="2405" y="1493"/>
                  <a:pt x="2401" y="1497"/>
                  <a:pt x="2394" y="1497"/>
                </a:cubicBezTo>
                <a:cubicBezTo>
                  <a:pt x="2412" y="1507"/>
                  <a:pt x="2429" y="1483"/>
                  <a:pt x="2448" y="1481"/>
                </a:cubicBezTo>
                <a:cubicBezTo>
                  <a:pt x="2435" y="1475"/>
                  <a:pt x="2477" y="1448"/>
                  <a:pt x="2488" y="1433"/>
                </a:cubicBezTo>
                <a:cubicBezTo>
                  <a:pt x="2485" y="1427"/>
                  <a:pt x="2477" y="1428"/>
                  <a:pt x="2475" y="1421"/>
                </a:cubicBezTo>
                <a:cubicBezTo>
                  <a:pt x="2480" y="1406"/>
                  <a:pt x="2496" y="1404"/>
                  <a:pt x="2501" y="1389"/>
                </a:cubicBezTo>
                <a:cubicBezTo>
                  <a:pt x="2476" y="1402"/>
                  <a:pt x="2445" y="1444"/>
                  <a:pt x="2407" y="1457"/>
                </a:cubicBezTo>
                <a:cubicBezTo>
                  <a:pt x="2438" y="1432"/>
                  <a:pt x="2465" y="1402"/>
                  <a:pt x="2498" y="1381"/>
                </a:cubicBezTo>
                <a:cubicBezTo>
                  <a:pt x="2498" y="1374"/>
                  <a:pt x="2498" y="1368"/>
                  <a:pt x="2498" y="1361"/>
                </a:cubicBezTo>
                <a:cubicBezTo>
                  <a:pt x="2506" y="1356"/>
                  <a:pt x="2511" y="1347"/>
                  <a:pt x="2525" y="1349"/>
                </a:cubicBezTo>
                <a:cubicBezTo>
                  <a:pt x="2521" y="1360"/>
                  <a:pt x="2518" y="1362"/>
                  <a:pt x="2508" y="1357"/>
                </a:cubicBezTo>
                <a:cubicBezTo>
                  <a:pt x="2516" y="1363"/>
                  <a:pt x="2515" y="1365"/>
                  <a:pt x="2512" y="1377"/>
                </a:cubicBezTo>
                <a:cubicBezTo>
                  <a:pt x="2525" y="1370"/>
                  <a:pt x="2533" y="1357"/>
                  <a:pt x="2549" y="1353"/>
                </a:cubicBezTo>
                <a:cubicBezTo>
                  <a:pt x="2542" y="1332"/>
                  <a:pt x="2558" y="1343"/>
                  <a:pt x="2569" y="1329"/>
                </a:cubicBezTo>
                <a:cubicBezTo>
                  <a:pt x="2563" y="1304"/>
                  <a:pt x="2586" y="1285"/>
                  <a:pt x="2592" y="1262"/>
                </a:cubicBezTo>
                <a:cubicBezTo>
                  <a:pt x="2579" y="1244"/>
                  <a:pt x="2571" y="1281"/>
                  <a:pt x="2555" y="1270"/>
                </a:cubicBezTo>
                <a:cubicBezTo>
                  <a:pt x="2547" y="1277"/>
                  <a:pt x="2542" y="1288"/>
                  <a:pt x="2542" y="1305"/>
                </a:cubicBezTo>
                <a:cubicBezTo>
                  <a:pt x="2533" y="1304"/>
                  <a:pt x="2527" y="1307"/>
                  <a:pt x="2528" y="1317"/>
                </a:cubicBezTo>
                <a:cubicBezTo>
                  <a:pt x="2518" y="1311"/>
                  <a:pt x="2531" y="1300"/>
                  <a:pt x="2528" y="1289"/>
                </a:cubicBezTo>
                <a:cubicBezTo>
                  <a:pt x="2511" y="1290"/>
                  <a:pt x="2493" y="1300"/>
                  <a:pt x="2481" y="1321"/>
                </a:cubicBezTo>
                <a:cubicBezTo>
                  <a:pt x="2482" y="1330"/>
                  <a:pt x="2490" y="1330"/>
                  <a:pt x="2498" y="1329"/>
                </a:cubicBezTo>
                <a:cubicBezTo>
                  <a:pt x="2496" y="1338"/>
                  <a:pt x="2491" y="1342"/>
                  <a:pt x="2488" y="1349"/>
                </a:cubicBezTo>
                <a:cubicBezTo>
                  <a:pt x="2502" y="1343"/>
                  <a:pt x="2510" y="1330"/>
                  <a:pt x="2522" y="1321"/>
                </a:cubicBezTo>
                <a:cubicBezTo>
                  <a:pt x="2520" y="1335"/>
                  <a:pt x="2497" y="1358"/>
                  <a:pt x="2481" y="1369"/>
                </a:cubicBezTo>
                <a:cubicBezTo>
                  <a:pt x="2492" y="1347"/>
                  <a:pt x="2468" y="1346"/>
                  <a:pt x="2478" y="1321"/>
                </a:cubicBezTo>
                <a:cubicBezTo>
                  <a:pt x="2465" y="1327"/>
                  <a:pt x="2454" y="1332"/>
                  <a:pt x="2444" y="1349"/>
                </a:cubicBezTo>
                <a:cubicBezTo>
                  <a:pt x="2452" y="1304"/>
                  <a:pt x="2508" y="1260"/>
                  <a:pt x="2512" y="1210"/>
                </a:cubicBezTo>
                <a:cubicBezTo>
                  <a:pt x="2509" y="1221"/>
                  <a:pt x="2502" y="1228"/>
                  <a:pt x="2498" y="1238"/>
                </a:cubicBezTo>
                <a:cubicBezTo>
                  <a:pt x="2485" y="1234"/>
                  <a:pt x="2500" y="1213"/>
                  <a:pt x="2501" y="1202"/>
                </a:cubicBezTo>
                <a:cubicBezTo>
                  <a:pt x="2530" y="1211"/>
                  <a:pt x="2543" y="1160"/>
                  <a:pt x="2549" y="1118"/>
                </a:cubicBezTo>
                <a:cubicBezTo>
                  <a:pt x="2531" y="1113"/>
                  <a:pt x="2533" y="1132"/>
                  <a:pt x="2518" y="1130"/>
                </a:cubicBezTo>
                <a:cubicBezTo>
                  <a:pt x="2521" y="1106"/>
                  <a:pt x="2529" y="1064"/>
                  <a:pt x="2528" y="1027"/>
                </a:cubicBezTo>
                <a:cubicBezTo>
                  <a:pt x="2537" y="1033"/>
                  <a:pt x="2537" y="1049"/>
                  <a:pt x="2545" y="1047"/>
                </a:cubicBezTo>
                <a:cubicBezTo>
                  <a:pt x="2545" y="1065"/>
                  <a:pt x="2530" y="1065"/>
                  <a:pt x="2532" y="1086"/>
                </a:cubicBezTo>
                <a:cubicBezTo>
                  <a:pt x="2538" y="1086"/>
                  <a:pt x="2546" y="1095"/>
                  <a:pt x="2539" y="1110"/>
                </a:cubicBezTo>
                <a:cubicBezTo>
                  <a:pt x="2572" y="1111"/>
                  <a:pt x="2548" y="1045"/>
                  <a:pt x="2569" y="1031"/>
                </a:cubicBezTo>
                <a:cubicBezTo>
                  <a:pt x="2562" y="1090"/>
                  <a:pt x="2554" y="1139"/>
                  <a:pt x="2542" y="1202"/>
                </a:cubicBezTo>
                <a:cubicBezTo>
                  <a:pt x="2543" y="1212"/>
                  <a:pt x="2565" y="1198"/>
                  <a:pt x="2559" y="1218"/>
                </a:cubicBezTo>
                <a:cubicBezTo>
                  <a:pt x="2566" y="1213"/>
                  <a:pt x="2568" y="1190"/>
                  <a:pt x="2579" y="1202"/>
                </a:cubicBezTo>
                <a:cubicBezTo>
                  <a:pt x="2581" y="1181"/>
                  <a:pt x="2583" y="1162"/>
                  <a:pt x="2592" y="1150"/>
                </a:cubicBezTo>
                <a:cubicBezTo>
                  <a:pt x="2600" y="1148"/>
                  <a:pt x="2597" y="1158"/>
                  <a:pt x="2602" y="1158"/>
                </a:cubicBezTo>
                <a:cubicBezTo>
                  <a:pt x="2600" y="1177"/>
                  <a:pt x="2591" y="1187"/>
                  <a:pt x="2589" y="1206"/>
                </a:cubicBezTo>
                <a:cubicBezTo>
                  <a:pt x="2613" y="1195"/>
                  <a:pt x="2619" y="1136"/>
                  <a:pt x="2609" y="1110"/>
                </a:cubicBezTo>
                <a:cubicBezTo>
                  <a:pt x="2595" y="1115"/>
                  <a:pt x="2609" y="1127"/>
                  <a:pt x="2609" y="1138"/>
                </a:cubicBezTo>
                <a:cubicBezTo>
                  <a:pt x="2592" y="1135"/>
                  <a:pt x="2589" y="1128"/>
                  <a:pt x="2572" y="1142"/>
                </a:cubicBezTo>
                <a:cubicBezTo>
                  <a:pt x="2564" y="1130"/>
                  <a:pt x="2582" y="1103"/>
                  <a:pt x="2569" y="1106"/>
                </a:cubicBezTo>
                <a:cubicBezTo>
                  <a:pt x="2570" y="1093"/>
                  <a:pt x="2573" y="1041"/>
                  <a:pt x="2576" y="1027"/>
                </a:cubicBezTo>
                <a:cubicBezTo>
                  <a:pt x="2575" y="981"/>
                  <a:pt x="2581" y="1024"/>
                  <a:pt x="2579" y="1047"/>
                </a:cubicBezTo>
                <a:cubicBezTo>
                  <a:pt x="2583" y="1052"/>
                  <a:pt x="2586" y="1048"/>
                  <a:pt x="2596" y="1047"/>
                </a:cubicBezTo>
                <a:cubicBezTo>
                  <a:pt x="2598" y="1059"/>
                  <a:pt x="2590" y="1058"/>
                  <a:pt x="2592" y="1071"/>
                </a:cubicBezTo>
                <a:cubicBezTo>
                  <a:pt x="2599" y="1073"/>
                  <a:pt x="2600" y="1063"/>
                  <a:pt x="2596" y="1063"/>
                </a:cubicBezTo>
                <a:cubicBezTo>
                  <a:pt x="2599" y="1049"/>
                  <a:pt x="2603" y="1062"/>
                  <a:pt x="2609" y="1055"/>
                </a:cubicBezTo>
                <a:cubicBezTo>
                  <a:pt x="2607" y="1032"/>
                  <a:pt x="2614" y="1021"/>
                  <a:pt x="2613" y="999"/>
                </a:cubicBezTo>
                <a:cubicBezTo>
                  <a:pt x="2618" y="998"/>
                  <a:pt x="2621" y="1006"/>
                  <a:pt x="2623" y="999"/>
                </a:cubicBezTo>
                <a:cubicBezTo>
                  <a:pt x="2630" y="1000"/>
                  <a:pt x="2624" y="1016"/>
                  <a:pt x="2629" y="1019"/>
                </a:cubicBezTo>
                <a:cubicBezTo>
                  <a:pt x="2649" y="1008"/>
                  <a:pt x="2661" y="1001"/>
                  <a:pt x="2676" y="995"/>
                </a:cubicBezTo>
                <a:cubicBezTo>
                  <a:pt x="2672" y="990"/>
                  <a:pt x="2673" y="978"/>
                  <a:pt x="2673" y="967"/>
                </a:cubicBezTo>
                <a:cubicBezTo>
                  <a:pt x="2670" y="955"/>
                  <a:pt x="2668" y="976"/>
                  <a:pt x="2660" y="971"/>
                </a:cubicBezTo>
                <a:cubicBezTo>
                  <a:pt x="2660" y="960"/>
                  <a:pt x="2661" y="948"/>
                  <a:pt x="2656" y="943"/>
                </a:cubicBezTo>
                <a:cubicBezTo>
                  <a:pt x="2644" y="946"/>
                  <a:pt x="2657" y="956"/>
                  <a:pt x="2653" y="971"/>
                </a:cubicBezTo>
                <a:cubicBezTo>
                  <a:pt x="2645" y="956"/>
                  <a:pt x="2624" y="957"/>
                  <a:pt x="2623" y="935"/>
                </a:cubicBezTo>
                <a:cubicBezTo>
                  <a:pt x="2633" y="932"/>
                  <a:pt x="2627" y="948"/>
                  <a:pt x="2636" y="947"/>
                </a:cubicBezTo>
                <a:cubicBezTo>
                  <a:pt x="2647" y="900"/>
                  <a:pt x="2630" y="885"/>
                  <a:pt x="2633" y="848"/>
                </a:cubicBezTo>
                <a:cubicBezTo>
                  <a:pt x="2642" y="843"/>
                  <a:pt x="2670" y="870"/>
                  <a:pt x="2673" y="844"/>
                </a:cubicBezTo>
                <a:cubicBezTo>
                  <a:pt x="2724" y="845"/>
                  <a:pt x="2695" y="915"/>
                  <a:pt x="2713" y="939"/>
                </a:cubicBezTo>
                <a:cubicBezTo>
                  <a:pt x="2713" y="957"/>
                  <a:pt x="2709" y="971"/>
                  <a:pt x="2693" y="971"/>
                </a:cubicBezTo>
                <a:cubicBezTo>
                  <a:pt x="2694" y="934"/>
                  <a:pt x="2710" y="896"/>
                  <a:pt x="2680" y="883"/>
                </a:cubicBezTo>
                <a:cubicBezTo>
                  <a:pt x="2677" y="884"/>
                  <a:pt x="2676" y="887"/>
                  <a:pt x="2673" y="887"/>
                </a:cubicBezTo>
                <a:cubicBezTo>
                  <a:pt x="2677" y="908"/>
                  <a:pt x="2677" y="933"/>
                  <a:pt x="2690" y="943"/>
                </a:cubicBezTo>
                <a:cubicBezTo>
                  <a:pt x="2676" y="950"/>
                  <a:pt x="2697" y="974"/>
                  <a:pt x="2676" y="975"/>
                </a:cubicBezTo>
                <a:cubicBezTo>
                  <a:pt x="2692" y="1001"/>
                  <a:pt x="2679" y="1010"/>
                  <a:pt x="2676" y="1043"/>
                </a:cubicBezTo>
                <a:cubicBezTo>
                  <a:pt x="2679" y="1046"/>
                  <a:pt x="2683" y="1049"/>
                  <a:pt x="2687" y="1051"/>
                </a:cubicBezTo>
                <a:cubicBezTo>
                  <a:pt x="2694" y="1041"/>
                  <a:pt x="2688" y="1015"/>
                  <a:pt x="2690" y="999"/>
                </a:cubicBezTo>
                <a:cubicBezTo>
                  <a:pt x="2725" y="1017"/>
                  <a:pt x="2683" y="1056"/>
                  <a:pt x="2680" y="1078"/>
                </a:cubicBezTo>
                <a:cubicBezTo>
                  <a:pt x="2696" y="1064"/>
                  <a:pt x="2707" y="1081"/>
                  <a:pt x="2710" y="1063"/>
                </a:cubicBezTo>
                <a:cubicBezTo>
                  <a:pt x="2724" y="1073"/>
                  <a:pt x="2707" y="1133"/>
                  <a:pt x="2683" y="1122"/>
                </a:cubicBezTo>
                <a:cubicBezTo>
                  <a:pt x="2681" y="1138"/>
                  <a:pt x="2688" y="1143"/>
                  <a:pt x="2693" y="1150"/>
                </a:cubicBezTo>
                <a:cubicBezTo>
                  <a:pt x="2688" y="1160"/>
                  <a:pt x="2688" y="1175"/>
                  <a:pt x="2680" y="1182"/>
                </a:cubicBezTo>
                <a:cubicBezTo>
                  <a:pt x="2695" y="1226"/>
                  <a:pt x="2642" y="1243"/>
                  <a:pt x="2653" y="1293"/>
                </a:cubicBezTo>
                <a:cubicBezTo>
                  <a:pt x="2638" y="1301"/>
                  <a:pt x="2643" y="1309"/>
                  <a:pt x="2636" y="1325"/>
                </a:cubicBezTo>
                <a:cubicBezTo>
                  <a:pt x="2613" y="1327"/>
                  <a:pt x="2597" y="1316"/>
                  <a:pt x="2582" y="1329"/>
                </a:cubicBezTo>
                <a:cubicBezTo>
                  <a:pt x="2591" y="1339"/>
                  <a:pt x="2605" y="1342"/>
                  <a:pt x="2616" y="1349"/>
                </a:cubicBezTo>
                <a:cubicBezTo>
                  <a:pt x="2619" y="1350"/>
                  <a:pt x="2619" y="1348"/>
                  <a:pt x="2619" y="1345"/>
                </a:cubicBezTo>
                <a:cubicBezTo>
                  <a:pt x="2603" y="1366"/>
                  <a:pt x="2576" y="1408"/>
                  <a:pt x="2545" y="1425"/>
                </a:cubicBezTo>
                <a:close/>
                <a:moveTo>
                  <a:pt x="2582" y="1385"/>
                </a:moveTo>
                <a:cubicBezTo>
                  <a:pt x="2577" y="1379"/>
                  <a:pt x="2563" y="1384"/>
                  <a:pt x="2565" y="1369"/>
                </a:cubicBezTo>
                <a:cubicBezTo>
                  <a:pt x="2548" y="1386"/>
                  <a:pt x="2538" y="1384"/>
                  <a:pt x="2522" y="1401"/>
                </a:cubicBezTo>
                <a:cubicBezTo>
                  <a:pt x="2543" y="1412"/>
                  <a:pt x="2569" y="1396"/>
                  <a:pt x="2582" y="1385"/>
                </a:cubicBezTo>
                <a:close/>
                <a:moveTo>
                  <a:pt x="681" y="525"/>
                </a:moveTo>
                <a:cubicBezTo>
                  <a:pt x="698" y="527"/>
                  <a:pt x="717" y="511"/>
                  <a:pt x="708" y="497"/>
                </a:cubicBezTo>
                <a:cubicBezTo>
                  <a:pt x="708" y="499"/>
                  <a:pt x="705" y="502"/>
                  <a:pt x="705" y="497"/>
                </a:cubicBezTo>
                <a:cubicBezTo>
                  <a:pt x="693" y="502"/>
                  <a:pt x="687" y="513"/>
                  <a:pt x="681" y="525"/>
                </a:cubicBezTo>
                <a:close/>
                <a:moveTo>
                  <a:pt x="917" y="159"/>
                </a:moveTo>
                <a:cubicBezTo>
                  <a:pt x="922" y="158"/>
                  <a:pt x="929" y="160"/>
                  <a:pt x="930" y="155"/>
                </a:cubicBezTo>
                <a:cubicBezTo>
                  <a:pt x="918" y="149"/>
                  <a:pt x="938" y="149"/>
                  <a:pt x="933" y="139"/>
                </a:cubicBezTo>
                <a:cubicBezTo>
                  <a:pt x="905" y="161"/>
                  <a:pt x="853" y="163"/>
                  <a:pt x="843" y="199"/>
                </a:cubicBezTo>
                <a:cubicBezTo>
                  <a:pt x="865" y="182"/>
                  <a:pt x="898" y="197"/>
                  <a:pt x="917" y="159"/>
                </a:cubicBezTo>
                <a:close/>
                <a:moveTo>
                  <a:pt x="2088" y="378"/>
                </a:moveTo>
                <a:cubicBezTo>
                  <a:pt x="2101" y="375"/>
                  <a:pt x="2107" y="382"/>
                  <a:pt x="2118" y="382"/>
                </a:cubicBezTo>
                <a:cubicBezTo>
                  <a:pt x="2120" y="358"/>
                  <a:pt x="2090" y="357"/>
                  <a:pt x="2088" y="378"/>
                </a:cubicBezTo>
                <a:close/>
                <a:moveTo>
                  <a:pt x="2673" y="1146"/>
                </a:moveTo>
                <a:cubicBezTo>
                  <a:pt x="2679" y="1138"/>
                  <a:pt x="2677" y="1121"/>
                  <a:pt x="2680" y="1110"/>
                </a:cubicBezTo>
                <a:cubicBezTo>
                  <a:pt x="2672" y="1112"/>
                  <a:pt x="2658" y="1143"/>
                  <a:pt x="2673" y="1146"/>
                </a:cubicBezTo>
                <a:close/>
                <a:moveTo>
                  <a:pt x="2660" y="1182"/>
                </a:moveTo>
                <a:cubicBezTo>
                  <a:pt x="2657" y="1190"/>
                  <a:pt x="2648" y="1199"/>
                  <a:pt x="2660" y="1202"/>
                </a:cubicBezTo>
                <a:cubicBezTo>
                  <a:pt x="2662" y="1194"/>
                  <a:pt x="2671" y="1185"/>
                  <a:pt x="2660" y="1182"/>
                </a:cubicBezTo>
                <a:close/>
                <a:moveTo>
                  <a:pt x="2646" y="856"/>
                </a:moveTo>
                <a:cubicBezTo>
                  <a:pt x="2650" y="881"/>
                  <a:pt x="2641" y="899"/>
                  <a:pt x="2653" y="911"/>
                </a:cubicBezTo>
                <a:cubicBezTo>
                  <a:pt x="2654" y="908"/>
                  <a:pt x="2656" y="907"/>
                  <a:pt x="2660" y="907"/>
                </a:cubicBezTo>
                <a:cubicBezTo>
                  <a:pt x="2658" y="882"/>
                  <a:pt x="2663" y="867"/>
                  <a:pt x="2646" y="856"/>
                </a:cubicBezTo>
                <a:close/>
                <a:moveTo>
                  <a:pt x="2646" y="1106"/>
                </a:moveTo>
                <a:cubicBezTo>
                  <a:pt x="2633" y="1109"/>
                  <a:pt x="2627" y="1153"/>
                  <a:pt x="2623" y="1178"/>
                </a:cubicBezTo>
                <a:cubicBezTo>
                  <a:pt x="2634" y="1161"/>
                  <a:pt x="2649" y="1128"/>
                  <a:pt x="2646" y="1106"/>
                </a:cubicBezTo>
                <a:close/>
                <a:moveTo>
                  <a:pt x="2609" y="1222"/>
                </a:moveTo>
                <a:cubicBezTo>
                  <a:pt x="2614" y="1215"/>
                  <a:pt x="2631" y="1187"/>
                  <a:pt x="2619" y="1186"/>
                </a:cubicBezTo>
                <a:cubicBezTo>
                  <a:pt x="2619" y="1199"/>
                  <a:pt x="2600" y="1211"/>
                  <a:pt x="2609" y="1222"/>
                </a:cubicBezTo>
                <a:close/>
                <a:moveTo>
                  <a:pt x="2542" y="1242"/>
                </a:moveTo>
                <a:cubicBezTo>
                  <a:pt x="2526" y="1240"/>
                  <a:pt x="2528" y="1260"/>
                  <a:pt x="2525" y="1274"/>
                </a:cubicBezTo>
                <a:cubicBezTo>
                  <a:pt x="2533" y="1268"/>
                  <a:pt x="2538" y="1284"/>
                  <a:pt x="2539" y="1274"/>
                </a:cubicBezTo>
                <a:cubicBezTo>
                  <a:pt x="2538" y="1268"/>
                  <a:pt x="2541" y="1255"/>
                  <a:pt x="2542" y="1242"/>
                </a:cubicBezTo>
                <a:close/>
                <a:moveTo>
                  <a:pt x="2501" y="1266"/>
                </a:moveTo>
                <a:cubicBezTo>
                  <a:pt x="2512" y="1255"/>
                  <a:pt x="2527" y="1251"/>
                  <a:pt x="2528" y="1230"/>
                </a:cubicBezTo>
                <a:cubicBezTo>
                  <a:pt x="2518" y="1237"/>
                  <a:pt x="2499" y="1256"/>
                  <a:pt x="2501" y="1266"/>
                </a:cubicBezTo>
                <a:close/>
                <a:moveTo>
                  <a:pt x="2461" y="1035"/>
                </a:moveTo>
                <a:cubicBezTo>
                  <a:pt x="2472" y="1036"/>
                  <a:pt x="2469" y="1020"/>
                  <a:pt x="2475" y="1015"/>
                </a:cubicBezTo>
                <a:cubicBezTo>
                  <a:pt x="2465" y="1016"/>
                  <a:pt x="2455" y="1027"/>
                  <a:pt x="2461" y="1035"/>
                </a:cubicBezTo>
                <a:close/>
                <a:moveTo>
                  <a:pt x="2397" y="720"/>
                </a:moveTo>
                <a:cubicBezTo>
                  <a:pt x="2407" y="726"/>
                  <a:pt x="2402" y="748"/>
                  <a:pt x="2417" y="748"/>
                </a:cubicBezTo>
                <a:cubicBezTo>
                  <a:pt x="2422" y="743"/>
                  <a:pt x="2421" y="731"/>
                  <a:pt x="2421" y="720"/>
                </a:cubicBezTo>
                <a:cubicBezTo>
                  <a:pt x="2411" y="717"/>
                  <a:pt x="2412" y="726"/>
                  <a:pt x="2404" y="724"/>
                </a:cubicBezTo>
                <a:cubicBezTo>
                  <a:pt x="2403" y="720"/>
                  <a:pt x="2398" y="715"/>
                  <a:pt x="2397" y="720"/>
                </a:cubicBezTo>
                <a:close/>
                <a:moveTo>
                  <a:pt x="2380" y="788"/>
                </a:moveTo>
                <a:cubicBezTo>
                  <a:pt x="2388" y="757"/>
                  <a:pt x="2354" y="733"/>
                  <a:pt x="2350" y="696"/>
                </a:cubicBezTo>
                <a:cubicBezTo>
                  <a:pt x="2334" y="695"/>
                  <a:pt x="2332" y="718"/>
                  <a:pt x="2320" y="700"/>
                </a:cubicBezTo>
                <a:cubicBezTo>
                  <a:pt x="2311" y="732"/>
                  <a:pt x="2340" y="760"/>
                  <a:pt x="2353" y="764"/>
                </a:cubicBezTo>
                <a:cubicBezTo>
                  <a:pt x="2350" y="763"/>
                  <a:pt x="2342" y="749"/>
                  <a:pt x="2350" y="748"/>
                </a:cubicBezTo>
                <a:cubicBezTo>
                  <a:pt x="2376" y="774"/>
                  <a:pt x="2385" y="827"/>
                  <a:pt x="2414" y="859"/>
                </a:cubicBezTo>
                <a:cubicBezTo>
                  <a:pt x="2406" y="832"/>
                  <a:pt x="2398" y="804"/>
                  <a:pt x="2380" y="788"/>
                </a:cubicBezTo>
                <a:close/>
                <a:moveTo>
                  <a:pt x="2377" y="871"/>
                </a:moveTo>
                <a:cubicBezTo>
                  <a:pt x="2381" y="896"/>
                  <a:pt x="2390" y="914"/>
                  <a:pt x="2407" y="923"/>
                </a:cubicBezTo>
                <a:cubicBezTo>
                  <a:pt x="2417" y="895"/>
                  <a:pt x="2392" y="884"/>
                  <a:pt x="2384" y="867"/>
                </a:cubicBezTo>
                <a:cubicBezTo>
                  <a:pt x="2374" y="849"/>
                  <a:pt x="2378" y="825"/>
                  <a:pt x="2364" y="804"/>
                </a:cubicBezTo>
                <a:cubicBezTo>
                  <a:pt x="2362" y="817"/>
                  <a:pt x="2365" y="826"/>
                  <a:pt x="2367" y="836"/>
                </a:cubicBezTo>
                <a:cubicBezTo>
                  <a:pt x="2358" y="835"/>
                  <a:pt x="2362" y="820"/>
                  <a:pt x="2353" y="820"/>
                </a:cubicBezTo>
                <a:cubicBezTo>
                  <a:pt x="2351" y="832"/>
                  <a:pt x="2359" y="831"/>
                  <a:pt x="2357" y="844"/>
                </a:cubicBezTo>
                <a:cubicBezTo>
                  <a:pt x="2364" y="849"/>
                  <a:pt x="2369" y="833"/>
                  <a:pt x="2370" y="844"/>
                </a:cubicBezTo>
                <a:cubicBezTo>
                  <a:pt x="2362" y="863"/>
                  <a:pt x="2369" y="899"/>
                  <a:pt x="2377" y="871"/>
                </a:cubicBezTo>
                <a:close/>
                <a:moveTo>
                  <a:pt x="2370" y="887"/>
                </a:moveTo>
                <a:cubicBezTo>
                  <a:pt x="2372" y="905"/>
                  <a:pt x="2366" y="912"/>
                  <a:pt x="2360" y="919"/>
                </a:cubicBezTo>
                <a:cubicBezTo>
                  <a:pt x="2351" y="907"/>
                  <a:pt x="2361" y="895"/>
                  <a:pt x="2350" y="887"/>
                </a:cubicBezTo>
                <a:cubicBezTo>
                  <a:pt x="2350" y="892"/>
                  <a:pt x="2349" y="897"/>
                  <a:pt x="2343" y="895"/>
                </a:cubicBezTo>
                <a:cubicBezTo>
                  <a:pt x="2342" y="921"/>
                  <a:pt x="2367" y="936"/>
                  <a:pt x="2364" y="951"/>
                </a:cubicBezTo>
                <a:cubicBezTo>
                  <a:pt x="2359" y="951"/>
                  <a:pt x="2360" y="944"/>
                  <a:pt x="2357" y="943"/>
                </a:cubicBezTo>
                <a:cubicBezTo>
                  <a:pt x="2355" y="951"/>
                  <a:pt x="2347" y="950"/>
                  <a:pt x="2350" y="963"/>
                </a:cubicBezTo>
                <a:cubicBezTo>
                  <a:pt x="2366" y="952"/>
                  <a:pt x="2372" y="958"/>
                  <a:pt x="2377" y="979"/>
                </a:cubicBezTo>
                <a:cubicBezTo>
                  <a:pt x="2385" y="973"/>
                  <a:pt x="2390" y="989"/>
                  <a:pt x="2390" y="979"/>
                </a:cubicBezTo>
                <a:cubicBezTo>
                  <a:pt x="2381" y="957"/>
                  <a:pt x="2392" y="908"/>
                  <a:pt x="2370" y="887"/>
                </a:cubicBezTo>
                <a:close/>
                <a:moveTo>
                  <a:pt x="2384" y="676"/>
                </a:moveTo>
                <a:cubicBezTo>
                  <a:pt x="2385" y="692"/>
                  <a:pt x="2387" y="707"/>
                  <a:pt x="2401" y="708"/>
                </a:cubicBezTo>
                <a:cubicBezTo>
                  <a:pt x="2399" y="692"/>
                  <a:pt x="2394" y="681"/>
                  <a:pt x="2384" y="676"/>
                </a:cubicBezTo>
                <a:close/>
                <a:moveTo>
                  <a:pt x="2390" y="844"/>
                </a:moveTo>
                <a:cubicBezTo>
                  <a:pt x="2389" y="856"/>
                  <a:pt x="2395" y="860"/>
                  <a:pt x="2401" y="863"/>
                </a:cubicBezTo>
                <a:cubicBezTo>
                  <a:pt x="2400" y="853"/>
                  <a:pt x="2400" y="843"/>
                  <a:pt x="2390" y="844"/>
                </a:cubicBezTo>
                <a:close/>
                <a:moveTo>
                  <a:pt x="2377" y="473"/>
                </a:moveTo>
                <a:cubicBezTo>
                  <a:pt x="2377" y="480"/>
                  <a:pt x="2377" y="487"/>
                  <a:pt x="2377" y="493"/>
                </a:cubicBezTo>
                <a:cubicBezTo>
                  <a:pt x="2383" y="492"/>
                  <a:pt x="2384" y="498"/>
                  <a:pt x="2390" y="497"/>
                </a:cubicBezTo>
                <a:cubicBezTo>
                  <a:pt x="2389" y="485"/>
                  <a:pt x="2385" y="478"/>
                  <a:pt x="2377" y="473"/>
                </a:cubicBezTo>
                <a:close/>
                <a:moveTo>
                  <a:pt x="2364" y="1520"/>
                </a:moveTo>
                <a:cubicBezTo>
                  <a:pt x="2376" y="1519"/>
                  <a:pt x="2387" y="1516"/>
                  <a:pt x="2390" y="1504"/>
                </a:cubicBezTo>
                <a:cubicBezTo>
                  <a:pt x="2378" y="1505"/>
                  <a:pt x="2369" y="1511"/>
                  <a:pt x="2364" y="1520"/>
                </a:cubicBezTo>
                <a:close/>
                <a:moveTo>
                  <a:pt x="2377" y="569"/>
                </a:moveTo>
                <a:cubicBezTo>
                  <a:pt x="2370" y="568"/>
                  <a:pt x="2370" y="574"/>
                  <a:pt x="2367" y="577"/>
                </a:cubicBezTo>
                <a:cubicBezTo>
                  <a:pt x="2363" y="576"/>
                  <a:pt x="2359" y="570"/>
                  <a:pt x="2357" y="577"/>
                </a:cubicBezTo>
                <a:cubicBezTo>
                  <a:pt x="2366" y="582"/>
                  <a:pt x="2369" y="595"/>
                  <a:pt x="2384" y="593"/>
                </a:cubicBezTo>
                <a:cubicBezTo>
                  <a:pt x="2387" y="578"/>
                  <a:pt x="2375" y="581"/>
                  <a:pt x="2377" y="569"/>
                </a:cubicBezTo>
                <a:close/>
                <a:moveTo>
                  <a:pt x="2370" y="517"/>
                </a:moveTo>
                <a:cubicBezTo>
                  <a:pt x="2371" y="512"/>
                  <a:pt x="2376" y="513"/>
                  <a:pt x="2380" y="513"/>
                </a:cubicBezTo>
                <a:cubicBezTo>
                  <a:pt x="2382" y="499"/>
                  <a:pt x="2363" y="490"/>
                  <a:pt x="2360" y="505"/>
                </a:cubicBezTo>
                <a:cubicBezTo>
                  <a:pt x="2364" y="507"/>
                  <a:pt x="2368" y="509"/>
                  <a:pt x="2370" y="513"/>
                </a:cubicBezTo>
                <a:cubicBezTo>
                  <a:pt x="2365" y="513"/>
                  <a:pt x="2368" y="525"/>
                  <a:pt x="2370" y="517"/>
                </a:cubicBezTo>
                <a:close/>
                <a:moveTo>
                  <a:pt x="2347" y="621"/>
                </a:moveTo>
                <a:cubicBezTo>
                  <a:pt x="2362" y="621"/>
                  <a:pt x="2361" y="641"/>
                  <a:pt x="2374" y="645"/>
                </a:cubicBezTo>
                <a:cubicBezTo>
                  <a:pt x="2377" y="626"/>
                  <a:pt x="2370" y="620"/>
                  <a:pt x="2377" y="605"/>
                </a:cubicBezTo>
                <a:cubicBezTo>
                  <a:pt x="2368" y="589"/>
                  <a:pt x="2345" y="589"/>
                  <a:pt x="2343" y="565"/>
                </a:cubicBezTo>
                <a:cubicBezTo>
                  <a:pt x="2350" y="558"/>
                  <a:pt x="2358" y="553"/>
                  <a:pt x="2357" y="537"/>
                </a:cubicBezTo>
                <a:cubicBezTo>
                  <a:pt x="2349" y="535"/>
                  <a:pt x="2339" y="534"/>
                  <a:pt x="2340" y="521"/>
                </a:cubicBezTo>
                <a:cubicBezTo>
                  <a:pt x="2347" y="530"/>
                  <a:pt x="2350" y="519"/>
                  <a:pt x="2360" y="521"/>
                </a:cubicBezTo>
                <a:cubicBezTo>
                  <a:pt x="2351" y="497"/>
                  <a:pt x="2352" y="483"/>
                  <a:pt x="2337" y="465"/>
                </a:cubicBezTo>
                <a:cubicBezTo>
                  <a:pt x="2338" y="474"/>
                  <a:pt x="2344" y="487"/>
                  <a:pt x="2333" y="489"/>
                </a:cubicBezTo>
                <a:cubicBezTo>
                  <a:pt x="2321" y="477"/>
                  <a:pt x="2301" y="474"/>
                  <a:pt x="2289" y="461"/>
                </a:cubicBezTo>
                <a:cubicBezTo>
                  <a:pt x="2285" y="476"/>
                  <a:pt x="2299" y="469"/>
                  <a:pt x="2296" y="481"/>
                </a:cubicBezTo>
                <a:cubicBezTo>
                  <a:pt x="2287" y="471"/>
                  <a:pt x="2280" y="483"/>
                  <a:pt x="2273" y="485"/>
                </a:cubicBezTo>
                <a:cubicBezTo>
                  <a:pt x="2269" y="483"/>
                  <a:pt x="2265" y="481"/>
                  <a:pt x="2263" y="477"/>
                </a:cubicBezTo>
                <a:cubicBezTo>
                  <a:pt x="2268" y="477"/>
                  <a:pt x="2274" y="478"/>
                  <a:pt x="2273" y="469"/>
                </a:cubicBezTo>
                <a:cubicBezTo>
                  <a:pt x="2257" y="455"/>
                  <a:pt x="2228" y="434"/>
                  <a:pt x="2215" y="430"/>
                </a:cubicBezTo>
                <a:cubicBezTo>
                  <a:pt x="2227" y="447"/>
                  <a:pt x="2245" y="455"/>
                  <a:pt x="2256" y="473"/>
                </a:cubicBezTo>
                <a:cubicBezTo>
                  <a:pt x="2251" y="468"/>
                  <a:pt x="2243" y="465"/>
                  <a:pt x="2236" y="461"/>
                </a:cubicBezTo>
                <a:cubicBezTo>
                  <a:pt x="2237" y="482"/>
                  <a:pt x="2250" y="490"/>
                  <a:pt x="2256" y="505"/>
                </a:cubicBezTo>
                <a:cubicBezTo>
                  <a:pt x="2236" y="491"/>
                  <a:pt x="2224" y="445"/>
                  <a:pt x="2202" y="445"/>
                </a:cubicBezTo>
                <a:cubicBezTo>
                  <a:pt x="2220" y="475"/>
                  <a:pt x="2232" y="510"/>
                  <a:pt x="2252" y="537"/>
                </a:cubicBezTo>
                <a:cubicBezTo>
                  <a:pt x="2279" y="522"/>
                  <a:pt x="2306" y="582"/>
                  <a:pt x="2333" y="581"/>
                </a:cubicBezTo>
                <a:cubicBezTo>
                  <a:pt x="2320" y="577"/>
                  <a:pt x="2323" y="592"/>
                  <a:pt x="2320" y="601"/>
                </a:cubicBezTo>
                <a:cubicBezTo>
                  <a:pt x="2324" y="612"/>
                  <a:pt x="2336" y="616"/>
                  <a:pt x="2340" y="629"/>
                </a:cubicBezTo>
                <a:cubicBezTo>
                  <a:pt x="2325" y="618"/>
                  <a:pt x="2309" y="607"/>
                  <a:pt x="2296" y="593"/>
                </a:cubicBezTo>
                <a:cubicBezTo>
                  <a:pt x="2296" y="572"/>
                  <a:pt x="2288" y="560"/>
                  <a:pt x="2273" y="557"/>
                </a:cubicBezTo>
                <a:cubicBezTo>
                  <a:pt x="2273" y="569"/>
                  <a:pt x="2290" y="582"/>
                  <a:pt x="2283" y="589"/>
                </a:cubicBezTo>
                <a:cubicBezTo>
                  <a:pt x="2275" y="588"/>
                  <a:pt x="2277" y="575"/>
                  <a:pt x="2266" y="577"/>
                </a:cubicBezTo>
                <a:cubicBezTo>
                  <a:pt x="2266" y="594"/>
                  <a:pt x="2273" y="603"/>
                  <a:pt x="2276" y="617"/>
                </a:cubicBezTo>
                <a:cubicBezTo>
                  <a:pt x="2282" y="611"/>
                  <a:pt x="2281" y="596"/>
                  <a:pt x="2293" y="597"/>
                </a:cubicBezTo>
                <a:cubicBezTo>
                  <a:pt x="2294" y="614"/>
                  <a:pt x="2307" y="617"/>
                  <a:pt x="2310" y="633"/>
                </a:cubicBezTo>
                <a:cubicBezTo>
                  <a:pt x="2303" y="631"/>
                  <a:pt x="2301" y="624"/>
                  <a:pt x="2293" y="625"/>
                </a:cubicBezTo>
                <a:cubicBezTo>
                  <a:pt x="2306" y="649"/>
                  <a:pt x="2323" y="669"/>
                  <a:pt x="2333" y="696"/>
                </a:cubicBezTo>
                <a:cubicBezTo>
                  <a:pt x="2338" y="684"/>
                  <a:pt x="2332" y="682"/>
                  <a:pt x="2333" y="664"/>
                </a:cubicBezTo>
                <a:cubicBezTo>
                  <a:pt x="2338" y="664"/>
                  <a:pt x="2343" y="681"/>
                  <a:pt x="2347" y="668"/>
                </a:cubicBezTo>
                <a:cubicBezTo>
                  <a:pt x="2340" y="654"/>
                  <a:pt x="2310" y="649"/>
                  <a:pt x="2316" y="633"/>
                </a:cubicBezTo>
                <a:cubicBezTo>
                  <a:pt x="2329" y="642"/>
                  <a:pt x="2333" y="638"/>
                  <a:pt x="2347" y="648"/>
                </a:cubicBezTo>
                <a:cubicBezTo>
                  <a:pt x="2357" y="641"/>
                  <a:pt x="2339" y="624"/>
                  <a:pt x="2347" y="621"/>
                </a:cubicBezTo>
                <a:close/>
                <a:moveTo>
                  <a:pt x="2343" y="1182"/>
                </a:moveTo>
                <a:cubicBezTo>
                  <a:pt x="2359" y="1177"/>
                  <a:pt x="2366" y="1161"/>
                  <a:pt x="2370" y="1142"/>
                </a:cubicBezTo>
                <a:cubicBezTo>
                  <a:pt x="2349" y="1147"/>
                  <a:pt x="2371" y="1127"/>
                  <a:pt x="2360" y="1122"/>
                </a:cubicBezTo>
                <a:cubicBezTo>
                  <a:pt x="2359" y="1145"/>
                  <a:pt x="2348" y="1155"/>
                  <a:pt x="2333" y="1162"/>
                </a:cubicBezTo>
                <a:cubicBezTo>
                  <a:pt x="2332" y="1150"/>
                  <a:pt x="2316" y="1155"/>
                  <a:pt x="2306" y="1154"/>
                </a:cubicBezTo>
                <a:cubicBezTo>
                  <a:pt x="2312" y="1173"/>
                  <a:pt x="2301" y="1176"/>
                  <a:pt x="2306" y="1186"/>
                </a:cubicBezTo>
                <a:cubicBezTo>
                  <a:pt x="2311" y="1182"/>
                  <a:pt x="2326" y="1200"/>
                  <a:pt x="2333" y="1206"/>
                </a:cubicBezTo>
                <a:cubicBezTo>
                  <a:pt x="2347" y="1192"/>
                  <a:pt x="2334" y="1170"/>
                  <a:pt x="2353" y="1162"/>
                </a:cubicBezTo>
                <a:cubicBezTo>
                  <a:pt x="2353" y="1173"/>
                  <a:pt x="2343" y="1171"/>
                  <a:pt x="2343" y="1182"/>
                </a:cubicBezTo>
                <a:close/>
                <a:moveTo>
                  <a:pt x="2323" y="422"/>
                </a:moveTo>
                <a:cubicBezTo>
                  <a:pt x="2324" y="414"/>
                  <a:pt x="2319" y="414"/>
                  <a:pt x="2316" y="410"/>
                </a:cubicBezTo>
                <a:cubicBezTo>
                  <a:pt x="2327" y="399"/>
                  <a:pt x="2337" y="414"/>
                  <a:pt x="2347" y="418"/>
                </a:cubicBezTo>
                <a:cubicBezTo>
                  <a:pt x="2351" y="408"/>
                  <a:pt x="2339" y="398"/>
                  <a:pt x="2347" y="398"/>
                </a:cubicBezTo>
                <a:cubicBezTo>
                  <a:pt x="2350" y="403"/>
                  <a:pt x="2352" y="410"/>
                  <a:pt x="2360" y="410"/>
                </a:cubicBezTo>
                <a:cubicBezTo>
                  <a:pt x="2363" y="392"/>
                  <a:pt x="2350" y="392"/>
                  <a:pt x="2350" y="378"/>
                </a:cubicBezTo>
                <a:cubicBezTo>
                  <a:pt x="2357" y="377"/>
                  <a:pt x="2357" y="383"/>
                  <a:pt x="2360" y="386"/>
                </a:cubicBezTo>
                <a:cubicBezTo>
                  <a:pt x="2363" y="373"/>
                  <a:pt x="2355" y="373"/>
                  <a:pt x="2353" y="366"/>
                </a:cubicBezTo>
                <a:cubicBezTo>
                  <a:pt x="2333" y="379"/>
                  <a:pt x="2314" y="365"/>
                  <a:pt x="2296" y="366"/>
                </a:cubicBezTo>
                <a:cubicBezTo>
                  <a:pt x="2290" y="368"/>
                  <a:pt x="2296" y="385"/>
                  <a:pt x="2289" y="386"/>
                </a:cubicBezTo>
                <a:cubicBezTo>
                  <a:pt x="2283" y="377"/>
                  <a:pt x="2280" y="365"/>
                  <a:pt x="2266" y="366"/>
                </a:cubicBezTo>
                <a:cubicBezTo>
                  <a:pt x="2264" y="373"/>
                  <a:pt x="2270" y="399"/>
                  <a:pt x="2279" y="406"/>
                </a:cubicBezTo>
                <a:cubicBezTo>
                  <a:pt x="2281" y="386"/>
                  <a:pt x="2281" y="410"/>
                  <a:pt x="2289" y="406"/>
                </a:cubicBezTo>
                <a:cubicBezTo>
                  <a:pt x="2296" y="405"/>
                  <a:pt x="2292" y="392"/>
                  <a:pt x="2300" y="394"/>
                </a:cubicBezTo>
                <a:cubicBezTo>
                  <a:pt x="2297" y="399"/>
                  <a:pt x="2310" y="436"/>
                  <a:pt x="2316" y="430"/>
                </a:cubicBezTo>
                <a:cubicBezTo>
                  <a:pt x="2306" y="425"/>
                  <a:pt x="2318" y="411"/>
                  <a:pt x="2323" y="422"/>
                </a:cubicBezTo>
                <a:close/>
                <a:moveTo>
                  <a:pt x="2300" y="720"/>
                </a:moveTo>
                <a:cubicBezTo>
                  <a:pt x="2300" y="723"/>
                  <a:pt x="2300" y="725"/>
                  <a:pt x="2300" y="728"/>
                </a:cubicBezTo>
                <a:cubicBezTo>
                  <a:pt x="2298" y="728"/>
                  <a:pt x="2296" y="729"/>
                  <a:pt x="2296" y="732"/>
                </a:cubicBezTo>
                <a:cubicBezTo>
                  <a:pt x="2318" y="737"/>
                  <a:pt x="2314" y="772"/>
                  <a:pt x="2333" y="788"/>
                </a:cubicBezTo>
                <a:cubicBezTo>
                  <a:pt x="2332" y="764"/>
                  <a:pt x="2324" y="729"/>
                  <a:pt x="2300" y="720"/>
                </a:cubicBezTo>
                <a:close/>
                <a:moveTo>
                  <a:pt x="2286" y="1409"/>
                </a:moveTo>
                <a:cubicBezTo>
                  <a:pt x="2298" y="1410"/>
                  <a:pt x="2306" y="1406"/>
                  <a:pt x="2310" y="1397"/>
                </a:cubicBezTo>
                <a:cubicBezTo>
                  <a:pt x="2299" y="1391"/>
                  <a:pt x="2291" y="1398"/>
                  <a:pt x="2286" y="1409"/>
                </a:cubicBezTo>
                <a:close/>
                <a:moveTo>
                  <a:pt x="2269" y="645"/>
                </a:moveTo>
                <a:cubicBezTo>
                  <a:pt x="2276" y="652"/>
                  <a:pt x="2281" y="684"/>
                  <a:pt x="2296" y="668"/>
                </a:cubicBezTo>
                <a:cubicBezTo>
                  <a:pt x="2286" y="666"/>
                  <a:pt x="2267" y="636"/>
                  <a:pt x="2269" y="645"/>
                </a:cubicBezTo>
                <a:close/>
                <a:moveTo>
                  <a:pt x="2259" y="716"/>
                </a:moveTo>
                <a:cubicBezTo>
                  <a:pt x="2255" y="732"/>
                  <a:pt x="2269" y="726"/>
                  <a:pt x="2269" y="736"/>
                </a:cubicBezTo>
                <a:cubicBezTo>
                  <a:pt x="2263" y="740"/>
                  <a:pt x="2258" y="724"/>
                  <a:pt x="2256" y="736"/>
                </a:cubicBezTo>
                <a:cubicBezTo>
                  <a:pt x="2265" y="740"/>
                  <a:pt x="2272" y="746"/>
                  <a:pt x="2279" y="752"/>
                </a:cubicBezTo>
                <a:cubicBezTo>
                  <a:pt x="2280" y="755"/>
                  <a:pt x="2279" y="760"/>
                  <a:pt x="2283" y="760"/>
                </a:cubicBezTo>
                <a:cubicBezTo>
                  <a:pt x="2283" y="754"/>
                  <a:pt x="2282" y="746"/>
                  <a:pt x="2289" y="748"/>
                </a:cubicBezTo>
                <a:cubicBezTo>
                  <a:pt x="2286" y="733"/>
                  <a:pt x="2288" y="713"/>
                  <a:pt x="2273" y="712"/>
                </a:cubicBezTo>
                <a:cubicBezTo>
                  <a:pt x="2283" y="706"/>
                  <a:pt x="2284" y="715"/>
                  <a:pt x="2293" y="708"/>
                </a:cubicBezTo>
                <a:cubicBezTo>
                  <a:pt x="2295" y="694"/>
                  <a:pt x="2277" y="695"/>
                  <a:pt x="2286" y="684"/>
                </a:cubicBezTo>
                <a:cubicBezTo>
                  <a:pt x="2272" y="678"/>
                  <a:pt x="2286" y="705"/>
                  <a:pt x="2276" y="704"/>
                </a:cubicBezTo>
                <a:cubicBezTo>
                  <a:pt x="2275" y="688"/>
                  <a:pt x="2253" y="676"/>
                  <a:pt x="2246" y="680"/>
                </a:cubicBezTo>
                <a:cubicBezTo>
                  <a:pt x="2250" y="683"/>
                  <a:pt x="2244" y="691"/>
                  <a:pt x="2249" y="700"/>
                </a:cubicBezTo>
                <a:cubicBezTo>
                  <a:pt x="2244" y="711"/>
                  <a:pt x="2235" y="693"/>
                  <a:pt x="2232" y="704"/>
                </a:cubicBezTo>
                <a:cubicBezTo>
                  <a:pt x="2240" y="707"/>
                  <a:pt x="2241" y="717"/>
                  <a:pt x="2249" y="720"/>
                </a:cubicBezTo>
                <a:cubicBezTo>
                  <a:pt x="2248" y="714"/>
                  <a:pt x="2254" y="709"/>
                  <a:pt x="2256" y="716"/>
                </a:cubicBezTo>
                <a:cubicBezTo>
                  <a:pt x="2251" y="718"/>
                  <a:pt x="2255" y="721"/>
                  <a:pt x="2259" y="716"/>
                </a:cubicBezTo>
                <a:close/>
                <a:moveTo>
                  <a:pt x="2289" y="1365"/>
                </a:moveTo>
                <a:cubicBezTo>
                  <a:pt x="2287" y="1354"/>
                  <a:pt x="2294" y="1355"/>
                  <a:pt x="2293" y="1345"/>
                </a:cubicBezTo>
                <a:cubicBezTo>
                  <a:pt x="2280" y="1344"/>
                  <a:pt x="2275" y="1364"/>
                  <a:pt x="2289" y="1365"/>
                </a:cubicBezTo>
                <a:close/>
                <a:moveTo>
                  <a:pt x="2236" y="430"/>
                </a:moveTo>
                <a:cubicBezTo>
                  <a:pt x="2241" y="434"/>
                  <a:pt x="2244" y="441"/>
                  <a:pt x="2249" y="445"/>
                </a:cubicBezTo>
                <a:cubicBezTo>
                  <a:pt x="2258" y="435"/>
                  <a:pt x="2280" y="465"/>
                  <a:pt x="2289" y="453"/>
                </a:cubicBezTo>
                <a:cubicBezTo>
                  <a:pt x="2272" y="443"/>
                  <a:pt x="2246" y="426"/>
                  <a:pt x="2236" y="430"/>
                </a:cubicBezTo>
                <a:close/>
                <a:moveTo>
                  <a:pt x="2269" y="808"/>
                </a:moveTo>
                <a:cubicBezTo>
                  <a:pt x="2280" y="806"/>
                  <a:pt x="2283" y="817"/>
                  <a:pt x="2286" y="804"/>
                </a:cubicBezTo>
                <a:cubicBezTo>
                  <a:pt x="2280" y="793"/>
                  <a:pt x="2275" y="803"/>
                  <a:pt x="2269" y="796"/>
                </a:cubicBezTo>
                <a:cubicBezTo>
                  <a:pt x="2278" y="784"/>
                  <a:pt x="2261" y="776"/>
                  <a:pt x="2263" y="760"/>
                </a:cubicBezTo>
                <a:cubicBezTo>
                  <a:pt x="2236" y="761"/>
                  <a:pt x="2254" y="733"/>
                  <a:pt x="2229" y="732"/>
                </a:cubicBezTo>
                <a:cubicBezTo>
                  <a:pt x="2228" y="745"/>
                  <a:pt x="2238" y="745"/>
                  <a:pt x="2236" y="760"/>
                </a:cubicBezTo>
                <a:cubicBezTo>
                  <a:pt x="2280" y="774"/>
                  <a:pt x="2252" y="848"/>
                  <a:pt x="2286" y="875"/>
                </a:cubicBezTo>
                <a:cubicBezTo>
                  <a:pt x="2289" y="844"/>
                  <a:pt x="2276" y="823"/>
                  <a:pt x="2269" y="808"/>
                </a:cubicBezTo>
                <a:close/>
                <a:moveTo>
                  <a:pt x="2276" y="1182"/>
                </a:moveTo>
                <a:cubicBezTo>
                  <a:pt x="2276" y="1187"/>
                  <a:pt x="2277" y="1193"/>
                  <a:pt x="2273" y="1194"/>
                </a:cubicBezTo>
                <a:cubicBezTo>
                  <a:pt x="2265" y="1193"/>
                  <a:pt x="2262" y="1197"/>
                  <a:pt x="2263" y="1206"/>
                </a:cubicBezTo>
                <a:cubicBezTo>
                  <a:pt x="2280" y="1215"/>
                  <a:pt x="2275" y="1204"/>
                  <a:pt x="2289" y="1214"/>
                </a:cubicBezTo>
                <a:cubicBezTo>
                  <a:pt x="2284" y="1200"/>
                  <a:pt x="2295" y="1184"/>
                  <a:pt x="2276" y="1182"/>
                </a:cubicBezTo>
                <a:close/>
                <a:moveTo>
                  <a:pt x="2259" y="1504"/>
                </a:moveTo>
                <a:cubicBezTo>
                  <a:pt x="2271" y="1503"/>
                  <a:pt x="2274" y="1490"/>
                  <a:pt x="2283" y="1485"/>
                </a:cubicBezTo>
                <a:cubicBezTo>
                  <a:pt x="2271" y="1486"/>
                  <a:pt x="2264" y="1495"/>
                  <a:pt x="2259" y="1504"/>
                </a:cubicBezTo>
                <a:close/>
                <a:moveTo>
                  <a:pt x="2252" y="1457"/>
                </a:moveTo>
                <a:cubicBezTo>
                  <a:pt x="2257" y="1445"/>
                  <a:pt x="2264" y="1436"/>
                  <a:pt x="2269" y="1425"/>
                </a:cubicBezTo>
                <a:cubicBezTo>
                  <a:pt x="2265" y="1425"/>
                  <a:pt x="2260" y="1425"/>
                  <a:pt x="2256" y="1425"/>
                </a:cubicBezTo>
                <a:cubicBezTo>
                  <a:pt x="2252" y="1437"/>
                  <a:pt x="2250" y="1452"/>
                  <a:pt x="2242" y="1461"/>
                </a:cubicBezTo>
                <a:cubicBezTo>
                  <a:pt x="2250" y="1460"/>
                  <a:pt x="2255" y="1462"/>
                  <a:pt x="2256" y="1469"/>
                </a:cubicBezTo>
                <a:cubicBezTo>
                  <a:pt x="2247" y="1458"/>
                  <a:pt x="2240" y="1470"/>
                  <a:pt x="2236" y="1477"/>
                </a:cubicBezTo>
                <a:cubicBezTo>
                  <a:pt x="2237" y="1451"/>
                  <a:pt x="2226" y="1440"/>
                  <a:pt x="2242" y="1429"/>
                </a:cubicBezTo>
                <a:cubicBezTo>
                  <a:pt x="2241" y="1410"/>
                  <a:pt x="2236" y="1404"/>
                  <a:pt x="2236" y="1393"/>
                </a:cubicBezTo>
                <a:cubicBezTo>
                  <a:pt x="2230" y="1401"/>
                  <a:pt x="2228" y="1413"/>
                  <a:pt x="2219" y="1417"/>
                </a:cubicBezTo>
                <a:cubicBezTo>
                  <a:pt x="2217" y="1404"/>
                  <a:pt x="2226" y="1401"/>
                  <a:pt x="2219" y="1393"/>
                </a:cubicBezTo>
                <a:cubicBezTo>
                  <a:pt x="2207" y="1392"/>
                  <a:pt x="2208" y="1407"/>
                  <a:pt x="2202" y="1413"/>
                </a:cubicBezTo>
                <a:cubicBezTo>
                  <a:pt x="2206" y="1415"/>
                  <a:pt x="2210" y="1417"/>
                  <a:pt x="2212" y="1421"/>
                </a:cubicBezTo>
                <a:cubicBezTo>
                  <a:pt x="2205" y="1427"/>
                  <a:pt x="2195" y="1441"/>
                  <a:pt x="2209" y="1449"/>
                </a:cubicBezTo>
                <a:cubicBezTo>
                  <a:pt x="2202" y="1450"/>
                  <a:pt x="2201" y="1444"/>
                  <a:pt x="2195" y="1445"/>
                </a:cubicBezTo>
                <a:cubicBezTo>
                  <a:pt x="2194" y="1465"/>
                  <a:pt x="2186" y="1474"/>
                  <a:pt x="2182" y="1481"/>
                </a:cubicBezTo>
                <a:cubicBezTo>
                  <a:pt x="2195" y="1479"/>
                  <a:pt x="2205" y="1473"/>
                  <a:pt x="2212" y="1465"/>
                </a:cubicBezTo>
                <a:cubicBezTo>
                  <a:pt x="2209" y="1486"/>
                  <a:pt x="2234" y="1473"/>
                  <a:pt x="2239" y="1485"/>
                </a:cubicBezTo>
                <a:cubicBezTo>
                  <a:pt x="2229" y="1481"/>
                  <a:pt x="2233" y="1493"/>
                  <a:pt x="2232" y="1500"/>
                </a:cubicBezTo>
                <a:cubicBezTo>
                  <a:pt x="2251" y="1497"/>
                  <a:pt x="2256" y="1478"/>
                  <a:pt x="2269" y="1469"/>
                </a:cubicBezTo>
                <a:cubicBezTo>
                  <a:pt x="2265" y="1463"/>
                  <a:pt x="2253" y="1467"/>
                  <a:pt x="2252" y="1457"/>
                </a:cubicBezTo>
                <a:close/>
                <a:moveTo>
                  <a:pt x="2246" y="1393"/>
                </a:moveTo>
                <a:cubicBezTo>
                  <a:pt x="2248" y="1384"/>
                  <a:pt x="2253" y="1377"/>
                  <a:pt x="2252" y="1365"/>
                </a:cubicBezTo>
                <a:cubicBezTo>
                  <a:pt x="2244" y="1364"/>
                  <a:pt x="2240" y="1390"/>
                  <a:pt x="2246" y="1393"/>
                </a:cubicBezTo>
                <a:close/>
                <a:moveTo>
                  <a:pt x="2246" y="597"/>
                </a:moveTo>
                <a:cubicBezTo>
                  <a:pt x="2234" y="593"/>
                  <a:pt x="2241" y="609"/>
                  <a:pt x="2239" y="617"/>
                </a:cubicBezTo>
                <a:cubicBezTo>
                  <a:pt x="2251" y="615"/>
                  <a:pt x="2248" y="606"/>
                  <a:pt x="2246" y="597"/>
                </a:cubicBezTo>
                <a:close/>
                <a:moveTo>
                  <a:pt x="2239" y="537"/>
                </a:moveTo>
                <a:cubicBezTo>
                  <a:pt x="2232" y="510"/>
                  <a:pt x="2200" y="512"/>
                  <a:pt x="2199" y="477"/>
                </a:cubicBezTo>
                <a:cubicBezTo>
                  <a:pt x="2179" y="472"/>
                  <a:pt x="2166" y="457"/>
                  <a:pt x="2148" y="449"/>
                </a:cubicBezTo>
                <a:cubicBezTo>
                  <a:pt x="2141" y="479"/>
                  <a:pt x="2166" y="482"/>
                  <a:pt x="2178" y="497"/>
                </a:cubicBezTo>
                <a:cubicBezTo>
                  <a:pt x="2185" y="496"/>
                  <a:pt x="2177" y="491"/>
                  <a:pt x="2182" y="489"/>
                </a:cubicBezTo>
                <a:cubicBezTo>
                  <a:pt x="2186" y="493"/>
                  <a:pt x="2191" y="494"/>
                  <a:pt x="2199" y="493"/>
                </a:cubicBezTo>
                <a:cubicBezTo>
                  <a:pt x="2197" y="516"/>
                  <a:pt x="2218" y="510"/>
                  <a:pt x="2222" y="525"/>
                </a:cubicBezTo>
                <a:cubicBezTo>
                  <a:pt x="2212" y="530"/>
                  <a:pt x="2214" y="519"/>
                  <a:pt x="2209" y="517"/>
                </a:cubicBezTo>
                <a:cubicBezTo>
                  <a:pt x="2215" y="528"/>
                  <a:pt x="2222" y="560"/>
                  <a:pt x="2236" y="549"/>
                </a:cubicBezTo>
                <a:cubicBezTo>
                  <a:pt x="2232" y="546"/>
                  <a:pt x="2223" y="530"/>
                  <a:pt x="2229" y="529"/>
                </a:cubicBezTo>
                <a:cubicBezTo>
                  <a:pt x="2230" y="534"/>
                  <a:pt x="2233" y="537"/>
                  <a:pt x="2239" y="537"/>
                </a:cubicBezTo>
                <a:close/>
                <a:moveTo>
                  <a:pt x="2202" y="577"/>
                </a:moveTo>
                <a:cubicBezTo>
                  <a:pt x="2212" y="585"/>
                  <a:pt x="2211" y="606"/>
                  <a:pt x="2232" y="601"/>
                </a:cubicBezTo>
                <a:cubicBezTo>
                  <a:pt x="2233" y="591"/>
                  <a:pt x="2227" y="588"/>
                  <a:pt x="2226" y="581"/>
                </a:cubicBezTo>
                <a:cubicBezTo>
                  <a:pt x="2213" y="588"/>
                  <a:pt x="2205" y="569"/>
                  <a:pt x="2202" y="577"/>
                </a:cubicBezTo>
                <a:close/>
                <a:moveTo>
                  <a:pt x="2178" y="1811"/>
                </a:moveTo>
                <a:cubicBezTo>
                  <a:pt x="2189" y="1806"/>
                  <a:pt x="2201" y="1801"/>
                  <a:pt x="2205" y="1787"/>
                </a:cubicBezTo>
                <a:cubicBezTo>
                  <a:pt x="2190" y="1787"/>
                  <a:pt x="2189" y="1805"/>
                  <a:pt x="2178" y="1811"/>
                </a:cubicBezTo>
                <a:close/>
                <a:moveTo>
                  <a:pt x="2175" y="577"/>
                </a:moveTo>
                <a:cubicBezTo>
                  <a:pt x="2182" y="598"/>
                  <a:pt x="2179" y="620"/>
                  <a:pt x="2202" y="629"/>
                </a:cubicBezTo>
                <a:cubicBezTo>
                  <a:pt x="2201" y="602"/>
                  <a:pt x="2189" y="588"/>
                  <a:pt x="2175" y="577"/>
                </a:cubicBezTo>
                <a:close/>
                <a:moveTo>
                  <a:pt x="2178" y="1425"/>
                </a:moveTo>
                <a:cubicBezTo>
                  <a:pt x="2175" y="1421"/>
                  <a:pt x="2159" y="1413"/>
                  <a:pt x="2158" y="1421"/>
                </a:cubicBezTo>
                <a:cubicBezTo>
                  <a:pt x="2163" y="1429"/>
                  <a:pt x="2122" y="1482"/>
                  <a:pt x="2138" y="1445"/>
                </a:cubicBezTo>
                <a:cubicBezTo>
                  <a:pt x="2128" y="1447"/>
                  <a:pt x="2119" y="1451"/>
                  <a:pt x="2118" y="1465"/>
                </a:cubicBezTo>
                <a:cubicBezTo>
                  <a:pt x="2142" y="1466"/>
                  <a:pt x="2110" y="1481"/>
                  <a:pt x="2121" y="1489"/>
                </a:cubicBezTo>
                <a:cubicBezTo>
                  <a:pt x="2152" y="1467"/>
                  <a:pt x="2169" y="1444"/>
                  <a:pt x="2199" y="1429"/>
                </a:cubicBezTo>
                <a:cubicBezTo>
                  <a:pt x="2197" y="1421"/>
                  <a:pt x="2203" y="1403"/>
                  <a:pt x="2195" y="1401"/>
                </a:cubicBezTo>
                <a:cubicBezTo>
                  <a:pt x="2191" y="1418"/>
                  <a:pt x="2188" y="1413"/>
                  <a:pt x="2178" y="1425"/>
                </a:cubicBezTo>
                <a:close/>
                <a:moveTo>
                  <a:pt x="2162" y="1493"/>
                </a:moveTo>
                <a:cubicBezTo>
                  <a:pt x="2171" y="1492"/>
                  <a:pt x="2176" y="1486"/>
                  <a:pt x="2175" y="1473"/>
                </a:cubicBezTo>
                <a:cubicBezTo>
                  <a:pt x="2166" y="1474"/>
                  <a:pt x="2164" y="1483"/>
                  <a:pt x="2162" y="1493"/>
                </a:cubicBezTo>
                <a:close/>
                <a:moveTo>
                  <a:pt x="2128" y="541"/>
                </a:moveTo>
                <a:cubicBezTo>
                  <a:pt x="2120" y="544"/>
                  <a:pt x="2114" y="548"/>
                  <a:pt x="2115" y="561"/>
                </a:cubicBezTo>
                <a:cubicBezTo>
                  <a:pt x="2127" y="570"/>
                  <a:pt x="2146" y="593"/>
                  <a:pt x="2162" y="585"/>
                </a:cubicBezTo>
                <a:cubicBezTo>
                  <a:pt x="2152" y="569"/>
                  <a:pt x="2115" y="571"/>
                  <a:pt x="2128" y="541"/>
                </a:cubicBezTo>
                <a:close/>
                <a:moveTo>
                  <a:pt x="2108" y="1883"/>
                </a:moveTo>
                <a:cubicBezTo>
                  <a:pt x="2112" y="1893"/>
                  <a:pt x="2106" y="1895"/>
                  <a:pt x="2111" y="1899"/>
                </a:cubicBezTo>
                <a:cubicBezTo>
                  <a:pt x="2128" y="1883"/>
                  <a:pt x="2128" y="1869"/>
                  <a:pt x="2141" y="1855"/>
                </a:cubicBezTo>
                <a:cubicBezTo>
                  <a:pt x="2127" y="1860"/>
                  <a:pt x="2120" y="1875"/>
                  <a:pt x="2108" y="1883"/>
                </a:cubicBezTo>
                <a:close/>
                <a:moveTo>
                  <a:pt x="2104" y="477"/>
                </a:moveTo>
                <a:cubicBezTo>
                  <a:pt x="2100" y="441"/>
                  <a:pt x="2085" y="415"/>
                  <a:pt x="2057" y="406"/>
                </a:cubicBezTo>
                <a:cubicBezTo>
                  <a:pt x="2064" y="419"/>
                  <a:pt x="2045" y="422"/>
                  <a:pt x="2044" y="414"/>
                </a:cubicBezTo>
                <a:cubicBezTo>
                  <a:pt x="2046" y="414"/>
                  <a:pt x="2048" y="410"/>
                  <a:pt x="2044" y="410"/>
                </a:cubicBezTo>
                <a:cubicBezTo>
                  <a:pt x="2028" y="458"/>
                  <a:pt x="2089" y="457"/>
                  <a:pt x="2104" y="477"/>
                </a:cubicBezTo>
                <a:close/>
                <a:moveTo>
                  <a:pt x="2118" y="461"/>
                </a:moveTo>
                <a:cubicBezTo>
                  <a:pt x="2122" y="437"/>
                  <a:pt x="2110" y="410"/>
                  <a:pt x="2088" y="406"/>
                </a:cubicBezTo>
                <a:cubicBezTo>
                  <a:pt x="2101" y="420"/>
                  <a:pt x="2095" y="458"/>
                  <a:pt x="2118" y="461"/>
                </a:cubicBezTo>
                <a:close/>
                <a:moveTo>
                  <a:pt x="2067" y="310"/>
                </a:moveTo>
                <a:cubicBezTo>
                  <a:pt x="2077" y="326"/>
                  <a:pt x="2097" y="324"/>
                  <a:pt x="2111" y="334"/>
                </a:cubicBezTo>
                <a:cubicBezTo>
                  <a:pt x="2109" y="322"/>
                  <a:pt x="2123" y="329"/>
                  <a:pt x="2118" y="314"/>
                </a:cubicBezTo>
                <a:cubicBezTo>
                  <a:pt x="2101" y="314"/>
                  <a:pt x="2090" y="307"/>
                  <a:pt x="2081" y="298"/>
                </a:cubicBezTo>
                <a:cubicBezTo>
                  <a:pt x="2086" y="298"/>
                  <a:pt x="2083" y="287"/>
                  <a:pt x="2081" y="294"/>
                </a:cubicBezTo>
                <a:cubicBezTo>
                  <a:pt x="2078" y="301"/>
                  <a:pt x="2068" y="301"/>
                  <a:pt x="2067" y="310"/>
                </a:cubicBezTo>
                <a:close/>
                <a:moveTo>
                  <a:pt x="2091" y="525"/>
                </a:moveTo>
                <a:cubicBezTo>
                  <a:pt x="2101" y="521"/>
                  <a:pt x="2097" y="534"/>
                  <a:pt x="2098" y="541"/>
                </a:cubicBezTo>
                <a:cubicBezTo>
                  <a:pt x="2106" y="541"/>
                  <a:pt x="2111" y="535"/>
                  <a:pt x="2111" y="525"/>
                </a:cubicBezTo>
                <a:cubicBezTo>
                  <a:pt x="2109" y="522"/>
                  <a:pt x="2092" y="516"/>
                  <a:pt x="2091" y="525"/>
                </a:cubicBezTo>
                <a:close/>
                <a:moveTo>
                  <a:pt x="2081" y="1927"/>
                </a:moveTo>
                <a:cubicBezTo>
                  <a:pt x="2083" y="1927"/>
                  <a:pt x="2085" y="1927"/>
                  <a:pt x="2088" y="1927"/>
                </a:cubicBezTo>
                <a:cubicBezTo>
                  <a:pt x="2088" y="1929"/>
                  <a:pt x="2088" y="1931"/>
                  <a:pt x="2091" y="1930"/>
                </a:cubicBezTo>
                <a:cubicBezTo>
                  <a:pt x="2089" y="1914"/>
                  <a:pt x="2105" y="1921"/>
                  <a:pt x="2104" y="1907"/>
                </a:cubicBezTo>
                <a:cubicBezTo>
                  <a:pt x="2096" y="1913"/>
                  <a:pt x="2082" y="1911"/>
                  <a:pt x="2081" y="1927"/>
                </a:cubicBezTo>
                <a:close/>
                <a:moveTo>
                  <a:pt x="2057" y="1759"/>
                </a:moveTo>
                <a:cubicBezTo>
                  <a:pt x="2059" y="1749"/>
                  <a:pt x="2079" y="1740"/>
                  <a:pt x="2071" y="1731"/>
                </a:cubicBezTo>
                <a:cubicBezTo>
                  <a:pt x="2066" y="1738"/>
                  <a:pt x="2045" y="1745"/>
                  <a:pt x="2057" y="1759"/>
                </a:cubicBezTo>
                <a:close/>
                <a:moveTo>
                  <a:pt x="2067" y="513"/>
                </a:moveTo>
                <a:cubicBezTo>
                  <a:pt x="2061" y="512"/>
                  <a:pt x="2061" y="518"/>
                  <a:pt x="2057" y="521"/>
                </a:cubicBezTo>
                <a:cubicBezTo>
                  <a:pt x="2052" y="511"/>
                  <a:pt x="2038" y="510"/>
                  <a:pt x="2047" y="493"/>
                </a:cubicBezTo>
                <a:cubicBezTo>
                  <a:pt x="2038" y="489"/>
                  <a:pt x="2033" y="489"/>
                  <a:pt x="2024" y="493"/>
                </a:cubicBezTo>
                <a:cubicBezTo>
                  <a:pt x="2024" y="488"/>
                  <a:pt x="2029" y="485"/>
                  <a:pt x="2020" y="485"/>
                </a:cubicBezTo>
                <a:cubicBezTo>
                  <a:pt x="2019" y="515"/>
                  <a:pt x="2036" y="523"/>
                  <a:pt x="2040" y="545"/>
                </a:cubicBezTo>
                <a:cubicBezTo>
                  <a:pt x="2052" y="540"/>
                  <a:pt x="2053" y="536"/>
                  <a:pt x="2067" y="541"/>
                </a:cubicBezTo>
                <a:cubicBezTo>
                  <a:pt x="2055" y="523"/>
                  <a:pt x="2073" y="527"/>
                  <a:pt x="2067" y="513"/>
                </a:cubicBezTo>
                <a:close/>
                <a:moveTo>
                  <a:pt x="2027" y="441"/>
                </a:moveTo>
                <a:cubicBezTo>
                  <a:pt x="2035" y="427"/>
                  <a:pt x="2026" y="411"/>
                  <a:pt x="2010" y="406"/>
                </a:cubicBezTo>
                <a:cubicBezTo>
                  <a:pt x="2011" y="425"/>
                  <a:pt x="2022" y="407"/>
                  <a:pt x="2024" y="426"/>
                </a:cubicBezTo>
                <a:cubicBezTo>
                  <a:pt x="2003" y="443"/>
                  <a:pt x="2020" y="475"/>
                  <a:pt x="2040" y="477"/>
                </a:cubicBezTo>
                <a:cubicBezTo>
                  <a:pt x="2045" y="468"/>
                  <a:pt x="2032" y="462"/>
                  <a:pt x="2040" y="461"/>
                </a:cubicBezTo>
                <a:cubicBezTo>
                  <a:pt x="2050" y="470"/>
                  <a:pt x="2055" y="484"/>
                  <a:pt x="2067" y="489"/>
                </a:cubicBezTo>
                <a:cubicBezTo>
                  <a:pt x="2056" y="472"/>
                  <a:pt x="2040" y="444"/>
                  <a:pt x="2027" y="441"/>
                </a:cubicBezTo>
                <a:close/>
                <a:moveTo>
                  <a:pt x="2040" y="306"/>
                </a:moveTo>
                <a:cubicBezTo>
                  <a:pt x="2038" y="322"/>
                  <a:pt x="2057" y="331"/>
                  <a:pt x="2061" y="326"/>
                </a:cubicBezTo>
                <a:cubicBezTo>
                  <a:pt x="2050" y="324"/>
                  <a:pt x="2058" y="300"/>
                  <a:pt x="2040" y="306"/>
                </a:cubicBezTo>
                <a:close/>
                <a:moveTo>
                  <a:pt x="2040" y="334"/>
                </a:moveTo>
                <a:cubicBezTo>
                  <a:pt x="2039" y="346"/>
                  <a:pt x="2043" y="352"/>
                  <a:pt x="2054" y="350"/>
                </a:cubicBezTo>
                <a:cubicBezTo>
                  <a:pt x="2056" y="337"/>
                  <a:pt x="2045" y="339"/>
                  <a:pt x="2040" y="334"/>
                </a:cubicBezTo>
                <a:close/>
                <a:moveTo>
                  <a:pt x="2024" y="266"/>
                </a:moveTo>
                <a:cubicBezTo>
                  <a:pt x="2021" y="265"/>
                  <a:pt x="2020" y="263"/>
                  <a:pt x="2020" y="258"/>
                </a:cubicBezTo>
                <a:cubicBezTo>
                  <a:pt x="1999" y="254"/>
                  <a:pt x="1995" y="257"/>
                  <a:pt x="1980" y="266"/>
                </a:cubicBezTo>
                <a:cubicBezTo>
                  <a:pt x="1989" y="294"/>
                  <a:pt x="2017" y="268"/>
                  <a:pt x="2030" y="298"/>
                </a:cubicBezTo>
                <a:cubicBezTo>
                  <a:pt x="2030" y="283"/>
                  <a:pt x="2009" y="275"/>
                  <a:pt x="2024" y="266"/>
                </a:cubicBezTo>
                <a:close/>
                <a:moveTo>
                  <a:pt x="1970" y="1879"/>
                </a:moveTo>
                <a:cubicBezTo>
                  <a:pt x="1980" y="1860"/>
                  <a:pt x="2020" y="1855"/>
                  <a:pt x="2017" y="1835"/>
                </a:cubicBezTo>
                <a:cubicBezTo>
                  <a:pt x="2007" y="1838"/>
                  <a:pt x="1960" y="1849"/>
                  <a:pt x="1970" y="1879"/>
                </a:cubicBezTo>
                <a:close/>
                <a:moveTo>
                  <a:pt x="2010" y="1807"/>
                </a:moveTo>
                <a:cubicBezTo>
                  <a:pt x="2000" y="1809"/>
                  <a:pt x="1994" y="1814"/>
                  <a:pt x="1990" y="1823"/>
                </a:cubicBezTo>
                <a:cubicBezTo>
                  <a:pt x="2001" y="1823"/>
                  <a:pt x="2008" y="1818"/>
                  <a:pt x="2010" y="1807"/>
                </a:cubicBezTo>
                <a:close/>
                <a:moveTo>
                  <a:pt x="1956" y="310"/>
                </a:moveTo>
                <a:cubicBezTo>
                  <a:pt x="1965" y="305"/>
                  <a:pt x="1974" y="334"/>
                  <a:pt x="1997" y="326"/>
                </a:cubicBezTo>
                <a:cubicBezTo>
                  <a:pt x="1987" y="307"/>
                  <a:pt x="1973" y="293"/>
                  <a:pt x="1960" y="278"/>
                </a:cubicBezTo>
                <a:cubicBezTo>
                  <a:pt x="1957" y="292"/>
                  <a:pt x="1951" y="279"/>
                  <a:pt x="1940" y="282"/>
                </a:cubicBezTo>
                <a:cubicBezTo>
                  <a:pt x="1937" y="300"/>
                  <a:pt x="1957" y="291"/>
                  <a:pt x="1960" y="302"/>
                </a:cubicBezTo>
                <a:cubicBezTo>
                  <a:pt x="1956" y="303"/>
                  <a:pt x="1952" y="309"/>
                  <a:pt x="1956" y="310"/>
                </a:cubicBezTo>
                <a:close/>
                <a:moveTo>
                  <a:pt x="1970" y="2002"/>
                </a:moveTo>
                <a:cubicBezTo>
                  <a:pt x="1972" y="2003"/>
                  <a:pt x="1974" y="2006"/>
                  <a:pt x="1973" y="2010"/>
                </a:cubicBezTo>
                <a:cubicBezTo>
                  <a:pt x="1978" y="2001"/>
                  <a:pt x="1995" y="2007"/>
                  <a:pt x="1997" y="1994"/>
                </a:cubicBezTo>
                <a:cubicBezTo>
                  <a:pt x="1987" y="1999"/>
                  <a:pt x="1974" y="2000"/>
                  <a:pt x="1970" y="2002"/>
                </a:cubicBezTo>
                <a:close/>
                <a:moveTo>
                  <a:pt x="1980" y="1891"/>
                </a:moveTo>
                <a:cubicBezTo>
                  <a:pt x="1960" y="1897"/>
                  <a:pt x="1976" y="1892"/>
                  <a:pt x="1970" y="1883"/>
                </a:cubicBezTo>
                <a:cubicBezTo>
                  <a:pt x="1969" y="1887"/>
                  <a:pt x="1965" y="1887"/>
                  <a:pt x="1960" y="1887"/>
                </a:cubicBezTo>
                <a:cubicBezTo>
                  <a:pt x="1957" y="1915"/>
                  <a:pt x="1918" y="1901"/>
                  <a:pt x="1913" y="1927"/>
                </a:cubicBezTo>
                <a:cubicBezTo>
                  <a:pt x="1932" y="1911"/>
                  <a:pt x="1972" y="1919"/>
                  <a:pt x="1980" y="1891"/>
                </a:cubicBezTo>
                <a:close/>
                <a:moveTo>
                  <a:pt x="1990" y="1895"/>
                </a:moveTo>
                <a:cubicBezTo>
                  <a:pt x="1977" y="1902"/>
                  <a:pt x="1967" y="1912"/>
                  <a:pt x="1956" y="1923"/>
                </a:cubicBezTo>
                <a:cubicBezTo>
                  <a:pt x="1972" y="1918"/>
                  <a:pt x="1982" y="1908"/>
                  <a:pt x="1990" y="1895"/>
                </a:cubicBezTo>
                <a:close/>
                <a:moveTo>
                  <a:pt x="1919" y="2102"/>
                </a:moveTo>
                <a:cubicBezTo>
                  <a:pt x="1925" y="2126"/>
                  <a:pt x="1962" y="2117"/>
                  <a:pt x="1963" y="2094"/>
                </a:cubicBezTo>
                <a:cubicBezTo>
                  <a:pt x="1949" y="2097"/>
                  <a:pt x="1934" y="2099"/>
                  <a:pt x="1919" y="2102"/>
                </a:cubicBezTo>
                <a:close/>
                <a:moveTo>
                  <a:pt x="1903" y="1978"/>
                </a:moveTo>
                <a:cubicBezTo>
                  <a:pt x="1902" y="1993"/>
                  <a:pt x="1919" y="1992"/>
                  <a:pt x="1923" y="1982"/>
                </a:cubicBezTo>
                <a:cubicBezTo>
                  <a:pt x="1919" y="1978"/>
                  <a:pt x="1911" y="1978"/>
                  <a:pt x="1903" y="1978"/>
                </a:cubicBezTo>
                <a:close/>
                <a:moveTo>
                  <a:pt x="1899" y="2114"/>
                </a:moveTo>
                <a:cubicBezTo>
                  <a:pt x="1883" y="2113"/>
                  <a:pt x="1865" y="2131"/>
                  <a:pt x="1852" y="2122"/>
                </a:cubicBezTo>
                <a:cubicBezTo>
                  <a:pt x="1858" y="2123"/>
                  <a:pt x="1861" y="2116"/>
                  <a:pt x="1855" y="2114"/>
                </a:cubicBezTo>
                <a:cubicBezTo>
                  <a:pt x="1834" y="2133"/>
                  <a:pt x="1804" y="2117"/>
                  <a:pt x="1788" y="2141"/>
                </a:cubicBezTo>
                <a:cubicBezTo>
                  <a:pt x="1822" y="2125"/>
                  <a:pt x="1864" y="2145"/>
                  <a:pt x="1899" y="2114"/>
                </a:cubicBezTo>
                <a:close/>
                <a:moveTo>
                  <a:pt x="1818" y="2169"/>
                </a:moveTo>
                <a:cubicBezTo>
                  <a:pt x="1824" y="2182"/>
                  <a:pt x="1827" y="2178"/>
                  <a:pt x="1828" y="2189"/>
                </a:cubicBezTo>
                <a:cubicBezTo>
                  <a:pt x="1864" y="2183"/>
                  <a:pt x="1888" y="2165"/>
                  <a:pt x="1906" y="2138"/>
                </a:cubicBezTo>
                <a:cubicBezTo>
                  <a:pt x="1901" y="2138"/>
                  <a:pt x="1898" y="2136"/>
                  <a:pt x="1896" y="2134"/>
                </a:cubicBezTo>
                <a:cubicBezTo>
                  <a:pt x="1891" y="2136"/>
                  <a:pt x="1895" y="2149"/>
                  <a:pt x="1889" y="2149"/>
                </a:cubicBezTo>
                <a:cubicBezTo>
                  <a:pt x="1871" y="2144"/>
                  <a:pt x="1852" y="2143"/>
                  <a:pt x="1842" y="2138"/>
                </a:cubicBezTo>
                <a:cubicBezTo>
                  <a:pt x="1840" y="2161"/>
                  <a:pt x="1874" y="2150"/>
                  <a:pt x="1876" y="2157"/>
                </a:cubicBezTo>
                <a:cubicBezTo>
                  <a:pt x="1857" y="2171"/>
                  <a:pt x="1839" y="2170"/>
                  <a:pt x="1818" y="2169"/>
                </a:cubicBezTo>
                <a:close/>
                <a:moveTo>
                  <a:pt x="1704" y="215"/>
                </a:moveTo>
                <a:cubicBezTo>
                  <a:pt x="1704" y="209"/>
                  <a:pt x="1708" y="209"/>
                  <a:pt x="1707" y="203"/>
                </a:cubicBezTo>
                <a:cubicBezTo>
                  <a:pt x="1690" y="199"/>
                  <a:pt x="1678" y="188"/>
                  <a:pt x="1680" y="171"/>
                </a:cubicBezTo>
                <a:cubicBezTo>
                  <a:pt x="1668" y="171"/>
                  <a:pt x="1654" y="168"/>
                  <a:pt x="1650" y="179"/>
                </a:cubicBezTo>
                <a:cubicBezTo>
                  <a:pt x="1660" y="187"/>
                  <a:pt x="1680" y="183"/>
                  <a:pt x="1680" y="203"/>
                </a:cubicBezTo>
                <a:cubicBezTo>
                  <a:pt x="1676" y="203"/>
                  <a:pt x="1671" y="202"/>
                  <a:pt x="1670" y="207"/>
                </a:cubicBezTo>
                <a:cubicBezTo>
                  <a:pt x="1674" y="214"/>
                  <a:pt x="1672" y="228"/>
                  <a:pt x="1684" y="234"/>
                </a:cubicBezTo>
                <a:cubicBezTo>
                  <a:pt x="1684" y="230"/>
                  <a:pt x="1683" y="223"/>
                  <a:pt x="1687" y="222"/>
                </a:cubicBezTo>
                <a:cubicBezTo>
                  <a:pt x="1691" y="232"/>
                  <a:pt x="1698" y="239"/>
                  <a:pt x="1711" y="238"/>
                </a:cubicBezTo>
                <a:cubicBezTo>
                  <a:pt x="1711" y="223"/>
                  <a:pt x="1694" y="229"/>
                  <a:pt x="1691" y="218"/>
                </a:cubicBezTo>
                <a:cubicBezTo>
                  <a:pt x="1704" y="217"/>
                  <a:pt x="1687" y="208"/>
                  <a:pt x="1704" y="215"/>
                </a:cubicBezTo>
                <a:close/>
                <a:moveTo>
                  <a:pt x="1593" y="2157"/>
                </a:moveTo>
                <a:cubicBezTo>
                  <a:pt x="1618" y="2157"/>
                  <a:pt x="1659" y="2158"/>
                  <a:pt x="1674" y="2134"/>
                </a:cubicBezTo>
                <a:cubicBezTo>
                  <a:pt x="1654" y="2123"/>
                  <a:pt x="1612" y="2127"/>
                  <a:pt x="1593" y="2157"/>
                </a:cubicBezTo>
                <a:close/>
                <a:moveTo>
                  <a:pt x="1415" y="59"/>
                </a:moveTo>
                <a:cubicBezTo>
                  <a:pt x="1410" y="59"/>
                  <a:pt x="1407" y="61"/>
                  <a:pt x="1405" y="63"/>
                </a:cubicBezTo>
                <a:cubicBezTo>
                  <a:pt x="1405" y="66"/>
                  <a:pt x="1405" y="69"/>
                  <a:pt x="1405" y="71"/>
                </a:cubicBezTo>
                <a:cubicBezTo>
                  <a:pt x="1414" y="72"/>
                  <a:pt x="1419" y="78"/>
                  <a:pt x="1428" y="79"/>
                </a:cubicBezTo>
                <a:cubicBezTo>
                  <a:pt x="1430" y="64"/>
                  <a:pt x="1402" y="75"/>
                  <a:pt x="1415" y="59"/>
                </a:cubicBezTo>
                <a:close/>
                <a:moveTo>
                  <a:pt x="1341" y="2145"/>
                </a:moveTo>
                <a:cubicBezTo>
                  <a:pt x="1346" y="2150"/>
                  <a:pt x="1370" y="2153"/>
                  <a:pt x="1374" y="2145"/>
                </a:cubicBezTo>
                <a:cubicBezTo>
                  <a:pt x="1365" y="2146"/>
                  <a:pt x="1348" y="2134"/>
                  <a:pt x="1341" y="2145"/>
                </a:cubicBezTo>
                <a:close/>
                <a:moveTo>
                  <a:pt x="1287" y="2149"/>
                </a:moveTo>
                <a:cubicBezTo>
                  <a:pt x="1300" y="2152"/>
                  <a:pt x="1324" y="2166"/>
                  <a:pt x="1334" y="2149"/>
                </a:cubicBezTo>
                <a:cubicBezTo>
                  <a:pt x="1315" y="2155"/>
                  <a:pt x="1298" y="2139"/>
                  <a:pt x="1287" y="2149"/>
                </a:cubicBezTo>
                <a:close/>
                <a:moveTo>
                  <a:pt x="1196" y="2118"/>
                </a:moveTo>
                <a:cubicBezTo>
                  <a:pt x="1220" y="2127"/>
                  <a:pt x="1253" y="2144"/>
                  <a:pt x="1280" y="2138"/>
                </a:cubicBezTo>
                <a:cubicBezTo>
                  <a:pt x="1280" y="2132"/>
                  <a:pt x="1284" y="2132"/>
                  <a:pt x="1283" y="2126"/>
                </a:cubicBezTo>
                <a:cubicBezTo>
                  <a:pt x="1249" y="2131"/>
                  <a:pt x="1223" y="2107"/>
                  <a:pt x="1196" y="2118"/>
                </a:cubicBezTo>
                <a:close/>
                <a:moveTo>
                  <a:pt x="1253" y="2161"/>
                </a:moveTo>
                <a:cubicBezTo>
                  <a:pt x="1259" y="2161"/>
                  <a:pt x="1278" y="2174"/>
                  <a:pt x="1277" y="2157"/>
                </a:cubicBezTo>
                <a:cubicBezTo>
                  <a:pt x="1270" y="2160"/>
                  <a:pt x="1255" y="2153"/>
                  <a:pt x="1253" y="2161"/>
                </a:cubicBezTo>
                <a:close/>
                <a:moveTo>
                  <a:pt x="1172" y="163"/>
                </a:moveTo>
                <a:cubicBezTo>
                  <a:pt x="1184" y="155"/>
                  <a:pt x="1183" y="181"/>
                  <a:pt x="1189" y="167"/>
                </a:cubicBezTo>
                <a:cubicBezTo>
                  <a:pt x="1187" y="167"/>
                  <a:pt x="1185" y="166"/>
                  <a:pt x="1186" y="163"/>
                </a:cubicBezTo>
                <a:cubicBezTo>
                  <a:pt x="1188" y="162"/>
                  <a:pt x="1192" y="163"/>
                  <a:pt x="1193" y="159"/>
                </a:cubicBezTo>
                <a:cubicBezTo>
                  <a:pt x="1187" y="152"/>
                  <a:pt x="1175" y="155"/>
                  <a:pt x="1172" y="163"/>
                </a:cubicBezTo>
                <a:close/>
                <a:moveTo>
                  <a:pt x="1166" y="107"/>
                </a:moveTo>
                <a:cubicBezTo>
                  <a:pt x="1171" y="102"/>
                  <a:pt x="1177" y="106"/>
                  <a:pt x="1189" y="107"/>
                </a:cubicBezTo>
                <a:cubicBezTo>
                  <a:pt x="1194" y="92"/>
                  <a:pt x="1150" y="98"/>
                  <a:pt x="1166" y="107"/>
                </a:cubicBezTo>
                <a:close/>
                <a:moveTo>
                  <a:pt x="1007" y="1927"/>
                </a:moveTo>
                <a:cubicBezTo>
                  <a:pt x="1044" y="1955"/>
                  <a:pt x="1085" y="1978"/>
                  <a:pt x="1132" y="1994"/>
                </a:cubicBezTo>
                <a:cubicBezTo>
                  <a:pt x="1127" y="1980"/>
                  <a:pt x="1143" y="1992"/>
                  <a:pt x="1142" y="1982"/>
                </a:cubicBezTo>
                <a:cubicBezTo>
                  <a:pt x="1089" y="1979"/>
                  <a:pt x="1058" y="1929"/>
                  <a:pt x="1007" y="1927"/>
                </a:cubicBezTo>
                <a:close/>
                <a:moveTo>
                  <a:pt x="1058" y="167"/>
                </a:moveTo>
                <a:cubicBezTo>
                  <a:pt x="1057" y="172"/>
                  <a:pt x="1053" y="174"/>
                  <a:pt x="1055" y="183"/>
                </a:cubicBezTo>
                <a:cubicBezTo>
                  <a:pt x="1082" y="167"/>
                  <a:pt x="1110" y="177"/>
                  <a:pt x="1132" y="155"/>
                </a:cubicBezTo>
                <a:cubicBezTo>
                  <a:pt x="1112" y="151"/>
                  <a:pt x="1104" y="156"/>
                  <a:pt x="1088" y="151"/>
                </a:cubicBezTo>
                <a:cubicBezTo>
                  <a:pt x="1084" y="167"/>
                  <a:pt x="1068" y="179"/>
                  <a:pt x="1058" y="167"/>
                </a:cubicBezTo>
                <a:close/>
                <a:moveTo>
                  <a:pt x="1014" y="159"/>
                </a:moveTo>
                <a:cubicBezTo>
                  <a:pt x="1011" y="163"/>
                  <a:pt x="1010" y="169"/>
                  <a:pt x="1011" y="179"/>
                </a:cubicBezTo>
                <a:cubicBezTo>
                  <a:pt x="1024" y="176"/>
                  <a:pt x="1037" y="173"/>
                  <a:pt x="1041" y="159"/>
                </a:cubicBezTo>
                <a:cubicBezTo>
                  <a:pt x="1029" y="160"/>
                  <a:pt x="1025" y="165"/>
                  <a:pt x="1014" y="159"/>
                </a:cubicBezTo>
                <a:close/>
                <a:moveTo>
                  <a:pt x="984" y="222"/>
                </a:moveTo>
                <a:cubicBezTo>
                  <a:pt x="992" y="219"/>
                  <a:pt x="1003" y="219"/>
                  <a:pt x="1004" y="207"/>
                </a:cubicBezTo>
                <a:cubicBezTo>
                  <a:pt x="992" y="205"/>
                  <a:pt x="984" y="210"/>
                  <a:pt x="984" y="222"/>
                </a:cubicBezTo>
                <a:close/>
                <a:moveTo>
                  <a:pt x="900" y="2225"/>
                </a:moveTo>
                <a:cubicBezTo>
                  <a:pt x="928" y="2229"/>
                  <a:pt x="966" y="2263"/>
                  <a:pt x="981" y="2257"/>
                </a:cubicBezTo>
                <a:cubicBezTo>
                  <a:pt x="954" y="2248"/>
                  <a:pt x="933" y="2212"/>
                  <a:pt x="900" y="2225"/>
                </a:cubicBezTo>
                <a:close/>
                <a:moveTo>
                  <a:pt x="927" y="2130"/>
                </a:moveTo>
                <a:cubicBezTo>
                  <a:pt x="943" y="2140"/>
                  <a:pt x="957" y="2153"/>
                  <a:pt x="977" y="2157"/>
                </a:cubicBezTo>
                <a:cubicBezTo>
                  <a:pt x="972" y="2137"/>
                  <a:pt x="939" y="2128"/>
                  <a:pt x="927" y="2130"/>
                </a:cubicBezTo>
                <a:close/>
                <a:moveTo>
                  <a:pt x="944" y="282"/>
                </a:moveTo>
                <a:cubicBezTo>
                  <a:pt x="955" y="283"/>
                  <a:pt x="964" y="280"/>
                  <a:pt x="967" y="270"/>
                </a:cubicBezTo>
                <a:cubicBezTo>
                  <a:pt x="958" y="273"/>
                  <a:pt x="948" y="274"/>
                  <a:pt x="944" y="282"/>
                </a:cubicBezTo>
                <a:close/>
                <a:moveTo>
                  <a:pt x="923" y="246"/>
                </a:moveTo>
                <a:cubicBezTo>
                  <a:pt x="926" y="257"/>
                  <a:pt x="917" y="254"/>
                  <a:pt x="917" y="262"/>
                </a:cubicBezTo>
                <a:cubicBezTo>
                  <a:pt x="940" y="272"/>
                  <a:pt x="938" y="236"/>
                  <a:pt x="954" y="250"/>
                </a:cubicBezTo>
                <a:cubicBezTo>
                  <a:pt x="949" y="222"/>
                  <a:pt x="934" y="259"/>
                  <a:pt x="923" y="246"/>
                </a:cubicBezTo>
                <a:close/>
                <a:moveTo>
                  <a:pt x="728" y="493"/>
                </a:moveTo>
                <a:cubicBezTo>
                  <a:pt x="722" y="488"/>
                  <a:pt x="718" y="471"/>
                  <a:pt x="735" y="477"/>
                </a:cubicBezTo>
                <a:cubicBezTo>
                  <a:pt x="737" y="465"/>
                  <a:pt x="723" y="472"/>
                  <a:pt x="728" y="457"/>
                </a:cubicBezTo>
                <a:cubicBezTo>
                  <a:pt x="739" y="470"/>
                  <a:pt x="758" y="460"/>
                  <a:pt x="752" y="445"/>
                </a:cubicBezTo>
                <a:cubicBezTo>
                  <a:pt x="740" y="442"/>
                  <a:pt x="747" y="462"/>
                  <a:pt x="735" y="457"/>
                </a:cubicBezTo>
                <a:cubicBezTo>
                  <a:pt x="737" y="437"/>
                  <a:pt x="717" y="467"/>
                  <a:pt x="715" y="453"/>
                </a:cubicBezTo>
                <a:cubicBezTo>
                  <a:pt x="730" y="432"/>
                  <a:pt x="757" y="446"/>
                  <a:pt x="769" y="426"/>
                </a:cubicBezTo>
                <a:cubicBezTo>
                  <a:pt x="764" y="421"/>
                  <a:pt x="753" y="422"/>
                  <a:pt x="755" y="410"/>
                </a:cubicBezTo>
                <a:cubicBezTo>
                  <a:pt x="759" y="409"/>
                  <a:pt x="765" y="410"/>
                  <a:pt x="765" y="406"/>
                </a:cubicBezTo>
                <a:cubicBezTo>
                  <a:pt x="757" y="405"/>
                  <a:pt x="757" y="395"/>
                  <a:pt x="762" y="390"/>
                </a:cubicBezTo>
                <a:cubicBezTo>
                  <a:pt x="739" y="401"/>
                  <a:pt x="705" y="437"/>
                  <a:pt x="715" y="461"/>
                </a:cubicBezTo>
                <a:cubicBezTo>
                  <a:pt x="713" y="474"/>
                  <a:pt x="686" y="477"/>
                  <a:pt x="698" y="493"/>
                </a:cubicBezTo>
                <a:cubicBezTo>
                  <a:pt x="707" y="487"/>
                  <a:pt x="716" y="490"/>
                  <a:pt x="728" y="493"/>
                </a:cubicBezTo>
                <a:close/>
                <a:moveTo>
                  <a:pt x="624" y="593"/>
                </a:moveTo>
                <a:cubicBezTo>
                  <a:pt x="651" y="566"/>
                  <a:pt x="707" y="581"/>
                  <a:pt x="725" y="529"/>
                </a:cubicBezTo>
                <a:cubicBezTo>
                  <a:pt x="700" y="520"/>
                  <a:pt x="655" y="540"/>
                  <a:pt x="651" y="565"/>
                </a:cubicBezTo>
                <a:cubicBezTo>
                  <a:pt x="651" y="562"/>
                  <a:pt x="662" y="553"/>
                  <a:pt x="661" y="561"/>
                </a:cubicBezTo>
                <a:cubicBezTo>
                  <a:pt x="655" y="577"/>
                  <a:pt x="621" y="580"/>
                  <a:pt x="624" y="593"/>
                </a:cubicBezTo>
                <a:close/>
                <a:moveTo>
                  <a:pt x="678" y="378"/>
                </a:moveTo>
                <a:cubicBezTo>
                  <a:pt x="688" y="373"/>
                  <a:pt x="686" y="384"/>
                  <a:pt x="691" y="386"/>
                </a:cubicBezTo>
                <a:cubicBezTo>
                  <a:pt x="691" y="379"/>
                  <a:pt x="700" y="383"/>
                  <a:pt x="698" y="374"/>
                </a:cubicBezTo>
                <a:cubicBezTo>
                  <a:pt x="692" y="376"/>
                  <a:pt x="678" y="369"/>
                  <a:pt x="678" y="378"/>
                </a:cubicBezTo>
                <a:close/>
                <a:moveTo>
                  <a:pt x="624" y="577"/>
                </a:moveTo>
                <a:cubicBezTo>
                  <a:pt x="624" y="572"/>
                  <a:pt x="624" y="566"/>
                  <a:pt x="624" y="561"/>
                </a:cubicBezTo>
                <a:cubicBezTo>
                  <a:pt x="611" y="574"/>
                  <a:pt x="611" y="556"/>
                  <a:pt x="600" y="565"/>
                </a:cubicBezTo>
                <a:cubicBezTo>
                  <a:pt x="613" y="562"/>
                  <a:pt x="605" y="581"/>
                  <a:pt x="597" y="577"/>
                </a:cubicBezTo>
                <a:cubicBezTo>
                  <a:pt x="597" y="573"/>
                  <a:pt x="597" y="569"/>
                  <a:pt x="597" y="565"/>
                </a:cubicBezTo>
                <a:cubicBezTo>
                  <a:pt x="585" y="566"/>
                  <a:pt x="580" y="577"/>
                  <a:pt x="577" y="589"/>
                </a:cubicBezTo>
                <a:cubicBezTo>
                  <a:pt x="590" y="575"/>
                  <a:pt x="601" y="584"/>
                  <a:pt x="617" y="577"/>
                </a:cubicBezTo>
                <a:cubicBezTo>
                  <a:pt x="615" y="577"/>
                  <a:pt x="613" y="574"/>
                  <a:pt x="617" y="573"/>
                </a:cubicBezTo>
                <a:cubicBezTo>
                  <a:pt x="618" y="576"/>
                  <a:pt x="620" y="577"/>
                  <a:pt x="624" y="577"/>
                </a:cubicBezTo>
                <a:close/>
                <a:moveTo>
                  <a:pt x="597" y="541"/>
                </a:moveTo>
                <a:cubicBezTo>
                  <a:pt x="601" y="549"/>
                  <a:pt x="623" y="532"/>
                  <a:pt x="614" y="525"/>
                </a:cubicBezTo>
                <a:cubicBezTo>
                  <a:pt x="614" y="537"/>
                  <a:pt x="597" y="529"/>
                  <a:pt x="597" y="541"/>
                </a:cubicBezTo>
                <a:close/>
                <a:moveTo>
                  <a:pt x="617" y="1763"/>
                </a:moveTo>
                <a:cubicBezTo>
                  <a:pt x="611" y="1764"/>
                  <a:pt x="610" y="1759"/>
                  <a:pt x="604" y="1759"/>
                </a:cubicBezTo>
                <a:cubicBezTo>
                  <a:pt x="603" y="1771"/>
                  <a:pt x="613" y="1790"/>
                  <a:pt x="617" y="1783"/>
                </a:cubicBezTo>
                <a:cubicBezTo>
                  <a:pt x="607" y="1780"/>
                  <a:pt x="619" y="1770"/>
                  <a:pt x="617" y="1763"/>
                </a:cubicBezTo>
                <a:close/>
                <a:moveTo>
                  <a:pt x="590" y="609"/>
                </a:moveTo>
                <a:cubicBezTo>
                  <a:pt x="605" y="612"/>
                  <a:pt x="604" y="595"/>
                  <a:pt x="610" y="589"/>
                </a:cubicBezTo>
                <a:cubicBezTo>
                  <a:pt x="603" y="594"/>
                  <a:pt x="589" y="592"/>
                  <a:pt x="590" y="609"/>
                </a:cubicBezTo>
                <a:close/>
                <a:moveTo>
                  <a:pt x="570" y="553"/>
                </a:moveTo>
                <a:cubicBezTo>
                  <a:pt x="582" y="554"/>
                  <a:pt x="590" y="550"/>
                  <a:pt x="594" y="541"/>
                </a:cubicBezTo>
                <a:cubicBezTo>
                  <a:pt x="585" y="544"/>
                  <a:pt x="570" y="540"/>
                  <a:pt x="570" y="553"/>
                </a:cubicBezTo>
                <a:close/>
                <a:moveTo>
                  <a:pt x="560" y="1696"/>
                </a:moveTo>
                <a:cubicBezTo>
                  <a:pt x="563" y="1717"/>
                  <a:pt x="579" y="1744"/>
                  <a:pt x="590" y="1743"/>
                </a:cubicBezTo>
                <a:cubicBezTo>
                  <a:pt x="576" y="1732"/>
                  <a:pt x="573" y="1708"/>
                  <a:pt x="560" y="1696"/>
                </a:cubicBezTo>
                <a:close/>
                <a:moveTo>
                  <a:pt x="550" y="1166"/>
                </a:moveTo>
                <a:cubicBezTo>
                  <a:pt x="548" y="1171"/>
                  <a:pt x="543" y="1173"/>
                  <a:pt x="536" y="1174"/>
                </a:cubicBezTo>
                <a:cubicBezTo>
                  <a:pt x="537" y="1169"/>
                  <a:pt x="541" y="1168"/>
                  <a:pt x="540" y="1162"/>
                </a:cubicBezTo>
                <a:cubicBezTo>
                  <a:pt x="513" y="1171"/>
                  <a:pt x="528" y="1204"/>
                  <a:pt x="536" y="1222"/>
                </a:cubicBezTo>
                <a:cubicBezTo>
                  <a:pt x="546" y="1209"/>
                  <a:pt x="554" y="1195"/>
                  <a:pt x="560" y="1178"/>
                </a:cubicBezTo>
                <a:cubicBezTo>
                  <a:pt x="546" y="1180"/>
                  <a:pt x="563" y="1167"/>
                  <a:pt x="550" y="1166"/>
                </a:cubicBezTo>
                <a:close/>
                <a:moveTo>
                  <a:pt x="536" y="1704"/>
                </a:moveTo>
                <a:cubicBezTo>
                  <a:pt x="546" y="1710"/>
                  <a:pt x="549" y="1744"/>
                  <a:pt x="560" y="1735"/>
                </a:cubicBezTo>
                <a:cubicBezTo>
                  <a:pt x="551" y="1730"/>
                  <a:pt x="554" y="1710"/>
                  <a:pt x="550" y="1700"/>
                </a:cubicBezTo>
                <a:cubicBezTo>
                  <a:pt x="541" y="1705"/>
                  <a:pt x="539" y="1698"/>
                  <a:pt x="536" y="1704"/>
                </a:cubicBezTo>
                <a:close/>
                <a:moveTo>
                  <a:pt x="543" y="1668"/>
                </a:moveTo>
                <a:cubicBezTo>
                  <a:pt x="540" y="1674"/>
                  <a:pt x="542" y="1699"/>
                  <a:pt x="557" y="1696"/>
                </a:cubicBezTo>
                <a:cubicBezTo>
                  <a:pt x="557" y="1681"/>
                  <a:pt x="551" y="1673"/>
                  <a:pt x="543" y="1668"/>
                </a:cubicBezTo>
                <a:close/>
                <a:moveTo>
                  <a:pt x="520" y="1664"/>
                </a:moveTo>
                <a:cubicBezTo>
                  <a:pt x="519" y="1677"/>
                  <a:pt x="529" y="1700"/>
                  <a:pt x="536" y="1692"/>
                </a:cubicBezTo>
                <a:cubicBezTo>
                  <a:pt x="528" y="1685"/>
                  <a:pt x="527" y="1671"/>
                  <a:pt x="520" y="1664"/>
                </a:cubicBezTo>
                <a:close/>
                <a:moveTo>
                  <a:pt x="526" y="1114"/>
                </a:moveTo>
                <a:cubicBezTo>
                  <a:pt x="514" y="1110"/>
                  <a:pt x="517" y="1124"/>
                  <a:pt x="506" y="1122"/>
                </a:cubicBezTo>
                <a:cubicBezTo>
                  <a:pt x="506" y="1117"/>
                  <a:pt x="520" y="1110"/>
                  <a:pt x="509" y="1106"/>
                </a:cubicBezTo>
                <a:cubicBezTo>
                  <a:pt x="509" y="1111"/>
                  <a:pt x="505" y="1109"/>
                  <a:pt x="506" y="1102"/>
                </a:cubicBezTo>
                <a:cubicBezTo>
                  <a:pt x="501" y="1102"/>
                  <a:pt x="499" y="1104"/>
                  <a:pt x="496" y="1106"/>
                </a:cubicBezTo>
                <a:cubicBezTo>
                  <a:pt x="500" y="1101"/>
                  <a:pt x="498" y="1094"/>
                  <a:pt x="493" y="1090"/>
                </a:cubicBezTo>
                <a:cubicBezTo>
                  <a:pt x="482" y="1132"/>
                  <a:pt x="510" y="1152"/>
                  <a:pt x="499" y="1182"/>
                </a:cubicBezTo>
                <a:cubicBezTo>
                  <a:pt x="514" y="1179"/>
                  <a:pt x="502" y="1160"/>
                  <a:pt x="523" y="1158"/>
                </a:cubicBezTo>
                <a:cubicBezTo>
                  <a:pt x="517" y="1156"/>
                  <a:pt x="524" y="1153"/>
                  <a:pt x="523" y="1146"/>
                </a:cubicBezTo>
                <a:cubicBezTo>
                  <a:pt x="515" y="1141"/>
                  <a:pt x="507" y="1155"/>
                  <a:pt x="506" y="1146"/>
                </a:cubicBezTo>
                <a:cubicBezTo>
                  <a:pt x="510" y="1133"/>
                  <a:pt x="520" y="1125"/>
                  <a:pt x="526" y="1114"/>
                </a:cubicBezTo>
                <a:close/>
                <a:moveTo>
                  <a:pt x="496" y="1831"/>
                </a:moveTo>
                <a:cubicBezTo>
                  <a:pt x="503" y="1834"/>
                  <a:pt x="509" y="1857"/>
                  <a:pt x="516" y="1847"/>
                </a:cubicBezTo>
                <a:cubicBezTo>
                  <a:pt x="507" y="1847"/>
                  <a:pt x="505" y="1818"/>
                  <a:pt x="496" y="1831"/>
                </a:cubicBezTo>
                <a:close/>
                <a:moveTo>
                  <a:pt x="499" y="1047"/>
                </a:moveTo>
                <a:cubicBezTo>
                  <a:pt x="491" y="1058"/>
                  <a:pt x="493" y="1077"/>
                  <a:pt x="496" y="1086"/>
                </a:cubicBezTo>
                <a:cubicBezTo>
                  <a:pt x="498" y="1081"/>
                  <a:pt x="501" y="1076"/>
                  <a:pt x="503" y="1071"/>
                </a:cubicBezTo>
                <a:cubicBezTo>
                  <a:pt x="485" y="1073"/>
                  <a:pt x="513" y="1052"/>
                  <a:pt x="499" y="1047"/>
                </a:cubicBezTo>
                <a:close/>
                <a:moveTo>
                  <a:pt x="466" y="1719"/>
                </a:moveTo>
                <a:cubicBezTo>
                  <a:pt x="472" y="1732"/>
                  <a:pt x="479" y="1744"/>
                  <a:pt x="489" y="1751"/>
                </a:cubicBezTo>
                <a:cubicBezTo>
                  <a:pt x="488" y="1735"/>
                  <a:pt x="479" y="1708"/>
                  <a:pt x="466" y="1719"/>
                </a:cubicBezTo>
                <a:close/>
                <a:moveTo>
                  <a:pt x="469" y="1055"/>
                </a:moveTo>
                <a:cubicBezTo>
                  <a:pt x="464" y="1054"/>
                  <a:pt x="462" y="1056"/>
                  <a:pt x="459" y="1059"/>
                </a:cubicBezTo>
                <a:cubicBezTo>
                  <a:pt x="466" y="1078"/>
                  <a:pt x="463" y="1085"/>
                  <a:pt x="459" y="1106"/>
                </a:cubicBezTo>
                <a:cubicBezTo>
                  <a:pt x="481" y="1106"/>
                  <a:pt x="471" y="1072"/>
                  <a:pt x="469" y="1055"/>
                </a:cubicBezTo>
                <a:close/>
                <a:moveTo>
                  <a:pt x="452" y="1680"/>
                </a:moveTo>
                <a:cubicBezTo>
                  <a:pt x="454" y="1690"/>
                  <a:pt x="459" y="1698"/>
                  <a:pt x="466" y="1704"/>
                </a:cubicBezTo>
                <a:cubicBezTo>
                  <a:pt x="465" y="1691"/>
                  <a:pt x="461" y="1682"/>
                  <a:pt x="452" y="1680"/>
                </a:cubicBezTo>
                <a:close/>
                <a:moveTo>
                  <a:pt x="405" y="1405"/>
                </a:moveTo>
                <a:cubicBezTo>
                  <a:pt x="399" y="1427"/>
                  <a:pt x="412" y="1427"/>
                  <a:pt x="425" y="1433"/>
                </a:cubicBezTo>
                <a:cubicBezTo>
                  <a:pt x="429" y="1423"/>
                  <a:pt x="431" y="1410"/>
                  <a:pt x="439" y="1405"/>
                </a:cubicBezTo>
                <a:cubicBezTo>
                  <a:pt x="431" y="1397"/>
                  <a:pt x="413" y="1401"/>
                  <a:pt x="405" y="1405"/>
                </a:cubicBezTo>
                <a:close/>
                <a:moveTo>
                  <a:pt x="378" y="979"/>
                </a:moveTo>
                <a:cubicBezTo>
                  <a:pt x="384" y="979"/>
                  <a:pt x="380" y="990"/>
                  <a:pt x="385" y="991"/>
                </a:cubicBezTo>
                <a:cubicBezTo>
                  <a:pt x="392" y="982"/>
                  <a:pt x="402" y="976"/>
                  <a:pt x="402" y="959"/>
                </a:cubicBezTo>
                <a:cubicBezTo>
                  <a:pt x="387" y="966"/>
                  <a:pt x="388" y="967"/>
                  <a:pt x="378" y="979"/>
                </a:cubicBezTo>
                <a:close/>
                <a:moveTo>
                  <a:pt x="186" y="983"/>
                </a:moveTo>
                <a:cubicBezTo>
                  <a:pt x="191" y="966"/>
                  <a:pt x="204" y="937"/>
                  <a:pt x="193" y="915"/>
                </a:cubicBezTo>
                <a:cubicBezTo>
                  <a:pt x="190" y="935"/>
                  <a:pt x="176" y="961"/>
                  <a:pt x="186" y="983"/>
                </a:cubicBezTo>
                <a:close/>
                <a:moveTo>
                  <a:pt x="136" y="903"/>
                </a:moveTo>
                <a:cubicBezTo>
                  <a:pt x="148" y="906"/>
                  <a:pt x="146" y="892"/>
                  <a:pt x="146" y="879"/>
                </a:cubicBezTo>
                <a:cubicBezTo>
                  <a:pt x="136" y="879"/>
                  <a:pt x="136" y="891"/>
                  <a:pt x="136" y="903"/>
                </a:cubicBezTo>
                <a:close/>
                <a:moveTo>
                  <a:pt x="96" y="967"/>
                </a:moveTo>
                <a:cubicBezTo>
                  <a:pt x="96" y="999"/>
                  <a:pt x="89" y="1031"/>
                  <a:pt x="102" y="1055"/>
                </a:cubicBezTo>
                <a:cubicBezTo>
                  <a:pt x="116" y="1036"/>
                  <a:pt x="116" y="1016"/>
                  <a:pt x="116" y="987"/>
                </a:cubicBezTo>
                <a:cubicBezTo>
                  <a:pt x="104" y="989"/>
                  <a:pt x="103" y="979"/>
                  <a:pt x="96" y="967"/>
                </a:cubicBezTo>
                <a:close/>
                <a:moveTo>
                  <a:pt x="62" y="887"/>
                </a:moveTo>
                <a:cubicBezTo>
                  <a:pt x="65" y="920"/>
                  <a:pt x="55" y="926"/>
                  <a:pt x="48" y="939"/>
                </a:cubicBezTo>
                <a:cubicBezTo>
                  <a:pt x="51" y="945"/>
                  <a:pt x="57" y="948"/>
                  <a:pt x="65" y="947"/>
                </a:cubicBezTo>
                <a:cubicBezTo>
                  <a:pt x="67" y="929"/>
                  <a:pt x="79" y="894"/>
                  <a:pt x="62" y="887"/>
                </a:cubicBezTo>
                <a:close/>
                <a:moveTo>
                  <a:pt x="59" y="1011"/>
                </a:moveTo>
                <a:cubicBezTo>
                  <a:pt x="52" y="1022"/>
                  <a:pt x="56" y="1049"/>
                  <a:pt x="65" y="1055"/>
                </a:cubicBezTo>
                <a:cubicBezTo>
                  <a:pt x="75" y="1043"/>
                  <a:pt x="74" y="1015"/>
                  <a:pt x="59" y="1011"/>
                </a:cubicBez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271586" y="2284625"/>
            <a:ext cx="6726941" cy="2657437"/>
            <a:chOff x="2222500" y="-2051050"/>
            <a:chExt cx="1344612" cy="476250"/>
          </a:xfrm>
          <a:blipFill>
            <a:blip r:embed="rId4"/>
            <a:stretch>
              <a:fillRect/>
            </a:stretch>
          </a:blipFill>
        </p:grpSpPr>
        <p:sp>
          <p:nvSpPr>
            <p:cNvPr id="4" name="Freeform 352"/>
            <p:cNvSpPr/>
            <p:nvPr/>
          </p:nvSpPr>
          <p:spPr bwMode="auto">
            <a:xfrm>
              <a:off x="3303588" y="-1981200"/>
              <a:ext cx="150813" cy="44450"/>
            </a:xfrm>
            <a:custGeom>
              <a:avLst/>
              <a:gdLst>
                <a:gd name="T0" fmla="*/ 0 w 40"/>
                <a:gd name="T1" fmla="*/ 12 h 12"/>
                <a:gd name="T2" fmla="*/ 40 w 40"/>
                <a:gd name="T3" fmla="*/ 0 h 12"/>
                <a:gd name="T4" fmla="*/ 0 w 40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2">
                  <a:moveTo>
                    <a:pt x="0" y="12"/>
                  </a:moveTo>
                  <a:cubicBezTo>
                    <a:pt x="14" y="8"/>
                    <a:pt x="27" y="6"/>
                    <a:pt x="40" y="0"/>
                  </a:cubicBezTo>
                  <a:cubicBezTo>
                    <a:pt x="27" y="4"/>
                    <a:pt x="14" y="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353"/>
            <p:cNvSpPr/>
            <p:nvPr/>
          </p:nvSpPr>
          <p:spPr bwMode="auto">
            <a:xfrm>
              <a:off x="3292475" y="-1936750"/>
              <a:ext cx="11113" cy="4763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354"/>
            <p:cNvSpPr/>
            <p:nvPr/>
          </p:nvSpPr>
          <p:spPr bwMode="auto">
            <a:xfrm>
              <a:off x="3146425" y="-1785938"/>
              <a:ext cx="19050" cy="3175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0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355"/>
            <p:cNvSpPr/>
            <p:nvPr/>
          </p:nvSpPr>
          <p:spPr bwMode="auto">
            <a:xfrm>
              <a:off x="3262313" y="-1812925"/>
              <a:ext cx="57150" cy="15875"/>
            </a:xfrm>
            <a:custGeom>
              <a:avLst/>
              <a:gdLst>
                <a:gd name="T0" fmla="*/ 15 w 15"/>
                <a:gd name="T1" fmla="*/ 0 h 4"/>
                <a:gd name="T2" fmla="*/ 0 w 15"/>
                <a:gd name="T3" fmla="*/ 4 h 4"/>
                <a:gd name="T4" fmla="*/ 4 w 15"/>
                <a:gd name="T5" fmla="*/ 3 h 4"/>
                <a:gd name="T6" fmla="*/ 15 w 1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0" y="1"/>
                    <a:pt x="5" y="3"/>
                    <a:pt x="0" y="4"/>
                  </a:cubicBezTo>
                  <a:cubicBezTo>
                    <a:pt x="1" y="4"/>
                    <a:pt x="3" y="4"/>
                    <a:pt x="4" y="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356"/>
            <p:cNvSpPr/>
            <p:nvPr/>
          </p:nvSpPr>
          <p:spPr bwMode="auto">
            <a:xfrm>
              <a:off x="3192463" y="-1808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357"/>
            <p:cNvSpPr/>
            <p:nvPr/>
          </p:nvSpPr>
          <p:spPr bwMode="auto">
            <a:xfrm>
              <a:off x="2519363" y="-1925638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358"/>
            <p:cNvSpPr/>
            <p:nvPr/>
          </p:nvSpPr>
          <p:spPr bwMode="auto">
            <a:xfrm>
              <a:off x="3063875" y="-1920875"/>
              <a:ext cx="1111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360"/>
            <p:cNvSpPr>
              <a:spLocks noEditPoints="1"/>
            </p:cNvSpPr>
            <p:nvPr/>
          </p:nvSpPr>
          <p:spPr bwMode="auto">
            <a:xfrm>
              <a:off x="2224087" y="-2051050"/>
              <a:ext cx="1343025" cy="476250"/>
            </a:xfrm>
            <a:custGeom>
              <a:avLst/>
              <a:gdLst>
                <a:gd name="T0" fmla="*/ 277 w 358"/>
                <a:gd name="T1" fmla="*/ 100 h 127"/>
                <a:gd name="T2" fmla="*/ 253 w 358"/>
                <a:gd name="T3" fmla="*/ 101 h 127"/>
                <a:gd name="T4" fmla="*/ 234 w 358"/>
                <a:gd name="T5" fmla="*/ 101 h 127"/>
                <a:gd name="T6" fmla="*/ 232 w 358"/>
                <a:gd name="T7" fmla="*/ 101 h 127"/>
                <a:gd name="T8" fmla="*/ 199 w 358"/>
                <a:gd name="T9" fmla="*/ 104 h 127"/>
                <a:gd name="T10" fmla="*/ 237 w 358"/>
                <a:gd name="T11" fmla="*/ 96 h 127"/>
                <a:gd name="T12" fmla="*/ 294 w 358"/>
                <a:gd name="T13" fmla="*/ 80 h 127"/>
                <a:gd name="T14" fmla="*/ 358 w 358"/>
                <a:gd name="T15" fmla="*/ 57 h 127"/>
                <a:gd name="T16" fmla="*/ 317 w 358"/>
                <a:gd name="T17" fmla="*/ 64 h 127"/>
                <a:gd name="T18" fmla="*/ 254 w 358"/>
                <a:gd name="T19" fmla="*/ 72 h 127"/>
                <a:gd name="T20" fmla="*/ 292 w 358"/>
                <a:gd name="T21" fmla="*/ 62 h 127"/>
                <a:gd name="T22" fmla="*/ 306 w 358"/>
                <a:gd name="T23" fmla="*/ 52 h 127"/>
                <a:gd name="T24" fmla="*/ 275 w 358"/>
                <a:gd name="T25" fmla="*/ 56 h 127"/>
                <a:gd name="T26" fmla="*/ 287 w 358"/>
                <a:gd name="T27" fmla="*/ 49 h 127"/>
                <a:gd name="T28" fmla="*/ 272 w 358"/>
                <a:gd name="T29" fmla="*/ 50 h 127"/>
                <a:gd name="T30" fmla="*/ 247 w 358"/>
                <a:gd name="T31" fmla="*/ 51 h 127"/>
                <a:gd name="T32" fmla="*/ 292 w 358"/>
                <a:gd name="T33" fmla="*/ 36 h 127"/>
                <a:gd name="T34" fmla="*/ 246 w 358"/>
                <a:gd name="T35" fmla="*/ 42 h 127"/>
                <a:gd name="T36" fmla="*/ 324 w 358"/>
                <a:gd name="T37" fmla="*/ 17 h 127"/>
                <a:gd name="T38" fmla="*/ 269 w 358"/>
                <a:gd name="T39" fmla="*/ 27 h 127"/>
                <a:gd name="T40" fmla="*/ 225 w 358"/>
                <a:gd name="T41" fmla="*/ 33 h 127"/>
                <a:gd name="T42" fmla="*/ 207 w 358"/>
                <a:gd name="T43" fmla="*/ 32 h 127"/>
                <a:gd name="T44" fmla="*/ 252 w 358"/>
                <a:gd name="T45" fmla="*/ 21 h 127"/>
                <a:gd name="T46" fmla="*/ 321 w 358"/>
                <a:gd name="T47" fmla="*/ 1 h 127"/>
                <a:gd name="T48" fmla="*/ 237 w 358"/>
                <a:gd name="T49" fmla="*/ 16 h 127"/>
                <a:gd name="T50" fmla="*/ 182 w 358"/>
                <a:gd name="T51" fmla="*/ 25 h 127"/>
                <a:gd name="T52" fmla="*/ 205 w 358"/>
                <a:gd name="T53" fmla="*/ 18 h 127"/>
                <a:gd name="T54" fmla="*/ 158 w 358"/>
                <a:gd name="T55" fmla="*/ 20 h 127"/>
                <a:gd name="T56" fmla="*/ 87 w 358"/>
                <a:gd name="T57" fmla="*/ 20 h 127"/>
                <a:gd name="T58" fmla="*/ 98 w 358"/>
                <a:gd name="T59" fmla="*/ 17 h 127"/>
                <a:gd name="T60" fmla="*/ 10 w 358"/>
                <a:gd name="T61" fmla="*/ 24 h 127"/>
                <a:gd name="T62" fmla="*/ 9 w 358"/>
                <a:gd name="T63" fmla="*/ 34 h 127"/>
                <a:gd name="T64" fmla="*/ 8 w 358"/>
                <a:gd name="T65" fmla="*/ 53 h 127"/>
                <a:gd name="T66" fmla="*/ 4 w 358"/>
                <a:gd name="T67" fmla="*/ 60 h 127"/>
                <a:gd name="T68" fmla="*/ 4 w 358"/>
                <a:gd name="T69" fmla="*/ 76 h 127"/>
                <a:gd name="T70" fmla="*/ 31 w 358"/>
                <a:gd name="T71" fmla="*/ 113 h 127"/>
                <a:gd name="T72" fmla="*/ 327 w 358"/>
                <a:gd name="T73" fmla="*/ 91 h 127"/>
                <a:gd name="T74" fmla="*/ 277 w 358"/>
                <a:gd name="T75" fmla="*/ 77 h 127"/>
                <a:gd name="T76" fmla="*/ 224 w 358"/>
                <a:gd name="T77" fmla="*/ 73 h 127"/>
                <a:gd name="T78" fmla="*/ 214 w 358"/>
                <a:gd name="T79" fmla="*/ 70 h 127"/>
                <a:gd name="T80" fmla="*/ 262 w 358"/>
                <a:gd name="T81" fmla="*/ 44 h 127"/>
                <a:gd name="T82" fmla="*/ 230 w 358"/>
                <a:gd name="T83" fmla="*/ 18 h 127"/>
                <a:gd name="T84" fmla="*/ 204 w 358"/>
                <a:gd name="T85" fmla="*/ 19 h 127"/>
                <a:gd name="T86" fmla="*/ 146 w 358"/>
                <a:gd name="T87" fmla="*/ 51 h 127"/>
                <a:gd name="T88" fmla="*/ 207 w 358"/>
                <a:gd name="T89" fmla="*/ 60 h 127"/>
                <a:gd name="T90" fmla="*/ 165 w 358"/>
                <a:gd name="T91" fmla="*/ 119 h 127"/>
                <a:gd name="T92" fmla="*/ 160 w 358"/>
                <a:gd name="T93" fmla="*/ 65 h 127"/>
                <a:gd name="T94" fmla="*/ 183 w 358"/>
                <a:gd name="T95" fmla="*/ 106 h 127"/>
                <a:gd name="T96" fmla="*/ 183 w 358"/>
                <a:gd name="T97" fmla="*/ 106 h 127"/>
                <a:gd name="T98" fmla="*/ 196 w 358"/>
                <a:gd name="T99" fmla="*/ 10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8" h="127">
                  <a:moveTo>
                    <a:pt x="204" y="116"/>
                  </a:moveTo>
                  <a:cubicBezTo>
                    <a:pt x="203" y="115"/>
                    <a:pt x="203" y="115"/>
                    <a:pt x="203" y="115"/>
                  </a:cubicBezTo>
                  <a:cubicBezTo>
                    <a:pt x="229" y="111"/>
                    <a:pt x="255" y="107"/>
                    <a:pt x="280" y="100"/>
                  </a:cubicBezTo>
                  <a:cubicBezTo>
                    <a:pt x="279" y="100"/>
                    <a:pt x="277" y="101"/>
                    <a:pt x="277" y="100"/>
                  </a:cubicBezTo>
                  <a:cubicBezTo>
                    <a:pt x="289" y="96"/>
                    <a:pt x="302" y="94"/>
                    <a:pt x="315" y="89"/>
                  </a:cubicBezTo>
                  <a:cubicBezTo>
                    <a:pt x="290" y="95"/>
                    <a:pt x="265" y="101"/>
                    <a:pt x="240" y="105"/>
                  </a:cubicBezTo>
                  <a:cubicBezTo>
                    <a:pt x="238" y="105"/>
                    <a:pt x="238" y="105"/>
                    <a:pt x="238" y="105"/>
                  </a:cubicBezTo>
                  <a:cubicBezTo>
                    <a:pt x="243" y="103"/>
                    <a:pt x="248" y="102"/>
                    <a:pt x="253" y="101"/>
                  </a:cubicBezTo>
                  <a:cubicBezTo>
                    <a:pt x="225" y="106"/>
                    <a:pt x="225" y="106"/>
                    <a:pt x="225" y="106"/>
                  </a:cubicBezTo>
                  <a:cubicBezTo>
                    <a:pt x="223" y="105"/>
                    <a:pt x="223" y="105"/>
                    <a:pt x="223" y="105"/>
                  </a:cubicBezTo>
                  <a:cubicBezTo>
                    <a:pt x="227" y="103"/>
                    <a:pt x="233" y="104"/>
                    <a:pt x="237" y="102"/>
                  </a:cubicBezTo>
                  <a:cubicBezTo>
                    <a:pt x="234" y="101"/>
                    <a:pt x="234" y="101"/>
                    <a:pt x="234" y="101"/>
                  </a:cubicBezTo>
                  <a:cubicBezTo>
                    <a:pt x="237" y="99"/>
                    <a:pt x="241" y="100"/>
                    <a:pt x="244" y="99"/>
                  </a:cubicBezTo>
                  <a:cubicBezTo>
                    <a:pt x="239" y="99"/>
                    <a:pt x="234" y="99"/>
                    <a:pt x="230" y="100"/>
                  </a:cubicBezTo>
                  <a:cubicBezTo>
                    <a:pt x="231" y="100"/>
                    <a:pt x="232" y="99"/>
                    <a:pt x="233" y="101"/>
                  </a:cubicBezTo>
                  <a:cubicBezTo>
                    <a:pt x="232" y="101"/>
                    <a:pt x="232" y="101"/>
                    <a:pt x="232" y="101"/>
                  </a:cubicBezTo>
                  <a:cubicBezTo>
                    <a:pt x="231" y="101"/>
                    <a:pt x="228" y="102"/>
                    <a:pt x="228" y="100"/>
                  </a:cubicBezTo>
                  <a:cubicBezTo>
                    <a:pt x="226" y="101"/>
                    <a:pt x="222" y="100"/>
                    <a:pt x="222" y="102"/>
                  </a:cubicBezTo>
                  <a:cubicBezTo>
                    <a:pt x="220" y="103"/>
                    <a:pt x="219" y="103"/>
                    <a:pt x="219" y="102"/>
                  </a:cubicBezTo>
                  <a:cubicBezTo>
                    <a:pt x="212" y="102"/>
                    <a:pt x="205" y="104"/>
                    <a:pt x="199" y="104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204" y="101"/>
                    <a:pt x="210" y="101"/>
                    <a:pt x="216" y="100"/>
                  </a:cubicBezTo>
                  <a:cubicBezTo>
                    <a:pt x="218" y="103"/>
                    <a:pt x="220" y="96"/>
                    <a:pt x="223" y="100"/>
                  </a:cubicBezTo>
                  <a:cubicBezTo>
                    <a:pt x="228" y="97"/>
                    <a:pt x="232" y="99"/>
                    <a:pt x="237" y="96"/>
                  </a:cubicBezTo>
                  <a:cubicBezTo>
                    <a:pt x="252" y="94"/>
                    <a:pt x="266" y="88"/>
                    <a:pt x="281" y="86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6" y="82"/>
                    <a:pt x="291" y="85"/>
                    <a:pt x="295" y="81"/>
                  </a:cubicBezTo>
                  <a:cubicBezTo>
                    <a:pt x="295" y="81"/>
                    <a:pt x="294" y="80"/>
                    <a:pt x="294" y="80"/>
                  </a:cubicBezTo>
                  <a:cubicBezTo>
                    <a:pt x="305" y="77"/>
                    <a:pt x="317" y="75"/>
                    <a:pt x="328" y="70"/>
                  </a:cubicBezTo>
                  <a:cubicBezTo>
                    <a:pt x="306" y="74"/>
                    <a:pt x="283" y="81"/>
                    <a:pt x="261" y="85"/>
                  </a:cubicBezTo>
                  <a:cubicBezTo>
                    <a:pt x="259" y="84"/>
                    <a:pt x="259" y="84"/>
                    <a:pt x="259" y="84"/>
                  </a:cubicBezTo>
                  <a:cubicBezTo>
                    <a:pt x="292" y="77"/>
                    <a:pt x="325" y="69"/>
                    <a:pt x="358" y="57"/>
                  </a:cubicBezTo>
                  <a:cubicBezTo>
                    <a:pt x="336" y="61"/>
                    <a:pt x="315" y="69"/>
                    <a:pt x="293" y="73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309" y="67"/>
                    <a:pt x="326" y="64"/>
                    <a:pt x="341" y="58"/>
                  </a:cubicBezTo>
                  <a:cubicBezTo>
                    <a:pt x="333" y="60"/>
                    <a:pt x="325" y="61"/>
                    <a:pt x="317" y="64"/>
                  </a:cubicBezTo>
                  <a:cubicBezTo>
                    <a:pt x="307" y="65"/>
                    <a:pt x="297" y="70"/>
                    <a:pt x="287" y="69"/>
                  </a:cubicBezTo>
                  <a:cubicBezTo>
                    <a:pt x="300" y="64"/>
                    <a:pt x="315" y="63"/>
                    <a:pt x="327" y="57"/>
                  </a:cubicBezTo>
                  <a:cubicBezTo>
                    <a:pt x="304" y="63"/>
                    <a:pt x="280" y="68"/>
                    <a:pt x="257" y="73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89" y="64"/>
                    <a:pt x="289" y="64"/>
                    <a:pt x="289" y="64"/>
                  </a:cubicBezTo>
                  <a:cubicBezTo>
                    <a:pt x="289" y="64"/>
                    <a:pt x="288" y="64"/>
                    <a:pt x="288" y="63"/>
                  </a:cubicBezTo>
                  <a:cubicBezTo>
                    <a:pt x="291" y="63"/>
                    <a:pt x="296" y="63"/>
                    <a:pt x="298" y="61"/>
                  </a:cubicBezTo>
                  <a:cubicBezTo>
                    <a:pt x="296" y="62"/>
                    <a:pt x="294" y="63"/>
                    <a:pt x="292" y="62"/>
                  </a:cubicBezTo>
                  <a:cubicBezTo>
                    <a:pt x="296" y="59"/>
                    <a:pt x="301" y="59"/>
                    <a:pt x="306" y="57"/>
                  </a:cubicBezTo>
                  <a:cubicBezTo>
                    <a:pt x="282" y="62"/>
                    <a:pt x="259" y="67"/>
                    <a:pt x="235" y="71"/>
                  </a:cubicBezTo>
                  <a:cubicBezTo>
                    <a:pt x="234" y="71"/>
                    <a:pt x="234" y="71"/>
                    <a:pt x="234" y="71"/>
                  </a:cubicBezTo>
                  <a:cubicBezTo>
                    <a:pt x="258" y="67"/>
                    <a:pt x="283" y="59"/>
                    <a:pt x="306" y="52"/>
                  </a:cubicBezTo>
                  <a:cubicBezTo>
                    <a:pt x="298" y="54"/>
                    <a:pt x="290" y="56"/>
                    <a:pt x="282" y="59"/>
                  </a:cubicBezTo>
                  <a:cubicBezTo>
                    <a:pt x="262" y="62"/>
                    <a:pt x="242" y="66"/>
                    <a:pt x="221" y="70"/>
                  </a:cubicBezTo>
                  <a:cubicBezTo>
                    <a:pt x="218" y="69"/>
                    <a:pt x="218" y="69"/>
                    <a:pt x="218" y="69"/>
                  </a:cubicBezTo>
                  <a:cubicBezTo>
                    <a:pt x="237" y="64"/>
                    <a:pt x="257" y="61"/>
                    <a:pt x="275" y="56"/>
                  </a:cubicBezTo>
                  <a:cubicBezTo>
                    <a:pt x="274" y="56"/>
                    <a:pt x="272" y="56"/>
                    <a:pt x="270" y="57"/>
                  </a:cubicBezTo>
                  <a:cubicBezTo>
                    <a:pt x="267" y="57"/>
                    <a:pt x="264" y="60"/>
                    <a:pt x="262" y="57"/>
                  </a:cubicBezTo>
                  <a:cubicBezTo>
                    <a:pt x="255" y="58"/>
                    <a:pt x="248" y="61"/>
                    <a:pt x="241" y="60"/>
                  </a:cubicBezTo>
                  <a:cubicBezTo>
                    <a:pt x="257" y="56"/>
                    <a:pt x="272" y="54"/>
                    <a:pt x="287" y="49"/>
                  </a:cubicBezTo>
                  <a:cubicBezTo>
                    <a:pt x="286" y="50"/>
                    <a:pt x="285" y="50"/>
                    <a:pt x="284" y="49"/>
                  </a:cubicBezTo>
                  <a:cubicBezTo>
                    <a:pt x="300" y="44"/>
                    <a:pt x="318" y="41"/>
                    <a:pt x="332" y="35"/>
                  </a:cubicBezTo>
                  <a:cubicBezTo>
                    <a:pt x="313" y="39"/>
                    <a:pt x="295" y="45"/>
                    <a:pt x="276" y="49"/>
                  </a:cubicBezTo>
                  <a:cubicBezTo>
                    <a:pt x="274" y="50"/>
                    <a:pt x="272" y="46"/>
                    <a:pt x="272" y="50"/>
                  </a:cubicBezTo>
                  <a:cubicBezTo>
                    <a:pt x="271" y="49"/>
                    <a:pt x="269" y="52"/>
                    <a:pt x="269" y="49"/>
                  </a:cubicBezTo>
                  <a:cubicBezTo>
                    <a:pt x="211" y="60"/>
                    <a:pt x="211" y="60"/>
                    <a:pt x="211" y="60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47" y="51"/>
                    <a:pt x="247" y="51"/>
                    <a:pt x="247" y="51"/>
                  </a:cubicBezTo>
                  <a:cubicBezTo>
                    <a:pt x="246" y="51"/>
                    <a:pt x="246" y="51"/>
                    <a:pt x="246" y="50"/>
                  </a:cubicBezTo>
                  <a:cubicBezTo>
                    <a:pt x="259" y="47"/>
                    <a:pt x="272" y="44"/>
                    <a:pt x="284" y="40"/>
                  </a:cubicBezTo>
                  <a:cubicBezTo>
                    <a:pt x="278" y="41"/>
                    <a:pt x="271" y="44"/>
                    <a:pt x="265" y="43"/>
                  </a:cubicBezTo>
                  <a:cubicBezTo>
                    <a:pt x="275" y="42"/>
                    <a:pt x="284" y="39"/>
                    <a:pt x="292" y="36"/>
                  </a:cubicBezTo>
                  <a:cubicBezTo>
                    <a:pt x="285" y="37"/>
                    <a:pt x="278" y="40"/>
                    <a:pt x="271" y="40"/>
                  </a:cubicBezTo>
                  <a:cubicBezTo>
                    <a:pt x="295" y="34"/>
                    <a:pt x="319" y="28"/>
                    <a:pt x="342" y="20"/>
                  </a:cubicBezTo>
                  <a:cubicBezTo>
                    <a:pt x="311" y="29"/>
                    <a:pt x="280" y="35"/>
                    <a:pt x="248" y="42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60" y="37"/>
                    <a:pt x="274" y="36"/>
                    <a:pt x="288" y="32"/>
                  </a:cubicBezTo>
                  <a:cubicBezTo>
                    <a:pt x="243" y="41"/>
                    <a:pt x="198" y="49"/>
                    <a:pt x="152" y="52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208" y="44"/>
                    <a:pt x="267" y="37"/>
                    <a:pt x="324" y="17"/>
                  </a:cubicBezTo>
                  <a:cubicBezTo>
                    <a:pt x="325" y="16"/>
                    <a:pt x="325" y="16"/>
                    <a:pt x="325" y="16"/>
                  </a:cubicBezTo>
                  <a:cubicBezTo>
                    <a:pt x="306" y="22"/>
                    <a:pt x="287" y="26"/>
                    <a:pt x="269" y="30"/>
                  </a:cubicBezTo>
                  <a:cubicBezTo>
                    <a:pt x="266" y="29"/>
                    <a:pt x="266" y="29"/>
                    <a:pt x="266" y="29"/>
                  </a:cubicBezTo>
                  <a:cubicBezTo>
                    <a:pt x="269" y="27"/>
                    <a:pt x="269" y="27"/>
                    <a:pt x="269" y="27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223" y="34"/>
                    <a:pt x="223" y="34"/>
                    <a:pt x="223" y="3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25" y="33"/>
                    <a:pt x="225" y="33"/>
                    <a:pt x="225" y="33"/>
                  </a:cubicBezTo>
                  <a:cubicBezTo>
                    <a:pt x="255" y="26"/>
                    <a:pt x="286" y="22"/>
                    <a:pt x="316" y="11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10" y="33"/>
                    <a:pt x="210" y="33"/>
                    <a:pt x="210" y="33"/>
                  </a:cubicBezTo>
                  <a:cubicBezTo>
                    <a:pt x="207" y="32"/>
                    <a:pt x="207" y="32"/>
                    <a:pt x="207" y="32"/>
                  </a:cubicBezTo>
                  <a:cubicBezTo>
                    <a:pt x="220" y="30"/>
                    <a:pt x="234" y="28"/>
                    <a:pt x="246" y="25"/>
                  </a:cubicBezTo>
                  <a:cubicBezTo>
                    <a:pt x="245" y="25"/>
                    <a:pt x="244" y="25"/>
                    <a:pt x="243" y="2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4" y="21"/>
                    <a:pt x="252" y="23"/>
                    <a:pt x="252" y="21"/>
                  </a:cubicBezTo>
                  <a:cubicBezTo>
                    <a:pt x="252" y="20"/>
                    <a:pt x="253" y="20"/>
                    <a:pt x="253" y="19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24" y="23"/>
                    <a:pt x="224" y="23"/>
                    <a:pt x="224" y="23"/>
                  </a:cubicBezTo>
                  <a:cubicBezTo>
                    <a:pt x="256" y="17"/>
                    <a:pt x="289" y="10"/>
                    <a:pt x="321" y="1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292" y="6"/>
                    <a:pt x="263" y="14"/>
                    <a:pt x="234" y="19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7" y="16"/>
                    <a:pt x="237" y="16"/>
                    <a:pt x="237" y="16"/>
                  </a:cubicBezTo>
                  <a:cubicBezTo>
                    <a:pt x="219" y="18"/>
                    <a:pt x="201" y="22"/>
                    <a:pt x="183" y="25"/>
                  </a:cubicBezTo>
                  <a:cubicBezTo>
                    <a:pt x="184" y="25"/>
                    <a:pt x="184" y="25"/>
                    <a:pt x="184" y="25"/>
                  </a:cubicBezTo>
                  <a:cubicBezTo>
                    <a:pt x="183" y="25"/>
                    <a:pt x="183" y="26"/>
                    <a:pt x="182" y="26"/>
                  </a:cubicBezTo>
                  <a:cubicBezTo>
                    <a:pt x="182" y="25"/>
                    <a:pt x="181" y="25"/>
                    <a:pt x="182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67" y="25"/>
                    <a:pt x="155" y="29"/>
                    <a:pt x="144" y="27"/>
                  </a:cubicBezTo>
                  <a:cubicBezTo>
                    <a:pt x="165" y="24"/>
                    <a:pt x="186" y="23"/>
                    <a:pt x="206" y="19"/>
                  </a:cubicBezTo>
                  <a:cubicBezTo>
                    <a:pt x="206" y="19"/>
                    <a:pt x="205" y="19"/>
                    <a:pt x="205" y="18"/>
                  </a:cubicBezTo>
                  <a:cubicBezTo>
                    <a:pt x="208" y="17"/>
                    <a:pt x="208" y="17"/>
                    <a:pt x="208" y="17"/>
                  </a:cubicBezTo>
                  <a:cubicBezTo>
                    <a:pt x="192" y="18"/>
                    <a:pt x="176" y="20"/>
                    <a:pt x="160" y="21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7" y="21"/>
                    <a:pt x="155" y="19"/>
                    <a:pt x="154" y="21"/>
                  </a:cubicBezTo>
                  <a:cubicBezTo>
                    <a:pt x="150" y="20"/>
                    <a:pt x="147" y="23"/>
                    <a:pt x="143" y="21"/>
                  </a:cubicBezTo>
                  <a:cubicBezTo>
                    <a:pt x="138" y="24"/>
                    <a:pt x="133" y="21"/>
                    <a:pt x="127" y="23"/>
                  </a:cubicBezTo>
                  <a:cubicBezTo>
                    <a:pt x="114" y="21"/>
                    <a:pt x="100" y="23"/>
                    <a:pt x="87" y="20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2" y="18"/>
                    <a:pt x="75" y="18"/>
                    <a:pt x="70" y="16"/>
                  </a:cubicBezTo>
                  <a:cubicBezTo>
                    <a:pt x="82" y="17"/>
                    <a:pt x="95" y="18"/>
                    <a:pt x="108" y="18"/>
                  </a:cubicBezTo>
                  <a:cubicBezTo>
                    <a:pt x="104" y="18"/>
                    <a:pt x="101" y="16"/>
                    <a:pt x="98" y="17"/>
                  </a:cubicBezTo>
                  <a:cubicBezTo>
                    <a:pt x="94" y="19"/>
                    <a:pt x="91" y="15"/>
                    <a:pt x="87" y="17"/>
                  </a:cubicBezTo>
                  <a:cubicBezTo>
                    <a:pt x="65" y="13"/>
                    <a:pt x="39" y="12"/>
                    <a:pt x="17" y="2"/>
                  </a:cubicBezTo>
                  <a:cubicBezTo>
                    <a:pt x="9" y="1"/>
                    <a:pt x="15" y="10"/>
                    <a:pt x="9" y="12"/>
                  </a:cubicBezTo>
                  <a:cubicBezTo>
                    <a:pt x="10" y="16"/>
                    <a:pt x="10" y="20"/>
                    <a:pt x="10" y="24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10" y="28"/>
                    <a:pt x="7" y="29"/>
                    <a:pt x="10" y="31"/>
                  </a:cubicBezTo>
                  <a:cubicBezTo>
                    <a:pt x="10" y="32"/>
                    <a:pt x="9" y="32"/>
                    <a:pt x="8" y="32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0" y="35"/>
                    <a:pt x="10" y="43"/>
                    <a:pt x="6" y="45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4" y="51"/>
                    <a:pt x="8" y="51"/>
                    <a:pt x="8" y="53"/>
                  </a:cubicBezTo>
                  <a:cubicBezTo>
                    <a:pt x="5" y="54"/>
                    <a:pt x="7" y="56"/>
                    <a:pt x="4" y="57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0"/>
                    <a:pt x="7" y="59"/>
                    <a:pt x="6" y="59"/>
                  </a:cubicBezTo>
                  <a:cubicBezTo>
                    <a:pt x="5" y="59"/>
                    <a:pt x="4" y="59"/>
                    <a:pt x="4" y="60"/>
                  </a:cubicBezTo>
                  <a:cubicBezTo>
                    <a:pt x="8" y="62"/>
                    <a:pt x="4" y="66"/>
                    <a:pt x="6" y="69"/>
                  </a:cubicBezTo>
                  <a:cubicBezTo>
                    <a:pt x="6" y="69"/>
                    <a:pt x="5" y="70"/>
                    <a:pt x="5" y="69"/>
                  </a:cubicBezTo>
                  <a:cubicBezTo>
                    <a:pt x="3" y="70"/>
                    <a:pt x="6" y="74"/>
                    <a:pt x="3" y="7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5" y="81"/>
                    <a:pt x="0" y="86"/>
                    <a:pt x="4" y="90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4" y="92"/>
                    <a:pt x="6" y="95"/>
                    <a:pt x="5" y="96"/>
                  </a:cubicBezTo>
                  <a:cubicBezTo>
                    <a:pt x="11" y="104"/>
                    <a:pt x="20" y="110"/>
                    <a:pt x="31" y="113"/>
                  </a:cubicBezTo>
                  <a:cubicBezTo>
                    <a:pt x="62" y="121"/>
                    <a:pt x="92" y="126"/>
                    <a:pt x="122" y="126"/>
                  </a:cubicBezTo>
                  <a:cubicBezTo>
                    <a:pt x="137" y="125"/>
                    <a:pt x="153" y="127"/>
                    <a:pt x="167" y="123"/>
                  </a:cubicBezTo>
                  <a:cubicBezTo>
                    <a:pt x="204" y="119"/>
                    <a:pt x="241" y="113"/>
                    <a:pt x="277" y="105"/>
                  </a:cubicBezTo>
                  <a:cubicBezTo>
                    <a:pt x="293" y="101"/>
                    <a:pt x="312" y="97"/>
                    <a:pt x="327" y="91"/>
                  </a:cubicBezTo>
                  <a:cubicBezTo>
                    <a:pt x="292" y="102"/>
                    <a:pt x="256" y="108"/>
                    <a:pt x="220" y="114"/>
                  </a:cubicBezTo>
                  <a:cubicBezTo>
                    <a:pt x="215" y="114"/>
                    <a:pt x="209" y="114"/>
                    <a:pt x="204" y="116"/>
                  </a:cubicBezTo>
                  <a:close/>
                  <a:moveTo>
                    <a:pt x="276" y="77"/>
                  </a:moveTo>
                  <a:cubicBezTo>
                    <a:pt x="277" y="77"/>
                    <a:pt x="277" y="77"/>
                    <a:pt x="277" y="77"/>
                  </a:cubicBezTo>
                  <a:cubicBezTo>
                    <a:pt x="276" y="77"/>
                    <a:pt x="276" y="77"/>
                    <a:pt x="276" y="77"/>
                  </a:cubicBezTo>
                  <a:close/>
                  <a:moveTo>
                    <a:pt x="227" y="72"/>
                  </a:moveTo>
                  <a:cubicBezTo>
                    <a:pt x="228" y="72"/>
                    <a:pt x="228" y="72"/>
                    <a:pt x="228" y="72"/>
                  </a:cubicBezTo>
                  <a:cubicBezTo>
                    <a:pt x="224" y="73"/>
                    <a:pt x="224" y="73"/>
                    <a:pt x="224" y="73"/>
                  </a:cubicBezTo>
                  <a:lnTo>
                    <a:pt x="227" y="72"/>
                  </a:lnTo>
                  <a:close/>
                  <a:moveTo>
                    <a:pt x="218" y="69"/>
                  </a:moveTo>
                  <a:cubicBezTo>
                    <a:pt x="217" y="70"/>
                    <a:pt x="216" y="70"/>
                    <a:pt x="215" y="70"/>
                  </a:cubicBezTo>
                  <a:cubicBezTo>
                    <a:pt x="215" y="70"/>
                    <a:pt x="214" y="70"/>
                    <a:pt x="214" y="70"/>
                  </a:cubicBezTo>
                  <a:cubicBezTo>
                    <a:pt x="214" y="70"/>
                    <a:pt x="215" y="70"/>
                    <a:pt x="215" y="70"/>
                  </a:cubicBezTo>
                  <a:cubicBezTo>
                    <a:pt x="216" y="69"/>
                    <a:pt x="217" y="68"/>
                    <a:pt x="218" y="69"/>
                  </a:cubicBezTo>
                  <a:close/>
                  <a:moveTo>
                    <a:pt x="261" y="44"/>
                  </a:moveTo>
                  <a:cubicBezTo>
                    <a:pt x="262" y="44"/>
                    <a:pt x="262" y="44"/>
                    <a:pt x="262" y="44"/>
                  </a:cubicBezTo>
                  <a:cubicBezTo>
                    <a:pt x="260" y="45"/>
                    <a:pt x="260" y="45"/>
                    <a:pt x="260" y="45"/>
                  </a:cubicBezTo>
                  <a:lnTo>
                    <a:pt x="261" y="44"/>
                  </a:lnTo>
                  <a:close/>
                  <a:moveTo>
                    <a:pt x="229" y="18"/>
                  </a:moveTo>
                  <a:cubicBezTo>
                    <a:pt x="230" y="18"/>
                    <a:pt x="230" y="18"/>
                    <a:pt x="230" y="18"/>
                  </a:cubicBezTo>
                  <a:cubicBezTo>
                    <a:pt x="204" y="23"/>
                    <a:pt x="204" y="23"/>
                    <a:pt x="204" y="23"/>
                  </a:cubicBezTo>
                  <a:lnTo>
                    <a:pt x="229" y="18"/>
                  </a:lnTo>
                  <a:close/>
                  <a:moveTo>
                    <a:pt x="203" y="18"/>
                  </a:moveTo>
                  <a:cubicBezTo>
                    <a:pt x="204" y="19"/>
                    <a:pt x="204" y="19"/>
                    <a:pt x="204" y="19"/>
                  </a:cubicBezTo>
                  <a:cubicBezTo>
                    <a:pt x="194" y="20"/>
                    <a:pt x="194" y="20"/>
                    <a:pt x="194" y="20"/>
                  </a:cubicBezTo>
                  <a:lnTo>
                    <a:pt x="203" y="18"/>
                  </a:lnTo>
                  <a:close/>
                  <a:moveTo>
                    <a:pt x="145" y="52"/>
                  </a:moveTo>
                  <a:cubicBezTo>
                    <a:pt x="146" y="51"/>
                    <a:pt x="146" y="51"/>
                    <a:pt x="146" y="51"/>
                  </a:cubicBezTo>
                  <a:cubicBezTo>
                    <a:pt x="147" y="52"/>
                    <a:pt x="147" y="52"/>
                    <a:pt x="147" y="52"/>
                  </a:cubicBezTo>
                  <a:lnTo>
                    <a:pt x="145" y="52"/>
                  </a:lnTo>
                  <a:close/>
                  <a:moveTo>
                    <a:pt x="206" y="59"/>
                  </a:moveTo>
                  <a:cubicBezTo>
                    <a:pt x="207" y="60"/>
                    <a:pt x="207" y="60"/>
                    <a:pt x="207" y="60"/>
                  </a:cubicBezTo>
                  <a:cubicBezTo>
                    <a:pt x="191" y="62"/>
                    <a:pt x="191" y="62"/>
                    <a:pt x="191" y="62"/>
                  </a:cubicBezTo>
                  <a:lnTo>
                    <a:pt x="206" y="59"/>
                  </a:lnTo>
                  <a:close/>
                  <a:moveTo>
                    <a:pt x="154" y="120"/>
                  </a:moveTo>
                  <a:cubicBezTo>
                    <a:pt x="157" y="119"/>
                    <a:pt x="161" y="119"/>
                    <a:pt x="165" y="119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6" y="119"/>
                    <a:pt x="166" y="119"/>
                    <a:pt x="165" y="119"/>
                  </a:cubicBezTo>
                  <a:lnTo>
                    <a:pt x="154" y="120"/>
                  </a:lnTo>
                  <a:close/>
                  <a:moveTo>
                    <a:pt x="160" y="65"/>
                  </a:moveTo>
                  <a:cubicBezTo>
                    <a:pt x="180" y="63"/>
                    <a:pt x="180" y="63"/>
                    <a:pt x="180" y="63"/>
                  </a:cubicBezTo>
                  <a:cubicBezTo>
                    <a:pt x="181" y="63"/>
                    <a:pt x="181" y="63"/>
                    <a:pt x="181" y="63"/>
                  </a:cubicBezTo>
                  <a:lnTo>
                    <a:pt x="160" y="65"/>
                  </a:lnTo>
                  <a:close/>
                  <a:moveTo>
                    <a:pt x="183" y="106"/>
                  </a:moveTo>
                  <a:cubicBezTo>
                    <a:pt x="185" y="106"/>
                    <a:pt x="186" y="105"/>
                    <a:pt x="187" y="105"/>
                  </a:cubicBezTo>
                  <a:cubicBezTo>
                    <a:pt x="189" y="105"/>
                    <a:pt x="190" y="105"/>
                    <a:pt x="191" y="105"/>
                  </a:cubicBezTo>
                  <a:cubicBezTo>
                    <a:pt x="190" y="105"/>
                    <a:pt x="189" y="105"/>
                    <a:pt x="187" y="105"/>
                  </a:cubicBezTo>
                  <a:cubicBezTo>
                    <a:pt x="186" y="105"/>
                    <a:pt x="185" y="106"/>
                    <a:pt x="183" y="106"/>
                  </a:cubicBezTo>
                  <a:close/>
                  <a:moveTo>
                    <a:pt x="196" y="104"/>
                  </a:moveTo>
                  <a:cubicBezTo>
                    <a:pt x="196" y="104"/>
                    <a:pt x="196" y="104"/>
                    <a:pt x="196" y="104"/>
                  </a:cubicBezTo>
                  <a:cubicBezTo>
                    <a:pt x="196" y="104"/>
                    <a:pt x="198" y="102"/>
                    <a:pt x="198" y="104"/>
                  </a:cubicBezTo>
                  <a:cubicBezTo>
                    <a:pt x="197" y="104"/>
                    <a:pt x="197" y="104"/>
                    <a:pt x="196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361"/>
            <p:cNvSpPr/>
            <p:nvPr/>
          </p:nvSpPr>
          <p:spPr bwMode="auto">
            <a:xfrm>
              <a:off x="3187700" y="-2000250"/>
              <a:ext cx="93663" cy="19050"/>
            </a:xfrm>
            <a:custGeom>
              <a:avLst/>
              <a:gdLst>
                <a:gd name="T0" fmla="*/ 0 w 25"/>
                <a:gd name="T1" fmla="*/ 5 h 5"/>
                <a:gd name="T2" fmla="*/ 25 w 25"/>
                <a:gd name="T3" fmla="*/ 0 h 5"/>
                <a:gd name="T4" fmla="*/ 0 w 2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5">
                  <a:moveTo>
                    <a:pt x="0" y="5"/>
                  </a:moveTo>
                  <a:cubicBezTo>
                    <a:pt x="8" y="5"/>
                    <a:pt x="17" y="1"/>
                    <a:pt x="25" y="0"/>
                  </a:cubicBezTo>
                  <a:cubicBezTo>
                    <a:pt x="17" y="1"/>
                    <a:pt x="7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362"/>
            <p:cNvSpPr/>
            <p:nvPr/>
          </p:nvSpPr>
          <p:spPr bwMode="auto">
            <a:xfrm>
              <a:off x="3360738" y="-1925638"/>
              <a:ext cx="14288" cy="7938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1"/>
                    <a:pt x="4" y="1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363"/>
            <p:cNvSpPr/>
            <p:nvPr/>
          </p:nvSpPr>
          <p:spPr bwMode="auto">
            <a:xfrm>
              <a:off x="2959100" y="-1936750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64"/>
            <p:cNvSpPr/>
            <p:nvPr/>
          </p:nvSpPr>
          <p:spPr bwMode="auto">
            <a:xfrm>
              <a:off x="2959100" y="-1981200"/>
              <a:ext cx="217488" cy="44450"/>
            </a:xfrm>
            <a:custGeom>
              <a:avLst/>
              <a:gdLst>
                <a:gd name="T0" fmla="*/ 1 w 58"/>
                <a:gd name="T1" fmla="*/ 12 h 12"/>
                <a:gd name="T2" fmla="*/ 1 w 58"/>
                <a:gd name="T3" fmla="*/ 12 h 12"/>
                <a:gd name="T4" fmla="*/ 6 w 58"/>
                <a:gd name="T5" fmla="*/ 10 h 12"/>
                <a:gd name="T6" fmla="*/ 7 w 58"/>
                <a:gd name="T7" fmla="*/ 11 h 12"/>
                <a:gd name="T8" fmla="*/ 13 w 58"/>
                <a:gd name="T9" fmla="*/ 10 h 12"/>
                <a:gd name="T10" fmla="*/ 12 w 58"/>
                <a:gd name="T11" fmla="*/ 10 h 12"/>
                <a:gd name="T12" fmla="*/ 13 w 58"/>
                <a:gd name="T13" fmla="*/ 9 h 12"/>
                <a:gd name="T14" fmla="*/ 14 w 58"/>
                <a:gd name="T15" fmla="*/ 10 h 12"/>
                <a:gd name="T16" fmla="*/ 20 w 58"/>
                <a:gd name="T17" fmla="*/ 9 h 12"/>
                <a:gd name="T18" fmla="*/ 42 w 58"/>
                <a:gd name="T19" fmla="*/ 5 h 12"/>
                <a:gd name="T20" fmla="*/ 58 w 58"/>
                <a:gd name="T21" fmla="*/ 0 h 12"/>
                <a:gd name="T22" fmla="*/ 57 w 58"/>
                <a:gd name="T23" fmla="*/ 0 h 12"/>
                <a:gd name="T24" fmla="*/ 40 w 58"/>
                <a:gd name="T25" fmla="*/ 5 h 12"/>
                <a:gd name="T26" fmla="*/ 33 w 58"/>
                <a:gd name="T27" fmla="*/ 6 h 12"/>
                <a:gd name="T28" fmla="*/ 23 w 58"/>
                <a:gd name="T29" fmla="*/ 7 h 12"/>
                <a:gd name="T30" fmla="*/ 13 w 58"/>
                <a:gd name="T31" fmla="*/ 9 h 12"/>
                <a:gd name="T32" fmla="*/ 0 w 58"/>
                <a:gd name="T33" fmla="*/ 11 h 12"/>
                <a:gd name="T34" fmla="*/ 1 w 58"/>
                <a:gd name="T3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12"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3" y="12"/>
                    <a:pt x="5" y="12"/>
                    <a:pt x="6" y="10"/>
                  </a:cubicBezTo>
                  <a:cubicBezTo>
                    <a:pt x="8" y="10"/>
                    <a:pt x="6" y="12"/>
                    <a:pt x="7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7" y="7"/>
                    <a:pt x="34" y="6"/>
                    <a:pt x="42" y="5"/>
                  </a:cubicBezTo>
                  <a:cubicBezTo>
                    <a:pt x="47" y="1"/>
                    <a:pt x="55" y="4"/>
                    <a:pt x="5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1" y="3"/>
                    <a:pt x="45" y="1"/>
                    <a:pt x="40" y="5"/>
                  </a:cubicBezTo>
                  <a:cubicBezTo>
                    <a:pt x="38" y="2"/>
                    <a:pt x="35" y="5"/>
                    <a:pt x="33" y="6"/>
                  </a:cubicBezTo>
                  <a:cubicBezTo>
                    <a:pt x="29" y="4"/>
                    <a:pt x="27" y="8"/>
                    <a:pt x="23" y="7"/>
                  </a:cubicBezTo>
                  <a:cubicBezTo>
                    <a:pt x="19" y="9"/>
                    <a:pt x="17" y="7"/>
                    <a:pt x="13" y="9"/>
                  </a:cubicBezTo>
                  <a:cubicBezTo>
                    <a:pt x="8" y="10"/>
                    <a:pt x="3" y="9"/>
                    <a:pt x="0" y="11"/>
                  </a:cubicBezTo>
                  <a:cubicBezTo>
                    <a:pt x="0" y="12"/>
                    <a:pt x="1" y="12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65"/>
            <p:cNvSpPr/>
            <p:nvPr/>
          </p:nvSpPr>
          <p:spPr bwMode="auto">
            <a:xfrm>
              <a:off x="2898775" y="-19319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66"/>
            <p:cNvSpPr/>
            <p:nvPr/>
          </p:nvSpPr>
          <p:spPr bwMode="auto">
            <a:xfrm>
              <a:off x="2895600" y="-1943100"/>
              <a:ext cx="47625" cy="22225"/>
            </a:xfrm>
            <a:custGeom>
              <a:avLst/>
              <a:gdLst>
                <a:gd name="T0" fmla="*/ 6 w 13"/>
                <a:gd name="T1" fmla="*/ 5 h 6"/>
                <a:gd name="T2" fmla="*/ 3 w 13"/>
                <a:gd name="T3" fmla="*/ 4 h 6"/>
                <a:gd name="T4" fmla="*/ 10 w 13"/>
                <a:gd name="T5" fmla="*/ 4 h 6"/>
                <a:gd name="T6" fmla="*/ 9 w 13"/>
                <a:gd name="T7" fmla="*/ 4 h 6"/>
                <a:gd name="T8" fmla="*/ 11 w 13"/>
                <a:gd name="T9" fmla="*/ 4 h 6"/>
                <a:gd name="T10" fmla="*/ 10 w 13"/>
                <a:gd name="T11" fmla="*/ 3 h 6"/>
                <a:gd name="T12" fmla="*/ 13 w 13"/>
                <a:gd name="T13" fmla="*/ 2 h 6"/>
                <a:gd name="T14" fmla="*/ 1 w 13"/>
                <a:gd name="T15" fmla="*/ 3 h 6"/>
                <a:gd name="T16" fmla="*/ 2 w 13"/>
                <a:gd name="T17" fmla="*/ 5 h 6"/>
                <a:gd name="T18" fmla="*/ 0 w 13"/>
                <a:gd name="T19" fmla="*/ 5 h 6"/>
                <a:gd name="T20" fmla="*/ 6 w 13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6">
                  <a:moveTo>
                    <a:pt x="6" y="5"/>
                  </a:moveTo>
                  <a:cubicBezTo>
                    <a:pt x="5" y="4"/>
                    <a:pt x="4" y="6"/>
                    <a:pt x="3" y="4"/>
                  </a:cubicBezTo>
                  <a:cubicBezTo>
                    <a:pt x="5" y="3"/>
                    <a:pt x="8" y="3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0"/>
                    <a:pt x="5" y="2"/>
                    <a:pt x="1" y="3"/>
                  </a:cubicBezTo>
                  <a:cubicBezTo>
                    <a:pt x="1" y="3"/>
                    <a:pt x="1" y="4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4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367"/>
            <p:cNvSpPr/>
            <p:nvPr/>
          </p:nvSpPr>
          <p:spPr bwMode="auto">
            <a:xfrm>
              <a:off x="2936875" y="-19319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68"/>
            <p:cNvSpPr/>
            <p:nvPr/>
          </p:nvSpPr>
          <p:spPr bwMode="auto">
            <a:xfrm>
              <a:off x="2587625" y="-1939925"/>
              <a:ext cx="11113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369"/>
            <p:cNvSpPr/>
            <p:nvPr/>
          </p:nvSpPr>
          <p:spPr bwMode="auto">
            <a:xfrm>
              <a:off x="2582863" y="-1939925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70"/>
            <p:cNvSpPr/>
            <p:nvPr/>
          </p:nvSpPr>
          <p:spPr bwMode="auto">
            <a:xfrm>
              <a:off x="2568575" y="-19399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71"/>
            <p:cNvSpPr/>
            <p:nvPr/>
          </p:nvSpPr>
          <p:spPr bwMode="auto">
            <a:xfrm>
              <a:off x="2568575" y="-1939925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372"/>
            <p:cNvSpPr/>
            <p:nvPr/>
          </p:nvSpPr>
          <p:spPr bwMode="auto">
            <a:xfrm>
              <a:off x="2549525" y="-1943100"/>
              <a:ext cx="14288" cy="6350"/>
            </a:xfrm>
            <a:custGeom>
              <a:avLst/>
              <a:gdLst>
                <a:gd name="T0" fmla="*/ 4 w 4"/>
                <a:gd name="T1" fmla="*/ 1 h 2"/>
                <a:gd name="T2" fmla="*/ 1 w 4"/>
                <a:gd name="T3" fmla="*/ 1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0" y="2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73"/>
            <p:cNvSpPr/>
            <p:nvPr/>
          </p:nvSpPr>
          <p:spPr bwMode="auto">
            <a:xfrm>
              <a:off x="2527300" y="-1939925"/>
              <a:ext cx="19050" cy="3175"/>
            </a:xfrm>
            <a:custGeom>
              <a:avLst/>
              <a:gdLst>
                <a:gd name="T0" fmla="*/ 12 w 12"/>
                <a:gd name="T1" fmla="*/ 0 h 2"/>
                <a:gd name="T2" fmla="*/ 0 w 12"/>
                <a:gd name="T3" fmla="*/ 0 h 2"/>
                <a:gd name="T4" fmla="*/ 2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74"/>
            <p:cNvSpPr/>
            <p:nvPr/>
          </p:nvSpPr>
          <p:spPr bwMode="auto">
            <a:xfrm>
              <a:off x="2505075" y="-1939925"/>
              <a:ext cx="14288" cy="0"/>
            </a:xfrm>
            <a:custGeom>
              <a:avLst/>
              <a:gdLst>
                <a:gd name="T0" fmla="*/ 9 w 9"/>
                <a:gd name="T1" fmla="*/ 0 w 9"/>
                <a:gd name="T2" fmla="*/ 2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5"/>
            <p:cNvSpPr/>
            <p:nvPr/>
          </p:nvSpPr>
          <p:spPr bwMode="auto">
            <a:xfrm>
              <a:off x="2563813" y="-1925638"/>
              <a:ext cx="15875" cy="4763"/>
            </a:xfrm>
            <a:custGeom>
              <a:avLst/>
              <a:gdLst>
                <a:gd name="T0" fmla="*/ 10 w 10"/>
                <a:gd name="T1" fmla="*/ 0 h 3"/>
                <a:gd name="T2" fmla="*/ 0 w 10"/>
                <a:gd name="T3" fmla="*/ 3 h 3"/>
                <a:gd name="T4" fmla="*/ 3 w 10"/>
                <a:gd name="T5" fmla="*/ 3 h 3"/>
                <a:gd name="T6" fmla="*/ 10 w 10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1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76"/>
            <p:cNvSpPr/>
            <p:nvPr/>
          </p:nvSpPr>
          <p:spPr bwMode="auto">
            <a:xfrm>
              <a:off x="2222500" y="-1981200"/>
              <a:ext cx="277813" cy="41275"/>
            </a:xfrm>
            <a:custGeom>
              <a:avLst/>
              <a:gdLst>
                <a:gd name="T0" fmla="*/ 74 w 74"/>
                <a:gd name="T1" fmla="*/ 11 h 11"/>
                <a:gd name="T2" fmla="*/ 0 w 74"/>
                <a:gd name="T3" fmla="*/ 0 h 11"/>
                <a:gd name="T4" fmla="*/ 6 w 74"/>
                <a:gd name="T5" fmla="*/ 4 h 11"/>
                <a:gd name="T6" fmla="*/ 74 w 7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1">
                  <a:moveTo>
                    <a:pt x="74" y="11"/>
                  </a:moveTo>
                  <a:cubicBezTo>
                    <a:pt x="50" y="9"/>
                    <a:pt x="25" y="6"/>
                    <a:pt x="0" y="0"/>
                  </a:cubicBezTo>
                  <a:cubicBezTo>
                    <a:pt x="2" y="2"/>
                    <a:pt x="4" y="2"/>
                    <a:pt x="6" y="4"/>
                  </a:cubicBezTo>
                  <a:cubicBezTo>
                    <a:pt x="29" y="8"/>
                    <a:pt x="52" y="10"/>
                    <a:pt x="7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77"/>
            <p:cNvSpPr/>
            <p:nvPr/>
          </p:nvSpPr>
          <p:spPr bwMode="auto">
            <a:xfrm>
              <a:off x="2481263" y="-1917700"/>
              <a:ext cx="12700" cy="0"/>
            </a:xfrm>
            <a:custGeom>
              <a:avLst/>
              <a:gdLst>
                <a:gd name="T0" fmla="*/ 8 w 8"/>
                <a:gd name="T1" fmla="*/ 3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79"/>
            <p:cNvSpPr/>
            <p:nvPr/>
          </p:nvSpPr>
          <p:spPr bwMode="auto">
            <a:xfrm>
              <a:off x="3262313" y="-1643063"/>
              <a:ext cx="19050" cy="3175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0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3" y="1"/>
                    <a:pt x="5" y="0"/>
                  </a:cubicBezTo>
                  <a:cubicBezTo>
                    <a:pt x="3" y="1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80"/>
            <p:cNvSpPr/>
            <p:nvPr/>
          </p:nvSpPr>
          <p:spPr bwMode="auto">
            <a:xfrm>
              <a:off x="3168650" y="-1639888"/>
              <a:ext cx="93663" cy="22225"/>
            </a:xfrm>
            <a:custGeom>
              <a:avLst/>
              <a:gdLst>
                <a:gd name="T0" fmla="*/ 25 w 25"/>
                <a:gd name="T1" fmla="*/ 0 h 6"/>
                <a:gd name="T2" fmla="*/ 0 w 25"/>
                <a:gd name="T3" fmla="*/ 6 h 6"/>
                <a:gd name="T4" fmla="*/ 25 w 25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">
                  <a:moveTo>
                    <a:pt x="25" y="0"/>
                  </a:moveTo>
                  <a:cubicBezTo>
                    <a:pt x="17" y="2"/>
                    <a:pt x="8" y="3"/>
                    <a:pt x="0" y="6"/>
                  </a:cubicBezTo>
                  <a:cubicBezTo>
                    <a:pt x="9" y="5"/>
                    <a:pt x="17" y="3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81"/>
            <p:cNvSpPr/>
            <p:nvPr/>
          </p:nvSpPr>
          <p:spPr bwMode="auto">
            <a:xfrm>
              <a:off x="3094038" y="-1647825"/>
              <a:ext cx="49213" cy="11113"/>
            </a:xfrm>
            <a:custGeom>
              <a:avLst/>
              <a:gdLst>
                <a:gd name="T0" fmla="*/ 0 w 13"/>
                <a:gd name="T1" fmla="*/ 3 h 3"/>
                <a:gd name="T2" fmla="*/ 13 w 13"/>
                <a:gd name="T3" fmla="*/ 0 h 3"/>
                <a:gd name="T4" fmla="*/ 0 w 1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0" y="3"/>
                  </a:moveTo>
                  <a:cubicBezTo>
                    <a:pt x="5" y="1"/>
                    <a:pt x="10" y="2"/>
                    <a:pt x="13" y="0"/>
                  </a:cubicBezTo>
                  <a:cubicBezTo>
                    <a:pt x="9" y="1"/>
                    <a:pt x="4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82"/>
            <p:cNvSpPr/>
            <p:nvPr/>
          </p:nvSpPr>
          <p:spPr bwMode="auto">
            <a:xfrm>
              <a:off x="3090863" y="-16367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83"/>
            <p:cNvSpPr/>
            <p:nvPr/>
          </p:nvSpPr>
          <p:spPr bwMode="auto">
            <a:xfrm>
              <a:off x="3079750" y="-1636713"/>
              <a:ext cx="47625" cy="15875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13 w 1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1" y="2"/>
                    <a:pt x="0" y="3"/>
                  </a:cubicBezTo>
                  <a:cubicBezTo>
                    <a:pt x="4" y="4"/>
                    <a:pt x="10" y="1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84"/>
            <p:cNvSpPr/>
            <p:nvPr/>
          </p:nvSpPr>
          <p:spPr bwMode="auto">
            <a:xfrm>
              <a:off x="3071813" y="-1636713"/>
              <a:ext cx="14288" cy="4763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1" y="0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85"/>
            <p:cNvSpPr/>
            <p:nvPr/>
          </p:nvSpPr>
          <p:spPr bwMode="auto">
            <a:xfrm>
              <a:off x="3038475" y="-1628775"/>
              <a:ext cx="11113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1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86"/>
            <p:cNvSpPr/>
            <p:nvPr/>
          </p:nvSpPr>
          <p:spPr bwMode="auto">
            <a:xfrm>
              <a:off x="3030538" y="-1617663"/>
              <a:ext cx="7938" cy="476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87"/>
            <p:cNvSpPr/>
            <p:nvPr/>
          </p:nvSpPr>
          <p:spPr bwMode="auto">
            <a:xfrm>
              <a:off x="3038475" y="-1625600"/>
              <a:ext cx="33338" cy="7938"/>
            </a:xfrm>
            <a:custGeom>
              <a:avLst/>
              <a:gdLst>
                <a:gd name="T0" fmla="*/ 6 w 9"/>
                <a:gd name="T1" fmla="*/ 1 h 2"/>
                <a:gd name="T2" fmla="*/ 0 w 9"/>
                <a:gd name="T3" fmla="*/ 2 h 2"/>
                <a:gd name="T4" fmla="*/ 9 w 9"/>
                <a:gd name="T5" fmla="*/ 1 h 2"/>
                <a:gd name="T6" fmla="*/ 6 w 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6" y="1"/>
                  </a:moveTo>
                  <a:cubicBezTo>
                    <a:pt x="4" y="0"/>
                    <a:pt x="2" y="1"/>
                    <a:pt x="0" y="2"/>
                  </a:cubicBezTo>
                  <a:cubicBezTo>
                    <a:pt x="3" y="2"/>
                    <a:pt x="7" y="2"/>
                    <a:pt x="9" y="1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388"/>
            <p:cNvSpPr>
              <a:spLocks noChangeArrowheads="1"/>
            </p:cNvSpPr>
            <p:nvPr/>
          </p:nvSpPr>
          <p:spPr bwMode="auto">
            <a:xfrm>
              <a:off x="3011488" y="-1612900"/>
              <a:ext cx="793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661283" y="1277373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40" name="矩形 39"/>
          <p:cNvSpPr/>
          <p:nvPr/>
        </p:nvSpPr>
        <p:spPr>
          <a:xfrm>
            <a:off x="3091812" y="1277373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41" name="矩形 40"/>
          <p:cNvSpPr/>
          <p:nvPr/>
        </p:nvSpPr>
        <p:spPr>
          <a:xfrm>
            <a:off x="2497937" y="1277373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887390" y="1277373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3475" y="2431028"/>
            <a:ext cx="1524003" cy="1524003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707721" y="2778940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87770" y="3337686"/>
            <a:ext cx="24959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9429" y="2654507"/>
            <a:ext cx="5514239" cy="3995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87360" y="2308592"/>
            <a:ext cx="28647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1" y="954375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8" name="矩形 7"/>
          <p:cNvSpPr/>
          <p:nvPr/>
        </p:nvSpPr>
        <p:spPr>
          <a:xfrm>
            <a:off x="7221980" y="954375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628105" y="9543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7558" y="9543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23643" y="2108030"/>
            <a:ext cx="1524003" cy="15240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37889" y="2455942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3" name="Freeform 6"/>
          <p:cNvSpPr>
            <a:spLocks noEditPoints="1"/>
          </p:cNvSpPr>
          <p:nvPr/>
        </p:nvSpPr>
        <p:spPr bwMode="auto">
          <a:xfrm>
            <a:off x="5141861" y="739268"/>
            <a:ext cx="5356225" cy="5698673"/>
          </a:xfrm>
          <a:custGeom>
            <a:avLst/>
            <a:gdLst>
              <a:gd name="T0" fmla="*/ 311 w 446"/>
              <a:gd name="T1" fmla="*/ 279 h 500"/>
              <a:gd name="T2" fmla="*/ 290 w 446"/>
              <a:gd name="T3" fmla="*/ 242 h 500"/>
              <a:gd name="T4" fmla="*/ 310 w 446"/>
              <a:gd name="T5" fmla="*/ 248 h 500"/>
              <a:gd name="T6" fmla="*/ 309 w 446"/>
              <a:gd name="T7" fmla="*/ 193 h 500"/>
              <a:gd name="T8" fmla="*/ 294 w 446"/>
              <a:gd name="T9" fmla="*/ 239 h 500"/>
              <a:gd name="T10" fmla="*/ 381 w 446"/>
              <a:gd name="T11" fmla="*/ 225 h 500"/>
              <a:gd name="T12" fmla="*/ 156 w 446"/>
              <a:gd name="T13" fmla="*/ 250 h 500"/>
              <a:gd name="T14" fmla="*/ 166 w 446"/>
              <a:gd name="T15" fmla="*/ 291 h 500"/>
              <a:gd name="T16" fmla="*/ 245 w 446"/>
              <a:gd name="T17" fmla="*/ 198 h 500"/>
              <a:gd name="T18" fmla="*/ 339 w 446"/>
              <a:gd name="T19" fmla="*/ 271 h 500"/>
              <a:gd name="T20" fmla="*/ 342 w 446"/>
              <a:gd name="T21" fmla="*/ 217 h 500"/>
              <a:gd name="T22" fmla="*/ 335 w 446"/>
              <a:gd name="T23" fmla="*/ 202 h 500"/>
              <a:gd name="T24" fmla="*/ 290 w 446"/>
              <a:gd name="T25" fmla="*/ 362 h 500"/>
              <a:gd name="T26" fmla="*/ 370 w 446"/>
              <a:gd name="T27" fmla="*/ 313 h 500"/>
              <a:gd name="T28" fmla="*/ 339 w 446"/>
              <a:gd name="T29" fmla="*/ 232 h 500"/>
              <a:gd name="T30" fmla="*/ 277 w 446"/>
              <a:gd name="T31" fmla="*/ 173 h 500"/>
              <a:gd name="T32" fmla="*/ 312 w 446"/>
              <a:gd name="T33" fmla="*/ 164 h 500"/>
              <a:gd name="T34" fmla="*/ 325 w 446"/>
              <a:gd name="T35" fmla="*/ 228 h 500"/>
              <a:gd name="T36" fmla="*/ 287 w 446"/>
              <a:gd name="T37" fmla="*/ 141 h 500"/>
              <a:gd name="T38" fmla="*/ 344 w 446"/>
              <a:gd name="T39" fmla="*/ 366 h 500"/>
              <a:gd name="T40" fmla="*/ 242 w 446"/>
              <a:gd name="T41" fmla="*/ 216 h 500"/>
              <a:gd name="T42" fmla="*/ 314 w 446"/>
              <a:gd name="T43" fmla="*/ 305 h 500"/>
              <a:gd name="T44" fmla="*/ 312 w 446"/>
              <a:gd name="T45" fmla="*/ 229 h 500"/>
              <a:gd name="T46" fmla="*/ 326 w 446"/>
              <a:gd name="T47" fmla="*/ 244 h 500"/>
              <a:gd name="T48" fmla="*/ 272 w 446"/>
              <a:gd name="T49" fmla="*/ 224 h 500"/>
              <a:gd name="T50" fmla="*/ 299 w 446"/>
              <a:gd name="T51" fmla="*/ 334 h 500"/>
              <a:gd name="T52" fmla="*/ 254 w 446"/>
              <a:gd name="T53" fmla="*/ 473 h 500"/>
              <a:gd name="T54" fmla="*/ 208 w 446"/>
              <a:gd name="T55" fmla="*/ 462 h 500"/>
              <a:gd name="T56" fmla="*/ 180 w 446"/>
              <a:gd name="T57" fmla="*/ 20 h 500"/>
              <a:gd name="T58" fmla="*/ 215 w 446"/>
              <a:gd name="T59" fmla="*/ 67 h 500"/>
              <a:gd name="T60" fmla="*/ 57 w 446"/>
              <a:gd name="T61" fmla="*/ 234 h 500"/>
              <a:gd name="T62" fmla="*/ 389 w 446"/>
              <a:gd name="T63" fmla="*/ 384 h 500"/>
              <a:gd name="T64" fmla="*/ 70 w 446"/>
              <a:gd name="T65" fmla="*/ 243 h 500"/>
              <a:gd name="T66" fmla="*/ 321 w 446"/>
              <a:gd name="T67" fmla="*/ 131 h 500"/>
              <a:gd name="T68" fmla="*/ 233 w 446"/>
              <a:gd name="T69" fmla="*/ 113 h 500"/>
              <a:gd name="T70" fmla="*/ 111 w 446"/>
              <a:gd name="T71" fmla="*/ 161 h 500"/>
              <a:gd name="T72" fmla="*/ 238 w 446"/>
              <a:gd name="T73" fmla="*/ 91 h 500"/>
              <a:gd name="T74" fmla="*/ 175 w 446"/>
              <a:gd name="T75" fmla="*/ 112 h 500"/>
              <a:gd name="T76" fmla="*/ 164 w 446"/>
              <a:gd name="T77" fmla="*/ 157 h 500"/>
              <a:gd name="T78" fmla="*/ 94 w 446"/>
              <a:gd name="T79" fmla="*/ 359 h 500"/>
              <a:gd name="T80" fmla="*/ 147 w 446"/>
              <a:gd name="T81" fmla="*/ 391 h 500"/>
              <a:gd name="T82" fmla="*/ 375 w 446"/>
              <a:gd name="T83" fmla="*/ 337 h 500"/>
              <a:gd name="T84" fmla="*/ 189 w 446"/>
              <a:gd name="T85" fmla="*/ 391 h 500"/>
              <a:gd name="T86" fmla="*/ 116 w 446"/>
              <a:gd name="T87" fmla="*/ 219 h 500"/>
              <a:gd name="T88" fmla="*/ 198 w 446"/>
              <a:gd name="T89" fmla="*/ 148 h 500"/>
              <a:gd name="T90" fmla="*/ 204 w 446"/>
              <a:gd name="T91" fmla="*/ 130 h 500"/>
              <a:gd name="T92" fmla="*/ 350 w 446"/>
              <a:gd name="T93" fmla="*/ 160 h 500"/>
              <a:gd name="T94" fmla="*/ 175 w 446"/>
              <a:gd name="T95" fmla="*/ 156 h 500"/>
              <a:gd name="T96" fmla="*/ 424 w 446"/>
              <a:gd name="T97" fmla="*/ 280 h 500"/>
              <a:gd name="T98" fmla="*/ 229 w 446"/>
              <a:gd name="T99" fmla="*/ 19 h 500"/>
              <a:gd name="T100" fmla="*/ 192 w 446"/>
              <a:gd name="T101" fmla="*/ 388 h 500"/>
              <a:gd name="T102" fmla="*/ 54 w 446"/>
              <a:gd name="T103" fmla="*/ 286 h 500"/>
              <a:gd name="T104" fmla="*/ 235 w 446"/>
              <a:gd name="T105" fmla="*/ 25 h 500"/>
              <a:gd name="T106" fmla="*/ 85 w 446"/>
              <a:gd name="T107" fmla="*/ 86 h 500"/>
              <a:gd name="T108" fmla="*/ 184 w 446"/>
              <a:gd name="T109" fmla="*/ 50 h 500"/>
              <a:gd name="T110" fmla="*/ 176 w 446"/>
              <a:gd name="T111" fmla="*/ 132 h 500"/>
              <a:gd name="T112" fmla="*/ 163 w 446"/>
              <a:gd name="T113" fmla="*/ 345 h 500"/>
              <a:gd name="T114" fmla="*/ 260 w 446"/>
              <a:gd name="T115" fmla="*/ 375 h 500"/>
              <a:gd name="T116" fmla="*/ 144 w 446"/>
              <a:gd name="T117" fmla="*/ 294 h 500"/>
              <a:gd name="T118" fmla="*/ 113 w 446"/>
              <a:gd name="T119" fmla="*/ 290 h 500"/>
              <a:gd name="T120" fmla="*/ 137 w 446"/>
              <a:gd name="T121" fmla="*/ 198 h 500"/>
              <a:gd name="T122" fmla="*/ 223 w 446"/>
              <a:gd name="T123" fmla="*/ 158 h 500"/>
              <a:gd name="T124" fmla="*/ 123 w 446"/>
              <a:gd name="T125" fmla="*/ 24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6" h="500">
                <a:moveTo>
                  <a:pt x="318" y="286"/>
                </a:moveTo>
                <a:cubicBezTo>
                  <a:pt x="318" y="286"/>
                  <a:pt x="318" y="285"/>
                  <a:pt x="318" y="284"/>
                </a:cubicBezTo>
                <a:cubicBezTo>
                  <a:pt x="318" y="284"/>
                  <a:pt x="318" y="284"/>
                  <a:pt x="317" y="284"/>
                </a:cubicBezTo>
                <a:cubicBezTo>
                  <a:pt x="317" y="284"/>
                  <a:pt x="317" y="284"/>
                  <a:pt x="317" y="284"/>
                </a:cubicBezTo>
                <a:cubicBezTo>
                  <a:pt x="317" y="285"/>
                  <a:pt x="317" y="285"/>
                  <a:pt x="318" y="285"/>
                </a:cubicBezTo>
                <a:cubicBezTo>
                  <a:pt x="317" y="286"/>
                  <a:pt x="317" y="284"/>
                  <a:pt x="317" y="285"/>
                </a:cubicBezTo>
                <a:cubicBezTo>
                  <a:pt x="317" y="285"/>
                  <a:pt x="316" y="286"/>
                  <a:pt x="317" y="286"/>
                </a:cubicBezTo>
                <a:cubicBezTo>
                  <a:pt x="317" y="286"/>
                  <a:pt x="317" y="286"/>
                  <a:pt x="318" y="286"/>
                </a:cubicBezTo>
                <a:close/>
                <a:moveTo>
                  <a:pt x="307" y="254"/>
                </a:moveTo>
                <a:cubicBezTo>
                  <a:pt x="307" y="254"/>
                  <a:pt x="306" y="254"/>
                  <a:pt x="306" y="254"/>
                </a:cubicBezTo>
                <a:cubicBezTo>
                  <a:pt x="306" y="254"/>
                  <a:pt x="306" y="254"/>
                  <a:pt x="306" y="254"/>
                </a:cubicBezTo>
                <a:cubicBezTo>
                  <a:pt x="307" y="254"/>
                  <a:pt x="307" y="255"/>
                  <a:pt x="307" y="255"/>
                </a:cubicBezTo>
                <a:cubicBezTo>
                  <a:pt x="306" y="256"/>
                  <a:pt x="306" y="256"/>
                  <a:pt x="306" y="256"/>
                </a:cubicBezTo>
                <a:cubicBezTo>
                  <a:pt x="306" y="257"/>
                  <a:pt x="307" y="258"/>
                  <a:pt x="307" y="259"/>
                </a:cubicBezTo>
                <a:cubicBezTo>
                  <a:pt x="306" y="260"/>
                  <a:pt x="308" y="260"/>
                  <a:pt x="307" y="260"/>
                </a:cubicBezTo>
                <a:cubicBezTo>
                  <a:pt x="306" y="260"/>
                  <a:pt x="307" y="261"/>
                  <a:pt x="307" y="261"/>
                </a:cubicBezTo>
                <a:cubicBezTo>
                  <a:pt x="307" y="262"/>
                  <a:pt x="308" y="262"/>
                  <a:pt x="308" y="263"/>
                </a:cubicBezTo>
                <a:cubicBezTo>
                  <a:pt x="310" y="263"/>
                  <a:pt x="308" y="264"/>
                  <a:pt x="308" y="264"/>
                </a:cubicBezTo>
                <a:cubicBezTo>
                  <a:pt x="308" y="264"/>
                  <a:pt x="308" y="264"/>
                  <a:pt x="308" y="264"/>
                </a:cubicBezTo>
                <a:cubicBezTo>
                  <a:pt x="308" y="265"/>
                  <a:pt x="309" y="266"/>
                  <a:pt x="309" y="266"/>
                </a:cubicBezTo>
                <a:cubicBezTo>
                  <a:pt x="309" y="267"/>
                  <a:pt x="309" y="267"/>
                  <a:pt x="309" y="268"/>
                </a:cubicBezTo>
                <a:cubicBezTo>
                  <a:pt x="309" y="268"/>
                  <a:pt x="309" y="269"/>
                  <a:pt x="309" y="269"/>
                </a:cubicBezTo>
                <a:cubicBezTo>
                  <a:pt x="309" y="270"/>
                  <a:pt x="309" y="270"/>
                  <a:pt x="309" y="271"/>
                </a:cubicBezTo>
                <a:cubicBezTo>
                  <a:pt x="309" y="271"/>
                  <a:pt x="310" y="270"/>
                  <a:pt x="310" y="271"/>
                </a:cubicBezTo>
                <a:cubicBezTo>
                  <a:pt x="310" y="271"/>
                  <a:pt x="310" y="271"/>
                  <a:pt x="310" y="271"/>
                </a:cubicBezTo>
                <a:cubicBezTo>
                  <a:pt x="309" y="271"/>
                  <a:pt x="309" y="271"/>
                  <a:pt x="309" y="272"/>
                </a:cubicBezTo>
                <a:cubicBezTo>
                  <a:pt x="309" y="272"/>
                  <a:pt x="310" y="272"/>
                  <a:pt x="311" y="271"/>
                </a:cubicBezTo>
                <a:cubicBezTo>
                  <a:pt x="311" y="271"/>
                  <a:pt x="310" y="270"/>
                  <a:pt x="311" y="269"/>
                </a:cubicBezTo>
                <a:cubicBezTo>
                  <a:pt x="312" y="269"/>
                  <a:pt x="311" y="269"/>
                  <a:pt x="311" y="269"/>
                </a:cubicBezTo>
                <a:cubicBezTo>
                  <a:pt x="311" y="269"/>
                  <a:pt x="312" y="268"/>
                  <a:pt x="310" y="267"/>
                </a:cubicBezTo>
                <a:cubicBezTo>
                  <a:pt x="310" y="267"/>
                  <a:pt x="310" y="267"/>
                  <a:pt x="311" y="267"/>
                </a:cubicBezTo>
                <a:cubicBezTo>
                  <a:pt x="311" y="267"/>
                  <a:pt x="311" y="266"/>
                  <a:pt x="311" y="266"/>
                </a:cubicBezTo>
                <a:cubicBezTo>
                  <a:pt x="311" y="266"/>
                  <a:pt x="311" y="265"/>
                  <a:pt x="311" y="264"/>
                </a:cubicBezTo>
                <a:cubicBezTo>
                  <a:pt x="310" y="264"/>
                  <a:pt x="310" y="263"/>
                  <a:pt x="310" y="263"/>
                </a:cubicBezTo>
                <a:cubicBezTo>
                  <a:pt x="311" y="262"/>
                  <a:pt x="311" y="262"/>
                  <a:pt x="310" y="261"/>
                </a:cubicBezTo>
                <a:cubicBezTo>
                  <a:pt x="310" y="260"/>
                  <a:pt x="310" y="260"/>
                  <a:pt x="310" y="259"/>
                </a:cubicBezTo>
                <a:cubicBezTo>
                  <a:pt x="309" y="258"/>
                  <a:pt x="309" y="258"/>
                  <a:pt x="309" y="258"/>
                </a:cubicBezTo>
                <a:cubicBezTo>
                  <a:pt x="309" y="258"/>
                  <a:pt x="309" y="258"/>
                  <a:pt x="309" y="257"/>
                </a:cubicBezTo>
                <a:cubicBezTo>
                  <a:pt x="309" y="257"/>
                  <a:pt x="309" y="256"/>
                  <a:pt x="308" y="255"/>
                </a:cubicBezTo>
                <a:cubicBezTo>
                  <a:pt x="308" y="255"/>
                  <a:pt x="308" y="255"/>
                  <a:pt x="308" y="255"/>
                </a:cubicBezTo>
                <a:cubicBezTo>
                  <a:pt x="309" y="255"/>
                  <a:pt x="308" y="255"/>
                  <a:pt x="308" y="254"/>
                </a:cubicBezTo>
                <a:cubicBezTo>
                  <a:pt x="308" y="254"/>
                  <a:pt x="307" y="254"/>
                  <a:pt x="307" y="254"/>
                </a:cubicBezTo>
                <a:close/>
                <a:moveTo>
                  <a:pt x="314" y="294"/>
                </a:moveTo>
                <a:cubicBezTo>
                  <a:pt x="314" y="294"/>
                  <a:pt x="314" y="294"/>
                  <a:pt x="314" y="294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4" y="294"/>
                  <a:pt x="314" y="294"/>
                  <a:pt x="314" y="294"/>
                </a:cubicBezTo>
                <a:cubicBezTo>
                  <a:pt x="314" y="294"/>
                  <a:pt x="314" y="294"/>
                  <a:pt x="314" y="294"/>
                </a:cubicBezTo>
                <a:close/>
                <a:moveTo>
                  <a:pt x="302" y="225"/>
                </a:moveTo>
                <a:cubicBezTo>
                  <a:pt x="302" y="225"/>
                  <a:pt x="302" y="225"/>
                  <a:pt x="301" y="225"/>
                </a:cubicBezTo>
                <a:cubicBezTo>
                  <a:pt x="300" y="223"/>
                  <a:pt x="299" y="223"/>
                  <a:pt x="297" y="225"/>
                </a:cubicBezTo>
                <a:cubicBezTo>
                  <a:pt x="298" y="225"/>
                  <a:pt x="298" y="225"/>
                  <a:pt x="298" y="225"/>
                </a:cubicBezTo>
                <a:cubicBezTo>
                  <a:pt x="299" y="225"/>
                  <a:pt x="299" y="225"/>
                  <a:pt x="299" y="225"/>
                </a:cubicBezTo>
                <a:cubicBezTo>
                  <a:pt x="300" y="225"/>
                  <a:pt x="301" y="226"/>
                  <a:pt x="301" y="226"/>
                </a:cubicBezTo>
                <a:cubicBezTo>
                  <a:pt x="302" y="226"/>
                  <a:pt x="302" y="226"/>
                  <a:pt x="303" y="226"/>
                </a:cubicBezTo>
                <a:cubicBezTo>
                  <a:pt x="303" y="226"/>
                  <a:pt x="302" y="225"/>
                  <a:pt x="302" y="225"/>
                </a:cubicBezTo>
                <a:close/>
                <a:moveTo>
                  <a:pt x="304" y="240"/>
                </a:moveTo>
                <a:cubicBezTo>
                  <a:pt x="302" y="240"/>
                  <a:pt x="302" y="242"/>
                  <a:pt x="303" y="242"/>
                </a:cubicBezTo>
                <a:cubicBezTo>
                  <a:pt x="302" y="241"/>
                  <a:pt x="304" y="241"/>
                  <a:pt x="304" y="241"/>
                </a:cubicBezTo>
                <a:cubicBezTo>
                  <a:pt x="304" y="241"/>
                  <a:pt x="305" y="240"/>
                  <a:pt x="304" y="240"/>
                </a:cubicBezTo>
                <a:cubicBezTo>
                  <a:pt x="304" y="240"/>
                  <a:pt x="304" y="240"/>
                  <a:pt x="304" y="240"/>
                </a:cubicBezTo>
                <a:close/>
                <a:moveTo>
                  <a:pt x="302" y="264"/>
                </a:moveTo>
                <a:cubicBezTo>
                  <a:pt x="301" y="266"/>
                  <a:pt x="303" y="267"/>
                  <a:pt x="303" y="269"/>
                </a:cubicBezTo>
                <a:cubicBezTo>
                  <a:pt x="302" y="269"/>
                  <a:pt x="303" y="268"/>
                  <a:pt x="302" y="268"/>
                </a:cubicBezTo>
                <a:cubicBezTo>
                  <a:pt x="302" y="268"/>
                  <a:pt x="303" y="269"/>
                  <a:pt x="303" y="269"/>
                </a:cubicBezTo>
                <a:cubicBezTo>
                  <a:pt x="301" y="269"/>
                  <a:pt x="303" y="270"/>
                  <a:pt x="303" y="270"/>
                </a:cubicBezTo>
                <a:cubicBezTo>
                  <a:pt x="303" y="270"/>
                  <a:pt x="303" y="270"/>
                  <a:pt x="303" y="270"/>
                </a:cubicBezTo>
                <a:cubicBezTo>
                  <a:pt x="302" y="270"/>
                  <a:pt x="303" y="270"/>
                  <a:pt x="302" y="270"/>
                </a:cubicBezTo>
                <a:cubicBezTo>
                  <a:pt x="302" y="270"/>
                  <a:pt x="302" y="271"/>
                  <a:pt x="302" y="271"/>
                </a:cubicBezTo>
                <a:cubicBezTo>
                  <a:pt x="302" y="272"/>
                  <a:pt x="302" y="272"/>
                  <a:pt x="302" y="273"/>
                </a:cubicBezTo>
                <a:cubicBezTo>
                  <a:pt x="302" y="273"/>
                  <a:pt x="302" y="274"/>
                  <a:pt x="302" y="274"/>
                </a:cubicBezTo>
                <a:cubicBezTo>
                  <a:pt x="302" y="274"/>
                  <a:pt x="302" y="274"/>
                  <a:pt x="302" y="275"/>
                </a:cubicBezTo>
                <a:cubicBezTo>
                  <a:pt x="303" y="275"/>
                  <a:pt x="303" y="275"/>
                  <a:pt x="303" y="275"/>
                </a:cubicBezTo>
                <a:cubicBezTo>
                  <a:pt x="303" y="275"/>
                  <a:pt x="303" y="274"/>
                  <a:pt x="303" y="274"/>
                </a:cubicBezTo>
                <a:cubicBezTo>
                  <a:pt x="303" y="274"/>
                  <a:pt x="302" y="274"/>
                  <a:pt x="303" y="274"/>
                </a:cubicBezTo>
                <a:cubicBezTo>
                  <a:pt x="304" y="274"/>
                  <a:pt x="304" y="273"/>
                  <a:pt x="304" y="273"/>
                </a:cubicBezTo>
                <a:cubicBezTo>
                  <a:pt x="304" y="273"/>
                  <a:pt x="303" y="272"/>
                  <a:pt x="304" y="272"/>
                </a:cubicBezTo>
                <a:cubicBezTo>
                  <a:pt x="305" y="272"/>
                  <a:pt x="304" y="272"/>
                  <a:pt x="304" y="271"/>
                </a:cubicBezTo>
                <a:cubicBezTo>
                  <a:pt x="305" y="271"/>
                  <a:pt x="304" y="270"/>
                  <a:pt x="305" y="270"/>
                </a:cubicBezTo>
                <a:cubicBezTo>
                  <a:pt x="306" y="270"/>
                  <a:pt x="305" y="269"/>
                  <a:pt x="305" y="269"/>
                </a:cubicBezTo>
                <a:cubicBezTo>
                  <a:pt x="305" y="269"/>
                  <a:pt x="306" y="268"/>
                  <a:pt x="305" y="268"/>
                </a:cubicBezTo>
                <a:cubicBezTo>
                  <a:pt x="304" y="268"/>
                  <a:pt x="304" y="268"/>
                  <a:pt x="304" y="268"/>
                </a:cubicBezTo>
                <a:cubicBezTo>
                  <a:pt x="304" y="268"/>
                  <a:pt x="303" y="268"/>
                  <a:pt x="304" y="267"/>
                </a:cubicBezTo>
                <a:cubicBezTo>
                  <a:pt x="304" y="267"/>
                  <a:pt x="304" y="267"/>
                  <a:pt x="304" y="267"/>
                </a:cubicBezTo>
                <a:cubicBezTo>
                  <a:pt x="306" y="268"/>
                  <a:pt x="306" y="267"/>
                  <a:pt x="306" y="267"/>
                </a:cubicBezTo>
                <a:cubicBezTo>
                  <a:pt x="305" y="266"/>
                  <a:pt x="305" y="266"/>
                  <a:pt x="304" y="265"/>
                </a:cubicBezTo>
                <a:cubicBezTo>
                  <a:pt x="305" y="266"/>
                  <a:pt x="305" y="266"/>
                  <a:pt x="305" y="266"/>
                </a:cubicBezTo>
                <a:cubicBezTo>
                  <a:pt x="306" y="266"/>
                  <a:pt x="306" y="266"/>
                  <a:pt x="306" y="266"/>
                </a:cubicBezTo>
                <a:cubicBezTo>
                  <a:pt x="305" y="265"/>
                  <a:pt x="305" y="265"/>
                  <a:pt x="305" y="264"/>
                </a:cubicBezTo>
                <a:cubicBezTo>
                  <a:pt x="305" y="264"/>
                  <a:pt x="305" y="264"/>
                  <a:pt x="306" y="263"/>
                </a:cubicBezTo>
                <a:cubicBezTo>
                  <a:pt x="306" y="263"/>
                  <a:pt x="306" y="263"/>
                  <a:pt x="306" y="262"/>
                </a:cubicBezTo>
                <a:cubicBezTo>
                  <a:pt x="306" y="262"/>
                  <a:pt x="305" y="262"/>
                  <a:pt x="305" y="262"/>
                </a:cubicBezTo>
                <a:cubicBezTo>
                  <a:pt x="306" y="261"/>
                  <a:pt x="306" y="260"/>
                  <a:pt x="305" y="260"/>
                </a:cubicBezTo>
                <a:cubicBezTo>
                  <a:pt x="305" y="259"/>
                  <a:pt x="304" y="259"/>
                  <a:pt x="305" y="259"/>
                </a:cubicBezTo>
                <a:cubicBezTo>
                  <a:pt x="305" y="258"/>
                  <a:pt x="304" y="258"/>
                  <a:pt x="304" y="257"/>
                </a:cubicBezTo>
                <a:cubicBezTo>
                  <a:pt x="303" y="257"/>
                  <a:pt x="302" y="258"/>
                  <a:pt x="301" y="258"/>
                </a:cubicBezTo>
                <a:cubicBezTo>
                  <a:pt x="301" y="259"/>
                  <a:pt x="300" y="258"/>
                  <a:pt x="299" y="258"/>
                </a:cubicBezTo>
                <a:cubicBezTo>
                  <a:pt x="300" y="259"/>
                  <a:pt x="299" y="260"/>
                  <a:pt x="302" y="260"/>
                </a:cubicBezTo>
                <a:cubicBezTo>
                  <a:pt x="301" y="261"/>
                  <a:pt x="300" y="260"/>
                  <a:pt x="300" y="261"/>
                </a:cubicBezTo>
                <a:cubicBezTo>
                  <a:pt x="301" y="261"/>
                  <a:pt x="301" y="262"/>
                  <a:pt x="301" y="262"/>
                </a:cubicBezTo>
                <a:cubicBezTo>
                  <a:pt x="300" y="263"/>
                  <a:pt x="302" y="264"/>
                  <a:pt x="302" y="264"/>
                </a:cubicBezTo>
                <a:close/>
                <a:moveTo>
                  <a:pt x="307" y="297"/>
                </a:moveTo>
                <a:cubicBezTo>
                  <a:pt x="308" y="298"/>
                  <a:pt x="308" y="297"/>
                  <a:pt x="309" y="296"/>
                </a:cubicBezTo>
                <a:cubicBezTo>
                  <a:pt x="309" y="296"/>
                  <a:pt x="309" y="296"/>
                  <a:pt x="309" y="295"/>
                </a:cubicBezTo>
                <a:cubicBezTo>
                  <a:pt x="310" y="296"/>
                  <a:pt x="310" y="294"/>
                  <a:pt x="311" y="294"/>
                </a:cubicBezTo>
                <a:cubicBezTo>
                  <a:pt x="311" y="293"/>
                  <a:pt x="311" y="291"/>
                  <a:pt x="312" y="292"/>
                </a:cubicBezTo>
                <a:cubicBezTo>
                  <a:pt x="312" y="292"/>
                  <a:pt x="312" y="291"/>
                  <a:pt x="312" y="291"/>
                </a:cubicBezTo>
                <a:cubicBezTo>
                  <a:pt x="313" y="290"/>
                  <a:pt x="312" y="290"/>
                  <a:pt x="313" y="290"/>
                </a:cubicBezTo>
                <a:cubicBezTo>
                  <a:pt x="313" y="290"/>
                  <a:pt x="313" y="289"/>
                  <a:pt x="313" y="289"/>
                </a:cubicBezTo>
                <a:cubicBezTo>
                  <a:pt x="313" y="289"/>
                  <a:pt x="313" y="289"/>
                  <a:pt x="313" y="289"/>
                </a:cubicBezTo>
                <a:cubicBezTo>
                  <a:pt x="312" y="289"/>
                  <a:pt x="311" y="288"/>
                  <a:pt x="310" y="288"/>
                </a:cubicBezTo>
                <a:cubicBezTo>
                  <a:pt x="309" y="288"/>
                  <a:pt x="309" y="287"/>
                  <a:pt x="308" y="287"/>
                </a:cubicBezTo>
                <a:cubicBezTo>
                  <a:pt x="307" y="286"/>
                  <a:pt x="309" y="286"/>
                  <a:pt x="308" y="286"/>
                </a:cubicBezTo>
                <a:cubicBezTo>
                  <a:pt x="308" y="286"/>
                  <a:pt x="309" y="286"/>
                  <a:pt x="308" y="286"/>
                </a:cubicBezTo>
                <a:cubicBezTo>
                  <a:pt x="308" y="286"/>
                  <a:pt x="307" y="286"/>
                  <a:pt x="307" y="286"/>
                </a:cubicBezTo>
                <a:cubicBezTo>
                  <a:pt x="306" y="286"/>
                  <a:pt x="306" y="286"/>
                  <a:pt x="306" y="287"/>
                </a:cubicBezTo>
                <a:cubicBezTo>
                  <a:pt x="305" y="287"/>
                  <a:pt x="305" y="288"/>
                  <a:pt x="305" y="290"/>
                </a:cubicBezTo>
                <a:cubicBezTo>
                  <a:pt x="305" y="290"/>
                  <a:pt x="305" y="291"/>
                  <a:pt x="304" y="290"/>
                </a:cubicBezTo>
                <a:cubicBezTo>
                  <a:pt x="304" y="289"/>
                  <a:pt x="304" y="290"/>
                  <a:pt x="303" y="290"/>
                </a:cubicBezTo>
                <a:cubicBezTo>
                  <a:pt x="303" y="291"/>
                  <a:pt x="303" y="291"/>
                  <a:pt x="302" y="292"/>
                </a:cubicBezTo>
                <a:cubicBezTo>
                  <a:pt x="301" y="293"/>
                  <a:pt x="301" y="293"/>
                  <a:pt x="300" y="294"/>
                </a:cubicBezTo>
                <a:cubicBezTo>
                  <a:pt x="300" y="295"/>
                  <a:pt x="300" y="295"/>
                  <a:pt x="299" y="295"/>
                </a:cubicBezTo>
                <a:cubicBezTo>
                  <a:pt x="299" y="296"/>
                  <a:pt x="298" y="296"/>
                  <a:pt x="298" y="296"/>
                </a:cubicBezTo>
                <a:cubicBezTo>
                  <a:pt x="297" y="297"/>
                  <a:pt x="297" y="298"/>
                  <a:pt x="296" y="300"/>
                </a:cubicBezTo>
                <a:cubicBezTo>
                  <a:pt x="296" y="301"/>
                  <a:pt x="295" y="302"/>
                  <a:pt x="295" y="303"/>
                </a:cubicBezTo>
                <a:cubicBezTo>
                  <a:pt x="295" y="304"/>
                  <a:pt x="295" y="304"/>
                  <a:pt x="294" y="305"/>
                </a:cubicBezTo>
                <a:cubicBezTo>
                  <a:pt x="294" y="305"/>
                  <a:pt x="294" y="306"/>
                  <a:pt x="293" y="306"/>
                </a:cubicBezTo>
                <a:cubicBezTo>
                  <a:pt x="293" y="306"/>
                  <a:pt x="293" y="307"/>
                  <a:pt x="293" y="307"/>
                </a:cubicBezTo>
                <a:cubicBezTo>
                  <a:pt x="293" y="308"/>
                  <a:pt x="293" y="308"/>
                  <a:pt x="293" y="308"/>
                </a:cubicBezTo>
                <a:cubicBezTo>
                  <a:pt x="293" y="308"/>
                  <a:pt x="293" y="308"/>
                  <a:pt x="293" y="308"/>
                </a:cubicBezTo>
                <a:cubicBezTo>
                  <a:pt x="294" y="307"/>
                  <a:pt x="295" y="308"/>
                  <a:pt x="295" y="307"/>
                </a:cubicBezTo>
                <a:cubicBezTo>
                  <a:pt x="295" y="307"/>
                  <a:pt x="295" y="307"/>
                  <a:pt x="295" y="307"/>
                </a:cubicBezTo>
                <a:cubicBezTo>
                  <a:pt x="295" y="307"/>
                  <a:pt x="295" y="308"/>
                  <a:pt x="295" y="308"/>
                </a:cubicBezTo>
                <a:cubicBezTo>
                  <a:pt x="295" y="308"/>
                  <a:pt x="295" y="308"/>
                  <a:pt x="296" y="308"/>
                </a:cubicBezTo>
                <a:cubicBezTo>
                  <a:pt x="296" y="307"/>
                  <a:pt x="297" y="307"/>
                  <a:pt x="297" y="306"/>
                </a:cubicBezTo>
                <a:cubicBezTo>
                  <a:pt x="297" y="307"/>
                  <a:pt x="298" y="306"/>
                  <a:pt x="298" y="306"/>
                </a:cubicBezTo>
                <a:cubicBezTo>
                  <a:pt x="299" y="305"/>
                  <a:pt x="299" y="305"/>
                  <a:pt x="300" y="305"/>
                </a:cubicBezTo>
                <a:cubicBezTo>
                  <a:pt x="301" y="305"/>
                  <a:pt x="302" y="303"/>
                  <a:pt x="303" y="303"/>
                </a:cubicBezTo>
                <a:cubicBezTo>
                  <a:pt x="304" y="302"/>
                  <a:pt x="305" y="301"/>
                  <a:pt x="304" y="300"/>
                </a:cubicBezTo>
                <a:cubicBezTo>
                  <a:pt x="304" y="299"/>
                  <a:pt x="305" y="299"/>
                  <a:pt x="305" y="299"/>
                </a:cubicBezTo>
                <a:cubicBezTo>
                  <a:pt x="305" y="299"/>
                  <a:pt x="305" y="300"/>
                  <a:pt x="305" y="300"/>
                </a:cubicBezTo>
                <a:cubicBezTo>
                  <a:pt x="305" y="300"/>
                  <a:pt x="305" y="301"/>
                  <a:pt x="305" y="301"/>
                </a:cubicBezTo>
                <a:cubicBezTo>
                  <a:pt x="306" y="300"/>
                  <a:pt x="307" y="299"/>
                  <a:pt x="307" y="298"/>
                </a:cubicBezTo>
                <a:cubicBezTo>
                  <a:pt x="307" y="297"/>
                  <a:pt x="307" y="297"/>
                  <a:pt x="307" y="297"/>
                </a:cubicBezTo>
                <a:close/>
                <a:moveTo>
                  <a:pt x="311" y="276"/>
                </a:moveTo>
                <a:cubicBezTo>
                  <a:pt x="311" y="276"/>
                  <a:pt x="310" y="276"/>
                  <a:pt x="310" y="275"/>
                </a:cubicBezTo>
                <a:cubicBezTo>
                  <a:pt x="309" y="276"/>
                  <a:pt x="309" y="276"/>
                  <a:pt x="309" y="277"/>
                </a:cubicBezTo>
                <a:cubicBezTo>
                  <a:pt x="309" y="278"/>
                  <a:pt x="307" y="278"/>
                  <a:pt x="309" y="279"/>
                </a:cubicBezTo>
                <a:cubicBezTo>
                  <a:pt x="309" y="279"/>
                  <a:pt x="309" y="279"/>
                  <a:pt x="310" y="280"/>
                </a:cubicBezTo>
                <a:cubicBezTo>
                  <a:pt x="311" y="280"/>
                  <a:pt x="311" y="280"/>
                  <a:pt x="311" y="279"/>
                </a:cubicBezTo>
                <a:cubicBezTo>
                  <a:pt x="310" y="279"/>
                  <a:pt x="311" y="278"/>
                  <a:pt x="311" y="277"/>
                </a:cubicBezTo>
                <a:cubicBezTo>
                  <a:pt x="311" y="277"/>
                  <a:pt x="311" y="277"/>
                  <a:pt x="311" y="276"/>
                </a:cubicBezTo>
                <a:close/>
                <a:moveTo>
                  <a:pt x="308" y="138"/>
                </a:moveTo>
                <a:cubicBezTo>
                  <a:pt x="308" y="138"/>
                  <a:pt x="309" y="139"/>
                  <a:pt x="310" y="138"/>
                </a:cubicBezTo>
                <a:cubicBezTo>
                  <a:pt x="311" y="138"/>
                  <a:pt x="311" y="138"/>
                  <a:pt x="311" y="138"/>
                </a:cubicBezTo>
                <a:cubicBezTo>
                  <a:pt x="310" y="136"/>
                  <a:pt x="307" y="137"/>
                  <a:pt x="305" y="137"/>
                </a:cubicBezTo>
                <a:cubicBezTo>
                  <a:pt x="306" y="137"/>
                  <a:pt x="308" y="137"/>
                  <a:pt x="308" y="138"/>
                </a:cubicBezTo>
                <a:close/>
                <a:moveTo>
                  <a:pt x="318" y="242"/>
                </a:moveTo>
                <a:cubicBezTo>
                  <a:pt x="318" y="242"/>
                  <a:pt x="318" y="242"/>
                  <a:pt x="318" y="242"/>
                </a:cubicBezTo>
                <a:cubicBezTo>
                  <a:pt x="318" y="242"/>
                  <a:pt x="318" y="242"/>
                  <a:pt x="317" y="242"/>
                </a:cubicBezTo>
                <a:cubicBezTo>
                  <a:pt x="317" y="241"/>
                  <a:pt x="316" y="240"/>
                  <a:pt x="316" y="239"/>
                </a:cubicBezTo>
                <a:cubicBezTo>
                  <a:pt x="315" y="237"/>
                  <a:pt x="314" y="236"/>
                  <a:pt x="312" y="235"/>
                </a:cubicBezTo>
                <a:cubicBezTo>
                  <a:pt x="312" y="235"/>
                  <a:pt x="312" y="234"/>
                  <a:pt x="312" y="234"/>
                </a:cubicBezTo>
                <a:cubicBezTo>
                  <a:pt x="311" y="234"/>
                  <a:pt x="311" y="234"/>
                  <a:pt x="310" y="234"/>
                </a:cubicBezTo>
                <a:cubicBezTo>
                  <a:pt x="309" y="233"/>
                  <a:pt x="308" y="233"/>
                  <a:pt x="307" y="233"/>
                </a:cubicBezTo>
                <a:cubicBezTo>
                  <a:pt x="307" y="233"/>
                  <a:pt x="307" y="233"/>
                  <a:pt x="307" y="234"/>
                </a:cubicBezTo>
                <a:cubicBezTo>
                  <a:pt x="306" y="235"/>
                  <a:pt x="305" y="235"/>
                  <a:pt x="304" y="236"/>
                </a:cubicBezTo>
                <a:cubicBezTo>
                  <a:pt x="304" y="237"/>
                  <a:pt x="304" y="237"/>
                  <a:pt x="304" y="237"/>
                </a:cubicBezTo>
                <a:cubicBezTo>
                  <a:pt x="304" y="237"/>
                  <a:pt x="305" y="237"/>
                  <a:pt x="305" y="237"/>
                </a:cubicBezTo>
                <a:cubicBezTo>
                  <a:pt x="305" y="236"/>
                  <a:pt x="306" y="236"/>
                  <a:pt x="306" y="236"/>
                </a:cubicBezTo>
                <a:cubicBezTo>
                  <a:pt x="306" y="237"/>
                  <a:pt x="307" y="237"/>
                  <a:pt x="306" y="237"/>
                </a:cubicBezTo>
                <a:cubicBezTo>
                  <a:pt x="306" y="237"/>
                  <a:pt x="305" y="238"/>
                  <a:pt x="305" y="238"/>
                </a:cubicBezTo>
                <a:cubicBezTo>
                  <a:pt x="305" y="238"/>
                  <a:pt x="304" y="238"/>
                  <a:pt x="305" y="239"/>
                </a:cubicBezTo>
                <a:cubicBezTo>
                  <a:pt x="305" y="239"/>
                  <a:pt x="305" y="239"/>
                  <a:pt x="306" y="239"/>
                </a:cubicBezTo>
                <a:cubicBezTo>
                  <a:pt x="306" y="239"/>
                  <a:pt x="307" y="239"/>
                  <a:pt x="307" y="239"/>
                </a:cubicBezTo>
                <a:cubicBezTo>
                  <a:pt x="307" y="239"/>
                  <a:pt x="306" y="240"/>
                  <a:pt x="307" y="241"/>
                </a:cubicBezTo>
                <a:cubicBezTo>
                  <a:pt x="308" y="241"/>
                  <a:pt x="308" y="242"/>
                  <a:pt x="309" y="242"/>
                </a:cubicBezTo>
                <a:cubicBezTo>
                  <a:pt x="308" y="240"/>
                  <a:pt x="310" y="240"/>
                  <a:pt x="311" y="239"/>
                </a:cubicBezTo>
                <a:cubicBezTo>
                  <a:pt x="311" y="239"/>
                  <a:pt x="311" y="239"/>
                  <a:pt x="311" y="239"/>
                </a:cubicBezTo>
                <a:cubicBezTo>
                  <a:pt x="312" y="239"/>
                  <a:pt x="312" y="239"/>
                  <a:pt x="312" y="239"/>
                </a:cubicBezTo>
                <a:cubicBezTo>
                  <a:pt x="313" y="238"/>
                  <a:pt x="313" y="238"/>
                  <a:pt x="314" y="238"/>
                </a:cubicBezTo>
                <a:cubicBezTo>
                  <a:pt x="314" y="238"/>
                  <a:pt x="314" y="239"/>
                  <a:pt x="314" y="239"/>
                </a:cubicBezTo>
                <a:cubicBezTo>
                  <a:pt x="314" y="240"/>
                  <a:pt x="314" y="239"/>
                  <a:pt x="313" y="239"/>
                </a:cubicBezTo>
                <a:cubicBezTo>
                  <a:pt x="312" y="240"/>
                  <a:pt x="312" y="240"/>
                  <a:pt x="312" y="240"/>
                </a:cubicBezTo>
                <a:cubicBezTo>
                  <a:pt x="312" y="240"/>
                  <a:pt x="311" y="240"/>
                  <a:pt x="310" y="240"/>
                </a:cubicBezTo>
                <a:cubicBezTo>
                  <a:pt x="310" y="240"/>
                  <a:pt x="310" y="240"/>
                  <a:pt x="311" y="240"/>
                </a:cubicBezTo>
                <a:cubicBezTo>
                  <a:pt x="311" y="241"/>
                  <a:pt x="312" y="241"/>
                  <a:pt x="312" y="242"/>
                </a:cubicBezTo>
                <a:cubicBezTo>
                  <a:pt x="313" y="242"/>
                  <a:pt x="313" y="243"/>
                  <a:pt x="313" y="243"/>
                </a:cubicBezTo>
                <a:cubicBezTo>
                  <a:pt x="313" y="244"/>
                  <a:pt x="313" y="244"/>
                  <a:pt x="314" y="244"/>
                </a:cubicBezTo>
                <a:cubicBezTo>
                  <a:pt x="314" y="244"/>
                  <a:pt x="313" y="243"/>
                  <a:pt x="314" y="243"/>
                </a:cubicBezTo>
                <a:cubicBezTo>
                  <a:pt x="314" y="242"/>
                  <a:pt x="314" y="242"/>
                  <a:pt x="313" y="241"/>
                </a:cubicBezTo>
                <a:cubicBezTo>
                  <a:pt x="313" y="241"/>
                  <a:pt x="313" y="241"/>
                  <a:pt x="313" y="240"/>
                </a:cubicBezTo>
                <a:cubicBezTo>
                  <a:pt x="314" y="240"/>
                  <a:pt x="314" y="240"/>
                  <a:pt x="314" y="240"/>
                </a:cubicBezTo>
                <a:cubicBezTo>
                  <a:pt x="314" y="241"/>
                  <a:pt x="316" y="242"/>
                  <a:pt x="316" y="243"/>
                </a:cubicBezTo>
                <a:cubicBezTo>
                  <a:pt x="316" y="243"/>
                  <a:pt x="316" y="243"/>
                  <a:pt x="316" y="243"/>
                </a:cubicBezTo>
                <a:cubicBezTo>
                  <a:pt x="315" y="243"/>
                  <a:pt x="315" y="242"/>
                  <a:pt x="315" y="242"/>
                </a:cubicBezTo>
                <a:cubicBezTo>
                  <a:pt x="315" y="243"/>
                  <a:pt x="314" y="243"/>
                  <a:pt x="314" y="243"/>
                </a:cubicBezTo>
                <a:cubicBezTo>
                  <a:pt x="314" y="243"/>
                  <a:pt x="315" y="244"/>
                  <a:pt x="315" y="244"/>
                </a:cubicBezTo>
                <a:cubicBezTo>
                  <a:pt x="315" y="244"/>
                  <a:pt x="315" y="244"/>
                  <a:pt x="316" y="244"/>
                </a:cubicBezTo>
                <a:cubicBezTo>
                  <a:pt x="316" y="244"/>
                  <a:pt x="316" y="244"/>
                  <a:pt x="316" y="244"/>
                </a:cubicBezTo>
                <a:cubicBezTo>
                  <a:pt x="316" y="245"/>
                  <a:pt x="317" y="245"/>
                  <a:pt x="318" y="245"/>
                </a:cubicBezTo>
                <a:cubicBezTo>
                  <a:pt x="318" y="244"/>
                  <a:pt x="318" y="244"/>
                  <a:pt x="318" y="244"/>
                </a:cubicBezTo>
                <a:cubicBezTo>
                  <a:pt x="317" y="244"/>
                  <a:pt x="317" y="244"/>
                  <a:pt x="317" y="243"/>
                </a:cubicBezTo>
                <a:cubicBezTo>
                  <a:pt x="317" y="243"/>
                  <a:pt x="317" y="243"/>
                  <a:pt x="318" y="243"/>
                </a:cubicBezTo>
                <a:cubicBezTo>
                  <a:pt x="318" y="243"/>
                  <a:pt x="318" y="243"/>
                  <a:pt x="318" y="242"/>
                </a:cubicBezTo>
                <a:close/>
                <a:moveTo>
                  <a:pt x="312" y="237"/>
                </a:moveTo>
                <a:cubicBezTo>
                  <a:pt x="312" y="238"/>
                  <a:pt x="312" y="238"/>
                  <a:pt x="311" y="238"/>
                </a:cubicBezTo>
                <a:cubicBezTo>
                  <a:pt x="311" y="238"/>
                  <a:pt x="311" y="239"/>
                  <a:pt x="311" y="239"/>
                </a:cubicBezTo>
                <a:cubicBezTo>
                  <a:pt x="311" y="239"/>
                  <a:pt x="311" y="239"/>
                  <a:pt x="310" y="239"/>
                </a:cubicBezTo>
                <a:cubicBezTo>
                  <a:pt x="310" y="239"/>
                  <a:pt x="309" y="239"/>
                  <a:pt x="309" y="238"/>
                </a:cubicBezTo>
                <a:cubicBezTo>
                  <a:pt x="309" y="238"/>
                  <a:pt x="309" y="237"/>
                  <a:pt x="310" y="237"/>
                </a:cubicBezTo>
                <a:cubicBezTo>
                  <a:pt x="311" y="237"/>
                  <a:pt x="311" y="236"/>
                  <a:pt x="312" y="236"/>
                </a:cubicBezTo>
                <a:cubicBezTo>
                  <a:pt x="312" y="236"/>
                  <a:pt x="312" y="236"/>
                  <a:pt x="312" y="236"/>
                </a:cubicBezTo>
                <a:cubicBezTo>
                  <a:pt x="312" y="236"/>
                  <a:pt x="312" y="236"/>
                  <a:pt x="311" y="236"/>
                </a:cubicBezTo>
                <a:cubicBezTo>
                  <a:pt x="311" y="237"/>
                  <a:pt x="311" y="237"/>
                  <a:pt x="312" y="237"/>
                </a:cubicBezTo>
                <a:close/>
                <a:moveTo>
                  <a:pt x="313" y="236"/>
                </a:moveTo>
                <a:cubicBezTo>
                  <a:pt x="313" y="236"/>
                  <a:pt x="313" y="236"/>
                  <a:pt x="313" y="236"/>
                </a:cubicBezTo>
                <a:cubicBezTo>
                  <a:pt x="313" y="236"/>
                  <a:pt x="313" y="236"/>
                  <a:pt x="313" y="236"/>
                </a:cubicBezTo>
                <a:cubicBezTo>
                  <a:pt x="313" y="236"/>
                  <a:pt x="313" y="236"/>
                  <a:pt x="313" y="236"/>
                </a:cubicBezTo>
                <a:close/>
                <a:moveTo>
                  <a:pt x="304" y="227"/>
                </a:moveTo>
                <a:cubicBezTo>
                  <a:pt x="304" y="227"/>
                  <a:pt x="303" y="227"/>
                  <a:pt x="303" y="228"/>
                </a:cubicBezTo>
                <a:cubicBezTo>
                  <a:pt x="303" y="228"/>
                  <a:pt x="302" y="229"/>
                  <a:pt x="301" y="229"/>
                </a:cubicBezTo>
                <a:cubicBezTo>
                  <a:pt x="301" y="229"/>
                  <a:pt x="301" y="229"/>
                  <a:pt x="301" y="230"/>
                </a:cubicBezTo>
                <a:cubicBezTo>
                  <a:pt x="301" y="230"/>
                  <a:pt x="301" y="230"/>
                  <a:pt x="301" y="230"/>
                </a:cubicBezTo>
                <a:cubicBezTo>
                  <a:pt x="301" y="230"/>
                  <a:pt x="301" y="230"/>
                  <a:pt x="302" y="230"/>
                </a:cubicBezTo>
                <a:cubicBezTo>
                  <a:pt x="303" y="229"/>
                  <a:pt x="303" y="228"/>
                  <a:pt x="305" y="227"/>
                </a:cubicBezTo>
                <a:cubicBezTo>
                  <a:pt x="305" y="227"/>
                  <a:pt x="305" y="227"/>
                  <a:pt x="304" y="227"/>
                </a:cubicBezTo>
                <a:close/>
                <a:moveTo>
                  <a:pt x="296" y="252"/>
                </a:moveTo>
                <a:cubicBezTo>
                  <a:pt x="296" y="253"/>
                  <a:pt x="296" y="253"/>
                  <a:pt x="297" y="253"/>
                </a:cubicBezTo>
                <a:cubicBezTo>
                  <a:pt x="298" y="253"/>
                  <a:pt x="298" y="253"/>
                  <a:pt x="298" y="253"/>
                </a:cubicBezTo>
                <a:cubicBezTo>
                  <a:pt x="298" y="253"/>
                  <a:pt x="296" y="254"/>
                  <a:pt x="297" y="254"/>
                </a:cubicBezTo>
                <a:cubicBezTo>
                  <a:pt x="298" y="255"/>
                  <a:pt x="298" y="255"/>
                  <a:pt x="300" y="255"/>
                </a:cubicBezTo>
                <a:cubicBezTo>
                  <a:pt x="300" y="255"/>
                  <a:pt x="301" y="255"/>
                  <a:pt x="300" y="256"/>
                </a:cubicBezTo>
                <a:cubicBezTo>
                  <a:pt x="301" y="256"/>
                  <a:pt x="302" y="255"/>
                  <a:pt x="303" y="256"/>
                </a:cubicBezTo>
                <a:cubicBezTo>
                  <a:pt x="303" y="256"/>
                  <a:pt x="303" y="255"/>
                  <a:pt x="303" y="255"/>
                </a:cubicBezTo>
                <a:cubicBezTo>
                  <a:pt x="303" y="255"/>
                  <a:pt x="303" y="255"/>
                  <a:pt x="302" y="254"/>
                </a:cubicBezTo>
                <a:cubicBezTo>
                  <a:pt x="303" y="254"/>
                  <a:pt x="304" y="254"/>
                  <a:pt x="304" y="255"/>
                </a:cubicBezTo>
                <a:cubicBezTo>
                  <a:pt x="305" y="255"/>
                  <a:pt x="305" y="255"/>
                  <a:pt x="305" y="254"/>
                </a:cubicBezTo>
                <a:cubicBezTo>
                  <a:pt x="306" y="254"/>
                  <a:pt x="305" y="254"/>
                  <a:pt x="305" y="254"/>
                </a:cubicBezTo>
                <a:cubicBezTo>
                  <a:pt x="304" y="254"/>
                  <a:pt x="304" y="254"/>
                  <a:pt x="305" y="253"/>
                </a:cubicBezTo>
                <a:cubicBezTo>
                  <a:pt x="305" y="253"/>
                  <a:pt x="305" y="253"/>
                  <a:pt x="305" y="252"/>
                </a:cubicBezTo>
                <a:cubicBezTo>
                  <a:pt x="305" y="252"/>
                  <a:pt x="304" y="253"/>
                  <a:pt x="304" y="253"/>
                </a:cubicBezTo>
                <a:cubicBezTo>
                  <a:pt x="305" y="252"/>
                  <a:pt x="304" y="252"/>
                  <a:pt x="304" y="251"/>
                </a:cubicBezTo>
                <a:cubicBezTo>
                  <a:pt x="303" y="251"/>
                  <a:pt x="304" y="253"/>
                  <a:pt x="302" y="253"/>
                </a:cubicBezTo>
                <a:cubicBezTo>
                  <a:pt x="302" y="253"/>
                  <a:pt x="302" y="253"/>
                  <a:pt x="302" y="253"/>
                </a:cubicBezTo>
                <a:cubicBezTo>
                  <a:pt x="301" y="252"/>
                  <a:pt x="300" y="252"/>
                  <a:pt x="300" y="252"/>
                </a:cubicBezTo>
                <a:cubicBezTo>
                  <a:pt x="299" y="251"/>
                  <a:pt x="298" y="251"/>
                  <a:pt x="297" y="251"/>
                </a:cubicBezTo>
                <a:cubicBezTo>
                  <a:pt x="297" y="252"/>
                  <a:pt x="296" y="252"/>
                  <a:pt x="296" y="252"/>
                </a:cubicBezTo>
                <a:close/>
                <a:moveTo>
                  <a:pt x="300" y="253"/>
                </a:moveTo>
                <a:cubicBezTo>
                  <a:pt x="300" y="253"/>
                  <a:pt x="301" y="253"/>
                  <a:pt x="302" y="253"/>
                </a:cubicBezTo>
                <a:cubicBezTo>
                  <a:pt x="302" y="253"/>
                  <a:pt x="302" y="253"/>
                  <a:pt x="302" y="254"/>
                </a:cubicBezTo>
                <a:cubicBezTo>
                  <a:pt x="302" y="254"/>
                  <a:pt x="302" y="254"/>
                  <a:pt x="302" y="254"/>
                </a:cubicBezTo>
                <a:cubicBezTo>
                  <a:pt x="302" y="254"/>
                  <a:pt x="302" y="254"/>
                  <a:pt x="301" y="253"/>
                </a:cubicBezTo>
                <a:cubicBezTo>
                  <a:pt x="301" y="253"/>
                  <a:pt x="301" y="253"/>
                  <a:pt x="301" y="253"/>
                </a:cubicBezTo>
                <a:cubicBezTo>
                  <a:pt x="301" y="253"/>
                  <a:pt x="300" y="253"/>
                  <a:pt x="300" y="253"/>
                </a:cubicBezTo>
                <a:cubicBezTo>
                  <a:pt x="300" y="253"/>
                  <a:pt x="300" y="253"/>
                  <a:pt x="300" y="253"/>
                </a:cubicBezTo>
                <a:close/>
                <a:moveTo>
                  <a:pt x="316" y="154"/>
                </a:moveTo>
                <a:cubicBezTo>
                  <a:pt x="318" y="155"/>
                  <a:pt x="320" y="155"/>
                  <a:pt x="321" y="156"/>
                </a:cubicBezTo>
                <a:cubicBezTo>
                  <a:pt x="323" y="157"/>
                  <a:pt x="325" y="158"/>
                  <a:pt x="327" y="158"/>
                </a:cubicBezTo>
                <a:cubicBezTo>
                  <a:pt x="327" y="156"/>
                  <a:pt x="324" y="156"/>
                  <a:pt x="322" y="155"/>
                </a:cubicBezTo>
                <a:cubicBezTo>
                  <a:pt x="322" y="155"/>
                  <a:pt x="324" y="156"/>
                  <a:pt x="325" y="155"/>
                </a:cubicBezTo>
                <a:cubicBezTo>
                  <a:pt x="324" y="154"/>
                  <a:pt x="323" y="154"/>
                  <a:pt x="321" y="154"/>
                </a:cubicBezTo>
                <a:cubicBezTo>
                  <a:pt x="320" y="154"/>
                  <a:pt x="319" y="153"/>
                  <a:pt x="319" y="153"/>
                </a:cubicBezTo>
                <a:cubicBezTo>
                  <a:pt x="318" y="154"/>
                  <a:pt x="320" y="154"/>
                  <a:pt x="320" y="155"/>
                </a:cubicBezTo>
                <a:cubicBezTo>
                  <a:pt x="319" y="155"/>
                  <a:pt x="318" y="153"/>
                  <a:pt x="316" y="154"/>
                </a:cubicBezTo>
                <a:close/>
                <a:moveTo>
                  <a:pt x="318" y="149"/>
                </a:moveTo>
                <a:cubicBezTo>
                  <a:pt x="319" y="149"/>
                  <a:pt x="322" y="150"/>
                  <a:pt x="322" y="151"/>
                </a:cubicBezTo>
                <a:cubicBezTo>
                  <a:pt x="323" y="153"/>
                  <a:pt x="327" y="155"/>
                  <a:pt x="330" y="156"/>
                </a:cubicBezTo>
                <a:cubicBezTo>
                  <a:pt x="332" y="157"/>
                  <a:pt x="334" y="158"/>
                  <a:pt x="336" y="159"/>
                </a:cubicBezTo>
                <a:cubicBezTo>
                  <a:pt x="336" y="159"/>
                  <a:pt x="336" y="158"/>
                  <a:pt x="337" y="158"/>
                </a:cubicBezTo>
                <a:cubicBezTo>
                  <a:pt x="340" y="158"/>
                  <a:pt x="338" y="155"/>
                  <a:pt x="340" y="155"/>
                </a:cubicBezTo>
                <a:cubicBezTo>
                  <a:pt x="340" y="155"/>
                  <a:pt x="339" y="154"/>
                  <a:pt x="339" y="154"/>
                </a:cubicBezTo>
                <a:cubicBezTo>
                  <a:pt x="338" y="153"/>
                  <a:pt x="337" y="153"/>
                  <a:pt x="336" y="152"/>
                </a:cubicBezTo>
                <a:cubicBezTo>
                  <a:pt x="335" y="151"/>
                  <a:pt x="334" y="151"/>
                  <a:pt x="333" y="150"/>
                </a:cubicBezTo>
                <a:cubicBezTo>
                  <a:pt x="331" y="149"/>
                  <a:pt x="329" y="148"/>
                  <a:pt x="327" y="148"/>
                </a:cubicBezTo>
                <a:cubicBezTo>
                  <a:pt x="325" y="146"/>
                  <a:pt x="322" y="146"/>
                  <a:pt x="319" y="145"/>
                </a:cubicBezTo>
                <a:cubicBezTo>
                  <a:pt x="316" y="145"/>
                  <a:pt x="315" y="142"/>
                  <a:pt x="311" y="143"/>
                </a:cubicBezTo>
                <a:cubicBezTo>
                  <a:pt x="312" y="143"/>
                  <a:pt x="308" y="143"/>
                  <a:pt x="309" y="142"/>
                </a:cubicBezTo>
                <a:cubicBezTo>
                  <a:pt x="310" y="142"/>
                  <a:pt x="310" y="142"/>
                  <a:pt x="309" y="142"/>
                </a:cubicBezTo>
                <a:cubicBezTo>
                  <a:pt x="306" y="141"/>
                  <a:pt x="304" y="141"/>
                  <a:pt x="301" y="140"/>
                </a:cubicBezTo>
                <a:cubicBezTo>
                  <a:pt x="303" y="142"/>
                  <a:pt x="306" y="142"/>
                  <a:pt x="307" y="143"/>
                </a:cubicBezTo>
                <a:cubicBezTo>
                  <a:pt x="311" y="144"/>
                  <a:pt x="314" y="147"/>
                  <a:pt x="318" y="149"/>
                </a:cubicBezTo>
                <a:close/>
                <a:moveTo>
                  <a:pt x="294" y="255"/>
                </a:moveTo>
                <a:cubicBezTo>
                  <a:pt x="295" y="255"/>
                  <a:pt x="296" y="255"/>
                  <a:pt x="295" y="257"/>
                </a:cubicBezTo>
                <a:cubicBezTo>
                  <a:pt x="296" y="256"/>
                  <a:pt x="296" y="256"/>
                  <a:pt x="296" y="255"/>
                </a:cubicBezTo>
                <a:cubicBezTo>
                  <a:pt x="296" y="254"/>
                  <a:pt x="295" y="254"/>
                  <a:pt x="294" y="255"/>
                </a:cubicBezTo>
                <a:close/>
                <a:moveTo>
                  <a:pt x="314" y="291"/>
                </a:moveTo>
                <a:cubicBezTo>
                  <a:pt x="314" y="292"/>
                  <a:pt x="312" y="292"/>
                  <a:pt x="314" y="294"/>
                </a:cubicBezTo>
                <a:cubicBezTo>
                  <a:pt x="315" y="294"/>
                  <a:pt x="315" y="293"/>
                  <a:pt x="314" y="291"/>
                </a:cubicBezTo>
                <a:close/>
                <a:moveTo>
                  <a:pt x="290" y="234"/>
                </a:moveTo>
                <a:cubicBezTo>
                  <a:pt x="289" y="234"/>
                  <a:pt x="288" y="234"/>
                  <a:pt x="288" y="234"/>
                </a:cubicBezTo>
                <a:cubicBezTo>
                  <a:pt x="287" y="234"/>
                  <a:pt x="286" y="234"/>
                  <a:pt x="286" y="234"/>
                </a:cubicBezTo>
                <a:cubicBezTo>
                  <a:pt x="286" y="235"/>
                  <a:pt x="287" y="235"/>
                  <a:pt x="287" y="235"/>
                </a:cubicBezTo>
                <a:cubicBezTo>
                  <a:pt x="288" y="235"/>
                  <a:pt x="289" y="234"/>
                  <a:pt x="290" y="234"/>
                </a:cubicBezTo>
                <a:close/>
                <a:moveTo>
                  <a:pt x="294" y="242"/>
                </a:moveTo>
                <a:cubicBezTo>
                  <a:pt x="294" y="241"/>
                  <a:pt x="294" y="241"/>
                  <a:pt x="294" y="241"/>
                </a:cubicBezTo>
                <a:cubicBezTo>
                  <a:pt x="294" y="241"/>
                  <a:pt x="293" y="241"/>
                  <a:pt x="293" y="242"/>
                </a:cubicBezTo>
                <a:cubicBezTo>
                  <a:pt x="293" y="242"/>
                  <a:pt x="292" y="242"/>
                  <a:pt x="292" y="242"/>
                </a:cubicBezTo>
                <a:cubicBezTo>
                  <a:pt x="291" y="241"/>
                  <a:pt x="291" y="242"/>
                  <a:pt x="290" y="242"/>
                </a:cubicBezTo>
                <a:cubicBezTo>
                  <a:pt x="291" y="242"/>
                  <a:pt x="291" y="243"/>
                  <a:pt x="291" y="243"/>
                </a:cubicBezTo>
                <a:cubicBezTo>
                  <a:pt x="291" y="244"/>
                  <a:pt x="292" y="244"/>
                  <a:pt x="292" y="244"/>
                </a:cubicBezTo>
                <a:cubicBezTo>
                  <a:pt x="294" y="242"/>
                  <a:pt x="294" y="242"/>
                  <a:pt x="294" y="244"/>
                </a:cubicBezTo>
                <a:cubicBezTo>
                  <a:pt x="294" y="244"/>
                  <a:pt x="294" y="244"/>
                  <a:pt x="294" y="244"/>
                </a:cubicBezTo>
                <a:cubicBezTo>
                  <a:pt x="294" y="244"/>
                  <a:pt x="295" y="243"/>
                  <a:pt x="295" y="243"/>
                </a:cubicBezTo>
                <a:cubicBezTo>
                  <a:pt x="294" y="243"/>
                  <a:pt x="295" y="242"/>
                  <a:pt x="294" y="242"/>
                </a:cubicBezTo>
                <a:close/>
                <a:moveTo>
                  <a:pt x="291" y="282"/>
                </a:moveTo>
                <a:cubicBezTo>
                  <a:pt x="292" y="282"/>
                  <a:pt x="292" y="282"/>
                  <a:pt x="293" y="283"/>
                </a:cubicBezTo>
                <a:cubicBezTo>
                  <a:pt x="294" y="283"/>
                  <a:pt x="295" y="283"/>
                  <a:pt x="295" y="284"/>
                </a:cubicBezTo>
                <a:cubicBezTo>
                  <a:pt x="296" y="285"/>
                  <a:pt x="297" y="285"/>
                  <a:pt x="297" y="285"/>
                </a:cubicBezTo>
                <a:cubicBezTo>
                  <a:pt x="297" y="284"/>
                  <a:pt x="298" y="284"/>
                  <a:pt x="298" y="283"/>
                </a:cubicBezTo>
                <a:cubicBezTo>
                  <a:pt x="298" y="283"/>
                  <a:pt x="299" y="283"/>
                  <a:pt x="299" y="282"/>
                </a:cubicBezTo>
                <a:cubicBezTo>
                  <a:pt x="299" y="281"/>
                  <a:pt x="299" y="281"/>
                  <a:pt x="299" y="280"/>
                </a:cubicBezTo>
                <a:cubicBezTo>
                  <a:pt x="300" y="279"/>
                  <a:pt x="300" y="279"/>
                  <a:pt x="300" y="278"/>
                </a:cubicBezTo>
                <a:cubicBezTo>
                  <a:pt x="300" y="278"/>
                  <a:pt x="300" y="277"/>
                  <a:pt x="300" y="276"/>
                </a:cubicBezTo>
                <a:cubicBezTo>
                  <a:pt x="300" y="276"/>
                  <a:pt x="301" y="276"/>
                  <a:pt x="301" y="276"/>
                </a:cubicBezTo>
                <a:cubicBezTo>
                  <a:pt x="301" y="275"/>
                  <a:pt x="301" y="275"/>
                  <a:pt x="301" y="275"/>
                </a:cubicBezTo>
                <a:cubicBezTo>
                  <a:pt x="301" y="274"/>
                  <a:pt x="301" y="273"/>
                  <a:pt x="301" y="273"/>
                </a:cubicBezTo>
                <a:cubicBezTo>
                  <a:pt x="301" y="272"/>
                  <a:pt x="301" y="272"/>
                  <a:pt x="301" y="271"/>
                </a:cubicBezTo>
                <a:cubicBezTo>
                  <a:pt x="300" y="271"/>
                  <a:pt x="300" y="270"/>
                  <a:pt x="301" y="270"/>
                </a:cubicBezTo>
                <a:cubicBezTo>
                  <a:pt x="301" y="269"/>
                  <a:pt x="300" y="269"/>
                  <a:pt x="300" y="269"/>
                </a:cubicBezTo>
                <a:cubicBezTo>
                  <a:pt x="301" y="268"/>
                  <a:pt x="301" y="268"/>
                  <a:pt x="301" y="267"/>
                </a:cubicBezTo>
                <a:cubicBezTo>
                  <a:pt x="300" y="267"/>
                  <a:pt x="300" y="266"/>
                  <a:pt x="300" y="266"/>
                </a:cubicBezTo>
                <a:cubicBezTo>
                  <a:pt x="300" y="266"/>
                  <a:pt x="300" y="265"/>
                  <a:pt x="300" y="265"/>
                </a:cubicBezTo>
                <a:cubicBezTo>
                  <a:pt x="300" y="264"/>
                  <a:pt x="300" y="264"/>
                  <a:pt x="300" y="264"/>
                </a:cubicBezTo>
                <a:cubicBezTo>
                  <a:pt x="300" y="263"/>
                  <a:pt x="300" y="262"/>
                  <a:pt x="299" y="261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298" y="261"/>
                  <a:pt x="299" y="262"/>
                  <a:pt x="298" y="262"/>
                </a:cubicBezTo>
                <a:cubicBezTo>
                  <a:pt x="298" y="262"/>
                  <a:pt x="298" y="261"/>
                  <a:pt x="298" y="261"/>
                </a:cubicBezTo>
                <a:cubicBezTo>
                  <a:pt x="299" y="261"/>
                  <a:pt x="299" y="261"/>
                  <a:pt x="299" y="261"/>
                </a:cubicBezTo>
                <a:cubicBezTo>
                  <a:pt x="299" y="260"/>
                  <a:pt x="299" y="260"/>
                  <a:pt x="299" y="260"/>
                </a:cubicBezTo>
                <a:cubicBezTo>
                  <a:pt x="298" y="260"/>
                  <a:pt x="298" y="260"/>
                  <a:pt x="298" y="260"/>
                </a:cubicBezTo>
                <a:cubicBezTo>
                  <a:pt x="297" y="261"/>
                  <a:pt x="296" y="261"/>
                  <a:pt x="297" y="262"/>
                </a:cubicBezTo>
                <a:cubicBezTo>
                  <a:pt x="298" y="262"/>
                  <a:pt x="298" y="262"/>
                  <a:pt x="298" y="262"/>
                </a:cubicBezTo>
                <a:cubicBezTo>
                  <a:pt x="296" y="262"/>
                  <a:pt x="297" y="263"/>
                  <a:pt x="297" y="263"/>
                </a:cubicBezTo>
                <a:cubicBezTo>
                  <a:pt x="297" y="263"/>
                  <a:pt x="297" y="264"/>
                  <a:pt x="297" y="264"/>
                </a:cubicBezTo>
                <a:cubicBezTo>
                  <a:pt x="297" y="265"/>
                  <a:pt x="297" y="265"/>
                  <a:pt x="297" y="266"/>
                </a:cubicBezTo>
                <a:cubicBezTo>
                  <a:pt x="297" y="266"/>
                  <a:pt x="297" y="267"/>
                  <a:pt x="297" y="267"/>
                </a:cubicBezTo>
                <a:cubicBezTo>
                  <a:pt x="297" y="267"/>
                  <a:pt x="297" y="268"/>
                  <a:pt x="297" y="268"/>
                </a:cubicBezTo>
                <a:cubicBezTo>
                  <a:pt x="297" y="268"/>
                  <a:pt x="297" y="268"/>
                  <a:pt x="297" y="268"/>
                </a:cubicBezTo>
                <a:cubicBezTo>
                  <a:pt x="297" y="269"/>
                  <a:pt x="297" y="269"/>
                  <a:pt x="297" y="269"/>
                </a:cubicBezTo>
                <a:cubicBezTo>
                  <a:pt x="297" y="269"/>
                  <a:pt x="297" y="270"/>
                  <a:pt x="297" y="271"/>
                </a:cubicBezTo>
                <a:cubicBezTo>
                  <a:pt x="297" y="271"/>
                  <a:pt x="296" y="272"/>
                  <a:pt x="296" y="273"/>
                </a:cubicBezTo>
                <a:cubicBezTo>
                  <a:pt x="296" y="273"/>
                  <a:pt x="296" y="274"/>
                  <a:pt x="296" y="274"/>
                </a:cubicBezTo>
                <a:cubicBezTo>
                  <a:pt x="296" y="274"/>
                  <a:pt x="295" y="275"/>
                  <a:pt x="295" y="275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4" y="277"/>
                  <a:pt x="294" y="277"/>
                  <a:pt x="294" y="277"/>
                </a:cubicBezTo>
                <a:cubicBezTo>
                  <a:pt x="294" y="277"/>
                  <a:pt x="294" y="277"/>
                  <a:pt x="294" y="278"/>
                </a:cubicBezTo>
                <a:cubicBezTo>
                  <a:pt x="293" y="278"/>
                  <a:pt x="294" y="279"/>
                  <a:pt x="293" y="279"/>
                </a:cubicBezTo>
                <a:cubicBezTo>
                  <a:pt x="292" y="279"/>
                  <a:pt x="292" y="280"/>
                  <a:pt x="292" y="280"/>
                </a:cubicBezTo>
                <a:cubicBezTo>
                  <a:pt x="292" y="281"/>
                  <a:pt x="292" y="281"/>
                  <a:pt x="292" y="281"/>
                </a:cubicBezTo>
                <a:cubicBezTo>
                  <a:pt x="291" y="281"/>
                  <a:pt x="291" y="281"/>
                  <a:pt x="291" y="281"/>
                </a:cubicBezTo>
                <a:cubicBezTo>
                  <a:pt x="291" y="281"/>
                  <a:pt x="290" y="281"/>
                  <a:pt x="291" y="282"/>
                </a:cubicBezTo>
                <a:close/>
                <a:moveTo>
                  <a:pt x="284" y="242"/>
                </a:moveTo>
                <a:cubicBezTo>
                  <a:pt x="284" y="242"/>
                  <a:pt x="284" y="243"/>
                  <a:pt x="283" y="243"/>
                </a:cubicBezTo>
                <a:cubicBezTo>
                  <a:pt x="283" y="243"/>
                  <a:pt x="283" y="243"/>
                  <a:pt x="284" y="243"/>
                </a:cubicBezTo>
                <a:cubicBezTo>
                  <a:pt x="285" y="242"/>
                  <a:pt x="285" y="243"/>
                  <a:pt x="286" y="243"/>
                </a:cubicBezTo>
                <a:cubicBezTo>
                  <a:pt x="286" y="241"/>
                  <a:pt x="285" y="242"/>
                  <a:pt x="284" y="242"/>
                </a:cubicBezTo>
                <a:close/>
                <a:moveTo>
                  <a:pt x="298" y="245"/>
                </a:moveTo>
                <a:cubicBezTo>
                  <a:pt x="298" y="245"/>
                  <a:pt x="298" y="245"/>
                  <a:pt x="299" y="245"/>
                </a:cubicBezTo>
                <a:cubicBezTo>
                  <a:pt x="300" y="245"/>
                  <a:pt x="300" y="245"/>
                  <a:pt x="299" y="246"/>
                </a:cubicBezTo>
                <a:cubicBezTo>
                  <a:pt x="299" y="246"/>
                  <a:pt x="299" y="247"/>
                  <a:pt x="299" y="247"/>
                </a:cubicBezTo>
                <a:cubicBezTo>
                  <a:pt x="299" y="247"/>
                  <a:pt x="300" y="246"/>
                  <a:pt x="301" y="246"/>
                </a:cubicBezTo>
                <a:cubicBezTo>
                  <a:pt x="301" y="246"/>
                  <a:pt x="300" y="246"/>
                  <a:pt x="300" y="246"/>
                </a:cubicBezTo>
                <a:cubicBezTo>
                  <a:pt x="300" y="246"/>
                  <a:pt x="301" y="245"/>
                  <a:pt x="301" y="245"/>
                </a:cubicBezTo>
                <a:cubicBezTo>
                  <a:pt x="301" y="245"/>
                  <a:pt x="301" y="246"/>
                  <a:pt x="302" y="246"/>
                </a:cubicBezTo>
                <a:cubicBezTo>
                  <a:pt x="302" y="246"/>
                  <a:pt x="301" y="247"/>
                  <a:pt x="302" y="247"/>
                </a:cubicBezTo>
                <a:cubicBezTo>
                  <a:pt x="303" y="246"/>
                  <a:pt x="303" y="246"/>
                  <a:pt x="302" y="245"/>
                </a:cubicBezTo>
                <a:cubicBezTo>
                  <a:pt x="302" y="245"/>
                  <a:pt x="301" y="245"/>
                  <a:pt x="301" y="245"/>
                </a:cubicBezTo>
                <a:cubicBezTo>
                  <a:pt x="302" y="244"/>
                  <a:pt x="301" y="244"/>
                  <a:pt x="301" y="243"/>
                </a:cubicBezTo>
                <a:cubicBezTo>
                  <a:pt x="300" y="244"/>
                  <a:pt x="301" y="244"/>
                  <a:pt x="301" y="244"/>
                </a:cubicBezTo>
                <a:cubicBezTo>
                  <a:pt x="300" y="245"/>
                  <a:pt x="299" y="244"/>
                  <a:pt x="298" y="245"/>
                </a:cubicBezTo>
                <a:close/>
                <a:moveTo>
                  <a:pt x="288" y="264"/>
                </a:moveTo>
                <a:cubicBezTo>
                  <a:pt x="290" y="263"/>
                  <a:pt x="289" y="264"/>
                  <a:pt x="290" y="264"/>
                </a:cubicBezTo>
                <a:cubicBezTo>
                  <a:pt x="290" y="263"/>
                  <a:pt x="291" y="263"/>
                  <a:pt x="292" y="263"/>
                </a:cubicBezTo>
                <a:cubicBezTo>
                  <a:pt x="292" y="262"/>
                  <a:pt x="292" y="262"/>
                  <a:pt x="292" y="262"/>
                </a:cubicBezTo>
                <a:cubicBezTo>
                  <a:pt x="292" y="262"/>
                  <a:pt x="292" y="262"/>
                  <a:pt x="292" y="262"/>
                </a:cubicBezTo>
                <a:cubicBezTo>
                  <a:pt x="291" y="262"/>
                  <a:pt x="291" y="262"/>
                  <a:pt x="291" y="262"/>
                </a:cubicBezTo>
                <a:cubicBezTo>
                  <a:pt x="291" y="263"/>
                  <a:pt x="291" y="263"/>
                  <a:pt x="290" y="263"/>
                </a:cubicBezTo>
                <a:cubicBezTo>
                  <a:pt x="290" y="263"/>
                  <a:pt x="291" y="262"/>
                  <a:pt x="291" y="262"/>
                </a:cubicBezTo>
                <a:cubicBezTo>
                  <a:pt x="291" y="262"/>
                  <a:pt x="292" y="262"/>
                  <a:pt x="291" y="262"/>
                </a:cubicBezTo>
                <a:cubicBezTo>
                  <a:pt x="291" y="262"/>
                  <a:pt x="291" y="262"/>
                  <a:pt x="291" y="262"/>
                </a:cubicBezTo>
                <a:cubicBezTo>
                  <a:pt x="291" y="262"/>
                  <a:pt x="291" y="262"/>
                  <a:pt x="292" y="262"/>
                </a:cubicBezTo>
                <a:cubicBezTo>
                  <a:pt x="292" y="262"/>
                  <a:pt x="293" y="262"/>
                  <a:pt x="293" y="261"/>
                </a:cubicBezTo>
                <a:cubicBezTo>
                  <a:pt x="293" y="261"/>
                  <a:pt x="293" y="261"/>
                  <a:pt x="293" y="261"/>
                </a:cubicBezTo>
                <a:cubicBezTo>
                  <a:pt x="293" y="261"/>
                  <a:pt x="292" y="261"/>
                  <a:pt x="292" y="261"/>
                </a:cubicBezTo>
                <a:cubicBezTo>
                  <a:pt x="293" y="261"/>
                  <a:pt x="293" y="261"/>
                  <a:pt x="293" y="260"/>
                </a:cubicBezTo>
                <a:cubicBezTo>
                  <a:pt x="294" y="260"/>
                  <a:pt x="294" y="260"/>
                  <a:pt x="294" y="260"/>
                </a:cubicBezTo>
                <a:cubicBezTo>
                  <a:pt x="293" y="260"/>
                  <a:pt x="294" y="259"/>
                  <a:pt x="293" y="259"/>
                </a:cubicBezTo>
                <a:cubicBezTo>
                  <a:pt x="293" y="259"/>
                  <a:pt x="292" y="259"/>
                  <a:pt x="291" y="260"/>
                </a:cubicBezTo>
                <a:cubicBezTo>
                  <a:pt x="291" y="260"/>
                  <a:pt x="290" y="261"/>
                  <a:pt x="290" y="261"/>
                </a:cubicBezTo>
                <a:cubicBezTo>
                  <a:pt x="290" y="260"/>
                  <a:pt x="290" y="260"/>
                  <a:pt x="290" y="259"/>
                </a:cubicBezTo>
                <a:cubicBezTo>
                  <a:pt x="290" y="259"/>
                  <a:pt x="291" y="259"/>
                  <a:pt x="291" y="259"/>
                </a:cubicBezTo>
                <a:cubicBezTo>
                  <a:pt x="291" y="259"/>
                  <a:pt x="292" y="259"/>
                  <a:pt x="292" y="259"/>
                </a:cubicBezTo>
                <a:cubicBezTo>
                  <a:pt x="292" y="259"/>
                  <a:pt x="293" y="259"/>
                  <a:pt x="293" y="258"/>
                </a:cubicBezTo>
                <a:cubicBezTo>
                  <a:pt x="293" y="258"/>
                  <a:pt x="293" y="258"/>
                  <a:pt x="293" y="258"/>
                </a:cubicBezTo>
                <a:cubicBezTo>
                  <a:pt x="292" y="258"/>
                  <a:pt x="292" y="258"/>
                  <a:pt x="293" y="258"/>
                </a:cubicBezTo>
                <a:cubicBezTo>
                  <a:pt x="293" y="258"/>
                  <a:pt x="293" y="257"/>
                  <a:pt x="294" y="257"/>
                </a:cubicBezTo>
                <a:cubicBezTo>
                  <a:pt x="293" y="257"/>
                  <a:pt x="293" y="257"/>
                  <a:pt x="293" y="257"/>
                </a:cubicBezTo>
                <a:cubicBezTo>
                  <a:pt x="293" y="257"/>
                  <a:pt x="293" y="257"/>
                  <a:pt x="292" y="257"/>
                </a:cubicBezTo>
                <a:cubicBezTo>
                  <a:pt x="292" y="257"/>
                  <a:pt x="292" y="257"/>
                  <a:pt x="293" y="257"/>
                </a:cubicBezTo>
                <a:cubicBezTo>
                  <a:pt x="293" y="257"/>
                  <a:pt x="293" y="257"/>
                  <a:pt x="292" y="258"/>
                </a:cubicBezTo>
                <a:cubicBezTo>
                  <a:pt x="292" y="258"/>
                  <a:pt x="291" y="258"/>
                  <a:pt x="291" y="259"/>
                </a:cubicBezTo>
                <a:cubicBezTo>
                  <a:pt x="290" y="259"/>
                  <a:pt x="291" y="259"/>
                  <a:pt x="290" y="259"/>
                </a:cubicBezTo>
                <a:cubicBezTo>
                  <a:pt x="290" y="259"/>
                  <a:pt x="290" y="259"/>
                  <a:pt x="290" y="259"/>
                </a:cubicBezTo>
                <a:cubicBezTo>
                  <a:pt x="288" y="261"/>
                  <a:pt x="290" y="261"/>
                  <a:pt x="288" y="262"/>
                </a:cubicBezTo>
                <a:cubicBezTo>
                  <a:pt x="288" y="262"/>
                  <a:pt x="288" y="262"/>
                  <a:pt x="288" y="262"/>
                </a:cubicBezTo>
                <a:cubicBezTo>
                  <a:pt x="289" y="262"/>
                  <a:pt x="289" y="262"/>
                  <a:pt x="289" y="262"/>
                </a:cubicBezTo>
                <a:cubicBezTo>
                  <a:pt x="288" y="263"/>
                  <a:pt x="288" y="263"/>
                  <a:pt x="288" y="263"/>
                </a:cubicBezTo>
                <a:cubicBezTo>
                  <a:pt x="289" y="263"/>
                  <a:pt x="289" y="263"/>
                  <a:pt x="290" y="262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89" y="263"/>
                  <a:pt x="289" y="263"/>
                  <a:pt x="288" y="263"/>
                </a:cubicBezTo>
                <a:cubicBezTo>
                  <a:pt x="288" y="263"/>
                  <a:pt x="288" y="264"/>
                  <a:pt x="288" y="264"/>
                </a:cubicBezTo>
                <a:close/>
                <a:moveTo>
                  <a:pt x="285" y="239"/>
                </a:moveTo>
                <a:cubicBezTo>
                  <a:pt x="284" y="239"/>
                  <a:pt x="284" y="240"/>
                  <a:pt x="284" y="240"/>
                </a:cubicBezTo>
                <a:cubicBezTo>
                  <a:pt x="284" y="240"/>
                  <a:pt x="284" y="241"/>
                  <a:pt x="283" y="241"/>
                </a:cubicBezTo>
                <a:cubicBezTo>
                  <a:pt x="283" y="241"/>
                  <a:pt x="283" y="241"/>
                  <a:pt x="283" y="240"/>
                </a:cubicBezTo>
                <a:cubicBezTo>
                  <a:pt x="283" y="240"/>
                  <a:pt x="284" y="240"/>
                  <a:pt x="284" y="240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2" y="241"/>
                  <a:pt x="282" y="241"/>
                  <a:pt x="283" y="241"/>
                </a:cubicBezTo>
                <a:cubicBezTo>
                  <a:pt x="283" y="242"/>
                  <a:pt x="283" y="242"/>
                  <a:pt x="284" y="241"/>
                </a:cubicBezTo>
                <a:cubicBezTo>
                  <a:pt x="284" y="241"/>
                  <a:pt x="284" y="242"/>
                  <a:pt x="285" y="241"/>
                </a:cubicBezTo>
                <a:cubicBezTo>
                  <a:pt x="285" y="241"/>
                  <a:pt x="285" y="242"/>
                  <a:pt x="286" y="241"/>
                </a:cubicBezTo>
                <a:cubicBezTo>
                  <a:pt x="287" y="239"/>
                  <a:pt x="286" y="239"/>
                  <a:pt x="285" y="239"/>
                </a:cubicBezTo>
                <a:close/>
                <a:moveTo>
                  <a:pt x="308" y="249"/>
                </a:moveTo>
                <a:cubicBezTo>
                  <a:pt x="309" y="250"/>
                  <a:pt x="308" y="251"/>
                  <a:pt x="308" y="251"/>
                </a:cubicBezTo>
                <a:cubicBezTo>
                  <a:pt x="309" y="253"/>
                  <a:pt x="309" y="254"/>
                  <a:pt x="310" y="255"/>
                </a:cubicBezTo>
                <a:cubicBezTo>
                  <a:pt x="310" y="256"/>
                  <a:pt x="310" y="256"/>
                  <a:pt x="310" y="256"/>
                </a:cubicBezTo>
                <a:cubicBezTo>
                  <a:pt x="313" y="256"/>
                  <a:pt x="312" y="257"/>
                  <a:pt x="311" y="257"/>
                </a:cubicBezTo>
                <a:cubicBezTo>
                  <a:pt x="312" y="257"/>
                  <a:pt x="313" y="257"/>
                  <a:pt x="313" y="257"/>
                </a:cubicBezTo>
                <a:cubicBezTo>
                  <a:pt x="313" y="258"/>
                  <a:pt x="314" y="258"/>
                  <a:pt x="314" y="259"/>
                </a:cubicBezTo>
                <a:cubicBezTo>
                  <a:pt x="315" y="259"/>
                  <a:pt x="316" y="260"/>
                  <a:pt x="314" y="259"/>
                </a:cubicBezTo>
                <a:cubicBezTo>
                  <a:pt x="311" y="260"/>
                  <a:pt x="311" y="260"/>
                  <a:pt x="312" y="262"/>
                </a:cubicBezTo>
                <a:cubicBezTo>
                  <a:pt x="313" y="262"/>
                  <a:pt x="312" y="263"/>
                  <a:pt x="313" y="263"/>
                </a:cubicBezTo>
                <a:cubicBezTo>
                  <a:pt x="313" y="263"/>
                  <a:pt x="313" y="263"/>
                  <a:pt x="313" y="263"/>
                </a:cubicBezTo>
                <a:cubicBezTo>
                  <a:pt x="312" y="264"/>
                  <a:pt x="312" y="264"/>
                  <a:pt x="312" y="264"/>
                </a:cubicBezTo>
                <a:cubicBezTo>
                  <a:pt x="314" y="264"/>
                  <a:pt x="313" y="265"/>
                  <a:pt x="313" y="265"/>
                </a:cubicBezTo>
                <a:cubicBezTo>
                  <a:pt x="315" y="264"/>
                  <a:pt x="313" y="262"/>
                  <a:pt x="315" y="261"/>
                </a:cubicBezTo>
                <a:cubicBezTo>
                  <a:pt x="315" y="261"/>
                  <a:pt x="315" y="261"/>
                  <a:pt x="315" y="261"/>
                </a:cubicBezTo>
                <a:cubicBezTo>
                  <a:pt x="314" y="261"/>
                  <a:pt x="315" y="260"/>
                  <a:pt x="315" y="260"/>
                </a:cubicBezTo>
                <a:cubicBezTo>
                  <a:pt x="315" y="259"/>
                  <a:pt x="315" y="258"/>
                  <a:pt x="315" y="257"/>
                </a:cubicBezTo>
                <a:cubicBezTo>
                  <a:pt x="315" y="256"/>
                  <a:pt x="314" y="256"/>
                  <a:pt x="314" y="256"/>
                </a:cubicBezTo>
                <a:cubicBezTo>
                  <a:pt x="313" y="255"/>
                  <a:pt x="313" y="255"/>
                  <a:pt x="313" y="255"/>
                </a:cubicBezTo>
                <a:cubicBezTo>
                  <a:pt x="313" y="254"/>
                  <a:pt x="314" y="255"/>
                  <a:pt x="314" y="255"/>
                </a:cubicBezTo>
                <a:cubicBezTo>
                  <a:pt x="315" y="255"/>
                  <a:pt x="314" y="254"/>
                  <a:pt x="314" y="254"/>
                </a:cubicBezTo>
                <a:cubicBezTo>
                  <a:pt x="314" y="253"/>
                  <a:pt x="313" y="253"/>
                  <a:pt x="313" y="252"/>
                </a:cubicBezTo>
                <a:cubicBezTo>
                  <a:pt x="313" y="251"/>
                  <a:pt x="312" y="250"/>
                  <a:pt x="311" y="249"/>
                </a:cubicBezTo>
                <a:cubicBezTo>
                  <a:pt x="311" y="249"/>
                  <a:pt x="310" y="248"/>
                  <a:pt x="310" y="248"/>
                </a:cubicBezTo>
                <a:cubicBezTo>
                  <a:pt x="310" y="248"/>
                  <a:pt x="310" y="247"/>
                  <a:pt x="311" y="247"/>
                </a:cubicBezTo>
                <a:cubicBezTo>
                  <a:pt x="309" y="248"/>
                  <a:pt x="307" y="248"/>
                  <a:pt x="308" y="249"/>
                </a:cubicBezTo>
                <a:close/>
                <a:moveTo>
                  <a:pt x="316" y="277"/>
                </a:moveTo>
                <a:cubicBezTo>
                  <a:pt x="316" y="278"/>
                  <a:pt x="316" y="278"/>
                  <a:pt x="316" y="278"/>
                </a:cubicBezTo>
                <a:cubicBezTo>
                  <a:pt x="316" y="279"/>
                  <a:pt x="316" y="279"/>
                  <a:pt x="316" y="279"/>
                </a:cubicBezTo>
                <a:cubicBezTo>
                  <a:pt x="315" y="280"/>
                  <a:pt x="315" y="280"/>
                  <a:pt x="314" y="280"/>
                </a:cubicBezTo>
                <a:cubicBezTo>
                  <a:pt x="314" y="280"/>
                  <a:pt x="313" y="281"/>
                  <a:pt x="314" y="282"/>
                </a:cubicBezTo>
                <a:cubicBezTo>
                  <a:pt x="314" y="282"/>
                  <a:pt x="313" y="283"/>
                  <a:pt x="312" y="283"/>
                </a:cubicBezTo>
                <a:cubicBezTo>
                  <a:pt x="312" y="282"/>
                  <a:pt x="311" y="283"/>
                  <a:pt x="311" y="283"/>
                </a:cubicBezTo>
                <a:cubicBezTo>
                  <a:pt x="311" y="284"/>
                  <a:pt x="310" y="284"/>
                  <a:pt x="310" y="285"/>
                </a:cubicBezTo>
                <a:cubicBezTo>
                  <a:pt x="310" y="285"/>
                  <a:pt x="310" y="286"/>
                  <a:pt x="309" y="287"/>
                </a:cubicBezTo>
                <a:cubicBezTo>
                  <a:pt x="311" y="287"/>
                  <a:pt x="312" y="287"/>
                  <a:pt x="313" y="288"/>
                </a:cubicBezTo>
                <a:cubicBezTo>
                  <a:pt x="314" y="288"/>
                  <a:pt x="314" y="288"/>
                  <a:pt x="314" y="288"/>
                </a:cubicBezTo>
                <a:cubicBezTo>
                  <a:pt x="314" y="287"/>
                  <a:pt x="314" y="287"/>
                  <a:pt x="314" y="287"/>
                </a:cubicBezTo>
                <a:cubicBezTo>
                  <a:pt x="314" y="287"/>
                  <a:pt x="313" y="286"/>
                  <a:pt x="313" y="286"/>
                </a:cubicBezTo>
                <a:cubicBezTo>
                  <a:pt x="314" y="285"/>
                  <a:pt x="314" y="286"/>
                  <a:pt x="315" y="286"/>
                </a:cubicBezTo>
                <a:cubicBezTo>
                  <a:pt x="315" y="286"/>
                  <a:pt x="315" y="286"/>
                  <a:pt x="315" y="286"/>
                </a:cubicBezTo>
                <a:cubicBezTo>
                  <a:pt x="315" y="285"/>
                  <a:pt x="315" y="285"/>
                  <a:pt x="315" y="284"/>
                </a:cubicBezTo>
                <a:cubicBezTo>
                  <a:pt x="315" y="284"/>
                  <a:pt x="316" y="283"/>
                  <a:pt x="316" y="283"/>
                </a:cubicBezTo>
                <a:cubicBezTo>
                  <a:pt x="316" y="282"/>
                  <a:pt x="316" y="282"/>
                  <a:pt x="316" y="281"/>
                </a:cubicBezTo>
                <a:cubicBezTo>
                  <a:pt x="316" y="281"/>
                  <a:pt x="316" y="280"/>
                  <a:pt x="316" y="280"/>
                </a:cubicBezTo>
                <a:cubicBezTo>
                  <a:pt x="317" y="279"/>
                  <a:pt x="317" y="279"/>
                  <a:pt x="316" y="277"/>
                </a:cubicBezTo>
                <a:close/>
                <a:moveTo>
                  <a:pt x="317" y="265"/>
                </a:moveTo>
                <a:cubicBezTo>
                  <a:pt x="316" y="265"/>
                  <a:pt x="316" y="264"/>
                  <a:pt x="316" y="264"/>
                </a:cubicBezTo>
                <a:cubicBezTo>
                  <a:pt x="317" y="263"/>
                  <a:pt x="317" y="262"/>
                  <a:pt x="316" y="261"/>
                </a:cubicBezTo>
                <a:cubicBezTo>
                  <a:pt x="315" y="263"/>
                  <a:pt x="315" y="265"/>
                  <a:pt x="315" y="267"/>
                </a:cubicBezTo>
                <a:cubicBezTo>
                  <a:pt x="315" y="266"/>
                  <a:pt x="315" y="266"/>
                  <a:pt x="314" y="266"/>
                </a:cubicBezTo>
                <a:cubicBezTo>
                  <a:pt x="314" y="266"/>
                  <a:pt x="314" y="266"/>
                  <a:pt x="314" y="266"/>
                </a:cubicBezTo>
                <a:cubicBezTo>
                  <a:pt x="314" y="267"/>
                  <a:pt x="313" y="268"/>
                  <a:pt x="313" y="269"/>
                </a:cubicBezTo>
                <a:cubicBezTo>
                  <a:pt x="313" y="270"/>
                  <a:pt x="312" y="271"/>
                  <a:pt x="313" y="272"/>
                </a:cubicBezTo>
                <a:cubicBezTo>
                  <a:pt x="313" y="272"/>
                  <a:pt x="312" y="273"/>
                  <a:pt x="312" y="274"/>
                </a:cubicBezTo>
                <a:cubicBezTo>
                  <a:pt x="312" y="274"/>
                  <a:pt x="313" y="275"/>
                  <a:pt x="313" y="275"/>
                </a:cubicBezTo>
                <a:cubicBezTo>
                  <a:pt x="312" y="275"/>
                  <a:pt x="312" y="276"/>
                  <a:pt x="312" y="276"/>
                </a:cubicBezTo>
                <a:cubicBezTo>
                  <a:pt x="312" y="277"/>
                  <a:pt x="312" y="278"/>
                  <a:pt x="312" y="278"/>
                </a:cubicBezTo>
                <a:cubicBezTo>
                  <a:pt x="312" y="279"/>
                  <a:pt x="313" y="279"/>
                  <a:pt x="313" y="279"/>
                </a:cubicBezTo>
                <a:cubicBezTo>
                  <a:pt x="313" y="278"/>
                  <a:pt x="315" y="278"/>
                  <a:pt x="314" y="278"/>
                </a:cubicBezTo>
                <a:cubicBezTo>
                  <a:pt x="314" y="277"/>
                  <a:pt x="314" y="277"/>
                  <a:pt x="315" y="277"/>
                </a:cubicBezTo>
                <a:cubicBezTo>
                  <a:pt x="315" y="277"/>
                  <a:pt x="315" y="277"/>
                  <a:pt x="315" y="277"/>
                </a:cubicBezTo>
                <a:cubicBezTo>
                  <a:pt x="316" y="277"/>
                  <a:pt x="315" y="276"/>
                  <a:pt x="316" y="276"/>
                </a:cubicBezTo>
                <a:cubicBezTo>
                  <a:pt x="316" y="275"/>
                  <a:pt x="317" y="275"/>
                  <a:pt x="317" y="274"/>
                </a:cubicBezTo>
                <a:cubicBezTo>
                  <a:pt x="317" y="274"/>
                  <a:pt x="317" y="273"/>
                  <a:pt x="317" y="272"/>
                </a:cubicBezTo>
                <a:cubicBezTo>
                  <a:pt x="317" y="271"/>
                  <a:pt x="317" y="270"/>
                  <a:pt x="316" y="268"/>
                </a:cubicBezTo>
                <a:cubicBezTo>
                  <a:pt x="317" y="269"/>
                  <a:pt x="317" y="269"/>
                  <a:pt x="317" y="269"/>
                </a:cubicBezTo>
                <a:cubicBezTo>
                  <a:pt x="318" y="269"/>
                  <a:pt x="318" y="268"/>
                  <a:pt x="317" y="268"/>
                </a:cubicBezTo>
                <a:cubicBezTo>
                  <a:pt x="317" y="267"/>
                  <a:pt x="317" y="266"/>
                  <a:pt x="317" y="266"/>
                </a:cubicBezTo>
                <a:cubicBezTo>
                  <a:pt x="317" y="265"/>
                  <a:pt x="317" y="265"/>
                  <a:pt x="317" y="265"/>
                </a:cubicBezTo>
                <a:close/>
                <a:moveTo>
                  <a:pt x="316" y="297"/>
                </a:moveTo>
                <a:cubicBezTo>
                  <a:pt x="315" y="297"/>
                  <a:pt x="315" y="297"/>
                  <a:pt x="315" y="298"/>
                </a:cubicBezTo>
                <a:cubicBezTo>
                  <a:pt x="315" y="298"/>
                  <a:pt x="315" y="298"/>
                  <a:pt x="316" y="298"/>
                </a:cubicBezTo>
                <a:cubicBezTo>
                  <a:pt x="316" y="298"/>
                  <a:pt x="316" y="298"/>
                  <a:pt x="316" y="297"/>
                </a:cubicBezTo>
                <a:cubicBezTo>
                  <a:pt x="316" y="297"/>
                  <a:pt x="317" y="296"/>
                  <a:pt x="316" y="296"/>
                </a:cubicBezTo>
                <a:cubicBezTo>
                  <a:pt x="316" y="296"/>
                  <a:pt x="316" y="297"/>
                  <a:pt x="316" y="297"/>
                </a:cubicBezTo>
                <a:close/>
                <a:moveTo>
                  <a:pt x="305" y="240"/>
                </a:moveTo>
                <a:cubicBezTo>
                  <a:pt x="305" y="241"/>
                  <a:pt x="303" y="242"/>
                  <a:pt x="304" y="243"/>
                </a:cubicBezTo>
                <a:cubicBezTo>
                  <a:pt x="303" y="243"/>
                  <a:pt x="303" y="243"/>
                  <a:pt x="302" y="243"/>
                </a:cubicBezTo>
                <a:cubicBezTo>
                  <a:pt x="304" y="244"/>
                  <a:pt x="304" y="245"/>
                  <a:pt x="306" y="245"/>
                </a:cubicBezTo>
                <a:cubicBezTo>
                  <a:pt x="305" y="244"/>
                  <a:pt x="305" y="244"/>
                  <a:pt x="304" y="243"/>
                </a:cubicBezTo>
                <a:cubicBezTo>
                  <a:pt x="305" y="242"/>
                  <a:pt x="306" y="242"/>
                  <a:pt x="305" y="240"/>
                </a:cubicBezTo>
                <a:close/>
                <a:moveTo>
                  <a:pt x="311" y="296"/>
                </a:moveTo>
                <a:cubicBezTo>
                  <a:pt x="311" y="297"/>
                  <a:pt x="311" y="298"/>
                  <a:pt x="311" y="298"/>
                </a:cubicBezTo>
                <a:cubicBezTo>
                  <a:pt x="311" y="299"/>
                  <a:pt x="311" y="300"/>
                  <a:pt x="310" y="300"/>
                </a:cubicBezTo>
                <a:cubicBezTo>
                  <a:pt x="311" y="300"/>
                  <a:pt x="311" y="300"/>
                  <a:pt x="312" y="299"/>
                </a:cubicBezTo>
                <a:cubicBezTo>
                  <a:pt x="312" y="299"/>
                  <a:pt x="312" y="298"/>
                  <a:pt x="312" y="298"/>
                </a:cubicBezTo>
                <a:cubicBezTo>
                  <a:pt x="312" y="297"/>
                  <a:pt x="312" y="297"/>
                  <a:pt x="312" y="296"/>
                </a:cubicBezTo>
                <a:cubicBezTo>
                  <a:pt x="313" y="295"/>
                  <a:pt x="313" y="295"/>
                  <a:pt x="314" y="294"/>
                </a:cubicBezTo>
                <a:cubicBezTo>
                  <a:pt x="313" y="294"/>
                  <a:pt x="311" y="295"/>
                  <a:pt x="311" y="296"/>
                </a:cubicBezTo>
                <a:close/>
                <a:moveTo>
                  <a:pt x="316" y="245"/>
                </a:moveTo>
                <a:cubicBezTo>
                  <a:pt x="315" y="245"/>
                  <a:pt x="315" y="244"/>
                  <a:pt x="314" y="244"/>
                </a:cubicBezTo>
                <a:cubicBezTo>
                  <a:pt x="313" y="244"/>
                  <a:pt x="313" y="246"/>
                  <a:pt x="311" y="246"/>
                </a:cubicBezTo>
                <a:cubicBezTo>
                  <a:pt x="311" y="246"/>
                  <a:pt x="311" y="246"/>
                  <a:pt x="311" y="246"/>
                </a:cubicBezTo>
                <a:cubicBezTo>
                  <a:pt x="312" y="246"/>
                  <a:pt x="312" y="247"/>
                  <a:pt x="312" y="248"/>
                </a:cubicBezTo>
                <a:cubicBezTo>
                  <a:pt x="313" y="248"/>
                  <a:pt x="313" y="249"/>
                  <a:pt x="314" y="250"/>
                </a:cubicBezTo>
                <a:cubicBezTo>
                  <a:pt x="314" y="251"/>
                  <a:pt x="314" y="251"/>
                  <a:pt x="314" y="251"/>
                </a:cubicBezTo>
                <a:cubicBezTo>
                  <a:pt x="315" y="251"/>
                  <a:pt x="315" y="252"/>
                  <a:pt x="315" y="252"/>
                </a:cubicBezTo>
                <a:cubicBezTo>
                  <a:pt x="315" y="253"/>
                  <a:pt x="315" y="254"/>
                  <a:pt x="317" y="254"/>
                </a:cubicBezTo>
                <a:cubicBezTo>
                  <a:pt x="316" y="252"/>
                  <a:pt x="317" y="251"/>
                  <a:pt x="317" y="250"/>
                </a:cubicBezTo>
                <a:cubicBezTo>
                  <a:pt x="317" y="249"/>
                  <a:pt x="317" y="249"/>
                  <a:pt x="317" y="248"/>
                </a:cubicBezTo>
                <a:cubicBezTo>
                  <a:pt x="318" y="247"/>
                  <a:pt x="316" y="246"/>
                  <a:pt x="316" y="245"/>
                </a:cubicBezTo>
                <a:close/>
                <a:moveTo>
                  <a:pt x="183" y="166"/>
                </a:moveTo>
                <a:cubicBezTo>
                  <a:pt x="184" y="166"/>
                  <a:pt x="185" y="165"/>
                  <a:pt x="185" y="165"/>
                </a:cubicBezTo>
                <a:cubicBezTo>
                  <a:pt x="186" y="164"/>
                  <a:pt x="186" y="164"/>
                  <a:pt x="187" y="163"/>
                </a:cubicBezTo>
                <a:cubicBezTo>
                  <a:pt x="188" y="162"/>
                  <a:pt x="189" y="160"/>
                  <a:pt x="189" y="161"/>
                </a:cubicBezTo>
                <a:cubicBezTo>
                  <a:pt x="190" y="162"/>
                  <a:pt x="191" y="161"/>
                  <a:pt x="193" y="160"/>
                </a:cubicBezTo>
                <a:cubicBezTo>
                  <a:pt x="194" y="159"/>
                  <a:pt x="196" y="158"/>
                  <a:pt x="197" y="157"/>
                </a:cubicBezTo>
                <a:cubicBezTo>
                  <a:pt x="198" y="156"/>
                  <a:pt x="200" y="155"/>
                  <a:pt x="201" y="154"/>
                </a:cubicBezTo>
                <a:cubicBezTo>
                  <a:pt x="203" y="154"/>
                  <a:pt x="204" y="153"/>
                  <a:pt x="206" y="152"/>
                </a:cubicBezTo>
                <a:cubicBezTo>
                  <a:pt x="207" y="152"/>
                  <a:pt x="209" y="151"/>
                  <a:pt x="210" y="150"/>
                </a:cubicBezTo>
                <a:cubicBezTo>
                  <a:pt x="211" y="149"/>
                  <a:pt x="212" y="149"/>
                  <a:pt x="213" y="148"/>
                </a:cubicBezTo>
                <a:cubicBezTo>
                  <a:pt x="215" y="147"/>
                  <a:pt x="215" y="147"/>
                  <a:pt x="216" y="147"/>
                </a:cubicBezTo>
                <a:cubicBezTo>
                  <a:pt x="217" y="147"/>
                  <a:pt x="217" y="147"/>
                  <a:pt x="218" y="147"/>
                </a:cubicBezTo>
                <a:cubicBezTo>
                  <a:pt x="218" y="145"/>
                  <a:pt x="217" y="144"/>
                  <a:pt x="214" y="147"/>
                </a:cubicBezTo>
                <a:cubicBezTo>
                  <a:pt x="212" y="148"/>
                  <a:pt x="211" y="148"/>
                  <a:pt x="211" y="148"/>
                </a:cubicBezTo>
                <a:cubicBezTo>
                  <a:pt x="210" y="147"/>
                  <a:pt x="209" y="148"/>
                  <a:pt x="207" y="149"/>
                </a:cubicBezTo>
                <a:cubicBezTo>
                  <a:pt x="206" y="150"/>
                  <a:pt x="204" y="150"/>
                  <a:pt x="204" y="150"/>
                </a:cubicBezTo>
                <a:cubicBezTo>
                  <a:pt x="203" y="151"/>
                  <a:pt x="203" y="152"/>
                  <a:pt x="202" y="152"/>
                </a:cubicBezTo>
                <a:cubicBezTo>
                  <a:pt x="201" y="152"/>
                  <a:pt x="200" y="152"/>
                  <a:pt x="197" y="154"/>
                </a:cubicBezTo>
                <a:cubicBezTo>
                  <a:pt x="197" y="155"/>
                  <a:pt x="196" y="155"/>
                  <a:pt x="195" y="156"/>
                </a:cubicBezTo>
                <a:cubicBezTo>
                  <a:pt x="193" y="156"/>
                  <a:pt x="193" y="156"/>
                  <a:pt x="191" y="158"/>
                </a:cubicBezTo>
                <a:cubicBezTo>
                  <a:pt x="189" y="160"/>
                  <a:pt x="186" y="162"/>
                  <a:pt x="184" y="163"/>
                </a:cubicBezTo>
                <a:cubicBezTo>
                  <a:pt x="184" y="163"/>
                  <a:pt x="183" y="164"/>
                  <a:pt x="183" y="165"/>
                </a:cubicBezTo>
                <a:cubicBezTo>
                  <a:pt x="183" y="165"/>
                  <a:pt x="183" y="166"/>
                  <a:pt x="183" y="166"/>
                </a:cubicBezTo>
                <a:close/>
                <a:moveTo>
                  <a:pt x="256" y="147"/>
                </a:moveTo>
                <a:cubicBezTo>
                  <a:pt x="261" y="147"/>
                  <a:pt x="267" y="145"/>
                  <a:pt x="271" y="146"/>
                </a:cubicBezTo>
                <a:cubicBezTo>
                  <a:pt x="272" y="146"/>
                  <a:pt x="273" y="146"/>
                  <a:pt x="274" y="146"/>
                </a:cubicBezTo>
                <a:cubicBezTo>
                  <a:pt x="275" y="147"/>
                  <a:pt x="276" y="147"/>
                  <a:pt x="277" y="146"/>
                </a:cubicBezTo>
                <a:cubicBezTo>
                  <a:pt x="279" y="146"/>
                  <a:pt x="279" y="145"/>
                  <a:pt x="279" y="145"/>
                </a:cubicBezTo>
                <a:cubicBezTo>
                  <a:pt x="278" y="144"/>
                  <a:pt x="276" y="144"/>
                  <a:pt x="274" y="145"/>
                </a:cubicBezTo>
                <a:cubicBezTo>
                  <a:pt x="274" y="144"/>
                  <a:pt x="273" y="144"/>
                  <a:pt x="272" y="144"/>
                </a:cubicBezTo>
                <a:cubicBezTo>
                  <a:pt x="267" y="144"/>
                  <a:pt x="263" y="145"/>
                  <a:pt x="259" y="145"/>
                </a:cubicBezTo>
                <a:cubicBezTo>
                  <a:pt x="256" y="145"/>
                  <a:pt x="253" y="145"/>
                  <a:pt x="250" y="146"/>
                </a:cubicBezTo>
                <a:cubicBezTo>
                  <a:pt x="249" y="146"/>
                  <a:pt x="247" y="146"/>
                  <a:pt x="246" y="147"/>
                </a:cubicBezTo>
                <a:cubicBezTo>
                  <a:pt x="244" y="147"/>
                  <a:pt x="243" y="147"/>
                  <a:pt x="241" y="148"/>
                </a:cubicBezTo>
                <a:cubicBezTo>
                  <a:pt x="240" y="148"/>
                  <a:pt x="237" y="149"/>
                  <a:pt x="237" y="149"/>
                </a:cubicBezTo>
                <a:cubicBezTo>
                  <a:pt x="236" y="150"/>
                  <a:pt x="239" y="150"/>
                  <a:pt x="240" y="149"/>
                </a:cubicBezTo>
                <a:cubicBezTo>
                  <a:pt x="240" y="149"/>
                  <a:pt x="241" y="149"/>
                  <a:pt x="241" y="149"/>
                </a:cubicBezTo>
                <a:cubicBezTo>
                  <a:pt x="243" y="149"/>
                  <a:pt x="245" y="148"/>
                  <a:pt x="248" y="148"/>
                </a:cubicBezTo>
                <a:cubicBezTo>
                  <a:pt x="251" y="147"/>
                  <a:pt x="254" y="147"/>
                  <a:pt x="256" y="147"/>
                </a:cubicBezTo>
                <a:close/>
                <a:moveTo>
                  <a:pt x="319" y="190"/>
                </a:moveTo>
                <a:cubicBezTo>
                  <a:pt x="318" y="190"/>
                  <a:pt x="318" y="190"/>
                  <a:pt x="318" y="190"/>
                </a:cubicBezTo>
                <a:cubicBezTo>
                  <a:pt x="318" y="190"/>
                  <a:pt x="318" y="190"/>
                  <a:pt x="317" y="190"/>
                </a:cubicBezTo>
                <a:cubicBezTo>
                  <a:pt x="317" y="190"/>
                  <a:pt x="317" y="190"/>
                  <a:pt x="318" y="190"/>
                </a:cubicBezTo>
                <a:cubicBezTo>
                  <a:pt x="318" y="190"/>
                  <a:pt x="318" y="190"/>
                  <a:pt x="319" y="190"/>
                </a:cubicBezTo>
                <a:close/>
                <a:moveTo>
                  <a:pt x="325" y="339"/>
                </a:moveTo>
                <a:cubicBezTo>
                  <a:pt x="326" y="339"/>
                  <a:pt x="326" y="338"/>
                  <a:pt x="326" y="338"/>
                </a:cubicBezTo>
                <a:cubicBezTo>
                  <a:pt x="325" y="337"/>
                  <a:pt x="324" y="339"/>
                  <a:pt x="323" y="339"/>
                </a:cubicBezTo>
                <a:cubicBezTo>
                  <a:pt x="322" y="339"/>
                  <a:pt x="322" y="340"/>
                  <a:pt x="322" y="340"/>
                </a:cubicBezTo>
                <a:cubicBezTo>
                  <a:pt x="323" y="341"/>
                  <a:pt x="324" y="340"/>
                  <a:pt x="325" y="339"/>
                </a:cubicBezTo>
                <a:close/>
                <a:moveTo>
                  <a:pt x="219" y="182"/>
                </a:moveTo>
                <a:cubicBezTo>
                  <a:pt x="219" y="182"/>
                  <a:pt x="219" y="182"/>
                  <a:pt x="219" y="182"/>
                </a:cubicBezTo>
                <a:cubicBezTo>
                  <a:pt x="217" y="183"/>
                  <a:pt x="216" y="183"/>
                  <a:pt x="214" y="185"/>
                </a:cubicBezTo>
                <a:cubicBezTo>
                  <a:pt x="216" y="185"/>
                  <a:pt x="217" y="184"/>
                  <a:pt x="218" y="183"/>
                </a:cubicBezTo>
                <a:cubicBezTo>
                  <a:pt x="219" y="183"/>
                  <a:pt x="219" y="183"/>
                  <a:pt x="219" y="182"/>
                </a:cubicBezTo>
                <a:close/>
                <a:moveTo>
                  <a:pt x="324" y="199"/>
                </a:moveTo>
                <a:cubicBezTo>
                  <a:pt x="327" y="200"/>
                  <a:pt x="325" y="199"/>
                  <a:pt x="325" y="199"/>
                </a:cubicBezTo>
                <a:cubicBezTo>
                  <a:pt x="324" y="198"/>
                  <a:pt x="324" y="197"/>
                  <a:pt x="322" y="196"/>
                </a:cubicBezTo>
                <a:cubicBezTo>
                  <a:pt x="322" y="196"/>
                  <a:pt x="321" y="196"/>
                  <a:pt x="321" y="196"/>
                </a:cubicBezTo>
                <a:cubicBezTo>
                  <a:pt x="321" y="195"/>
                  <a:pt x="319" y="193"/>
                  <a:pt x="317" y="193"/>
                </a:cubicBezTo>
                <a:cubicBezTo>
                  <a:pt x="316" y="192"/>
                  <a:pt x="314" y="192"/>
                  <a:pt x="313" y="191"/>
                </a:cubicBezTo>
                <a:cubicBezTo>
                  <a:pt x="312" y="191"/>
                  <a:pt x="312" y="190"/>
                  <a:pt x="311" y="190"/>
                </a:cubicBezTo>
                <a:cubicBezTo>
                  <a:pt x="310" y="189"/>
                  <a:pt x="310" y="189"/>
                  <a:pt x="309" y="188"/>
                </a:cubicBezTo>
                <a:cubicBezTo>
                  <a:pt x="309" y="188"/>
                  <a:pt x="308" y="188"/>
                  <a:pt x="308" y="188"/>
                </a:cubicBezTo>
                <a:cubicBezTo>
                  <a:pt x="307" y="188"/>
                  <a:pt x="307" y="187"/>
                  <a:pt x="307" y="187"/>
                </a:cubicBezTo>
                <a:cubicBezTo>
                  <a:pt x="305" y="187"/>
                  <a:pt x="303" y="186"/>
                  <a:pt x="301" y="186"/>
                </a:cubicBezTo>
                <a:cubicBezTo>
                  <a:pt x="300" y="185"/>
                  <a:pt x="300" y="185"/>
                  <a:pt x="300" y="186"/>
                </a:cubicBezTo>
                <a:cubicBezTo>
                  <a:pt x="299" y="187"/>
                  <a:pt x="299" y="188"/>
                  <a:pt x="300" y="189"/>
                </a:cubicBezTo>
                <a:cubicBezTo>
                  <a:pt x="302" y="189"/>
                  <a:pt x="303" y="190"/>
                  <a:pt x="306" y="191"/>
                </a:cubicBezTo>
                <a:cubicBezTo>
                  <a:pt x="306" y="191"/>
                  <a:pt x="307" y="192"/>
                  <a:pt x="307" y="192"/>
                </a:cubicBezTo>
                <a:cubicBezTo>
                  <a:pt x="307" y="192"/>
                  <a:pt x="307" y="192"/>
                  <a:pt x="308" y="192"/>
                </a:cubicBezTo>
                <a:cubicBezTo>
                  <a:pt x="308" y="192"/>
                  <a:pt x="309" y="193"/>
                  <a:pt x="309" y="193"/>
                </a:cubicBezTo>
                <a:cubicBezTo>
                  <a:pt x="309" y="193"/>
                  <a:pt x="310" y="193"/>
                  <a:pt x="310" y="193"/>
                </a:cubicBezTo>
                <a:cubicBezTo>
                  <a:pt x="310" y="193"/>
                  <a:pt x="311" y="193"/>
                  <a:pt x="311" y="193"/>
                </a:cubicBezTo>
                <a:cubicBezTo>
                  <a:pt x="311" y="193"/>
                  <a:pt x="310" y="193"/>
                  <a:pt x="310" y="193"/>
                </a:cubicBezTo>
                <a:cubicBezTo>
                  <a:pt x="311" y="194"/>
                  <a:pt x="311" y="194"/>
                  <a:pt x="311" y="194"/>
                </a:cubicBezTo>
                <a:cubicBezTo>
                  <a:pt x="312" y="194"/>
                  <a:pt x="312" y="194"/>
                  <a:pt x="312" y="195"/>
                </a:cubicBezTo>
                <a:cubicBezTo>
                  <a:pt x="312" y="195"/>
                  <a:pt x="313" y="196"/>
                  <a:pt x="313" y="196"/>
                </a:cubicBezTo>
                <a:cubicBezTo>
                  <a:pt x="314" y="196"/>
                  <a:pt x="315" y="196"/>
                  <a:pt x="316" y="196"/>
                </a:cubicBezTo>
                <a:cubicBezTo>
                  <a:pt x="318" y="198"/>
                  <a:pt x="319" y="199"/>
                  <a:pt x="322" y="200"/>
                </a:cubicBezTo>
                <a:cubicBezTo>
                  <a:pt x="322" y="200"/>
                  <a:pt x="322" y="200"/>
                  <a:pt x="323" y="200"/>
                </a:cubicBezTo>
                <a:cubicBezTo>
                  <a:pt x="323" y="201"/>
                  <a:pt x="322" y="201"/>
                  <a:pt x="323" y="201"/>
                </a:cubicBezTo>
                <a:cubicBezTo>
                  <a:pt x="324" y="201"/>
                  <a:pt x="325" y="201"/>
                  <a:pt x="325" y="200"/>
                </a:cubicBezTo>
                <a:cubicBezTo>
                  <a:pt x="323" y="200"/>
                  <a:pt x="324" y="199"/>
                  <a:pt x="324" y="199"/>
                </a:cubicBezTo>
                <a:close/>
                <a:moveTo>
                  <a:pt x="225" y="143"/>
                </a:moveTo>
                <a:cubicBezTo>
                  <a:pt x="224" y="143"/>
                  <a:pt x="223" y="143"/>
                  <a:pt x="222" y="143"/>
                </a:cubicBezTo>
                <a:cubicBezTo>
                  <a:pt x="221" y="143"/>
                  <a:pt x="220" y="143"/>
                  <a:pt x="219" y="145"/>
                </a:cubicBezTo>
                <a:cubicBezTo>
                  <a:pt x="219" y="146"/>
                  <a:pt x="218" y="146"/>
                  <a:pt x="218" y="147"/>
                </a:cubicBezTo>
                <a:cubicBezTo>
                  <a:pt x="221" y="145"/>
                  <a:pt x="225" y="144"/>
                  <a:pt x="228" y="143"/>
                </a:cubicBezTo>
                <a:cubicBezTo>
                  <a:pt x="229" y="141"/>
                  <a:pt x="228" y="141"/>
                  <a:pt x="225" y="143"/>
                </a:cubicBezTo>
                <a:close/>
                <a:moveTo>
                  <a:pt x="328" y="337"/>
                </a:moveTo>
                <a:cubicBezTo>
                  <a:pt x="330" y="336"/>
                  <a:pt x="331" y="335"/>
                  <a:pt x="333" y="333"/>
                </a:cubicBezTo>
                <a:cubicBezTo>
                  <a:pt x="333" y="333"/>
                  <a:pt x="333" y="332"/>
                  <a:pt x="333" y="332"/>
                </a:cubicBezTo>
                <a:cubicBezTo>
                  <a:pt x="333" y="331"/>
                  <a:pt x="333" y="332"/>
                  <a:pt x="333" y="332"/>
                </a:cubicBezTo>
                <a:cubicBezTo>
                  <a:pt x="331" y="333"/>
                  <a:pt x="329" y="335"/>
                  <a:pt x="328" y="336"/>
                </a:cubicBezTo>
                <a:cubicBezTo>
                  <a:pt x="328" y="336"/>
                  <a:pt x="328" y="337"/>
                  <a:pt x="328" y="337"/>
                </a:cubicBezTo>
                <a:cubicBezTo>
                  <a:pt x="328" y="337"/>
                  <a:pt x="328" y="337"/>
                  <a:pt x="328" y="337"/>
                </a:cubicBezTo>
                <a:close/>
                <a:moveTo>
                  <a:pt x="352" y="310"/>
                </a:moveTo>
                <a:cubicBezTo>
                  <a:pt x="352" y="310"/>
                  <a:pt x="352" y="309"/>
                  <a:pt x="352" y="309"/>
                </a:cubicBezTo>
                <a:cubicBezTo>
                  <a:pt x="352" y="309"/>
                  <a:pt x="352" y="309"/>
                  <a:pt x="352" y="309"/>
                </a:cubicBezTo>
                <a:cubicBezTo>
                  <a:pt x="351" y="309"/>
                  <a:pt x="350" y="312"/>
                  <a:pt x="349" y="314"/>
                </a:cubicBezTo>
                <a:cubicBezTo>
                  <a:pt x="350" y="314"/>
                  <a:pt x="350" y="313"/>
                  <a:pt x="350" y="312"/>
                </a:cubicBezTo>
                <a:cubicBezTo>
                  <a:pt x="351" y="311"/>
                  <a:pt x="351" y="311"/>
                  <a:pt x="352" y="310"/>
                </a:cubicBezTo>
                <a:close/>
                <a:moveTo>
                  <a:pt x="307" y="187"/>
                </a:moveTo>
                <a:cubicBezTo>
                  <a:pt x="308" y="187"/>
                  <a:pt x="309" y="188"/>
                  <a:pt x="311" y="188"/>
                </a:cubicBezTo>
                <a:cubicBezTo>
                  <a:pt x="313" y="189"/>
                  <a:pt x="314" y="190"/>
                  <a:pt x="316" y="190"/>
                </a:cubicBezTo>
                <a:cubicBezTo>
                  <a:pt x="315" y="189"/>
                  <a:pt x="312" y="188"/>
                  <a:pt x="310" y="187"/>
                </a:cubicBezTo>
                <a:cubicBezTo>
                  <a:pt x="309" y="186"/>
                  <a:pt x="308" y="185"/>
                  <a:pt x="306" y="185"/>
                </a:cubicBezTo>
                <a:cubicBezTo>
                  <a:pt x="306" y="185"/>
                  <a:pt x="306" y="186"/>
                  <a:pt x="307" y="187"/>
                </a:cubicBezTo>
                <a:close/>
                <a:moveTo>
                  <a:pt x="309" y="309"/>
                </a:moveTo>
                <a:cubicBezTo>
                  <a:pt x="310" y="306"/>
                  <a:pt x="311" y="306"/>
                  <a:pt x="312" y="304"/>
                </a:cubicBezTo>
                <a:cubicBezTo>
                  <a:pt x="310" y="302"/>
                  <a:pt x="311" y="302"/>
                  <a:pt x="310" y="303"/>
                </a:cubicBezTo>
                <a:cubicBezTo>
                  <a:pt x="309" y="303"/>
                  <a:pt x="310" y="304"/>
                  <a:pt x="309" y="305"/>
                </a:cubicBezTo>
                <a:cubicBezTo>
                  <a:pt x="308" y="304"/>
                  <a:pt x="308" y="304"/>
                  <a:pt x="307" y="305"/>
                </a:cubicBezTo>
                <a:cubicBezTo>
                  <a:pt x="307" y="305"/>
                  <a:pt x="306" y="305"/>
                  <a:pt x="306" y="306"/>
                </a:cubicBezTo>
                <a:cubicBezTo>
                  <a:pt x="306" y="306"/>
                  <a:pt x="306" y="306"/>
                  <a:pt x="305" y="306"/>
                </a:cubicBezTo>
                <a:cubicBezTo>
                  <a:pt x="305" y="307"/>
                  <a:pt x="304" y="307"/>
                  <a:pt x="303" y="308"/>
                </a:cubicBezTo>
                <a:cubicBezTo>
                  <a:pt x="303" y="308"/>
                  <a:pt x="303" y="308"/>
                  <a:pt x="303" y="308"/>
                </a:cubicBezTo>
                <a:cubicBezTo>
                  <a:pt x="303" y="309"/>
                  <a:pt x="303" y="309"/>
                  <a:pt x="302" y="309"/>
                </a:cubicBezTo>
                <a:cubicBezTo>
                  <a:pt x="302" y="308"/>
                  <a:pt x="301" y="309"/>
                  <a:pt x="301" y="309"/>
                </a:cubicBezTo>
                <a:cubicBezTo>
                  <a:pt x="300" y="310"/>
                  <a:pt x="298" y="311"/>
                  <a:pt x="297" y="311"/>
                </a:cubicBezTo>
                <a:cubicBezTo>
                  <a:pt x="296" y="311"/>
                  <a:pt x="295" y="312"/>
                  <a:pt x="294" y="312"/>
                </a:cubicBezTo>
                <a:cubicBezTo>
                  <a:pt x="294" y="313"/>
                  <a:pt x="293" y="313"/>
                  <a:pt x="292" y="313"/>
                </a:cubicBezTo>
                <a:cubicBezTo>
                  <a:pt x="292" y="313"/>
                  <a:pt x="292" y="313"/>
                  <a:pt x="292" y="313"/>
                </a:cubicBezTo>
                <a:cubicBezTo>
                  <a:pt x="291" y="313"/>
                  <a:pt x="291" y="313"/>
                  <a:pt x="291" y="314"/>
                </a:cubicBezTo>
                <a:cubicBezTo>
                  <a:pt x="291" y="314"/>
                  <a:pt x="291" y="314"/>
                  <a:pt x="292" y="314"/>
                </a:cubicBezTo>
                <a:cubicBezTo>
                  <a:pt x="292" y="315"/>
                  <a:pt x="292" y="313"/>
                  <a:pt x="292" y="313"/>
                </a:cubicBezTo>
                <a:cubicBezTo>
                  <a:pt x="293" y="314"/>
                  <a:pt x="294" y="315"/>
                  <a:pt x="294" y="313"/>
                </a:cubicBezTo>
                <a:cubicBezTo>
                  <a:pt x="296" y="315"/>
                  <a:pt x="296" y="313"/>
                  <a:pt x="297" y="312"/>
                </a:cubicBezTo>
                <a:cubicBezTo>
                  <a:pt x="297" y="312"/>
                  <a:pt x="297" y="312"/>
                  <a:pt x="297" y="312"/>
                </a:cubicBezTo>
                <a:cubicBezTo>
                  <a:pt x="297" y="313"/>
                  <a:pt x="297" y="313"/>
                  <a:pt x="297" y="314"/>
                </a:cubicBezTo>
                <a:cubicBezTo>
                  <a:pt x="297" y="314"/>
                  <a:pt x="297" y="314"/>
                  <a:pt x="297" y="314"/>
                </a:cubicBezTo>
                <a:cubicBezTo>
                  <a:pt x="298" y="314"/>
                  <a:pt x="299" y="314"/>
                  <a:pt x="300" y="313"/>
                </a:cubicBezTo>
                <a:cubicBezTo>
                  <a:pt x="301" y="313"/>
                  <a:pt x="302" y="313"/>
                  <a:pt x="303" y="313"/>
                </a:cubicBezTo>
                <a:cubicBezTo>
                  <a:pt x="304" y="312"/>
                  <a:pt x="306" y="314"/>
                  <a:pt x="306" y="311"/>
                </a:cubicBezTo>
                <a:cubicBezTo>
                  <a:pt x="307" y="311"/>
                  <a:pt x="307" y="310"/>
                  <a:pt x="307" y="310"/>
                </a:cubicBezTo>
                <a:cubicBezTo>
                  <a:pt x="308" y="309"/>
                  <a:pt x="308" y="309"/>
                  <a:pt x="308" y="308"/>
                </a:cubicBezTo>
                <a:cubicBezTo>
                  <a:pt x="308" y="308"/>
                  <a:pt x="309" y="309"/>
                  <a:pt x="309" y="309"/>
                </a:cubicBezTo>
                <a:close/>
                <a:moveTo>
                  <a:pt x="176" y="189"/>
                </a:moveTo>
                <a:cubicBezTo>
                  <a:pt x="176" y="190"/>
                  <a:pt x="176" y="190"/>
                  <a:pt x="176" y="190"/>
                </a:cubicBezTo>
                <a:cubicBezTo>
                  <a:pt x="178" y="188"/>
                  <a:pt x="180" y="186"/>
                  <a:pt x="182" y="184"/>
                </a:cubicBezTo>
                <a:cubicBezTo>
                  <a:pt x="184" y="182"/>
                  <a:pt x="186" y="180"/>
                  <a:pt x="189" y="178"/>
                </a:cubicBezTo>
                <a:cubicBezTo>
                  <a:pt x="190" y="177"/>
                  <a:pt x="191" y="175"/>
                  <a:pt x="192" y="173"/>
                </a:cubicBezTo>
                <a:cubicBezTo>
                  <a:pt x="189" y="176"/>
                  <a:pt x="186" y="179"/>
                  <a:pt x="183" y="181"/>
                </a:cubicBezTo>
                <a:cubicBezTo>
                  <a:pt x="181" y="184"/>
                  <a:pt x="178" y="186"/>
                  <a:pt x="176" y="189"/>
                </a:cubicBezTo>
                <a:close/>
                <a:moveTo>
                  <a:pt x="253" y="140"/>
                </a:moveTo>
                <a:cubicBezTo>
                  <a:pt x="254" y="141"/>
                  <a:pt x="255" y="141"/>
                  <a:pt x="258" y="140"/>
                </a:cubicBezTo>
                <a:cubicBezTo>
                  <a:pt x="256" y="140"/>
                  <a:pt x="257" y="138"/>
                  <a:pt x="253" y="139"/>
                </a:cubicBezTo>
                <a:cubicBezTo>
                  <a:pt x="252" y="140"/>
                  <a:pt x="253" y="140"/>
                  <a:pt x="253" y="140"/>
                </a:cubicBezTo>
                <a:close/>
                <a:moveTo>
                  <a:pt x="271" y="141"/>
                </a:moveTo>
                <a:cubicBezTo>
                  <a:pt x="272" y="141"/>
                  <a:pt x="274" y="141"/>
                  <a:pt x="275" y="141"/>
                </a:cubicBezTo>
                <a:cubicBezTo>
                  <a:pt x="276" y="142"/>
                  <a:pt x="279" y="141"/>
                  <a:pt x="281" y="141"/>
                </a:cubicBezTo>
                <a:cubicBezTo>
                  <a:pt x="281" y="142"/>
                  <a:pt x="283" y="142"/>
                  <a:pt x="283" y="141"/>
                </a:cubicBezTo>
                <a:cubicBezTo>
                  <a:pt x="284" y="141"/>
                  <a:pt x="284" y="140"/>
                  <a:pt x="284" y="140"/>
                </a:cubicBezTo>
                <a:cubicBezTo>
                  <a:pt x="284" y="139"/>
                  <a:pt x="282" y="139"/>
                  <a:pt x="282" y="139"/>
                </a:cubicBezTo>
                <a:cubicBezTo>
                  <a:pt x="280" y="140"/>
                  <a:pt x="279" y="139"/>
                  <a:pt x="279" y="139"/>
                </a:cubicBezTo>
                <a:cubicBezTo>
                  <a:pt x="278" y="139"/>
                  <a:pt x="276" y="138"/>
                  <a:pt x="275" y="139"/>
                </a:cubicBezTo>
                <a:cubicBezTo>
                  <a:pt x="274" y="139"/>
                  <a:pt x="276" y="140"/>
                  <a:pt x="275" y="140"/>
                </a:cubicBezTo>
                <a:cubicBezTo>
                  <a:pt x="273" y="140"/>
                  <a:pt x="269" y="140"/>
                  <a:pt x="272" y="138"/>
                </a:cubicBezTo>
                <a:cubicBezTo>
                  <a:pt x="269" y="139"/>
                  <a:pt x="269" y="139"/>
                  <a:pt x="269" y="140"/>
                </a:cubicBezTo>
                <a:cubicBezTo>
                  <a:pt x="269" y="141"/>
                  <a:pt x="270" y="141"/>
                  <a:pt x="271" y="141"/>
                </a:cubicBezTo>
                <a:close/>
                <a:moveTo>
                  <a:pt x="238" y="152"/>
                </a:moveTo>
                <a:cubicBezTo>
                  <a:pt x="239" y="152"/>
                  <a:pt x="241" y="152"/>
                  <a:pt x="242" y="151"/>
                </a:cubicBezTo>
                <a:cubicBezTo>
                  <a:pt x="242" y="151"/>
                  <a:pt x="243" y="150"/>
                  <a:pt x="243" y="150"/>
                </a:cubicBezTo>
                <a:cubicBezTo>
                  <a:pt x="242" y="150"/>
                  <a:pt x="241" y="150"/>
                  <a:pt x="239" y="150"/>
                </a:cubicBezTo>
                <a:cubicBezTo>
                  <a:pt x="239" y="151"/>
                  <a:pt x="238" y="152"/>
                  <a:pt x="238" y="152"/>
                </a:cubicBezTo>
                <a:close/>
                <a:moveTo>
                  <a:pt x="218" y="147"/>
                </a:moveTo>
                <a:cubicBezTo>
                  <a:pt x="218" y="147"/>
                  <a:pt x="218" y="147"/>
                  <a:pt x="218" y="147"/>
                </a:cubicBezTo>
                <a:cubicBezTo>
                  <a:pt x="218" y="147"/>
                  <a:pt x="218" y="147"/>
                  <a:pt x="218" y="147"/>
                </a:cubicBezTo>
                <a:cubicBezTo>
                  <a:pt x="218" y="147"/>
                  <a:pt x="218" y="147"/>
                  <a:pt x="218" y="147"/>
                </a:cubicBezTo>
                <a:close/>
                <a:moveTo>
                  <a:pt x="218" y="147"/>
                </a:moveTo>
                <a:cubicBezTo>
                  <a:pt x="218" y="147"/>
                  <a:pt x="218" y="147"/>
                  <a:pt x="218" y="147"/>
                </a:cubicBezTo>
                <a:cubicBezTo>
                  <a:pt x="218" y="147"/>
                  <a:pt x="218" y="147"/>
                  <a:pt x="218" y="147"/>
                </a:cubicBezTo>
                <a:close/>
                <a:moveTo>
                  <a:pt x="333" y="294"/>
                </a:moveTo>
                <a:cubicBezTo>
                  <a:pt x="334" y="294"/>
                  <a:pt x="333" y="293"/>
                  <a:pt x="334" y="292"/>
                </a:cubicBezTo>
                <a:cubicBezTo>
                  <a:pt x="334" y="292"/>
                  <a:pt x="334" y="291"/>
                  <a:pt x="333" y="291"/>
                </a:cubicBezTo>
                <a:cubicBezTo>
                  <a:pt x="333" y="292"/>
                  <a:pt x="332" y="292"/>
                  <a:pt x="332" y="293"/>
                </a:cubicBezTo>
                <a:cubicBezTo>
                  <a:pt x="332" y="294"/>
                  <a:pt x="332" y="294"/>
                  <a:pt x="332" y="294"/>
                </a:cubicBezTo>
                <a:cubicBezTo>
                  <a:pt x="332" y="294"/>
                  <a:pt x="333" y="294"/>
                  <a:pt x="333" y="294"/>
                </a:cubicBezTo>
                <a:close/>
                <a:moveTo>
                  <a:pt x="288" y="214"/>
                </a:moveTo>
                <a:cubicBezTo>
                  <a:pt x="287" y="214"/>
                  <a:pt x="286" y="213"/>
                  <a:pt x="284" y="213"/>
                </a:cubicBezTo>
                <a:cubicBezTo>
                  <a:pt x="283" y="212"/>
                  <a:pt x="281" y="213"/>
                  <a:pt x="279" y="214"/>
                </a:cubicBezTo>
                <a:cubicBezTo>
                  <a:pt x="280" y="215"/>
                  <a:pt x="282" y="215"/>
                  <a:pt x="283" y="215"/>
                </a:cubicBezTo>
                <a:cubicBezTo>
                  <a:pt x="283" y="215"/>
                  <a:pt x="284" y="215"/>
                  <a:pt x="285" y="215"/>
                </a:cubicBezTo>
                <a:cubicBezTo>
                  <a:pt x="286" y="216"/>
                  <a:pt x="286" y="216"/>
                  <a:pt x="286" y="216"/>
                </a:cubicBezTo>
                <a:cubicBezTo>
                  <a:pt x="287" y="216"/>
                  <a:pt x="288" y="215"/>
                  <a:pt x="289" y="215"/>
                </a:cubicBezTo>
                <a:cubicBezTo>
                  <a:pt x="289" y="215"/>
                  <a:pt x="288" y="214"/>
                  <a:pt x="288" y="214"/>
                </a:cubicBezTo>
                <a:close/>
                <a:moveTo>
                  <a:pt x="334" y="279"/>
                </a:moveTo>
                <a:cubicBezTo>
                  <a:pt x="333" y="279"/>
                  <a:pt x="333" y="280"/>
                  <a:pt x="334" y="282"/>
                </a:cubicBezTo>
                <a:cubicBezTo>
                  <a:pt x="334" y="281"/>
                  <a:pt x="335" y="280"/>
                  <a:pt x="334" y="279"/>
                </a:cubicBezTo>
                <a:close/>
                <a:moveTo>
                  <a:pt x="290" y="218"/>
                </a:moveTo>
                <a:cubicBezTo>
                  <a:pt x="289" y="218"/>
                  <a:pt x="289" y="218"/>
                  <a:pt x="288" y="219"/>
                </a:cubicBezTo>
                <a:cubicBezTo>
                  <a:pt x="288" y="219"/>
                  <a:pt x="288" y="219"/>
                  <a:pt x="288" y="219"/>
                </a:cubicBezTo>
                <a:cubicBezTo>
                  <a:pt x="289" y="217"/>
                  <a:pt x="288" y="218"/>
                  <a:pt x="287" y="217"/>
                </a:cubicBezTo>
                <a:cubicBezTo>
                  <a:pt x="286" y="217"/>
                  <a:pt x="284" y="217"/>
                  <a:pt x="283" y="216"/>
                </a:cubicBezTo>
                <a:cubicBezTo>
                  <a:pt x="282" y="216"/>
                  <a:pt x="281" y="216"/>
                  <a:pt x="280" y="216"/>
                </a:cubicBezTo>
                <a:cubicBezTo>
                  <a:pt x="280" y="216"/>
                  <a:pt x="279" y="215"/>
                  <a:pt x="278" y="216"/>
                </a:cubicBezTo>
                <a:cubicBezTo>
                  <a:pt x="278" y="216"/>
                  <a:pt x="278" y="217"/>
                  <a:pt x="278" y="217"/>
                </a:cubicBezTo>
                <a:cubicBezTo>
                  <a:pt x="279" y="217"/>
                  <a:pt x="278" y="218"/>
                  <a:pt x="279" y="218"/>
                </a:cubicBezTo>
                <a:cubicBezTo>
                  <a:pt x="279" y="218"/>
                  <a:pt x="279" y="218"/>
                  <a:pt x="279" y="218"/>
                </a:cubicBezTo>
                <a:cubicBezTo>
                  <a:pt x="278" y="219"/>
                  <a:pt x="277" y="219"/>
                  <a:pt x="277" y="219"/>
                </a:cubicBezTo>
                <a:cubicBezTo>
                  <a:pt x="277" y="220"/>
                  <a:pt x="278" y="219"/>
                  <a:pt x="278" y="219"/>
                </a:cubicBezTo>
                <a:cubicBezTo>
                  <a:pt x="279" y="219"/>
                  <a:pt x="279" y="219"/>
                  <a:pt x="279" y="220"/>
                </a:cubicBezTo>
                <a:cubicBezTo>
                  <a:pt x="279" y="220"/>
                  <a:pt x="280" y="220"/>
                  <a:pt x="280" y="221"/>
                </a:cubicBezTo>
                <a:cubicBezTo>
                  <a:pt x="281" y="221"/>
                  <a:pt x="282" y="220"/>
                  <a:pt x="283" y="220"/>
                </a:cubicBezTo>
                <a:cubicBezTo>
                  <a:pt x="283" y="221"/>
                  <a:pt x="282" y="221"/>
                  <a:pt x="282" y="221"/>
                </a:cubicBezTo>
                <a:cubicBezTo>
                  <a:pt x="283" y="221"/>
                  <a:pt x="284" y="222"/>
                  <a:pt x="284" y="222"/>
                </a:cubicBezTo>
                <a:cubicBezTo>
                  <a:pt x="285" y="222"/>
                  <a:pt x="285" y="222"/>
                  <a:pt x="286" y="222"/>
                </a:cubicBezTo>
                <a:cubicBezTo>
                  <a:pt x="286" y="221"/>
                  <a:pt x="285" y="221"/>
                  <a:pt x="286" y="220"/>
                </a:cubicBezTo>
                <a:cubicBezTo>
                  <a:pt x="287" y="220"/>
                  <a:pt x="288" y="220"/>
                  <a:pt x="289" y="220"/>
                </a:cubicBezTo>
                <a:cubicBezTo>
                  <a:pt x="289" y="220"/>
                  <a:pt x="290" y="220"/>
                  <a:pt x="289" y="221"/>
                </a:cubicBezTo>
                <a:cubicBezTo>
                  <a:pt x="288" y="221"/>
                  <a:pt x="288" y="223"/>
                  <a:pt x="287" y="222"/>
                </a:cubicBezTo>
                <a:cubicBezTo>
                  <a:pt x="286" y="223"/>
                  <a:pt x="288" y="222"/>
                  <a:pt x="288" y="223"/>
                </a:cubicBezTo>
                <a:cubicBezTo>
                  <a:pt x="288" y="224"/>
                  <a:pt x="289" y="223"/>
                  <a:pt x="289" y="223"/>
                </a:cubicBezTo>
                <a:cubicBezTo>
                  <a:pt x="290" y="223"/>
                  <a:pt x="289" y="223"/>
                  <a:pt x="289" y="222"/>
                </a:cubicBezTo>
                <a:cubicBezTo>
                  <a:pt x="289" y="222"/>
                  <a:pt x="289" y="222"/>
                  <a:pt x="289" y="221"/>
                </a:cubicBezTo>
                <a:cubicBezTo>
                  <a:pt x="290" y="221"/>
                  <a:pt x="291" y="220"/>
                  <a:pt x="290" y="219"/>
                </a:cubicBezTo>
                <a:cubicBezTo>
                  <a:pt x="290" y="218"/>
                  <a:pt x="290" y="218"/>
                  <a:pt x="290" y="218"/>
                </a:cubicBezTo>
                <a:close/>
                <a:moveTo>
                  <a:pt x="295" y="240"/>
                </a:moveTo>
                <a:cubicBezTo>
                  <a:pt x="295" y="240"/>
                  <a:pt x="294" y="240"/>
                  <a:pt x="293" y="240"/>
                </a:cubicBezTo>
                <a:cubicBezTo>
                  <a:pt x="294" y="240"/>
                  <a:pt x="294" y="239"/>
                  <a:pt x="294" y="239"/>
                </a:cubicBezTo>
                <a:cubicBezTo>
                  <a:pt x="293" y="239"/>
                  <a:pt x="293" y="240"/>
                  <a:pt x="293" y="240"/>
                </a:cubicBezTo>
                <a:cubicBezTo>
                  <a:pt x="291" y="240"/>
                  <a:pt x="292" y="241"/>
                  <a:pt x="292" y="241"/>
                </a:cubicBezTo>
                <a:cubicBezTo>
                  <a:pt x="292" y="242"/>
                  <a:pt x="293" y="241"/>
                  <a:pt x="293" y="241"/>
                </a:cubicBezTo>
                <a:cubicBezTo>
                  <a:pt x="294" y="241"/>
                  <a:pt x="294" y="241"/>
                  <a:pt x="295" y="241"/>
                </a:cubicBezTo>
                <a:cubicBezTo>
                  <a:pt x="295" y="241"/>
                  <a:pt x="296" y="241"/>
                  <a:pt x="297" y="240"/>
                </a:cubicBezTo>
                <a:cubicBezTo>
                  <a:pt x="296" y="240"/>
                  <a:pt x="295" y="240"/>
                  <a:pt x="295" y="240"/>
                </a:cubicBezTo>
                <a:close/>
                <a:moveTo>
                  <a:pt x="277" y="226"/>
                </a:moveTo>
                <a:cubicBezTo>
                  <a:pt x="277" y="226"/>
                  <a:pt x="278" y="225"/>
                  <a:pt x="278" y="225"/>
                </a:cubicBezTo>
                <a:cubicBezTo>
                  <a:pt x="279" y="224"/>
                  <a:pt x="279" y="225"/>
                  <a:pt x="279" y="225"/>
                </a:cubicBezTo>
                <a:cubicBezTo>
                  <a:pt x="279" y="226"/>
                  <a:pt x="280" y="226"/>
                  <a:pt x="280" y="226"/>
                </a:cubicBezTo>
                <a:cubicBezTo>
                  <a:pt x="282" y="226"/>
                  <a:pt x="284" y="227"/>
                  <a:pt x="286" y="227"/>
                </a:cubicBezTo>
                <a:cubicBezTo>
                  <a:pt x="286" y="227"/>
                  <a:pt x="287" y="227"/>
                  <a:pt x="287" y="227"/>
                </a:cubicBezTo>
                <a:cubicBezTo>
                  <a:pt x="287" y="227"/>
                  <a:pt x="287" y="227"/>
                  <a:pt x="288" y="227"/>
                </a:cubicBezTo>
                <a:cubicBezTo>
                  <a:pt x="288" y="228"/>
                  <a:pt x="289" y="227"/>
                  <a:pt x="290" y="227"/>
                </a:cubicBezTo>
                <a:cubicBezTo>
                  <a:pt x="289" y="228"/>
                  <a:pt x="290" y="227"/>
                  <a:pt x="290" y="228"/>
                </a:cubicBezTo>
                <a:cubicBezTo>
                  <a:pt x="291" y="228"/>
                  <a:pt x="291" y="228"/>
                  <a:pt x="292" y="228"/>
                </a:cubicBezTo>
                <a:cubicBezTo>
                  <a:pt x="293" y="227"/>
                  <a:pt x="292" y="227"/>
                  <a:pt x="292" y="226"/>
                </a:cubicBezTo>
                <a:cubicBezTo>
                  <a:pt x="292" y="226"/>
                  <a:pt x="291" y="226"/>
                  <a:pt x="291" y="226"/>
                </a:cubicBezTo>
                <a:cubicBezTo>
                  <a:pt x="289" y="225"/>
                  <a:pt x="288" y="224"/>
                  <a:pt x="286" y="224"/>
                </a:cubicBezTo>
                <a:cubicBezTo>
                  <a:pt x="285" y="223"/>
                  <a:pt x="284" y="223"/>
                  <a:pt x="283" y="222"/>
                </a:cubicBezTo>
                <a:cubicBezTo>
                  <a:pt x="282" y="222"/>
                  <a:pt x="281" y="222"/>
                  <a:pt x="280" y="222"/>
                </a:cubicBezTo>
                <a:cubicBezTo>
                  <a:pt x="279" y="222"/>
                  <a:pt x="279" y="221"/>
                  <a:pt x="278" y="221"/>
                </a:cubicBezTo>
                <a:cubicBezTo>
                  <a:pt x="277" y="221"/>
                  <a:pt x="277" y="221"/>
                  <a:pt x="276" y="221"/>
                </a:cubicBezTo>
                <a:cubicBezTo>
                  <a:pt x="275" y="222"/>
                  <a:pt x="278" y="221"/>
                  <a:pt x="277" y="223"/>
                </a:cubicBezTo>
                <a:cubicBezTo>
                  <a:pt x="277" y="224"/>
                  <a:pt x="275" y="225"/>
                  <a:pt x="275" y="226"/>
                </a:cubicBezTo>
                <a:cubicBezTo>
                  <a:pt x="276" y="226"/>
                  <a:pt x="276" y="225"/>
                  <a:pt x="277" y="226"/>
                </a:cubicBezTo>
                <a:close/>
                <a:moveTo>
                  <a:pt x="292" y="247"/>
                </a:moveTo>
                <a:cubicBezTo>
                  <a:pt x="293" y="246"/>
                  <a:pt x="293" y="248"/>
                  <a:pt x="294" y="247"/>
                </a:cubicBezTo>
                <a:cubicBezTo>
                  <a:pt x="294" y="246"/>
                  <a:pt x="295" y="246"/>
                  <a:pt x="295" y="246"/>
                </a:cubicBezTo>
                <a:cubicBezTo>
                  <a:pt x="295" y="246"/>
                  <a:pt x="295" y="246"/>
                  <a:pt x="296" y="246"/>
                </a:cubicBezTo>
                <a:cubicBezTo>
                  <a:pt x="295" y="247"/>
                  <a:pt x="295" y="247"/>
                  <a:pt x="294" y="247"/>
                </a:cubicBezTo>
                <a:cubicBezTo>
                  <a:pt x="294" y="248"/>
                  <a:pt x="294" y="248"/>
                  <a:pt x="293" y="248"/>
                </a:cubicBezTo>
                <a:cubicBezTo>
                  <a:pt x="293" y="247"/>
                  <a:pt x="293" y="247"/>
                  <a:pt x="293" y="248"/>
                </a:cubicBezTo>
                <a:cubicBezTo>
                  <a:pt x="293" y="248"/>
                  <a:pt x="292" y="248"/>
                  <a:pt x="292" y="248"/>
                </a:cubicBezTo>
                <a:cubicBezTo>
                  <a:pt x="292" y="248"/>
                  <a:pt x="292" y="248"/>
                  <a:pt x="292" y="248"/>
                </a:cubicBezTo>
                <a:cubicBezTo>
                  <a:pt x="292" y="249"/>
                  <a:pt x="293" y="249"/>
                  <a:pt x="293" y="249"/>
                </a:cubicBezTo>
                <a:cubicBezTo>
                  <a:pt x="293" y="249"/>
                  <a:pt x="293" y="249"/>
                  <a:pt x="293" y="249"/>
                </a:cubicBezTo>
                <a:cubicBezTo>
                  <a:pt x="294" y="249"/>
                  <a:pt x="294" y="249"/>
                  <a:pt x="295" y="249"/>
                </a:cubicBezTo>
                <a:cubicBezTo>
                  <a:pt x="295" y="248"/>
                  <a:pt x="295" y="248"/>
                  <a:pt x="295" y="248"/>
                </a:cubicBezTo>
                <a:cubicBezTo>
                  <a:pt x="295" y="247"/>
                  <a:pt x="296" y="247"/>
                  <a:pt x="297" y="246"/>
                </a:cubicBezTo>
                <a:cubicBezTo>
                  <a:pt x="297" y="246"/>
                  <a:pt x="297" y="246"/>
                  <a:pt x="297" y="246"/>
                </a:cubicBezTo>
                <a:cubicBezTo>
                  <a:pt x="297" y="247"/>
                  <a:pt x="297" y="247"/>
                  <a:pt x="297" y="246"/>
                </a:cubicBezTo>
                <a:cubicBezTo>
                  <a:pt x="298" y="246"/>
                  <a:pt x="297" y="246"/>
                  <a:pt x="297" y="246"/>
                </a:cubicBezTo>
                <a:cubicBezTo>
                  <a:pt x="296" y="246"/>
                  <a:pt x="296" y="245"/>
                  <a:pt x="295" y="245"/>
                </a:cubicBezTo>
                <a:cubicBezTo>
                  <a:pt x="294" y="246"/>
                  <a:pt x="293" y="246"/>
                  <a:pt x="292" y="247"/>
                </a:cubicBezTo>
                <a:close/>
                <a:moveTo>
                  <a:pt x="272" y="219"/>
                </a:moveTo>
                <a:cubicBezTo>
                  <a:pt x="273" y="217"/>
                  <a:pt x="274" y="216"/>
                  <a:pt x="275" y="216"/>
                </a:cubicBezTo>
                <a:cubicBezTo>
                  <a:pt x="275" y="216"/>
                  <a:pt x="276" y="216"/>
                  <a:pt x="276" y="216"/>
                </a:cubicBezTo>
                <a:cubicBezTo>
                  <a:pt x="275" y="216"/>
                  <a:pt x="275" y="215"/>
                  <a:pt x="275" y="215"/>
                </a:cubicBezTo>
                <a:cubicBezTo>
                  <a:pt x="274" y="217"/>
                  <a:pt x="275" y="215"/>
                  <a:pt x="274" y="215"/>
                </a:cubicBezTo>
                <a:cubicBezTo>
                  <a:pt x="274" y="215"/>
                  <a:pt x="274" y="215"/>
                  <a:pt x="273" y="216"/>
                </a:cubicBezTo>
                <a:cubicBezTo>
                  <a:pt x="273" y="217"/>
                  <a:pt x="271" y="218"/>
                  <a:pt x="271" y="217"/>
                </a:cubicBezTo>
                <a:cubicBezTo>
                  <a:pt x="270" y="215"/>
                  <a:pt x="269" y="217"/>
                  <a:pt x="269" y="218"/>
                </a:cubicBezTo>
                <a:cubicBezTo>
                  <a:pt x="269" y="215"/>
                  <a:pt x="269" y="216"/>
                  <a:pt x="268" y="215"/>
                </a:cubicBezTo>
                <a:cubicBezTo>
                  <a:pt x="267" y="215"/>
                  <a:pt x="265" y="216"/>
                  <a:pt x="264" y="216"/>
                </a:cubicBezTo>
                <a:cubicBezTo>
                  <a:pt x="263" y="216"/>
                  <a:pt x="263" y="216"/>
                  <a:pt x="262" y="216"/>
                </a:cubicBezTo>
                <a:cubicBezTo>
                  <a:pt x="261" y="216"/>
                  <a:pt x="261" y="216"/>
                  <a:pt x="260" y="216"/>
                </a:cubicBezTo>
                <a:cubicBezTo>
                  <a:pt x="260" y="216"/>
                  <a:pt x="259" y="217"/>
                  <a:pt x="259" y="217"/>
                </a:cubicBezTo>
                <a:cubicBezTo>
                  <a:pt x="259" y="217"/>
                  <a:pt x="259" y="218"/>
                  <a:pt x="260" y="218"/>
                </a:cubicBezTo>
                <a:cubicBezTo>
                  <a:pt x="261" y="217"/>
                  <a:pt x="261" y="218"/>
                  <a:pt x="262" y="218"/>
                </a:cubicBezTo>
                <a:cubicBezTo>
                  <a:pt x="265" y="218"/>
                  <a:pt x="268" y="218"/>
                  <a:pt x="271" y="219"/>
                </a:cubicBezTo>
                <a:cubicBezTo>
                  <a:pt x="271" y="219"/>
                  <a:pt x="272" y="219"/>
                  <a:pt x="272" y="219"/>
                </a:cubicBezTo>
                <a:cubicBezTo>
                  <a:pt x="272" y="218"/>
                  <a:pt x="272" y="218"/>
                  <a:pt x="272" y="218"/>
                </a:cubicBezTo>
                <a:cubicBezTo>
                  <a:pt x="271" y="218"/>
                  <a:pt x="271" y="218"/>
                  <a:pt x="272" y="217"/>
                </a:cubicBezTo>
                <a:cubicBezTo>
                  <a:pt x="272" y="217"/>
                  <a:pt x="272" y="217"/>
                  <a:pt x="272" y="217"/>
                </a:cubicBezTo>
                <a:cubicBezTo>
                  <a:pt x="273" y="217"/>
                  <a:pt x="272" y="218"/>
                  <a:pt x="272" y="218"/>
                </a:cubicBezTo>
                <a:cubicBezTo>
                  <a:pt x="272" y="218"/>
                  <a:pt x="272" y="219"/>
                  <a:pt x="272" y="219"/>
                </a:cubicBezTo>
                <a:close/>
                <a:moveTo>
                  <a:pt x="312" y="347"/>
                </a:moveTo>
                <a:cubicBezTo>
                  <a:pt x="313" y="346"/>
                  <a:pt x="315" y="345"/>
                  <a:pt x="316" y="345"/>
                </a:cubicBezTo>
                <a:cubicBezTo>
                  <a:pt x="318" y="344"/>
                  <a:pt x="319" y="343"/>
                  <a:pt x="321" y="342"/>
                </a:cubicBezTo>
                <a:cubicBezTo>
                  <a:pt x="322" y="342"/>
                  <a:pt x="322" y="341"/>
                  <a:pt x="322" y="340"/>
                </a:cubicBezTo>
                <a:cubicBezTo>
                  <a:pt x="322" y="339"/>
                  <a:pt x="321" y="341"/>
                  <a:pt x="321" y="341"/>
                </a:cubicBezTo>
                <a:cubicBezTo>
                  <a:pt x="320" y="340"/>
                  <a:pt x="320" y="342"/>
                  <a:pt x="319" y="342"/>
                </a:cubicBezTo>
                <a:cubicBezTo>
                  <a:pt x="317" y="342"/>
                  <a:pt x="316" y="343"/>
                  <a:pt x="315" y="344"/>
                </a:cubicBezTo>
                <a:cubicBezTo>
                  <a:pt x="314" y="344"/>
                  <a:pt x="313" y="345"/>
                  <a:pt x="312" y="345"/>
                </a:cubicBezTo>
                <a:cubicBezTo>
                  <a:pt x="312" y="345"/>
                  <a:pt x="312" y="346"/>
                  <a:pt x="311" y="346"/>
                </a:cubicBezTo>
                <a:cubicBezTo>
                  <a:pt x="311" y="346"/>
                  <a:pt x="311" y="346"/>
                  <a:pt x="310" y="347"/>
                </a:cubicBezTo>
                <a:cubicBezTo>
                  <a:pt x="310" y="347"/>
                  <a:pt x="310" y="348"/>
                  <a:pt x="312" y="347"/>
                </a:cubicBezTo>
                <a:close/>
                <a:moveTo>
                  <a:pt x="336" y="293"/>
                </a:moveTo>
                <a:cubicBezTo>
                  <a:pt x="337" y="292"/>
                  <a:pt x="337" y="292"/>
                  <a:pt x="337" y="292"/>
                </a:cubicBezTo>
                <a:cubicBezTo>
                  <a:pt x="337" y="292"/>
                  <a:pt x="337" y="291"/>
                  <a:pt x="337" y="291"/>
                </a:cubicBezTo>
                <a:cubicBezTo>
                  <a:pt x="338" y="289"/>
                  <a:pt x="338" y="289"/>
                  <a:pt x="338" y="289"/>
                </a:cubicBezTo>
                <a:cubicBezTo>
                  <a:pt x="338" y="288"/>
                  <a:pt x="338" y="287"/>
                  <a:pt x="337" y="286"/>
                </a:cubicBezTo>
                <a:cubicBezTo>
                  <a:pt x="337" y="288"/>
                  <a:pt x="336" y="289"/>
                  <a:pt x="336" y="291"/>
                </a:cubicBezTo>
                <a:cubicBezTo>
                  <a:pt x="335" y="293"/>
                  <a:pt x="334" y="295"/>
                  <a:pt x="334" y="297"/>
                </a:cubicBezTo>
                <a:cubicBezTo>
                  <a:pt x="334" y="297"/>
                  <a:pt x="334" y="297"/>
                  <a:pt x="334" y="297"/>
                </a:cubicBezTo>
                <a:cubicBezTo>
                  <a:pt x="335" y="296"/>
                  <a:pt x="335" y="294"/>
                  <a:pt x="336" y="293"/>
                </a:cubicBezTo>
                <a:close/>
                <a:moveTo>
                  <a:pt x="310" y="347"/>
                </a:moveTo>
                <a:cubicBezTo>
                  <a:pt x="310" y="347"/>
                  <a:pt x="310" y="347"/>
                  <a:pt x="310" y="347"/>
                </a:cubicBezTo>
                <a:cubicBezTo>
                  <a:pt x="310" y="346"/>
                  <a:pt x="310" y="346"/>
                  <a:pt x="310" y="346"/>
                </a:cubicBezTo>
                <a:lnTo>
                  <a:pt x="310" y="347"/>
                </a:lnTo>
                <a:close/>
                <a:moveTo>
                  <a:pt x="302" y="202"/>
                </a:moveTo>
                <a:cubicBezTo>
                  <a:pt x="301" y="201"/>
                  <a:pt x="300" y="200"/>
                  <a:pt x="298" y="201"/>
                </a:cubicBezTo>
                <a:cubicBezTo>
                  <a:pt x="298" y="201"/>
                  <a:pt x="298" y="200"/>
                  <a:pt x="296" y="200"/>
                </a:cubicBezTo>
                <a:cubicBezTo>
                  <a:pt x="295" y="199"/>
                  <a:pt x="295" y="200"/>
                  <a:pt x="295" y="200"/>
                </a:cubicBezTo>
                <a:cubicBezTo>
                  <a:pt x="294" y="201"/>
                  <a:pt x="295" y="201"/>
                  <a:pt x="295" y="201"/>
                </a:cubicBezTo>
                <a:cubicBezTo>
                  <a:pt x="296" y="201"/>
                  <a:pt x="297" y="202"/>
                  <a:pt x="298" y="201"/>
                </a:cubicBezTo>
                <a:cubicBezTo>
                  <a:pt x="298" y="202"/>
                  <a:pt x="299" y="202"/>
                  <a:pt x="300" y="203"/>
                </a:cubicBezTo>
                <a:cubicBezTo>
                  <a:pt x="301" y="203"/>
                  <a:pt x="301" y="202"/>
                  <a:pt x="302" y="202"/>
                </a:cubicBezTo>
                <a:cubicBezTo>
                  <a:pt x="302" y="202"/>
                  <a:pt x="302" y="202"/>
                  <a:pt x="302" y="202"/>
                </a:cubicBezTo>
                <a:close/>
                <a:moveTo>
                  <a:pt x="387" y="305"/>
                </a:moveTo>
                <a:cubicBezTo>
                  <a:pt x="387" y="304"/>
                  <a:pt x="387" y="304"/>
                  <a:pt x="387" y="304"/>
                </a:cubicBezTo>
                <a:cubicBezTo>
                  <a:pt x="387" y="302"/>
                  <a:pt x="388" y="299"/>
                  <a:pt x="387" y="297"/>
                </a:cubicBezTo>
                <a:cubicBezTo>
                  <a:pt x="387" y="296"/>
                  <a:pt x="387" y="296"/>
                  <a:pt x="387" y="295"/>
                </a:cubicBezTo>
                <a:cubicBezTo>
                  <a:pt x="387" y="295"/>
                  <a:pt x="388" y="295"/>
                  <a:pt x="388" y="295"/>
                </a:cubicBezTo>
                <a:cubicBezTo>
                  <a:pt x="388" y="296"/>
                  <a:pt x="388" y="296"/>
                  <a:pt x="388" y="297"/>
                </a:cubicBezTo>
                <a:cubicBezTo>
                  <a:pt x="388" y="298"/>
                  <a:pt x="388" y="299"/>
                  <a:pt x="388" y="301"/>
                </a:cubicBezTo>
                <a:cubicBezTo>
                  <a:pt x="388" y="300"/>
                  <a:pt x="389" y="299"/>
                  <a:pt x="389" y="297"/>
                </a:cubicBezTo>
                <a:cubicBezTo>
                  <a:pt x="389" y="297"/>
                  <a:pt x="389" y="296"/>
                  <a:pt x="389" y="296"/>
                </a:cubicBezTo>
                <a:cubicBezTo>
                  <a:pt x="389" y="295"/>
                  <a:pt x="388" y="294"/>
                  <a:pt x="388" y="293"/>
                </a:cubicBezTo>
                <a:cubicBezTo>
                  <a:pt x="389" y="296"/>
                  <a:pt x="390" y="295"/>
                  <a:pt x="390" y="293"/>
                </a:cubicBezTo>
                <a:cubicBezTo>
                  <a:pt x="391" y="291"/>
                  <a:pt x="391" y="290"/>
                  <a:pt x="390" y="288"/>
                </a:cubicBezTo>
                <a:cubicBezTo>
                  <a:pt x="390" y="286"/>
                  <a:pt x="390" y="284"/>
                  <a:pt x="392" y="284"/>
                </a:cubicBezTo>
                <a:cubicBezTo>
                  <a:pt x="392" y="284"/>
                  <a:pt x="392" y="284"/>
                  <a:pt x="392" y="283"/>
                </a:cubicBezTo>
                <a:cubicBezTo>
                  <a:pt x="392" y="279"/>
                  <a:pt x="392" y="276"/>
                  <a:pt x="391" y="273"/>
                </a:cubicBezTo>
                <a:cubicBezTo>
                  <a:pt x="391" y="272"/>
                  <a:pt x="391" y="271"/>
                  <a:pt x="391" y="270"/>
                </a:cubicBezTo>
                <a:cubicBezTo>
                  <a:pt x="392" y="270"/>
                  <a:pt x="392" y="265"/>
                  <a:pt x="391" y="262"/>
                </a:cubicBezTo>
                <a:cubicBezTo>
                  <a:pt x="391" y="261"/>
                  <a:pt x="390" y="259"/>
                  <a:pt x="391" y="258"/>
                </a:cubicBezTo>
                <a:cubicBezTo>
                  <a:pt x="391" y="260"/>
                  <a:pt x="391" y="261"/>
                  <a:pt x="392" y="262"/>
                </a:cubicBezTo>
                <a:cubicBezTo>
                  <a:pt x="392" y="260"/>
                  <a:pt x="392" y="258"/>
                  <a:pt x="392" y="256"/>
                </a:cubicBezTo>
                <a:cubicBezTo>
                  <a:pt x="392" y="258"/>
                  <a:pt x="393" y="260"/>
                  <a:pt x="394" y="261"/>
                </a:cubicBezTo>
                <a:cubicBezTo>
                  <a:pt x="393" y="258"/>
                  <a:pt x="394" y="257"/>
                  <a:pt x="393" y="254"/>
                </a:cubicBezTo>
                <a:cubicBezTo>
                  <a:pt x="393" y="253"/>
                  <a:pt x="393" y="251"/>
                  <a:pt x="392" y="249"/>
                </a:cubicBezTo>
                <a:cubicBezTo>
                  <a:pt x="392" y="247"/>
                  <a:pt x="391" y="246"/>
                  <a:pt x="391" y="244"/>
                </a:cubicBezTo>
                <a:cubicBezTo>
                  <a:pt x="391" y="243"/>
                  <a:pt x="391" y="241"/>
                  <a:pt x="390" y="239"/>
                </a:cubicBezTo>
                <a:cubicBezTo>
                  <a:pt x="390" y="237"/>
                  <a:pt x="389" y="234"/>
                  <a:pt x="388" y="232"/>
                </a:cubicBezTo>
                <a:cubicBezTo>
                  <a:pt x="388" y="230"/>
                  <a:pt x="387" y="228"/>
                  <a:pt x="386" y="226"/>
                </a:cubicBezTo>
                <a:cubicBezTo>
                  <a:pt x="386" y="224"/>
                  <a:pt x="385" y="223"/>
                  <a:pt x="384" y="221"/>
                </a:cubicBezTo>
                <a:cubicBezTo>
                  <a:pt x="384" y="220"/>
                  <a:pt x="383" y="219"/>
                  <a:pt x="382" y="218"/>
                </a:cubicBezTo>
                <a:cubicBezTo>
                  <a:pt x="382" y="217"/>
                  <a:pt x="381" y="217"/>
                  <a:pt x="381" y="216"/>
                </a:cubicBezTo>
                <a:cubicBezTo>
                  <a:pt x="380" y="216"/>
                  <a:pt x="380" y="215"/>
                  <a:pt x="380" y="215"/>
                </a:cubicBezTo>
                <a:cubicBezTo>
                  <a:pt x="379" y="214"/>
                  <a:pt x="379" y="213"/>
                  <a:pt x="378" y="212"/>
                </a:cubicBezTo>
                <a:cubicBezTo>
                  <a:pt x="379" y="212"/>
                  <a:pt x="379" y="211"/>
                  <a:pt x="379" y="211"/>
                </a:cubicBezTo>
                <a:cubicBezTo>
                  <a:pt x="378" y="211"/>
                  <a:pt x="378" y="210"/>
                  <a:pt x="378" y="210"/>
                </a:cubicBezTo>
                <a:cubicBezTo>
                  <a:pt x="377" y="210"/>
                  <a:pt x="377" y="209"/>
                  <a:pt x="376" y="208"/>
                </a:cubicBezTo>
                <a:cubicBezTo>
                  <a:pt x="376" y="208"/>
                  <a:pt x="376" y="208"/>
                  <a:pt x="376" y="208"/>
                </a:cubicBezTo>
                <a:cubicBezTo>
                  <a:pt x="377" y="208"/>
                  <a:pt x="377" y="208"/>
                  <a:pt x="376" y="207"/>
                </a:cubicBezTo>
                <a:cubicBezTo>
                  <a:pt x="375" y="206"/>
                  <a:pt x="375" y="205"/>
                  <a:pt x="375" y="205"/>
                </a:cubicBezTo>
                <a:cubicBezTo>
                  <a:pt x="374" y="203"/>
                  <a:pt x="373" y="202"/>
                  <a:pt x="372" y="200"/>
                </a:cubicBezTo>
                <a:cubicBezTo>
                  <a:pt x="370" y="199"/>
                  <a:pt x="370" y="200"/>
                  <a:pt x="370" y="200"/>
                </a:cubicBezTo>
                <a:cubicBezTo>
                  <a:pt x="373" y="203"/>
                  <a:pt x="371" y="203"/>
                  <a:pt x="372" y="205"/>
                </a:cubicBezTo>
                <a:cubicBezTo>
                  <a:pt x="373" y="207"/>
                  <a:pt x="374" y="210"/>
                  <a:pt x="375" y="213"/>
                </a:cubicBezTo>
                <a:cubicBezTo>
                  <a:pt x="376" y="213"/>
                  <a:pt x="376" y="213"/>
                  <a:pt x="377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76" y="213"/>
                  <a:pt x="377" y="213"/>
                  <a:pt x="377" y="214"/>
                </a:cubicBezTo>
                <a:cubicBezTo>
                  <a:pt x="379" y="216"/>
                  <a:pt x="378" y="218"/>
                  <a:pt x="380" y="220"/>
                </a:cubicBezTo>
                <a:cubicBezTo>
                  <a:pt x="380" y="220"/>
                  <a:pt x="380" y="220"/>
                  <a:pt x="380" y="220"/>
                </a:cubicBezTo>
                <a:cubicBezTo>
                  <a:pt x="380" y="222"/>
                  <a:pt x="381" y="224"/>
                  <a:pt x="381" y="225"/>
                </a:cubicBezTo>
                <a:cubicBezTo>
                  <a:pt x="381" y="225"/>
                  <a:pt x="381" y="226"/>
                  <a:pt x="381" y="226"/>
                </a:cubicBezTo>
                <a:cubicBezTo>
                  <a:pt x="381" y="227"/>
                  <a:pt x="381" y="227"/>
                  <a:pt x="381" y="227"/>
                </a:cubicBezTo>
                <a:cubicBezTo>
                  <a:pt x="380" y="225"/>
                  <a:pt x="379" y="224"/>
                  <a:pt x="378" y="222"/>
                </a:cubicBezTo>
                <a:cubicBezTo>
                  <a:pt x="378" y="221"/>
                  <a:pt x="378" y="220"/>
                  <a:pt x="378" y="219"/>
                </a:cubicBezTo>
                <a:cubicBezTo>
                  <a:pt x="378" y="219"/>
                  <a:pt x="377" y="218"/>
                  <a:pt x="376" y="217"/>
                </a:cubicBezTo>
                <a:cubicBezTo>
                  <a:pt x="375" y="217"/>
                  <a:pt x="376" y="217"/>
                  <a:pt x="376" y="217"/>
                </a:cubicBezTo>
                <a:cubicBezTo>
                  <a:pt x="376" y="216"/>
                  <a:pt x="376" y="214"/>
                  <a:pt x="374" y="212"/>
                </a:cubicBezTo>
                <a:cubicBezTo>
                  <a:pt x="373" y="211"/>
                  <a:pt x="372" y="211"/>
                  <a:pt x="372" y="211"/>
                </a:cubicBezTo>
                <a:cubicBezTo>
                  <a:pt x="371" y="211"/>
                  <a:pt x="371" y="211"/>
                  <a:pt x="370" y="211"/>
                </a:cubicBezTo>
                <a:cubicBezTo>
                  <a:pt x="370" y="211"/>
                  <a:pt x="370" y="210"/>
                  <a:pt x="369" y="209"/>
                </a:cubicBezTo>
                <a:cubicBezTo>
                  <a:pt x="368" y="209"/>
                  <a:pt x="368" y="208"/>
                  <a:pt x="367" y="208"/>
                </a:cubicBezTo>
                <a:cubicBezTo>
                  <a:pt x="367" y="207"/>
                  <a:pt x="366" y="206"/>
                  <a:pt x="365" y="206"/>
                </a:cubicBezTo>
                <a:cubicBezTo>
                  <a:pt x="365" y="206"/>
                  <a:pt x="363" y="204"/>
                  <a:pt x="363" y="205"/>
                </a:cubicBezTo>
                <a:cubicBezTo>
                  <a:pt x="364" y="206"/>
                  <a:pt x="363" y="206"/>
                  <a:pt x="363" y="206"/>
                </a:cubicBezTo>
                <a:cubicBezTo>
                  <a:pt x="362" y="206"/>
                  <a:pt x="361" y="205"/>
                  <a:pt x="360" y="205"/>
                </a:cubicBezTo>
                <a:cubicBezTo>
                  <a:pt x="360" y="205"/>
                  <a:pt x="359" y="205"/>
                  <a:pt x="358" y="205"/>
                </a:cubicBezTo>
                <a:cubicBezTo>
                  <a:pt x="361" y="207"/>
                  <a:pt x="362" y="209"/>
                  <a:pt x="360" y="210"/>
                </a:cubicBezTo>
                <a:cubicBezTo>
                  <a:pt x="360" y="211"/>
                  <a:pt x="359" y="211"/>
                  <a:pt x="357" y="210"/>
                </a:cubicBezTo>
                <a:cubicBezTo>
                  <a:pt x="357" y="210"/>
                  <a:pt x="357" y="210"/>
                  <a:pt x="357" y="209"/>
                </a:cubicBezTo>
                <a:cubicBezTo>
                  <a:pt x="357" y="209"/>
                  <a:pt x="357" y="209"/>
                  <a:pt x="356" y="208"/>
                </a:cubicBezTo>
                <a:cubicBezTo>
                  <a:pt x="357" y="208"/>
                  <a:pt x="356" y="206"/>
                  <a:pt x="355" y="205"/>
                </a:cubicBezTo>
                <a:cubicBezTo>
                  <a:pt x="354" y="204"/>
                  <a:pt x="353" y="203"/>
                  <a:pt x="353" y="202"/>
                </a:cubicBezTo>
                <a:cubicBezTo>
                  <a:pt x="353" y="203"/>
                  <a:pt x="354" y="203"/>
                  <a:pt x="354" y="203"/>
                </a:cubicBezTo>
                <a:cubicBezTo>
                  <a:pt x="355" y="204"/>
                  <a:pt x="355" y="204"/>
                  <a:pt x="356" y="205"/>
                </a:cubicBezTo>
                <a:cubicBezTo>
                  <a:pt x="356" y="206"/>
                  <a:pt x="356" y="207"/>
                  <a:pt x="357" y="207"/>
                </a:cubicBezTo>
                <a:cubicBezTo>
                  <a:pt x="357" y="207"/>
                  <a:pt x="359" y="207"/>
                  <a:pt x="359" y="207"/>
                </a:cubicBezTo>
                <a:cubicBezTo>
                  <a:pt x="359" y="207"/>
                  <a:pt x="358" y="206"/>
                  <a:pt x="358" y="205"/>
                </a:cubicBezTo>
                <a:cubicBezTo>
                  <a:pt x="355" y="203"/>
                  <a:pt x="355" y="202"/>
                  <a:pt x="353" y="200"/>
                </a:cubicBezTo>
                <a:cubicBezTo>
                  <a:pt x="353" y="200"/>
                  <a:pt x="353" y="199"/>
                  <a:pt x="353" y="199"/>
                </a:cubicBezTo>
                <a:cubicBezTo>
                  <a:pt x="354" y="198"/>
                  <a:pt x="356" y="198"/>
                  <a:pt x="358" y="197"/>
                </a:cubicBezTo>
                <a:cubicBezTo>
                  <a:pt x="358" y="197"/>
                  <a:pt x="359" y="197"/>
                  <a:pt x="359" y="198"/>
                </a:cubicBezTo>
                <a:cubicBezTo>
                  <a:pt x="360" y="200"/>
                  <a:pt x="362" y="200"/>
                  <a:pt x="363" y="200"/>
                </a:cubicBezTo>
                <a:cubicBezTo>
                  <a:pt x="363" y="200"/>
                  <a:pt x="363" y="200"/>
                  <a:pt x="363" y="199"/>
                </a:cubicBezTo>
                <a:cubicBezTo>
                  <a:pt x="365" y="201"/>
                  <a:pt x="367" y="203"/>
                  <a:pt x="368" y="205"/>
                </a:cubicBezTo>
                <a:cubicBezTo>
                  <a:pt x="369" y="206"/>
                  <a:pt x="370" y="207"/>
                  <a:pt x="370" y="207"/>
                </a:cubicBezTo>
                <a:cubicBezTo>
                  <a:pt x="371" y="207"/>
                  <a:pt x="371" y="207"/>
                  <a:pt x="371" y="206"/>
                </a:cubicBezTo>
                <a:cubicBezTo>
                  <a:pt x="370" y="204"/>
                  <a:pt x="370" y="203"/>
                  <a:pt x="369" y="202"/>
                </a:cubicBezTo>
                <a:cubicBezTo>
                  <a:pt x="368" y="199"/>
                  <a:pt x="367" y="197"/>
                  <a:pt x="365" y="194"/>
                </a:cubicBezTo>
                <a:cubicBezTo>
                  <a:pt x="364" y="192"/>
                  <a:pt x="363" y="191"/>
                  <a:pt x="361" y="189"/>
                </a:cubicBezTo>
                <a:cubicBezTo>
                  <a:pt x="359" y="188"/>
                  <a:pt x="359" y="188"/>
                  <a:pt x="360" y="188"/>
                </a:cubicBezTo>
                <a:cubicBezTo>
                  <a:pt x="361" y="188"/>
                  <a:pt x="362" y="188"/>
                  <a:pt x="361" y="187"/>
                </a:cubicBezTo>
                <a:cubicBezTo>
                  <a:pt x="360" y="186"/>
                  <a:pt x="360" y="185"/>
                  <a:pt x="358" y="184"/>
                </a:cubicBezTo>
                <a:cubicBezTo>
                  <a:pt x="357" y="184"/>
                  <a:pt x="356" y="184"/>
                  <a:pt x="356" y="183"/>
                </a:cubicBezTo>
                <a:cubicBezTo>
                  <a:pt x="357" y="182"/>
                  <a:pt x="355" y="180"/>
                  <a:pt x="353" y="179"/>
                </a:cubicBezTo>
                <a:cubicBezTo>
                  <a:pt x="351" y="177"/>
                  <a:pt x="350" y="176"/>
                  <a:pt x="347" y="174"/>
                </a:cubicBezTo>
                <a:cubicBezTo>
                  <a:pt x="346" y="174"/>
                  <a:pt x="344" y="172"/>
                  <a:pt x="342" y="171"/>
                </a:cubicBezTo>
                <a:cubicBezTo>
                  <a:pt x="343" y="171"/>
                  <a:pt x="343" y="171"/>
                  <a:pt x="344" y="171"/>
                </a:cubicBezTo>
                <a:cubicBezTo>
                  <a:pt x="342" y="169"/>
                  <a:pt x="337" y="168"/>
                  <a:pt x="336" y="166"/>
                </a:cubicBezTo>
                <a:cubicBezTo>
                  <a:pt x="335" y="165"/>
                  <a:pt x="334" y="165"/>
                  <a:pt x="332" y="164"/>
                </a:cubicBezTo>
                <a:cubicBezTo>
                  <a:pt x="331" y="163"/>
                  <a:pt x="329" y="162"/>
                  <a:pt x="328" y="161"/>
                </a:cubicBezTo>
                <a:cubicBezTo>
                  <a:pt x="328" y="161"/>
                  <a:pt x="328" y="161"/>
                  <a:pt x="328" y="161"/>
                </a:cubicBezTo>
                <a:cubicBezTo>
                  <a:pt x="326" y="160"/>
                  <a:pt x="324" y="159"/>
                  <a:pt x="322" y="158"/>
                </a:cubicBezTo>
                <a:cubicBezTo>
                  <a:pt x="322" y="158"/>
                  <a:pt x="322" y="158"/>
                  <a:pt x="323" y="158"/>
                </a:cubicBezTo>
                <a:cubicBezTo>
                  <a:pt x="322" y="158"/>
                  <a:pt x="321" y="157"/>
                  <a:pt x="320" y="157"/>
                </a:cubicBezTo>
                <a:cubicBezTo>
                  <a:pt x="319" y="157"/>
                  <a:pt x="319" y="157"/>
                  <a:pt x="318" y="157"/>
                </a:cubicBezTo>
                <a:cubicBezTo>
                  <a:pt x="318" y="157"/>
                  <a:pt x="317" y="156"/>
                  <a:pt x="316" y="156"/>
                </a:cubicBezTo>
                <a:cubicBezTo>
                  <a:pt x="314" y="155"/>
                  <a:pt x="313" y="155"/>
                  <a:pt x="311" y="155"/>
                </a:cubicBezTo>
                <a:cubicBezTo>
                  <a:pt x="308" y="154"/>
                  <a:pt x="308" y="154"/>
                  <a:pt x="308" y="154"/>
                </a:cubicBezTo>
                <a:cubicBezTo>
                  <a:pt x="307" y="154"/>
                  <a:pt x="307" y="154"/>
                  <a:pt x="306" y="154"/>
                </a:cubicBezTo>
                <a:cubicBezTo>
                  <a:pt x="302" y="153"/>
                  <a:pt x="299" y="153"/>
                  <a:pt x="295" y="153"/>
                </a:cubicBezTo>
                <a:cubicBezTo>
                  <a:pt x="292" y="154"/>
                  <a:pt x="288" y="154"/>
                  <a:pt x="285" y="155"/>
                </a:cubicBezTo>
                <a:cubicBezTo>
                  <a:pt x="285" y="155"/>
                  <a:pt x="284" y="155"/>
                  <a:pt x="285" y="156"/>
                </a:cubicBezTo>
                <a:cubicBezTo>
                  <a:pt x="286" y="156"/>
                  <a:pt x="286" y="156"/>
                  <a:pt x="287" y="156"/>
                </a:cubicBezTo>
                <a:cubicBezTo>
                  <a:pt x="286" y="157"/>
                  <a:pt x="285" y="157"/>
                  <a:pt x="283" y="157"/>
                </a:cubicBezTo>
                <a:cubicBezTo>
                  <a:pt x="283" y="157"/>
                  <a:pt x="283" y="158"/>
                  <a:pt x="282" y="157"/>
                </a:cubicBezTo>
                <a:cubicBezTo>
                  <a:pt x="281" y="157"/>
                  <a:pt x="280" y="157"/>
                  <a:pt x="282" y="156"/>
                </a:cubicBezTo>
                <a:cubicBezTo>
                  <a:pt x="283" y="156"/>
                  <a:pt x="283" y="155"/>
                  <a:pt x="282" y="155"/>
                </a:cubicBezTo>
                <a:cubicBezTo>
                  <a:pt x="282" y="155"/>
                  <a:pt x="282" y="155"/>
                  <a:pt x="282" y="154"/>
                </a:cubicBezTo>
                <a:cubicBezTo>
                  <a:pt x="283" y="155"/>
                  <a:pt x="284" y="154"/>
                  <a:pt x="285" y="154"/>
                </a:cubicBezTo>
                <a:cubicBezTo>
                  <a:pt x="289" y="153"/>
                  <a:pt x="292" y="152"/>
                  <a:pt x="296" y="152"/>
                </a:cubicBezTo>
                <a:cubicBezTo>
                  <a:pt x="300" y="152"/>
                  <a:pt x="303" y="153"/>
                  <a:pt x="306" y="152"/>
                </a:cubicBezTo>
                <a:cubicBezTo>
                  <a:pt x="305" y="152"/>
                  <a:pt x="303" y="151"/>
                  <a:pt x="301" y="151"/>
                </a:cubicBezTo>
                <a:cubicBezTo>
                  <a:pt x="300" y="151"/>
                  <a:pt x="299" y="151"/>
                  <a:pt x="298" y="151"/>
                </a:cubicBezTo>
                <a:cubicBezTo>
                  <a:pt x="297" y="149"/>
                  <a:pt x="295" y="150"/>
                  <a:pt x="293" y="149"/>
                </a:cubicBezTo>
                <a:cubicBezTo>
                  <a:pt x="291" y="149"/>
                  <a:pt x="288" y="149"/>
                  <a:pt x="287" y="149"/>
                </a:cubicBezTo>
                <a:cubicBezTo>
                  <a:pt x="286" y="149"/>
                  <a:pt x="286" y="149"/>
                  <a:pt x="285" y="149"/>
                </a:cubicBezTo>
                <a:cubicBezTo>
                  <a:pt x="284" y="149"/>
                  <a:pt x="284" y="149"/>
                  <a:pt x="283" y="149"/>
                </a:cubicBezTo>
                <a:cubicBezTo>
                  <a:pt x="283" y="148"/>
                  <a:pt x="282" y="148"/>
                  <a:pt x="280" y="148"/>
                </a:cubicBezTo>
                <a:cubicBezTo>
                  <a:pt x="279" y="148"/>
                  <a:pt x="278" y="147"/>
                  <a:pt x="276" y="148"/>
                </a:cubicBezTo>
                <a:cubicBezTo>
                  <a:pt x="274" y="148"/>
                  <a:pt x="271" y="148"/>
                  <a:pt x="269" y="147"/>
                </a:cubicBezTo>
                <a:cubicBezTo>
                  <a:pt x="265" y="147"/>
                  <a:pt x="261" y="147"/>
                  <a:pt x="258" y="147"/>
                </a:cubicBezTo>
                <a:cubicBezTo>
                  <a:pt x="256" y="148"/>
                  <a:pt x="254" y="148"/>
                  <a:pt x="252" y="148"/>
                </a:cubicBezTo>
                <a:cubicBezTo>
                  <a:pt x="251" y="148"/>
                  <a:pt x="250" y="148"/>
                  <a:pt x="249" y="149"/>
                </a:cubicBezTo>
                <a:cubicBezTo>
                  <a:pt x="248" y="149"/>
                  <a:pt x="247" y="149"/>
                  <a:pt x="246" y="149"/>
                </a:cubicBezTo>
                <a:cubicBezTo>
                  <a:pt x="245" y="149"/>
                  <a:pt x="244" y="150"/>
                  <a:pt x="244" y="150"/>
                </a:cubicBezTo>
                <a:cubicBezTo>
                  <a:pt x="244" y="151"/>
                  <a:pt x="244" y="151"/>
                  <a:pt x="244" y="151"/>
                </a:cubicBezTo>
                <a:cubicBezTo>
                  <a:pt x="245" y="151"/>
                  <a:pt x="246" y="151"/>
                  <a:pt x="247" y="151"/>
                </a:cubicBezTo>
                <a:cubicBezTo>
                  <a:pt x="250" y="151"/>
                  <a:pt x="253" y="150"/>
                  <a:pt x="254" y="151"/>
                </a:cubicBezTo>
                <a:cubicBezTo>
                  <a:pt x="255" y="151"/>
                  <a:pt x="256" y="151"/>
                  <a:pt x="256" y="151"/>
                </a:cubicBezTo>
                <a:cubicBezTo>
                  <a:pt x="254" y="151"/>
                  <a:pt x="251" y="152"/>
                  <a:pt x="249" y="152"/>
                </a:cubicBezTo>
                <a:cubicBezTo>
                  <a:pt x="248" y="153"/>
                  <a:pt x="247" y="153"/>
                  <a:pt x="245" y="154"/>
                </a:cubicBezTo>
                <a:cubicBezTo>
                  <a:pt x="243" y="154"/>
                  <a:pt x="240" y="155"/>
                  <a:pt x="238" y="156"/>
                </a:cubicBezTo>
                <a:cubicBezTo>
                  <a:pt x="237" y="156"/>
                  <a:pt x="237" y="156"/>
                  <a:pt x="237" y="156"/>
                </a:cubicBezTo>
                <a:cubicBezTo>
                  <a:pt x="235" y="155"/>
                  <a:pt x="232" y="157"/>
                  <a:pt x="230" y="158"/>
                </a:cubicBezTo>
                <a:cubicBezTo>
                  <a:pt x="229" y="158"/>
                  <a:pt x="229" y="159"/>
                  <a:pt x="228" y="159"/>
                </a:cubicBezTo>
                <a:cubicBezTo>
                  <a:pt x="225" y="157"/>
                  <a:pt x="221" y="161"/>
                  <a:pt x="218" y="162"/>
                </a:cubicBezTo>
                <a:cubicBezTo>
                  <a:pt x="217" y="162"/>
                  <a:pt x="216" y="163"/>
                  <a:pt x="215" y="163"/>
                </a:cubicBezTo>
                <a:cubicBezTo>
                  <a:pt x="214" y="164"/>
                  <a:pt x="214" y="164"/>
                  <a:pt x="213" y="164"/>
                </a:cubicBezTo>
                <a:cubicBezTo>
                  <a:pt x="211" y="165"/>
                  <a:pt x="210" y="166"/>
                  <a:pt x="208" y="167"/>
                </a:cubicBezTo>
                <a:cubicBezTo>
                  <a:pt x="206" y="167"/>
                  <a:pt x="205" y="168"/>
                  <a:pt x="203" y="169"/>
                </a:cubicBezTo>
                <a:cubicBezTo>
                  <a:pt x="200" y="171"/>
                  <a:pt x="197" y="174"/>
                  <a:pt x="194" y="176"/>
                </a:cubicBezTo>
                <a:cubicBezTo>
                  <a:pt x="192" y="178"/>
                  <a:pt x="189" y="179"/>
                  <a:pt x="187" y="182"/>
                </a:cubicBezTo>
                <a:cubicBezTo>
                  <a:pt x="186" y="182"/>
                  <a:pt x="185" y="184"/>
                  <a:pt x="184" y="184"/>
                </a:cubicBezTo>
                <a:cubicBezTo>
                  <a:pt x="182" y="184"/>
                  <a:pt x="180" y="190"/>
                  <a:pt x="177" y="190"/>
                </a:cubicBezTo>
                <a:cubicBezTo>
                  <a:pt x="177" y="190"/>
                  <a:pt x="175" y="193"/>
                  <a:pt x="174" y="196"/>
                </a:cubicBezTo>
                <a:cubicBezTo>
                  <a:pt x="174" y="196"/>
                  <a:pt x="174" y="196"/>
                  <a:pt x="173" y="197"/>
                </a:cubicBezTo>
                <a:cubicBezTo>
                  <a:pt x="173" y="196"/>
                  <a:pt x="174" y="195"/>
                  <a:pt x="174" y="194"/>
                </a:cubicBezTo>
                <a:cubicBezTo>
                  <a:pt x="173" y="195"/>
                  <a:pt x="172" y="197"/>
                  <a:pt x="171" y="198"/>
                </a:cubicBezTo>
                <a:cubicBezTo>
                  <a:pt x="170" y="199"/>
                  <a:pt x="169" y="201"/>
                  <a:pt x="168" y="202"/>
                </a:cubicBezTo>
                <a:cubicBezTo>
                  <a:pt x="167" y="204"/>
                  <a:pt x="167" y="205"/>
                  <a:pt x="165" y="205"/>
                </a:cubicBezTo>
                <a:cubicBezTo>
                  <a:pt x="165" y="205"/>
                  <a:pt x="165" y="206"/>
                  <a:pt x="165" y="206"/>
                </a:cubicBezTo>
                <a:cubicBezTo>
                  <a:pt x="164" y="208"/>
                  <a:pt x="163" y="209"/>
                  <a:pt x="163" y="210"/>
                </a:cubicBezTo>
                <a:cubicBezTo>
                  <a:pt x="163" y="210"/>
                  <a:pt x="162" y="214"/>
                  <a:pt x="162" y="211"/>
                </a:cubicBezTo>
                <a:cubicBezTo>
                  <a:pt x="162" y="210"/>
                  <a:pt x="162" y="210"/>
                  <a:pt x="162" y="211"/>
                </a:cubicBezTo>
                <a:cubicBezTo>
                  <a:pt x="161" y="212"/>
                  <a:pt x="160" y="213"/>
                  <a:pt x="160" y="214"/>
                </a:cubicBezTo>
                <a:cubicBezTo>
                  <a:pt x="160" y="214"/>
                  <a:pt x="160" y="215"/>
                  <a:pt x="161" y="215"/>
                </a:cubicBezTo>
                <a:cubicBezTo>
                  <a:pt x="162" y="212"/>
                  <a:pt x="161" y="216"/>
                  <a:pt x="162" y="215"/>
                </a:cubicBezTo>
                <a:cubicBezTo>
                  <a:pt x="162" y="216"/>
                  <a:pt x="162" y="216"/>
                  <a:pt x="161" y="218"/>
                </a:cubicBezTo>
                <a:cubicBezTo>
                  <a:pt x="159" y="223"/>
                  <a:pt x="159" y="223"/>
                  <a:pt x="159" y="223"/>
                </a:cubicBezTo>
                <a:cubicBezTo>
                  <a:pt x="159" y="223"/>
                  <a:pt x="158" y="223"/>
                  <a:pt x="158" y="224"/>
                </a:cubicBezTo>
                <a:cubicBezTo>
                  <a:pt x="158" y="224"/>
                  <a:pt x="158" y="224"/>
                  <a:pt x="158" y="224"/>
                </a:cubicBezTo>
                <a:cubicBezTo>
                  <a:pt x="157" y="224"/>
                  <a:pt x="157" y="225"/>
                  <a:pt x="157" y="226"/>
                </a:cubicBezTo>
                <a:cubicBezTo>
                  <a:pt x="157" y="227"/>
                  <a:pt x="157" y="227"/>
                  <a:pt x="157" y="227"/>
                </a:cubicBezTo>
                <a:cubicBezTo>
                  <a:pt x="157" y="227"/>
                  <a:pt x="157" y="227"/>
                  <a:pt x="157" y="227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6" y="228"/>
                  <a:pt x="155" y="229"/>
                  <a:pt x="155" y="231"/>
                </a:cubicBezTo>
                <a:cubicBezTo>
                  <a:pt x="155" y="231"/>
                  <a:pt x="155" y="232"/>
                  <a:pt x="155" y="232"/>
                </a:cubicBezTo>
                <a:cubicBezTo>
                  <a:pt x="155" y="233"/>
                  <a:pt x="155" y="234"/>
                  <a:pt x="154" y="234"/>
                </a:cubicBezTo>
                <a:cubicBezTo>
                  <a:pt x="154" y="234"/>
                  <a:pt x="154" y="234"/>
                  <a:pt x="154" y="235"/>
                </a:cubicBezTo>
                <a:cubicBezTo>
                  <a:pt x="154" y="235"/>
                  <a:pt x="154" y="235"/>
                  <a:pt x="154" y="236"/>
                </a:cubicBezTo>
                <a:cubicBezTo>
                  <a:pt x="154" y="236"/>
                  <a:pt x="154" y="237"/>
                  <a:pt x="154" y="237"/>
                </a:cubicBezTo>
                <a:cubicBezTo>
                  <a:pt x="153" y="237"/>
                  <a:pt x="153" y="237"/>
                  <a:pt x="152" y="237"/>
                </a:cubicBezTo>
                <a:cubicBezTo>
                  <a:pt x="153" y="238"/>
                  <a:pt x="153" y="238"/>
                  <a:pt x="153" y="239"/>
                </a:cubicBezTo>
                <a:cubicBezTo>
                  <a:pt x="153" y="239"/>
                  <a:pt x="153" y="239"/>
                  <a:pt x="153" y="240"/>
                </a:cubicBezTo>
                <a:cubicBezTo>
                  <a:pt x="152" y="241"/>
                  <a:pt x="152" y="243"/>
                  <a:pt x="152" y="245"/>
                </a:cubicBezTo>
                <a:cubicBezTo>
                  <a:pt x="151" y="247"/>
                  <a:pt x="151" y="249"/>
                  <a:pt x="150" y="251"/>
                </a:cubicBezTo>
                <a:cubicBezTo>
                  <a:pt x="150" y="254"/>
                  <a:pt x="149" y="256"/>
                  <a:pt x="150" y="259"/>
                </a:cubicBezTo>
                <a:cubicBezTo>
                  <a:pt x="149" y="260"/>
                  <a:pt x="149" y="260"/>
                  <a:pt x="149" y="261"/>
                </a:cubicBezTo>
                <a:cubicBezTo>
                  <a:pt x="149" y="262"/>
                  <a:pt x="149" y="263"/>
                  <a:pt x="149" y="264"/>
                </a:cubicBezTo>
                <a:cubicBezTo>
                  <a:pt x="149" y="265"/>
                  <a:pt x="149" y="267"/>
                  <a:pt x="149" y="269"/>
                </a:cubicBezTo>
                <a:cubicBezTo>
                  <a:pt x="148" y="270"/>
                  <a:pt x="149" y="271"/>
                  <a:pt x="149" y="273"/>
                </a:cubicBezTo>
                <a:cubicBezTo>
                  <a:pt x="149" y="273"/>
                  <a:pt x="150" y="273"/>
                  <a:pt x="150" y="273"/>
                </a:cubicBezTo>
                <a:cubicBezTo>
                  <a:pt x="150" y="274"/>
                  <a:pt x="150" y="273"/>
                  <a:pt x="150" y="273"/>
                </a:cubicBezTo>
                <a:cubicBezTo>
                  <a:pt x="149" y="270"/>
                  <a:pt x="150" y="271"/>
                  <a:pt x="150" y="271"/>
                </a:cubicBezTo>
                <a:cubicBezTo>
                  <a:pt x="151" y="269"/>
                  <a:pt x="152" y="265"/>
                  <a:pt x="152" y="263"/>
                </a:cubicBezTo>
                <a:cubicBezTo>
                  <a:pt x="153" y="262"/>
                  <a:pt x="153" y="260"/>
                  <a:pt x="153" y="259"/>
                </a:cubicBezTo>
                <a:cubicBezTo>
                  <a:pt x="154" y="258"/>
                  <a:pt x="154" y="256"/>
                  <a:pt x="154" y="254"/>
                </a:cubicBezTo>
                <a:cubicBezTo>
                  <a:pt x="155" y="256"/>
                  <a:pt x="155" y="256"/>
                  <a:pt x="155" y="254"/>
                </a:cubicBezTo>
                <a:cubicBezTo>
                  <a:pt x="156" y="252"/>
                  <a:pt x="155" y="250"/>
                  <a:pt x="156" y="250"/>
                </a:cubicBezTo>
                <a:cubicBezTo>
                  <a:pt x="158" y="250"/>
                  <a:pt x="158" y="245"/>
                  <a:pt x="159" y="243"/>
                </a:cubicBezTo>
                <a:cubicBezTo>
                  <a:pt x="161" y="240"/>
                  <a:pt x="163" y="236"/>
                  <a:pt x="164" y="232"/>
                </a:cubicBezTo>
                <a:cubicBezTo>
                  <a:pt x="165" y="229"/>
                  <a:pt x="167" y="228"/>
                  <a:pt x="169" y="225"/>
                </a:cubicBezTo>
                <a:cubicBezTo>
                  <a:pt x="169" y="224"/>
                  <a:pt x="170" y="223"/>
                  <a:pt x="171" y="222"/>
                </a:cubicBezTo>
                <a:cubicBezTo>
                  <a:pt x="171" y="220"/>
                  <a:pt x="172" y="219"/>
                  <a:pt x="173" y="218"/>
                </a:cubicBezTo>
                <a:cubicBezTo>
                  <a:pt x="174" y="216"/>
                  <a:pt x="176" y="214"/>
                  <a:pt x="178" y="212"/>
                </a:cubicBezTo>
                <a:cubicBezTo>
                  <a:pt x="178" y="211"/>
                  <a:pt x="179" y="210"/>
                  <a:pt x="180" y="209"/>
                </a:cubicBezTo>
                <a:cubicBezTo>
                  <a:pt x="181" y="208"/>
                  <a:pt x="182" y="206"/>
                  <a:pt x="183" y="205"/>
                </a:cubicBezTo>
                <a:cubicBezTo>
                  <a:pt x="183" y="205"/>
                  <a:pt x="184" y="204"/>
                  <a:pt x="185" y="204"/>
                </a:cubicBezTo>
                <a:cubicBezTo>
                  <a:pt x="187" y="202"/>
                  <a:pt x="189" y="201"/>
                  <a:pt x="191" y="199"/>
                </a:cubicBezTo>
                <a:cubicBezTo>
                  <a:pt x="191" y="199"/>
                  <a:pt x="192" y="199"/>
                  <a:pt x="192" y="199"/>
                </a:cubicBezTo>
                <a:cubicBezTo>
                  <a:pt x="192" y="199"/>
                  <a:pt x="192" y="199"/>
                  <a:pt x="192" y="199"/>
                </a:cubicBezTo>
                <a:cubicBezTo>
                  <a:pt x="191" y="200"/>
                  <a:pt x="191" y="201"/>
                  <a:pt x="190" y="201"/>
                </a:cubicBezTo>
                <a:cubicBezTo>
                  <a:pt x="190" y="200"/>
                  <a:pt x="191" y="200"/>
                  <a:pt x="191" y="199"/>
                </a:cubicBezTo>
                <a:cubicBezTo>
                  <a:pt x="190" y="201"/>
                  <a:pt x="188" y="202"/>
                  <a:pt x="186" y="203"/>
                </a:cubicBezTo>
                <a:cubicBezTo>
                  <a:pt x="185" y="204"/>
                  <a:pt x="186" y="205"/>
                  <a:pt x="185" y="205"/>
                </a:cubicBezTo>
                <a:cubicBezTo>
                  <a:pt x="184" y="205"/>
                  <a:pt x="184" y="206"/>
                  <a:pt x="184" y="208"/>
                </a:cubicBezTo>
                <a:cubicBezTo>
                  <a:pt x="183" y="208"/>
                  <a:pt x="183" y="209"/>
                  <a:pt x="183" y="209"/>
                </a:cubicBezTo>
                <a:cubicBezTo>
                  <a:pt x="183" y="207"/>
                  <a:pt x="181" y="209"/>
                  <a:pt x="181" y="210"/>
                </a:cubicBezTo>
                <a:cubicBezTo>
                  <a:pt x="180" y="211"/>
                  <a:pt x="179" y="212"/>
                  <a:pt x="178" y="214"/>
                </a:cubicBezTo>
                <a:cubicBezTo>
                  <a:pt x="177" y="215"/>
                  <a:pt x="176" y="216"/>
                  <a:pt x="175" y="217"/>
                </a:cubicBezTo>
                <a:cubicBezTo>
                  <a:pt x="173" y="220"/>
                  <a:pt x="171" y="223"/>
                  <a:pt x="170" y="226"/>
                </a:cubicBezTo>
                <a:cubicBezTo>
                  <a:pt x="169" y="227"/>
                  <a:pt x="168" y="228"/>
                  <a:pt x="167" y="229"/>
                </a:cubicBezTo>
                <a:cubicBezTo>
                  <a:pt x="167" y="231"/>
                  <a:pt x="166" y="232"/>
                  <a:pt x="165" y="233"/>
                </a:cubicBezTo>
                <a:cubicBezTo>
                  <a:pt x="164" y="236"/>
                  <a:pt x="163" y="237"/>
                  <a:pt x="163" y="239"/>
                </a:cubicBezTo>
                <a:cubicBezTo>
                  <a:pt x="162" y="241"/>
                  <a:pt x="162" y="243"/>
                  <a:pt x="162" y="247"/>
                </a:cubicBezTo>
                <a:cubicBezTo>
                  <a:pt x="162" y="247"/>
                  <a:pt x="162" y="248"/>
                  <a:pt x="162" y="248"/>
                </a:cubicBezTo>
                <a:cubicBezTo>
                  <a:pt x="161" y="250"/>
                  <a:pt x="161" y="247"/>
                  <a:pt x="160" y="248"/>
                </a:cubicBezTo>
                <a:cubicBezTo>
                  <a:pt x="160" y="251"/>
                  <a:pt x="160" y="253"/>
                  <a:pt x="159" y="256"/>
                </a:cubicBezTo>
                <a:cubicBezTo>
                  <a:pt x="159" y="256"/>
                  <a:pt x="159" y="258"/>
                  <a:pt x="159" y="259"/>
                </a:cubicBezTo>
                <a:cubicBezTo>
                  <a:pt x="159" y="260"/>
                  <a:pt x="159" y="261"/>
                  <a:pt x="159" y="261"/>
                </a:cubicBezTo>
                <a:cubicBezTo>
                  <a:pt x="160" y="260"/>
                  <a:pt x="160" y="260"/>
                  <a:pt x="160" y="261"/>
                </a:cubicBezTo>
                <a:cubicBezTo>
                  <a:pt x="161" y="263"/>
                  <a:pt x="160" y="261"/>
                  <a:pt x="160" y="262"/>
                </a:cubicBezTo>
                <a:cubicBezTo>
                  <a:pt x="160" y="263"/>
                  <a:pt x="159" y="263"/>
                  <a:pt x="159" y="264"/>
                </a:cubicBezTo>
                <a:cubicBezTo>
                  <a:pt x="159" y="263"/>
                  <a:pt x="159" y="262"/>
                  <a:pt x="159" y="262"/>
                </a:cubicBezTo>
                <a:cubicBezTo>
                  <a:pt x="159" y="261"/>
                  <a:pt x="159" y="261"/>
                  <a:pt x="158" y="260"/>
                </a:cubicBezTo>
                <a:cubicBezTo>
                  <a:pt x="158" y="263"/>
                  <a:pt x="158" y="267"/>
                  <a:pt x="157" y="270"/>
                </a:cubicBezTo>
                <a:cubicBezTo>
                  <a:pt x="157" y="270"/>
                  <a:pt x="157" y="274"/>
                  <a:pt x="159" y="274"/>
                </a:cubicBezTo>
                <a:cubicBezTo>
                  <a:pt x="159" y="274"/>
                  <a:pt x="159" y="274"/>
                  <a:pt x="159" y="275"/>
                </a:cubicBezTo>
                <a:cubicBezTo>
                  <a:pt x="159" y="276"/>
                  <a:pt x="160" y="278"/>
                  <a:pt x="160" y="279"/>
                </a:cubicBezTo>
                <a:cubicBezTo>
                  <a:pt x="160" y="278"/>
                  <a:pt x="160" y="277"/>
                  <a:pt x="160" y="276"/>
                </a:cubicBezTo>
                <a:cubicBezTo>
                  <a:pt x="160" y="275"/>
                  <a:pt x="160" y="274"/>
                  <a:pt x="160" y="273"/>
                </a:cubicBezTo>
                <a:cubicBezTo>
                  <a:pt x="161" y="272"/>
                  <a:pt x="161" y="271"/>
                  <a:pt x="161" y="270"/>
                </a:cubicBezTo>
                <a:cubicBezTo>
                  <a:pt x="161" y="267"/>
                  <a:pt x="161" y="265"/>
                  <a:pt x="161" y="262"/>
                </a:cubicBezTo>
                <a:cubicBezTo>
                  <a:pt x="161" y="261"/>
                  <a:pt x="161" y="260"/>
                  <a:pt x="161" y="260"/>
                </a:cubicBezTo>
                <a:cubicBezTo>
                  <a:pt x="162" y="260"/>
                  <a:pt x="162" y="259"/>
                  <a:pt x="162" y="257"/>
                </a:cubicBezTo>
                <a:cubicBezTo>
                  <a:pt x="162" y="255"/>
                  <a:pt x="162" y="252"/>
                  <a:pt x="163" y="252"/>
                </a:cubicBezTo>
                <a:cubicBezTo>
                  <a:pt x="164" y="251"/>
                  <a:pt x="164" y="248"/>
                  <a:pt x="165" y="247"/>
                </a:cubicBezTo>
                <a:cubicBezTo>
                  <a:pt x="165" y="246"/>
                  <a:pt x="164" y="243"/>
                  <a:pt x="166" y="243"/>
                </a:cubicBezTo>
                <a:cubicBezTo>
                  <a:pt x="166" y="244"/>
                  <a:pt x="166" y="243"/>
                  <a:pt x="166" y="242"/>
                </a:cubicBezTo>
                <a:cubicBezTo>
                  <a:pt x="167" y="240"/>
                  <a:pt x="168" y="238"/>
                  <a:pt x="169" y="236"/>
                </a:cubicBezTo>
                <a:cubicBezTo>
                  <a:pt x="170" y="235"/>
                  <a:pt x="170" y="233"/>
                  <a:pt x="171" y="230"/>
                </a:cubicBezTo>
                <a:cubicBezTo>
                  <a:pt x="171" y="229"/>
                  <a:pt x="171" y="230"/>
                  <a:pt x="171" y="230"/>
                </a:cubicBezTo>
                <a:cubicBezTo>
                  <a:pt x="172" y="228"/>
                  <a:pt x="174" y="227"/>
                  <a:pt x="175" y="225"/>
                </a:cubicBezTo>
                <a:cubicBezTo>
                  <a:pt x="175" y="224"/>
                  <a:pt x="176" y="223"/>
                  <a:pt x="176" y="222"/>
                </a:cubicBezTo>
                <a:cubicBezTo>
                  <a:pt x="177" y="221"/>
                  <a:pt x="177" y="219"/>
                  <a:pt x="178" y="218"/>
                </a:cubicBezTo>
                <a:cubicBezTo>
                  <a:pt x="178" y="218"/>
                  <a:pt x="178" y="216"/>
                  <a:pt x="179" y="217"/>
                </a:cubicBezTo>
                <a:cubicBezTo>
                  <a:pt x="179" y="217"/>
                  <a:pt x="178" y="218"/>
                  <a:pt x="178" y="218"/>
                </a:cubicBezTo>
                <a:cubicBezTo>
                  <a:pt x="179" y="217"/>
                  <a:pt x="180" y="216"/>
                  <a:pt x="181" y="214"/>
                </a:cubicBezTo>
                <a:cubicBezTo>
                  <a:pt x="182" y="212"/>
                  <a:pt x="183" y="211"/>
                  <a:pt x="184" y="210"/>
                </a:cubicBezTo>
                <a:cubicBezTo>
                  <a:pt x="185" y="209"/>
                  <a:pt x="186" y="208"/>
                  <a:pt x="187" y="206"/>
                </a:cubicBezTo>
                <a:cubicBezTo>
                  <a:pt x="188" y="207"/>
                  <a:pt x="188" y="204"/>
                  <a:pt x="189" y="203"/>
                </a:cubicBezTo>
                <a:cubicBezTo>
                  <a:pt x="190" y="204"/>
                  <a:pt x="190" y="204"/>
                  <a:pt x="191" y="202"/>
                </a:cubicBezTo>
                <a:cubicBezTo>
                  <a:pt x="193" y="201"/>
                  <a:pt x="194" y="199"/>
                  <a:pt x="195" y="198"/>
                </a:cubicBezTo>
                <a:cubicBezTo>
                  <a:pt x="195" y="198"/>
                  <a:pt x="196" y="197"/>
                  <a:pt x="197" y="197"/>
                </a:cubicBezTo>
                <a:cubicBezTo>
                  <a:pt x="197" y="196"/>
                  <a:pt x="198" y="196"/>
                  <a:pt x="198" y="195"/>
                </a:cubicBezTo>
                <a:cubicBezTo>
                  <a:pt x="199" y="194"/>
                  <a:pt x="201" y="194"/>
                  <a:pt x="202" y="193"/>
                </a:cubicBezTo>
                <a:cubicBezTo>
                  <a:pt x="202" y="192"/>
                  <a:pt x="202" y="192"/>
                  <a:pt x="202" y="192"/>
                </a:cubicBezTo>
                <a:cubicBezTo>
                  <a:pt x="203" y="191"/>
                  <a:pt x="203" y="191"/>
                  <a:pt x="204" y="191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204" y="191"/>
                  <a:pt x="204" y="190"/>
                  <a:pt x="205" y="190"/>
                </a:cubicBezTo>
                <a:cubicBezTo>
                  <a:pt x="205" y="190"/>
                  <a:pt x="206" y="190"/>
                  <a:pt x="207" y="189"/>
                </a:cubicBezTo>
                <a:cubicBezTo>
                  <a:pt x="208" y="188"/>
                  <a:pt x="208" y="188"/>
                  <a:pt x="209" y="187"/>
                </a:cubicBezTo>
                <a:cubicBezTo>
                  <a:pt x="210" y="187"/>
                  <a:pt x="212" y="186"/>
                  <a:pt x="214" y="184"/>
                </a:cubicBezTo>
                <a:cubicBezTo>
                  <a:pt x="214" y="184"/>
                  <a:pt x="214" y="184"/>
                  <a:pt x="214" y="183"/>
                </a:cubicBezTo>
                <a:cubicBezTo>
                  <a:pt x="216" y="183"/>
                  <a:pt x="217" y="181"/>
                  <a:pt x="219" y="180"/>
                </a:cubicBezTo>
                <a:cubicBezTo>
                  <a:pt x="218" y="181"/>
                  <a:pt x="217" y="182"/>
                  <a:pt x="217" y="183"/>
                </a:cubicBezTo>
                <a:cubicBezTo>
                  <a:pt x="219" y="182"/>
                  <a:pt x="220" y="180"/>
                  <a:pt x="222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79"/>
                  <a:pt x="221" y="180"/>
                  <a:pt x="222" y="180"/>
                </a:cubicBezTo>
                <a:cubicBezTo>
                  <a:pt x="223" y="180"/>
                  <a:pt x="224" y="179"/>
                  <a:pt x="225" y="178"/>
                </a:cubicBezTo>
                <a:cubicBezTo>
                  <a:pt x="226" y="177"/>
                  <a:pt x="227" y="176"/>
                  <a:pt x="227" y="177"/>
                </a:cubicBezTo>
                <a:cubicBezTo>
                  <a:pt x="227" y="178"/>
                  <a:pt x="229" y="177"/>
                  <a:pt x="230" y="176"/>
                </a:cubicBezTo>
                <a:cubicBezTo>
                  <a:pt x="231" y="176"/>
                  <a:pt x="231" y="175"/>
                  <a:pt x="232" y="175"/>
                </a:cubicBezTo>
                <a:cubicBezTo>
                  <a:pt x="233" y="175"/>
                  <a:pt x="234" y="175"/>
                  <a:pt x="236" y="174"/>
                </a:cubicBezTo>
                <a:cubicBezTo>
                  <a:pt x="237" y="174"/>
                  <a:pt x="239" y="173"/>
                  <a:pt x="240" y="173"/>
                </a:cubicBezTo>
                <a:cubicBezTo>
                  <a:pt x="241" y="172"/>
                  <a:pt x="241" y="172"/>
                  <a:pt x="241" y="173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43" y="172"/>
                  <a:pt x="245" y="172"/>
                  <a:pt x="246" y="172"/>
                </a:cubicBezTo>
                <a:cubicBezTo>
                  <a:pt x="243" y="173"/>
                  <a:pt x="243" y="173"/>
                  <a:pt x="243" y="173"/>
                </a:cubicBezTo>
                <a:cubicBezTo>
                  <a:pt x="242" y="173"/>
                  <a:pt x="240" y="174"/>
                  <a:pt x="240" y="174"/>
                </a:cubicBezTo>
                <a:cubicBezTo>
                  <a:pt x="238" y="174"/>
                  <a:pt x="237" y="176"/>
                  <a:pt x="235" y="176"/>
                </a:cubicBezTo>
                <a:cubicBezTo>
                  <a:pt x="234" y="176"/>
                  <a:pt x="234" y="177"/>
                  <a:pt x="233" y="177"/>
                </a:cubicBezTo>
                <a:cubicBezTo>
                  <a:pt x="233" y="178"/>
                  <a:pt x="234" y="177"/>
                  <a:pt x="235" y="177"/>
                </a:cubicBezTo>
                <a:cubicBezTo>
                  <a:pt x="237" y="176"/>
                  <a:pt x="238" y="177"/>
                  <a:pt x="240" y="175"/>
                </a:cubicBezTo>
                <a:cubicBezTo>
                  <a:pt x="241" y="174"/>
                  <a:pt x="241" y="175"/>
                  <a:pt x="241" y="175"/>
                </a:cubicBezTo>
                <a:cubicBezTo>
                  <a:pt x="240" y="177"/>
                  <a:pt x="242" y="175"/>
                  <a:pt x="242" y="175"/>
                </a:cubicBezTo>
                <a:cubicBezTo>
                  <a:pt x="244" y="174"/>
                  <a:pt x="245" y="174"/>
                  <a:pt x="246" y="174"/>
                </a:cubicBezTo>
                <a:cubicBezTo>
                  <a:pt x="248" y="174"/>
                  <a:pt x="249" y="174"/>
                  <a:pt x="251" y="173"/>
                </a:cubicBezTo>
                <a:cubicBezTo>
                  <a:pt x="251" y="173"/>
                  <a:pt x="251" y="173"/>
                  <a:pt x="251" y="173"/>
                </a:cubicBezTo>
                <a:cubicBezTo>
                  <a:pt x="251" y="173"/>
                  <a:pt x="252" y="173"/>
                  <a:pt x="252" y="173"/>
                </a:cubicBezTo>
                <a:cubicBezTo>
                  <a:pt x="251" y="173"/>
                  <a:pt x="249" y="174"/>
                  <a:pt x="247" y="175"/>
                </a:cubicBezTo>
                <a:cubicBezTo>
                  <a:pt x="247" y="175"/>
                  <a:pt x="247" y="175"/>
                  <a:pt x="246" y="175"/>
                </a:cubicBezTo>
                <a:cubicBezTo>
                  <a:pt x="246" y="175"/>
                  <a:pt x="247" y="175"/>
                  <a:pt x="247" y="175"/>
                </a:cubicBezTo>
                <a:cubicBezTo>
                  <a:pt x="248" y="174"/>
                  <a:pt x="247" y="174"/>
                  <a:pt x="247" y="174"/>
                </a:cubicBezTo>
                <a:cubicBezTo>
                  <a:pt x="246" y="174"/>
                  <a:pt x="245" y="175"/>
                  <a:pt x="245" y="175"/>
                </a:cubicBezTo>
                <a:cubicBezTo>
                  <a:pt x="242" y="175"/>
                  <a:pt x="240" y="177"/>
                  <a:pt x="238" y="177"/>
                </a:cubicBezTo>
                <a:cubicBezTo>
                  <a:pt x="236" y="178"/>
                  <a:pt x="234" y="178"/>
                  <a:pt x="232" y="180"/>
                </a:cubicBezTo>
                <a:cubicBezTo>
                  <a:pt x="232" y="180"/>
                  <a:pt x="231" y="180"/>
                  <a:pt x="231" y="180"/>
                </a:cubicBezTo>
                <a:cubicBezTo>
                  <a:pt x="231" y="178"/>
                  <a:pt x="229" y="180"/>
                  <a:pt x="228" y="181"/>
                </a:cubicBezTo>
                <a:cubicBezTo>
                  <a:pt x="227" y="181"/>
                  <a:pt x="226" y="181"/>
                  <a:pt x="225" y="182"/>
                </a:cubicBezTo>
                <a:cubicBezTo>
                  <a:pt x="225" y="182"/>
                  <a:pt x="224" y="183"/>
                  <a:pt x="223" y="183"/>
                </a:cubicBezTo>
                <a:cubicBezTo>
                  <a:pt x="222" y="184"/>
                  <a:pt x="220" y="184"/>
                  <a:pt x="219" y="186"/>
                </a:cubicBezTo>
                <a:cubicBezTo>
                  <a:pt x="218" y="186"/>
                  <a:pt x="218" y="186"/>
                  <a:pt x="218" y="186"/>
                </a:cubicBezTo>
                <a:cubicBezTo>
                  <a:pt x="218" y="184"/>
                  <a:pt x="216" y="187"/>
                  <a:pt x="215" y="187"/>
                </a:cubicBezTo>
                <a:cubicBezTo>
                  <a:pt x="213" y="188"/>
                  <a:pt x="209" y="191"/>
                  <a:pt x="207" y="193"/>
                </a:cubicBezTo>
                <a:cubicBezTo>
                  <a:pt x="208" y="191"/>
                  <a:pt x="210" y="190"/>
                  <a:pt x="212" y="188"/>
                </a:cubicBezTo>
                <a:cubicBezTo>
                  <a:pt x="211" y="189"/>
                  <a:pt x="209" y="189"/>
                  <a:pt x="208" y="190"/>
                </a:cubicBezTo>
                <a:cubicBezTo>
                  <a:pt x="208" y="190"/>
                  <a:pt x="207" y="191"/>
                  <a:pt x="207" y="191"/>
                </a:cubicBezTo>
                <a:cubicBezTo>
                  <a:pt x="206" y="192"/>
                  <a:pt x="206" y="192"/>
                  <a:pt x="205" y="193"/>
                </a:cubicBezTo>
                <a:cubicBezTo>
                  <a:pt x="205" y="193"/>
                  <a:pt x="205" y="194"/>
                  <a:pt x="205" y="194"/>
                </a:cubicBezTo>
                <a:cubicBezTo>
                  <a:pt x="204" y="195"/>
                  <a:pt x="202" y="196"/>
                  <a:pt x="201" y="197"/>
                </a:cubicBezTo>
                <a:cubicBezTo>
                  <a:pt x="200" y="198"/>
                  <a:pt x="199" y="199"/>
                  <a:pt x="198" y="200"/>
                </a:cubicBezTo>
                <a:cubicBezTo>
                  <a:pt x="198" y="200"/>
                  <a:pt x="198" y="199"/>
                  <a:pt x="198" y="199"/>
                </a:cubicBezTo>
                <a:cubicBezTo>
                  <a:pt x="196" y="201"/>
                  <a:pt x="195" y="203"/>
                  <a:pt x="194" y="204"/>
                </a:cubicBezTo>
                <a:cubicBezTo>
                  <a:pt x="194" y="204"/>
                  <a:pt x="194" y="204"/>
                  <a:pt x="193" y="204"/>
                </a:cubicBezTo>
                <a:cubicBezTo>
                  <a:pt x="193" y="205"/>
                  <a:pt x="193" y="205"/>
                  <a:pt x="193" y="205"/>
                </a:cubicBezTo>
                <a:cubicBezTo>
                  <a:pt x="193" y="205"/>
                  <a:pt x="193" y="205"/>
                  <a:pt x="193" y="205"/>
                </a:cubicBezTo>
                <a:cubicBezTo>
                  <a:pt x="192" y="205"/>
                  <a:pt x="192" y="206"/>
                  <a:pt x="191" y="207"/>
                </a:cubicBezTo>
                <a:cubicBezTo>
                  <a:pt x="190" y="208"/>
                  <a:pt x="190" y="210"/>
                  <a:pt x="189" y="210"/>
                </a:cubicBezTo>
                <a:cubicBezTo>
                  <a:pt x="188" y="212"/>
                  <a:pt x="186" y="212"/>
                  <a:pt x="185" y="215"/>
                </a:cubicBezTo>
                <a:cubicBezTo>
                  <a:pt x="184" y="216"/>
                  <a:pt x="182" y="218"/>
                  <a:pt x="181" y="220"/>
                </a:cubicBezTo>
                <a:cubicBezTo>
                  <a:pt x="180" y="221"/>
                  <a:pt x="180" y="222"/>
                  <a:pt x="179" y="223"/>
                </a:cubicBezTo>
                <a:cubicBezTo>
                  <a:pt x="179" y="224"/>
                  <a:pt x="178" y="226"/>
                  <a:pt x="177" y="226"/>
                </a:cubicBezTo>
                <a:cubicBezTo>
                  <a:pt x="177" y="227"/>
                  <a:pt x="177" y="230"/>
                  <a:pt x="176" y="230"/>
                </a:cubicBezTo>
                <a:cubicBezTo>
                  <a:pt x="175" y="232"/>
                  <a:pt x="175" y="232"/>
                  <a:pt x="174" y="233"/>
                </a:cubicBezTo>
                <a:cubicBezTo>
                  <a:pt x="174" y="233"/>
                  <a:pt x="173" y="234"/>
                  <a:pt x="173" y="235"/>
                </a:cubicBezTo>
                <a:cubicBezTo>
                  <a:pt x="173" y="236"/>
                  <a:pt x="173" y="237"/>
                  <a:pt x="172" y="238"/>
                </a:cubicBezTo>
                <a:cubicBezTo>
                  <a:pt x="172" y="240"/>
                  <a:pt x="171" y="241"/>
                  <a:pt x="170" y="243"/>
                </a:cubicBezTo>
                <a:cubicBezTo>
                  <a:pt x="169" y="245"/>
                  <a:pt x="169" y="246"/>
                  <a:pt x="169" y="249"/>
                </a:cubicBezTo>
                <a:cubicBezTo>
                  <a:pt x="169" y="250"/>
                  <a:pt x="169" y="250"/>
                  <a:pt x="169" y="249"/>
                </a:cubicBezTo>
                <a:cubicBezTo>
                  <a:pt x="168" y="248"/>
                  <a:pt x="168" y="249"/>
                  <a:pt x="168" y="250"/>
                </a:cubicBezTo>
                <a:cubicBezTo>
                  <a:pt x="166" y="259"/>
                  <a:pt x="163" y="269"/>
                  <a:pt x="165" y="279"/>
                </a:cubicBezTo>
                <a:cubicBezTo>
                  <a:pt x="165" y="280"/>
                  <a:pt x="165" y="280"/>
                  <a:pt x="164" y="280"/>
                </a:cubicBezTo>
                <a:cubicBezTo>
                  <a:pt x="164" y="281"/>
                  <a:pt x="164" y="282"/>
                  <a:pt x="164" y="284"/>
                </a:cubicBezTo>
                <a:cubicBezTo>
                  <a:pt x="164" y="285"/>
                  <a:pt x="164" y="286"/>
                  <a:pt x="164" y="287"/>
                </a:cubicBezTo>
                <a:cubicBezTo>
                  <a:pt x="164" y="288"/>
                  <a:pt x="165" y="289"/>
                  <a:pt x="166" y="290"/>
                </a:cubicBezTo>
                <a:cubicBezTo>
                  <a:pt x="166" y="290"/>
                  <a:pt x="166" y="291"/>
                  <a:pt x="166" y="291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4" y="289"/>
                  <a:pt x="165" y="291"/>
                  <a:pt x="165" y="292"/>
                </a:cubicBezTo>
                <a:cubicBezTo>
                  <a:pt x="165" y="294"/>
                  <a:pt x="165" y="296"/>
                  <a:pt x="166" y="298"/>
                </a:cubicBezTo>
                <a:cubicBezTo>
                  <a:pt x="166" y="300"/>
                  <a:pt x="167" y="302"/>
                  <a:pt x="167" y="304"/>
                </a:cubicBezTo>
                <a:cubicBezTo>
                  <a:pt x="168" y="306"/>
                  <a:pt x="167" y="309"/>
                  <a:pt x="170" y="311"/>
                </a:cubicBezTo>
                <a:cubicBezTo>
                  <a:pt x="169" y="312"/>
                  <a:pt x="169" y="313"/>
                  <a:pt x="170" y="315"/>
                </a:cubicBezTo>
                <a:cubicBezTo>
                  <a:pt x="171" y="316"/>
                  <a:pt x="172" y="318"/>
                  <a:pt x="173" y="319"/>
                </a:cubicBezTo>
                <a:cubicBezTo>
                  <a:pt x="172" y="319"/>
                  <a:pt x="172" y="318"/>
                  <a:pt x="171" y="317"/>
                </a:cubicBezTo>
                <a:cubicBezTo>
                  <a:pt x="172" y="320"/>
                  <a:pt x="172" y="322"/>
                  <a:pt x="175" y="324"/>
                </a:cubicBezTo>
                <a:cubicBezTo>
                  <a:pt x="175" y="325"/>
                  <a:pt x="176" y="327"/>
                  <a:pt x="176" y="327"/>
                </a:cubicBezTo>
                <a:cubicBezTo>
                  <a:pt x="175" y="328"/>
                  <a:pt x="178" y="331"/>
                  <a:pt x="179" y="332"/>
                </a:cubicBezTo>
                <a:cubicBezTo>
                  <a:pt x="179" y="333"/>
                  <a:pt x="180" y="334"/>
                  <a:pt x="179" y="334"/>
                </a:cubicBezTo>
                <a:cubicBezTo>
                  <a:pt x="178" y="334"/>
                  <a:pt x="179" y="335"/>
                  <a:pt x="179" y="335"/>
                </a:cubicBezTo>
                <a:cubicBezTo>
                  <a:pt x="180" y="336"/>
                  <a:pt x="181" y="338"/>
                  <a:pt x="182" y="339"/>
                </a:cubicBezTo>
                <a:cubicBezTo>
                  <a:pt x="180" y="337"/>
                  <a:pt x="179" y="336"/>
                  <a:pt x="177" y="335"/>
                </a:cubicBezTo>
                <a:cubicBezTo>
                  <a:pt x="175" y="333"/>
                  <a:pt x="173" y="332"/>
                  <a:pt x="171" y="331"/>
                </a:cubicBezTo>
                <a:cubicBezTo>
                  <a:pt x="170" y="331"/>
                  <a:pt x="169" y="329"/>
                  <a:pt x="168" y="329"/>
                </a:cubicBezTo>
                <a:cubicBezTo>
                  <a:pt x="167" y="330"/>
                  <a:pt x="166" y="330"/>
                  <a:pt x="167" y="331"/>
                </a:cubicBezTo>
                <a:cubicBezTo>
                  <a:pt x="167" y="332"/>
                  <a:pt x="167" y="333"/>
                  <a:pt x="166" y="332"/>
                </a:cubicBezTo>
                <a:cubicBezTo>
                  <a:pt x="165" y="332"/>
                  <a:pt x="164" y="332"/>
                  <a:pt x="165" y="332"/>
                </a:cubicBezTo>
                <a:cubicBezTo>
                  <a:pt x="165" y="333"/>
                  <a:pt x="165" y="334"/>
                  <a:pt x="166" y="334"/>
                </a:cubicBezTo>
                <a:cubicBezTo>
                  <a:pt x="168" y="335"/>
                  <a:pt x="169" y="336"/>
                  <a:pt x="169" y="337"/>
                </a:cubicBezTo>
                <a:cubicBezTo>
                  <a:pt x="169" y="337"/>
                  <a:pt x="169" y="338"/>
                  <a:pt x="170" y="338"/>
                </a:cubicBezTo>
                <a:cubicBezTo>
                  <a:pt x="172" y="339"/>
                  <a:pt x="173" y="341"/>
                  <a:pt x="175" y="342"/>
                </a:cubicBezTo>
                <a:cubicBezTo>
                  <a:pt x="176" y="343"/>
                  <a:pt x="177" y="344"/>
                  <a:pt x="178" y="345"/>
                </a:cubicBezTo>
                <a:cubicBezTo>
                  <a:pt x="180" y="347"/>
                  <a:pt x="183" y="347"/>
                  <a:pt x="185" y="348"/>
                </a:cubicBezTo>
                <a:cubicBezTo>
                  <a:pt x="186" y="349"/>
                  <a:pt x="188" y="349"/>
                  <a:pt x="187" y="347"/>
                </a:cubicBezTo>
                <a:cubicBezTo>
                  <a:pt x="186" y="346"/>
                  <a:pt x="186" y="346"/>
                  <a:pt x="186" y="345"/>
                </a:cubicBezTo>
                <a:cubicBezTo>
                  <a:pt x="187" y="346"/>
                  <a:pt x="187" y="347"/>
                  <a:pt x="187" y="347"/>
                </a:cubicBezTo>
                <a:cubicBezTo>
                  <a:pt x="187" y="348"/>
                  <a:pt x="188" y="348"/>
                  <a:pt x="189" y="349"/>
                </a:cubicBezTo>
                <a:cubicBezTo>
                  <a:pt x="190" y="349"/>
                  <a:pt x="190" y="350"/>
                  <a:pt x="191" y="351"/>
                </a:cubicBezTo>
                <a:cubicBezTo>
                  <a:pt x="192" y="352"/>
                  <a:pt x="193" y="352"/>
                  <a:pt x="194" y="352"/>
                </a:cubicBezTo>
                <a:cubicBezTo>
                  <a:pt x="194" y="352"/>
                  <a:pt x="194" y="351"/>
                  <a:pt x="194" y="351"/>
                </a:cubicBezTo>
                <a:cubicBezTo>
                  <a:pt x="193" y="349"/>
                  <a:pt x="191" y="347"/>
                  <a:pt x="190" y="346"/>
                </a:cubicBezTo>
                <a:cubicBezTo>
                  <a:pt x="188" y="343"/>
                  <a:pt x="186" y="339"/>
                  <a:pt x="185" y="336"/>
                </a:cubicBezTo>
                <a:cubicBezTo>
                  <a:pt x="184" y="334"/>
                  <a:pt x="183" y="332"/>
                  <a:pt x="183" y="330"/>
                </a:cubicBezTo>
                <a:cubicBezTo>
                  <a:pt x="182" y="329"/>
                  <a:pt x="181" y="327"/>
                  <a:pt x="180" y="325"/>
                </a:cubicBezTo>
                <a:cubicBezTo>
                  <a:pt x="180" y="324"/>
                  <a:pt x="180" y="323"/>
                  <a:pt x="179" y="322"/>
                </a:cubicBezTo>
                <a:cubicBezTo>
                  <a:pt x="179" y="321"/>
                  <a:pt x="179" y="320"/>
                  <a:pt x="179" y="318"/>
                </a:cubicBezTo>
                <a:cubicBezTo>
                  <a:pt x="178" y="317"/>
                  <a:pt x="177" y="317"/>
                  <a:pt x="177" y="316"/>
                </a:cubicBezTo>
                <a:cubicBezTo>
                  <a:pt x="178" y="317"/>
                  <a:pt x="178" y="315"/>
                  <a:pt x="177" y="314"/>
                </a:cubicBezTo>
                <a:cubicBezTo>
                  <a:pt x="177" y="312"/>
                  <a:pt x="177" y="312"/>
                  <a:pt x="177" y="311"/>
                </a:cubicBezTo>
                <a:cubicBezTo>
                  <a:pt x="177" y="310"/>
                  <a:pt x="177" y="309"/>
                  <a:pt x="176" y="307"/>
                </a:cubicBezTo>
                <a:cubicBezTo>
                  <a:pt x="178" y="307"/>
                  <a:pt x="175" y="305"/>
                  <a:pt x="176" y="304"/>
                </a:cubicBezTo>
                <a:cubicBezTo>
                  <a:pt x="176" y="303"/>
                  <a:pt x="176" y="302"/>
                  <a:pt x="176" y="301"/>
                </a:cubicBezTo>
                <a:cubicBezTo>
                  <a:pt x="176" y="300"/>
                  <a:pt x="176" y="299"/>
                  <a:pt x="176" y="298"/>
                </a:cubicBezTo>
                <a:cubicBezTo>
                  <a:pt x="176" y="296"/>
                  <a:pt x="175" y="294"/>
                  <a:pt x="175" y="293"/>
                </a:cubicBezTo>
                <a:cubicBezTo>
                  <a:pt x="175" y="291"/>
                  <a:pt x="174" y="289"/>
                  <a:pt x="174" y="287"/>
                </a:cubicBezTo>
                <a:cubicBezTo>
                  <a:pt x="174" y="287"/>
                  <a:pt x="174" y="286"/>
                  <a:pt x="174" y="286"/>
                </a:cubicBezTo>
                <a:cubicBezTo>
                  <a:pt x="175" y="285"/>
                  <a:pt x="175" y="283"/>
                  <a:pt x="176" y="282"/>
                </a:cubicBezTo>
                <a:cubicBezTo>
                  <a:pt x="177" y="281"/>
                  <a:pt x="178" y="279"/>
                  <a:pt x="179" y="278"/>
                </a:cubicBezTo>
                <a:cubicBezTo>
                  <a:pt x="179" y="278"/>
                  <a:pt x="179" y="277"/>
                  <a:pt x="180" y="277"/>
                </a:cubicBezTo>
                <a:cubicBezTo>
                  <a:pt x="178" y="275"/>
                  <a:pt x="178" y="275"/>
                  <a:pt x="178" y="273"/>
                </a:cubicBezTo>
                <a:cubicBezTo>
                  <a:pt x="178" y="271"/>
                  <a:pt x="178" y="269"/>
                  <a:pt x="178" y="268"/>
                </a:cubicBezTo>
                <a:cubicBezTo>
                  <a:pt x="178" y="266"/>
                  <a:pt x="178" y="266"/>
                  <a:pt x="177" y="266"/>
                </a:cubicBezTo>
                <a:cubicBezTo>
                  <a:pt x="176" y="267"/>
                  <a:pt x="175" y="267"/>
                  <a:pt x="175" y="267"/>
                </a:cubicBezTo>
                <a:cubicBezTo>
                  <a:pt x="175" y="266"/>
                  <a:pt x="175" y="265"/>
                  <a:pt x="176" y="264"/>
                </a:cubicBezTo>
                <a:cubicBezTo>
                  <a:pt x="177" y="264"/>
                  <a:pt x="178" y="263"/>
                  <a:pt x="178" y="262"/>
                </a:cubicBezTo>
                <a:cubicBezTo>
                  <a:pt x="180" y="262"/>
                  <a:pt x="181" y="259"/>
                  <a:pt x="181" y="256"/>
                </a:cubicBezTo>
                <a:cubicBezTo>
                  <a:pt x="181" y="255"/>
                  <a:pt x="182" y="254"/>
                  <a:pt x="182" y="253"/>
                </a:cubicBezTo>
                <a:cubicBezTo>
                  <a:pt x="182" y="252"/>
                  <a:pt x="182" y="251"/>
                  <a:pt x="183" y="250"/>
                </a:cubicBezTo>
                <a:cubicBezTo>
                  <a:pt x="183" y="248"/>
                  <a:pt x="183" y="247"/>
                  <a:pt x="183" y="246"/>
                </a:cubicBezTo>
                <a:cubicBezTo>
                  <a:pt x="184" y="243"/>
                  <a:pt x="184" y="243"/>
                  <a:pt x="184" y="243"/>
                </a:cubicBezTo>
                <a:cubicBezTo>
                  <a:pt x="185" y="242"/>
                  <a:pt x="185" y="242"/>
                  <a:pt x="185" y="241"/>
                </a:cubicBezTo>
                <a:cubicBezTo>
                  <a:pt x="185" y="241"/>
                  <a:pt x="185" y="240"/>
                  <a:pt x="185" y="240"/>
                </a:cubicBezTo>
                <a:cubicBezTo>
                  <a:pt x="186" y="239"/>
                  <a:pt x="186" y="239"/>
                  <a:pt x="186" y="239"/>
                </a:cubicBezTo>
                <a:cubicBezTo>
                  <a:pt x="186" y="239"/>
                  <a:pt x="186" y="238"/>
                  <a:pt x="186" y="238"/>
                </a:cubicBezTo>
                <a:cubicBezTo>
                  <a:pt x="188" y="236"/>
                  <a:pt x="189" y="233"/>
                  <a:pt x="190" y="231"/>
                </a:cubicBezTo>
                <a:cubicBezTo>
                  <a:pt x="190" y="231"/>
                  <a:pt x="191" y="230"/>
                  <a:pt x="191" y="229"/>
                </a:cubicBezTo>
                <a:cubicBezTo>
                  <a:pt x="191" y="229"/>
                  <a:pt x="191" y="228"/>
                  <a:pt x="192" y="228"/>
                </a:cubicBezTo>
                <a:cubicBezTo>
                  <a:pt x="192" y="227"/>
                  <a:pt x="193" y="226"/>
                  <a:pt x="194" y="225"/>
                </a:cubicBezTo>
                <a:cubicBezTo>
                  <a:pt x="193" y="227"/>
                  <a:pt x="191" y="228"/>
                  <a:pt x="191" y="231"/>
                </a:cubicBezTo>
                <a:cubicBezTo>
                  <a:pt x="190" y="232"/>
                  <a:pt x="190" y="234"/>
                  <a:pt x="189" y="234"/>
                </a:cubicBezTo>
                <a:cubicBezTo>
                  <a:pt x="188" y="235"/>
                  <a:pt x="188" y="236"/>
                  <a:pt x="187" y="238"/>
                </a:cubicBezTo>
                <a:cubicBezTo>
                  <a:pt x="187" y="239"/>
                  <a:pt x="187" y="242"/>
                  <a:pt x="186" y="243"/>
                </a:cubicBezTo>
                <a:cubicBezTo>
                  <a:pt x="185" y="244"/>
                  <a:pt x="185" y="245"/>
                  <a:pt x="184" y="247"/>
                </a:cubicBezTo>
                <a:cubicBezTo>
                  <a:pt x="184" y="248"/>
                  <a:pt x="184" y="250"/>
                  <a:pt x="183" y="251"/>
                </a:cubicBezTo>
                <a:cubicBezTo>
                  <a:pt x="183" y="253"/>
                  <a:pt x="182" y="255"/>
                  <a:pt x="184" y="256"/>
                </a:cubicBezTo>
                <a:cubicBezTo>
                  <a:pt x="184" y="256"/>
                  <a:pt x="184" y="256"/>
                  <a:pt x="184" y="257"/>
                </a:cubicBezTo>
                <a:cubicBezTo>
                  <a:pt x="184" y="256"/>
                  <a:pt x="184" y="255"/>
                  <a:pt x="185" y="254"/>
                </a:cubicBezTo>
                <a:cubicBezTo>
                  <a:pt x="185" y="254"/>
                  <a:pt x="185" y="254"/>
                  <a:pt x="186" y="255"/>
                </a:cubicBezTo>
                <a:cubicBezTo>
                  <a:pt x="185" y="256"/>
                  <a:pt x="185" y="256"/>
                  <a:pt x="184" y="257"/>
                </a:cubicBezTo>
                <a:cubicBezTo>
                  <a:pt x="186" y="257"/>
                  <a:pt x="187" y="254"/>
                  <a:pt x="189" y="255"/>
                </a:cubicBezTo>
                <a:cubicBezTo>
                  <a:pt x="189" y="255"/>
                  <a:pt x="189" y="254"/>
                  <a:pt x="189" y="254"/>
                </a:cubicBezTo>
                <a:cubicBezTo>
                  <a:pt x="190" y="254"/>
                  <a:pt x="190" y="255"/>
                  <a:pt x="190" y="255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189" y="256"/>
                  <a:pt x="189" y="256"/>
                  <a:pt x="189" y="257"/>
                </a:cubicBezTo>
                <a:cubicBezTo>
                  <a:pt x="189" y="257"/>
                  <a:pt x="190" y="258"/>
                  <a:pt x="190" y="258"/>
                </a:cubicBezTo>
                <a:cubicBezTo>
                  <a:pt x="190" y="258"/>
                  <a:pt x="190" y="257"/>
                  <a:pt x="190" y="257"/>
                </a:cubicBezTo>
                <a:cubicBezTo>
                  <a:pt x="191" y="256"/>
                  <a:pt x="191" y="255"/>
                  <a:pt x="191" y="255"/>
                </a:cubicBezTo>
                <a:cubicBezTo>
                  <a:pt x="193" y="255"/>
                  <a:pt x="193" y="253"/>
                  <a:pt x="193" y="251"/>
                </a:cubicBezTo>
                <a:cubicBezTo>
                  <a:pt x="193" y="250"/>
                  <a:pt x="192" y="249"/>
                  <a:pt x="193" y="249"/>
                </a:cubicBezTo>
                <a:cubicBezTo>
                  <a:pt x="193" y="250"/>
                  <a:pt x="193" y="251"/>
                  <a:pt x="193" y="253"/>
                </a:cubicBezTo>
                <a:cubicBezTo>
                  <a:pt x="194" y="252"/>
                  <a:pt x="194" y="252"/>
                  <a:pt x="194" y="251"/>
                </a:cubicBezTo>
                <a:cubicBezTo>
                  <a:pt x="194" y="250"/>
                  <a:pt x="194" y="249"/>
                  <a:pt x="195" y="248"/>
                </a:cubicBezTo>
                <a:cubicBezTo>
                  <a:pt x="195" y="247"/>
                  <a:pt x="195" y="245"/>
                  <a:pt x="196" y="244"/>
                </a:cubicBezTo>
                <a:cubicBezTo>
                  <a:pt x="195" y="249"/>
                  <a:pt x="195" y="249"/>
                  <a:pt x="195" y="249"/>
                </a:cubicBezTo>
                <a:cubicBezTo>
                  <a:pt x="195" y="249"/>
                  <a:pt x="196" y="249"/>
                  <a:pt x="196" y="249"/>
                </a:cubicBezTo>
                <a:cubicBezTo>
                  <a:pt x="195" y="247"/>
                  <a:pt x="196" y="247"/>
                  <a:pt x="196" y="245"/>
                </a:cubicBezTo>
                <a:cubicBezTo>
                  <a:pt x="196" y="244"/>
                  <a:pt x="196" y="244"/>
                  <a:pt x="197" y="244"/>
                </a:cubicBezTo>
                <a:cubicBezTo>
                  <a:pt x="197" y="245"/>
                  <a:pt x="198" y="246"/>
                  <a:pt x="198" y="244"/>
                </a:cubicBezTo>
                <a:cubicBezTo>
                  <a:pt x="198" y="243"/>
                  <a:pt x="197" y="244"/>
                  <a:pt x="197" y="243"/>
                </a:cubicBezTo>
                <a:cubicBezTo>
                  <a:pt x="197" y="243"/>
                  <a:pt x="197" y="243"/>
                  <a:pt x="197" y="242"/>
                </a:cubicBezTo>
                <a:cubicBezTo>
                  <a:pt x="198" y="242"/>
                  <a:pt x="198" y="241"/>
                  <a:pt x="199" y="240"/>
                </a:cubicBezTo>
                <a:cubicBezTo>
                  <a:pt x="199" y="239"/>
                  <a:pt x="198" y="241"/>
                  <a:pt x="198" y="240"/>
                </a:cubicBezTo>
                <a:cubicBezTo>
                  <a:pt x="198" y="239"/>
                  <a:pt x="198" y="239"/>
                  <a:pt x="198" y="238"/>
                </a:cubicBezTo>
                <a:cubicBezTo>
                  <a:pt x="199" y="238"/>
                  <a:pt x="200" y="237"/>
                  <a:pt x="200" y="235"/>
                </a:cubicBezTo>
                <a:cubicBezTo>
                  <a:pt x="200" y="234"/>
                  <a:pt x="200" y="234"/>
                  <a:pt x="201" y="233"/>
                </a:cubicBezTo>
                <a:cubicBezTo>
                  <a:pt x="202" y="233"/>
                  <a:pt x="201" y="235"/>
                  <a:pt x="201" y="235"/>
                </a:cubicBezTo>
                <a:cubicBezTo>
                  <a:pt x="202" y="235"/>
                  <a:pt x="202" y="235"/>
                  <a:pt x="202" y="234"/>
                </a:cubicBezTo>
                <a:cubicBezTo>
                  <a:pt x="202" y="232"/>
                  <a:pt x="203" y="232"/>
                  <a:pt x="205" y="232"/>
                </a:cubicBezTo>
                <a:cubicBezTo>
                  <a:pt x="206" y="232"/>
                  <a:pt x="207" y="232"/>
                  <a:pt x="207" y="231"/>
                </a:cubicBezTo>
                <a:cubicBezTo>
                  <a:pt x="207" y="231"/>
                  <a:pt x="207" y="231"/>
                  <a:pt x="208" y="230"/>
                </a:cubicBezTo>
                <a:cubicBezTo>
                  <a:pt x="208" y="229"/>
                  <a:pt x="208" y="229"/>
                  <a:pt x="209" y="228"/>
                </a:cubicBezTo>
                <a:cubicBezTo>
                  <a:pt x="209" y="227"/>
                  <a:pt x="209" y="225"/>
                  <a:pt x="210" y="225"/>
                </a:cubicBezTo>
                <a:cubicBezTo>
                  <a:pt x="210" y="225"/>
                  <a:pt x="210" y="225"/>
                  <a:pt x="210" y="225"/>
                </a:cubicBezTo>
                <a:cubicBezTo>
                  <a:pt x="210" y="225"/>
                  <a:pt x="210" y="224"/>
                  <a:pt x="210" y="224"/>
                </a:cubicBezTo>
                <a:cubicBezTo>
                  <a:pt x="210" y="225"/>
                  <a:pt x="210" y="225"/>
                  <a:pt x="210" y="225"/>
                </a:cubicBezTo>
                <a:cubicBezTo>
                  <a:pt x="211" y="226"/>
                  <a:pt x="209" y="227"/>
                  <a:pt x="210" y="228"/>
                </a:cubicBezTo>
                <a:cubicBezTo>
                  <a:pt x="211" y="226"/>
                  <a:pt x="212" y="223"/>
                  <a:pt x="213" y="220"/>
                </a:cubicBezTo>
                <a:cubicBezTo>
                  <a:pt x="216" y="216"/>
                  <a:pt x="216" y="216"/>
                  <a:pt x="216" y="216"/>
                </a:cubicBezTo>
                <a:cubicBezTo>
                  <a:pt x="216" y="214"/>
                  <a:pt x="217" y="213"/>
                  <a:pt x="218" y="212"/>
                </a:cubicBezTo>
                <a:cubicBezTo>
                  <a:pt x="219" y="211"/>
                  <a:pt x="220" y="211"/>
                  <a:pt x="220" y="210"/>
                </a:cubicBezTo>
                <a:cubicBezTo>
                  <a:pt x="221" y="209"/>
                  <a:pt x="221" y="209"/>
                  <a:pt x="221" y="209"/>
                </a:cubicBezTo>
                <a:cubicBezTo>
                  <a:pt x="221" y="210"/>
                  <a:pt x="220" y="211"/>
                  <a:pt x="220" y="212"/>
                </a:cubicBezTo>
                <a:cubicBezTo>
                  <a:pt x="219" y="213"/>
                  <a:pt x="218" y="214"/>
                  <a:pt x="217" y="216"/>
                </a:cubicBezTo>
                <a:cubicBezTo>
                  <a:pt x="216" y="217"/>
                  <a:pt x="215" y="219"/>
                  <a:pt x="214" y="220"/>
                </a:cubicBezTo>
                <a:cubicBezTo>
                  <a:pt x="214" y="222"/>
                  <a:pt x="215" y="221"/>
                  <a:pt x="215" y="222"/>
                </a:cubicBezTo>
                <a:cubicBezTo>
                  <a:pt x="215" y="222"/>
                  <a:pt x="215" y="221"/>
                  <a:pt x="215" y="221"/>
                </a:cubicBezTo>
                <a:cubicBezTo>
                  <a:pt x="216" y="220"/>
                  <a:pt x="216" y="219"/>
                  <a:pt x="217" y="218"/>
                </a:cubicBezTo>
                <a:cubicBezTo>
                  <a:pt x="218" y="218"/>
                  <a:pt x="218" y="219"/>
                  <a:pt x="219" y="218"/>
                </a:cubicBezTo>
                <a:cubicBezTo>
                  <a:pt x="220" y="216"/>
                  <a:pt x="222" y="215"/>
                  <a:pt x="224" y="213"/>
                </a:cubicBezTo>
                <a:cubicBezTo>
                  <a:pt x="225" y="212"/>
                  <a:pt x="226" y="209"/>
                  <a:pt x="229" y="210"/>
                </a:cubicBezTo>
                <a:cubicBezTo>
                  <a:pt x="229" y="210"/>
                  <a:pt x="229" y="209"/>
                  <a:pt x="229" y="209"/>
                </a:cubicBezTo>
                <a:cubicBezTo>
                  <a:pt x="230" y="208"/>
                  <a:pt x="230" y="208"/>
                  <a:pt x="231" y="208"/>
                </a:cubicBezTo>
                <a:cubicBezTo>
                  <a:pt x="232" y="208"/>
                  <a:pt x="233" y="207"/>
                  <a:pt x="234" y="206"/>
                </a:cubicBezTo>
                <a:cubicBezTo>
                  <a:pt x="235" y="206"/>
                  <a:pt x="235" y="205"/>
                  <a:pt x="236" y="205"/>
                </a:cubicBezTo>
                <a:cubicBezTo>
                  <a:pt x="236" y="204"/>
                  <a:pt x="237" y="203"/>
                  <a:pt x="238" y="203"/>
                </a:cubicBezTo>
                <a:cubicBezTo>
                  <a:pt x="238" y="203"/>
                  <a:pt x="239" y="202"/>
                  <a:pt x="238" y="202"/>
                </a:cubicBezTo>
                <a:cubicBezTo>
                  <a:pt x="238" y="201"/>
                  <a:pt x="237" y="201"/>
                  <a:pt x="237" y="202"/>
                </a:cubicBezTo>
                <a:cubicBezTo>
                  <a:pt x="236" y="203"/>
                  <a:pt x="235" y="204"/>
                  <a:pt x="234" y="204"/>
                </a:cubicBezTo>
                <a:cubicBezTo>
                  <a:pt x="236" y="203"/>
                  <a:pt x="236" y="202"/>
                  <a:pt x="236" y="202"/>
                </a:cubicBezTo>
                <a:cubicBezTo>
                  <a:pt x="236" y="201"/>
                  <a:pt x="237" y="201"/>
                  <a:pt x="237" y="201"/>
                </a:cubicBezTo>
                <a:cubicBezTo>
                  <a:pt x="237" y="201"/>
                  <a:pt x="237" y="202"/>
                  <a:pt x="238" y="201"/>
                </a:cubicBezTo>
                <a:cubicBezTo>
                  <a:pt x="239" y="200"/>
                  <a:pt x="240" y="199"/>
                  <a:pt x="241" y="198"/>
                </a:cubicBezTo>
                <a:cubicBezTo>
                  <a:pt x="241" y="198"/>
                  <a:pt x="242" y="198"/>
                  <a:pt x="242" y="198"/>
                </a:cubicBezTo>
                <a:cubicBezTo>
                  <a:pt x="241" y="199"/>
                  <a:pt x="240" y="200"/>
                  <a:pt x="238" y="201"/>
                </a:cubicBezTo>
                <a:cubicBezTo>
                  <a:pt x="240" y="201"/>
                  <a:pt x="241" y="200"/>
                  <a:pt x="242" y="200"/>
                </a:cubicBezTo>
                <a:cubicBezTo>
                  <a:pt x="242" y="199"/>
                  <a:pt x="243" y="199"/>
                  <a:pt x="243" y="199"/>
                </a:cubicBezTo>
                <a:cubicBezTo>
                  <a:pt x="244" y="198"/>
                  <a:pt x="244" y="198"/>
                  <a:pt x="245" y="198"/>
                </a:cubicBezTo>
                <a:cubicBezTo>
                  <a:pt x="245" y="199"/>
                  <a:pt x="244" y="199"/>
                  <a:pt x="244" y="199"/>
                </a:cubicBezTo>
                <a:cubicBezTo>
                  <a:pt x="245" y="199"/>
                  <a:pt x="247" y="199"/>
                  <a:pt x="248" y="198"/>
                </a:cubicBezTo>
                <a:cubicBezTo>
                  <a:pt x="249" y="197"/>
                  <a:pt x="250" y="197"/>
                  <a:pt x="250" y="197"/>
                </a:cubicBezTo>
                <a:cubicBezTo>
                  <a:pt x="250" y="198"/>
                  <a:pt x="250" y="198"/>
                  <a:pt x="251" y="197"/>
                </a:cubicBezTo>
                <a:cubicBezTo>
                  <a:pt x="252" y="197"/>
                  <a:pt x="253" y="196"/>
                  <a:pt x="253" y="197"/>
                </a:cubicBezTo>
                <a:cubicBezTo>
                  <a:pt x="253" y="197"/>
                  <a:pt x="253" y="197"/>
                  <a:pt x="254" y="197"/>
                </a:cubicBezTo>
                <a:cubicBezTo>
                  <a:pt x="254" y="196"/>
                  <a:pt x="254" y="196"/>
                  <a:pt x="255" y="196"/>
                </a:cubicBezTo>
                <a:cubicBezTo>
                  <a:pt x="255" y="197"/>
                  <a:pt x="255" y="197"/>
                  <a:pt x="256" y="196"/>
                </a:cubicBezTo>
                <a:cubicBezTo>
                  <a:pt x="258" y="194"/>
                  <a:pt x="260" y="194"/>
                  <a:pt x="263" y="192"/>
                </a:cubicBezTo>
                <a:cubicBezTo>
                  <a:pt x="263" y="192"/>
                  <a:pt x="263" y="192"/>
                  <a:pt x="264" y="192"/>
                </a:cubicBezTo>
                <a:cubicBezTo>
                  <a:pt x="264" y="192"/>
                  <a:pt x="263" y="193"/>
                  <a:pt x="264" y="193"/>
                </a:cubicBezTo>
                <a:cubicBezTo>
                  <a:pt x="264" y="193"/>
                  <a:pt x="265" y="193"/>
                  <a:pt x="265" y="193"/>
                </a:cubicBezTo>
                <a:cubicBezTo>
                  <a:pt x="266" y="193"/>
                  <a:pt x="266" y="193"/>
                  <a:pt x="267" y="193"/>
                </a:cubicBezTo>
                <a:cubicBezTo>
                  <a:pt x="267" y="193"/>
                  <a:pt x="268" y="193"/>
                  <a:pt x="269" y="193"/>
                </a:cubicBezTo>
                <a:cubicBezTo>
                  <a:pt x="271" y="193"/>
                  <a:pt x="272" y="192"/>
                  <a:pt x="273" y="193"/>
                </a:cubicBezTo>
                <a:cubicBezTo>
                  <a:pt x="276" y="193"/>
                  <a:pt x="279" y="193"/>
                  <a:pt x="282" y="194"/>
                </a:cubicBezTo>
                <a:cubicBezTo>
                  <a:pt x="284" y="194"/>
                  <a:pt x="285" y="194"/>
                  <a:pt x="288" y="193"/>
                </a:cubicBezTo>
                <a:cubicBezTo>
                  <a:pt x="288" y="194"/>
                  <a:pt x="288" y="195"/>
                  <a:pt x="289" y="195"/>
                </a:cubicBezTo>
                <a:cubicBezTo>
                  <a:pt x="289" y="196"/>
                  <a:pt x="291" y="196"/>
                  <a:pt x="292" y="196"/>
                </a:cubicBezTo>
                <a:cubicBezTo>
                  <a:pt x="293" y="197"/>
                  <a:pt x="295" y="197"/>
                  <a:pt x="296" y="197"/>
                </a:cubicBezTo>
                <a:cubicBezTo>
                  <a:pt x="297" y="197"/>
                  <a:pt x="298" y="198"/>
                  <a:pt x="299" y="198"/>
                </a:cubicBezTo>
                <a:cubicBezTo>
                  <a:pt x="299" y="198"/>
                  <a:pt x="300" y="198"/>
                  <a:pt x="300" y="199"/>
                </a:cubicBezTo>
                <a:cubicBezTo>
                  <a:pt x="299" y="199"/>
                  <a:pt x="299" y="198"/>
                  <a:pt x="298" y="199"/>
                </a:cubicBezTo>
                <a:cubicBezTo>
                  <a:pt x="301" y="199"/>
                  <a:pt x="303" y="200"/>
                  <a:pt x="305" y="201"/>
                </a:cubicBezTo>
                <a:cubicBezTo>
                  <a:pt x="308" y="202"/>
                  <a:pt x="309" y="203"/>
                  <a:pt x="313" y="204"/>
                </a:cubicBezTo>
                <a:cubicBezTo>
                  <a:pt x="312" y="203"/>
                  <a:pt x="313" y="202"/>
                  <a:pt x="311" y="201"/>
                </a:cubicBezTo>
                <a:cubicBezTo>
                  <a:pt x="309" y="201"/>
                  <a:pt x="308" y="199"/>
                  <a:pt x="307" y="199"/>
                </a:cubicBezTo>
                <a:cubicBezTo>
                  <a:pt x="306" y="198"/>
                  <a:pt x="305" y="198"/>
                  <a:pt x="304" y="197"/>
                </a:cubicBezTo>
                <a:cubicBezTo>
                  <a:pt x="303" y="197"/>
                  <a:pt x="302" y="196"/>
                  <a:pt x="301" y="196"/>
                </a:cubicBezTo>
                <a:cubicBezTo>
                  <a:pt x="299" y="195"/>
                  <a:pt x="297" y="194"/>
                  <a:pt x="295" y="193"/>
                </a:cubicBezTo>
                <a:cubicBezTo>
                  <a:pt x="293" y="192"/>
                  <a:pt x="291" y="192"/>
                  <a:pt x="289" y="191"/>
                </a:cubicBezTo>
                <a:cubicBezTo>
                  <a:pt x="288" y="191"/>
                  <a:pt x="286" y="191"/>
                  <a:pt x="286" y="191"/>
                </a:cubicBezTo>
                <a:cubicBezTo>
                  <a:pt x="285" y="189"/>
                  <a:pt x="280" y="190"/>
                  <a:pt x="279" y="189"/>
                </a:cubicBezTo>
                <a:cubicBezTo>
                  <a:pt x="278" y="188"/>
                  <a:pt x="277" y="189"/>
                  <a:pt x="277" y="189"/>
                </a:cubicBezTo>
                <a:cubicBezTo>
                  <a:pt x="276" y="188"/>
                  <a:pt x="275" y="188"/>
                  <a:pt x="274" y="188"/>
                </a:cubicBezTo>
                <a:cubicBezTo>
                  <a:pt x="276" y="187"/>
                  <a:pt x="276" y="187"/>
                  <a:pt x="276" y="187"/>
                </a:cubicBezTo>
                <a:cubicBezTo>
                  <a:pt x="278" y="187"/>
                  <a:pt x="280" y="187"/>
                  <a:pt x="281" y="188"/>
                </a:cubicBezTo>
                <a:cubicBezTo>
                  <a:pt x="282" y="189"/>
                  <a:pt x="284" y="189"/>
                  <a:pt x="285" y="189"/>
                </a:cubicBezTo>
                <a:cubicBezTo>
                  <a:pt x="287" y="189"/>
                  <a:pt x="289" y="190"/>
                  <a:pt x="290" y="190"/>
                </a:cubicBezTo>
                <a:cubicBezTo>
                  <a:pt x="292" y="191"/>
                  <a:pt x="293" y="191"/>
                  <a:pt x="295" y="192"/>
                </a:cubicBezTo>
                <a:cubicBezTo>
                  <a:pt x="295" y="192"/>
                  <a:pt x="296" y="192"/>
                  <a:pt x="297" y="193"/>
                </a:cubicBezTo>
                <a:cubicBezTo>
                  <a:pt x="298" y="193"/>
                  <a:pt x="299" y="193"/>
                  <a:pt x="299" y="194"/>
                </a:cubicBezTo>
                <a:cubicBezTo>
                  <a:pt x="301" y="194"/>
                  <a:pt x="302" y="195"/>
                  <a:pt x="303" y="195"/>
                </a:cubicBezTo>
                <a:cubicBezTo>
                  <a:pt x="304" y="196"/>
                  <a:pt x="304" y="196"/>
                  <a:pt x="304" y="196"/>
                </a:cubicBezTo>
                <a:cubicBezTo>
                  <a:pt x="305" y="196"/>
                  <a:pt x="305" y="197"/>
                  <a:pt x="306" y="197"/>
                </a:cubicBezTo>
                <a:cubicBezTo>
                  <a:pt x="308" y="198"/>
                  <a:pt x="309" y="199"/>
                  <a:pt x="311" y="199"/>
                </a:cubicBezTo>
                <a:cubicBezTo>
                  <a:pt x="312" y="199"/>
                  <a:pt x="312" y="200"/>
                  <a:pt x="312" y="200"/>
                </a:cubicBezTo>
                <a:cubicBezTo>
                  <a:pt x="313" y="202"/>
                  <a:pt x="314" y="202"/>
                  <a:pt x="316" y="203"/>
                </a:cubicBezTo>
                <a:cubicBezTo>
                  <a:pt x="317" y="203"/>
                  <a:pt x="318" y="203"/>
                  <a:pt x="319" y="204"/>
                </a:cubicBezTo>
                <a:cubicBezTo>
                  <a:pt x="320" y="204"/>
                  <a:pt x="321" y="204"/>
                  <a:pt x="322" y="205"/>
                </a:cubicBezTo>
                <a:cubicBezTo>
                  <a:pt x="322" y="205"/>
                  <a:pt x="323" y="205"/>
                  <a:pt x="323" y="205"/>
                </a:cubicBezTo>
                <a:cubicBezTo>
                  <a:pt x="321" y="206"/>
                  <a:pt x="322" y="207"/>
                  <a:pt x="323" y="208"/>
                </a:cubicBezTo>
                <a:cubicBezTo>
                  <a:pt x="324" y="208"/>
                  <a:pt x="325" y="208"/>
                  <a:pt x="326" y="208"/>
                </a:cubicBezTo>
                <a:cubicBezTo>
                  <a:pt x="326" y="209"/>
                  <a:pt x="327" y="209"/>
                  <a:pt x="327" y="210"/>
                </a:cubicBezTo>
                <a:cubicBezTo>
                  <a:pt x="326" y="210"/>
                  <a:pt x="327" y="210"/>
                  <a:pt x="326" y="209"/>
                </a:cubicBezTo>
                <a:cubicBezTo>
                  <a:pt x="325" y="209"/>
                  <a:pt x="325" y="208"/>
                  <a:pt x="324" y="209"/>
                </a:cubicBezTo>
                <a:cubicBezTo>
                  <a:pt x="324" y="209"/>
                  <a:pt x="323" y="209"/>
                  <a:pt x="324" y="209"/>
                </a:cubicBezTo>
                <a:cubicBezTo>
                  <a:pt x="324" y="210"/>
                  <a:pt x="324" y="210"/>
                  <a:pt x="325" y="210"/>
                </a:cubicBezTo>
                <a:cubicBezTo>
                  <a:pt x="326" y="211"/>
                  <a:pt x="326" y="211"/>
                  <a:pt x="327" y="212"/>
                </a:cubicBezTo>
                <a:cubicBezTo>
                  <a:pt x="327" y="212"/>
                  <a:pt x="326" y="212"/>
                  <a:pt x="327" y="213"/>
                </a:cubicBezTo>
                <a:cubicBezTo>
                  <a:pt x="327" y="214"/>
                  <a:pt x="328" y="214"/>
                  <a:pt x="329" y="215"/>
                </a:cubicBezTo>
                <a:cubicBezTo>
                  <a:pt x="329" y="216"/>
                  <a:pt x="329" y="217"/>
                  <a:pt x="330" y="217"/>
                </a:cubicBezTo>
                <a:cubicBezTo>
                  <a:pt x="330" y="218"/>
                  <a:pt x="330" y="218"/>
                  <a:pt x="330" y="218"/>
                </a:cubicBezTo>
                <a:cubicBezTo>
                  <a:pt x="330" y="218"/>
                  <a:pt x="330" y="218"/>
                  <a:pt x="330" y="218"/>
                </a:cubicBezTo>
                <a:cubicBezTo>
                  <a:pt x="329" y="218"/>
                  <a:pt x="329" y="217"/>
                  <a:pt x="329" y="217"/>
                </a:cubicBezTo>
                <a:cubicBezTo>
                  <a:pt x="329" y="217"/>
                  <a:pt x="329" y="217"/>
                  <a:pt x="328" y="217"/>
                </a:cubicBezTo>
                <a:cubicBezTo>
                  <a:pt x="327" y="216"/>
                  <a:pt x="325" y="214"/>
                  <a:pt x="323" y="213"/>
                </a:cubicBezTo>
                <a:cubicBezTo>
                  <a:pt x="323" y="213"/>
                  <a:pt x="323" y="212"/>
                  <a:pt x="323" y="212"/>
                </a:cubicBezTo>
                <a:cubicBezTo>
                  <a:pt x="322" y="212"/>
                  <a:pt x="322" y="211"/>
                  <a:pt x="322" y="211"/>
                </a:cubicBezTo>
                <a:cubicBezTo>
                  <a:pt x="321" y="211"/>
                  <a:pt x="320" y="210"/>
                  <a:pt x="319" y="210"/>
                </a:cubicBezTo>
                <a:cubicBezTo>
                  <a:pt x="319" y="209"/>
                  <a:pt x="318" y="209"/>
                  <a:pt x="317" y="209"/>
                </a:cubicBezTo>
                <a:cubicBezTo>
                  <a:pt x="317" y="209"/>
                  <a:pt x="316" y="208"/>
                  <a:pt x="316" y="208"/>
                </a:cubicBezTo>
                <a:cubicBezTo>
                  <a:pt x="315" y="208"/>
                  <a:pt x="315" y="208"/>
                  <a:pt x="314" y="208"/>
                </a:cubicBezTo>
                <a:cubicBezTo>
                  <a:pt x="315" y="208"/>
                  <a:pt x="316" y="208"/>
                  <a:pt x="315" y="208"/>
                </a:cubicBezTo>
                <a:cubicBezTo>
                  <a:pt x="315" y="207"/>
                  <a:pt x="313" y="206"/>
                  <a:pt x="311" y="206"/>
                </a:cubicBezTo>
                <a:cubicBezTo>
                  <a:pt x="312" y="207"/>
                  <a:pt x="313" y="207"/>
                  <a:pt x="313" y="208"/>
                </a:cubicBezTo>
                <a:cubicBezTo>
                  <a:pt x="313" y="209"/>
                  <a:pt x="314" y="209"/>
                  <a:pt x="315" y="209"/>
                </a:cubicBezTo>
                <a:cubicBezTo>
                  <a:pt x="315" y="209"/>
                  <a:pt x="316" y="210"/>
                  <a:pt x="316" y="210"/>
                </a:cubicBezTo>
                <a:cubicBezTo>
                  <a:pt x="316" y="210"/>
                  <a:pt x="318" y="210"/>
                  <a:pt x="317" y="210"/>
                </a:cubicBezTo>
                <a:cubicBezTo>
                  <a:pt x="316" y="212"/>
                  <a:pt x="318" y="212"/>
                  <a:pt x="318" y="213"/>
                </a:cubicBezTo>
                <a:cubicBezTo>
                  <a:pt x="319" y="214"/>
                  <a:pt x="319" y="212"/>
                  <a:pt x="320" y="213"/>
                </a:cubicBezTo>
                <a:cubicBezTo>
                  <a:pt x="321" y="213"/>
                  <a:pt x="320" y="213"/>
                  <a:pt x="319" y="214"/>
                </a:cubicBezTo>
                <a:cubicBezTo>
                  <a:pt x="319" y="214"/>
                  <a:pt x="319" y="215"/>
                  <a:pt x="320" y="215"/>
                </a:cubicBezTo>
                <a:cubicBezTo>
                  <a:pt x="322" y="215"/>
                  <a:pt x="322" y="217"/>
                  <a:pt x="323" y="218"/>
                </a:cubicBezTo>
                <a:cubicBezTo>
                  <a:pt x="323" y="217"/>
                  <a:pt x="323" y="217"/>
                  <a:pt x="323" y="217"/>
                </a:cubicBezTo>
                <a:cubicBezTo>
                  <a:pt x="324" y="217"/>
                  <a:pt x="325" y="217"/>
                  <a:pt x="324" y="218"/>
                </a:cubicBezTo>
                <a:cubicBezTo>
                  <a:pt x="324" y="219"/>
                  <a:pt x="324" y="219"/>
                  <a:pt x="326" y="220"/>
                </a:cubicBezTo>
                <a:cubicBezTo>
                  <a:pt x="327" y="220"/>
                  <a:pt x="328" y="221"/>
                  <a:pt x="328" y="222"/>
                </a:cubicBezTo>
                <a:cubicBezTo>
                  <a:pt x="328" y="223"/>
                  <a:pt x="329" y="223"/>
                  <a:pt x="330" y="224"/>
                </a:cubicBezTo>
                <a:cubicBezTo>
                  <a:pt x="330" y="225"/>
                  <a:pt x="331" y="226"/>
                  <a:pt x="332" y="227"/>
                </a:cubicBezTo>
                <a:cubicBezTo>
                  <a:pt x="333" y="227"/>
                  <a:pt x="334" y="229"/>
                  <a:pt x="336" y="229"/>
                </a:cubicBezTo>
                <a:cubicBezTo>
                  <a:pt x="336" y="229"/>
                  <a:pt x="336" y="229"/>
                  <a:pt x="336" y="229"/>
                </a:cubicBezTo>
                <a:cubicBezTo>
                  <a:pt x="335" y="229"/>
                  <a:pt x="335" y="229"/>
                  <a:pt x="334" y="230"/>
                </a:cubicBezTo>
                <a:cubicBezTo>
                  <a:pt x="335" y="230"/>
                  <a:pt x="335" y="230"/>
                  <a:pt x="335" y="230"/>
                </a:cubicBezTo>
                <a:cubicBezTo>
                  <a:pt x="335" y="231"/>
                  <a:pt x="336" y="231"/>
                  <a:pt x="337" y="232"/>
                </a:cubicBezTo>
                <a:cubicBezTo>
                  <a:pt x="337" y="232"/>
                  <a:pt x="338" y="232"/>
                  <a:pt x="338" y="232"/>
                </a:cubicBezTo>
                <a:cubicBezTo>
                  <a:pt x="338" y="232"/>
                  <a:pt x="338" y="232"/>
                  <a:pt x="338" y="232"/>
                </a:cubicBezTo>
                <a:cubicBezTo>
                  <a:pt x="337" y="232"/>
                  <a:pt x="337" y="232"/>
                  <a:pt x="336" y="233"/>
                </a:cubicBezTo>
                <a:cubicBezTo>
                  <a:pt x="336" y="234"/>
                  <a:pt x="336" y="235"/>
                  <a:pt x="339" y="237"/>
                </a:cubicBezTo>
                <a:cubicBezTo>
                  <a:pt x="339" y="237"/>
                  <a:pt x="339" y="238"/>
                  <a:pt x="339" y="238"/>
                </a:cubicBezTo>
                <a:cubicBezTo>
                  <a:pt x="339" y="238"/>
                  <a:pt x="338" y="237"/>
                  <a:pt x="337" y="236"/>
                </a:cubicBezTo>
                <a:cubicBezTo>
                  <a:pt x="338" y="237"/>
                  <a:pt x="338" y="238"/>
                  <a:pt x="338" y="239"/>
                </a:cubicBezTo>
                <a:cubicBezTo>
                  <a:pt x="338" y="240"/>
                  <a:pt x="338" y="241"/>
                  <a:pt x="339" y="242"/>
                </a:cubicBezTo>
                <a:cubicBezTo>
                  <a:pt x="339" y="243"/>
                  <a:pt x="339" y="244"/>
                  <a:pt x="339" y="245"/>
                </a:cubicBezTo>
                <a:cubicBezTo>
                  <a:pt x="340" y="245"/>
                  <a:pt x="340" y="245"/>
                  <a:pt x="340" y="246"/>
                </a:cubicBezTo>
                <a:cubicBezTo>
                  <a:pt x="340" y="247"/>
                  <a:pt x="340" y="247"/>
                  <a:pt x="340" y="247"/>
                </a:cubicBezTo>
                <a:cubicBezTo>
                  <a:pt x="341" y="249"/>
                  <a:pt x="341" y="250"/>
                  <a:pt x="341" y="252"/>
                </a:cubicBezTo>
                <a:cubicBezTo>
                  <a:pt x="342" y="254"/>
                  <a:pt x="342" y="256"/>
                  <a:pt x="343" y="259"/>
                </a:cubicBezTo>
                <a:cubicBezTo>
                  <a:pt x="343" y="259"/>
                  <a:pt x="343" y="259"/>
                  <a:pt x="343" y="260"/>
                </a:cubicBezTo>
                <a:cubicBezTo>
                  <a:pt x="343" y="260"/>
                  <a:pt x="342" y="260"/>
                  <a:pt x="342" y="261"/>
                </a:cubicBezTo>
                <a:cubicBezTo>
                  <a:pt x="342" y="259"/>
                  <a:pt x="342" y="259"/>
                  <a:pt x="342" y="258"/>
                </a:cubicBezTo>
                <a:cubicBezTo>
                  <a:pt x="342" y="257"/>
                  <a:pt x="341" y="256"/>
                  <a:pt x="341" y="254"/>
                </a:cubicBezTo>
                <a:cubicBezTo>
                  <a:pt x="341" y="254"/>
                  <a:pt x="340" y="254"/>
                  <a:pt x="341" y="254"/>
                </a:cubicBezTo>
                <a:cubicBezTo>
                  <a:pt x="341" y="254"/>
                  <a:pt x="342" y="253"/>
                  <a:pt x="341" y="253"/>
                </a:cubicBezTo>
                <a:cubicBezTo>
                  <a:pt x="341" y="252"/>
                  <a:pt x="341" y="252"/>
                  <a:pt x="341" y="251"/>
                </a:cubicBezTo>
                <a:cubicBezTo>
                  <a:pt x="341" y="251"/>
                  <a:pt x="340" y="251"/>
                  <a:pt x="339" y="251"/>
                </a:cubicBezTo>
                <a:cubicBezTo>
                  <a:pt x="339" y="251"/>
                  <a:pt x="339" y="251"/>
                  <a:pt x="339" y="251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339" y="249"/>
                  <a:pt x="339" y="248"/>
                  <a:pt x="339" y="247"/>
                </a:cubicBezTo>
                <a:cubicBezTo>
                  <a:pt x="339" y="247"/>
                  <a:pt x="339" y="247"/>
                  <a:pt x="339" y="246"/>
                </a:cubicBezTo>
                <a:cubicBezTo>
                  <a:pt x="339" y="246"/>
                  <a:pt x="338" y="245"/>
                  <a:pt x="338" y="245"/>
                </a:cubicBezTo>
                <a:cubicBezTo>
                  <a:pt x="338" y="243"/>
                  <a:pt x="337" y="242"/>
                  <a:pt x="337" y="240"/>
                </a:cubicBezTo>
                <a:cubicBezTo>
                  <a:pt x="336" y="239"/>
                  <a:pt x="335" y="239"/>
                  <a:pt x="335" y="238"/>
                </a:cubicBezTo>
                <a:cubicBezTo>
                  <a:pt x="336" y="238"/>
                  <a:pt x="336" y="237"/>
                  <a:pt x="334" y="236"/>
                </a:cubicBezTo>
                <a:cubicBezTo>
                  <a:pt x="334" y="235"/>
                  <a:pt x="334" y="235"/>
                  <a:pt x="333" y="235"/>
                </a:cubicBezTo>
                <a:cubicBezTo>
                  <a:pt x="332" y="235"/>
                  <a:pt x="333" y="236"/>
                  <a:pt x="333" y="236"/>
                </a:cubicBezTo>
                <a:cubicBezTo>
                  <a:pt x="331" y="236"/>
                  <a:pt x="331" y="236"/>
                  <a:pt x="331" y="238"/>
                </a:cubicBezTo>
                <a:cubicBezTo>
                  <a:pt x="331" y="238"/>
                  <a:pt x="332" y="239"/>
                  <a:pt x="332" y="239"/>
                </a:cubicBezTo>
                <a:cubicBezTo>
                  <a:pt x="333" y="240"/>
                  <a:pt x="333" y="241"/>
                  <a:pt x="334" y="241"/>
                </a:cubicBezTo>
                <a:cubicBezTo>
                  <a:pt x="334" y="242"/>
                  <a:pt x="334" y="243"/>
                  <a:pt x="334" y="243"/>
                </a:cubicBezTo>
                <a:cubicBezTo>
                  <a:pt x="334" y="244"/>
                  <a:pt x="334" y="245"/>
                  <a:pt x="335" y="246"/>
                </a:cubicBezTo>
                <a:cubicBezTo>
                  <a:pt x="335" y="247"/>
                  <a:pt x="335" y="247"/>
                  <a:pt x="335" y="247"/>
                </a:cubicBezTo>
                <a:cubicBezTo>
                  <a:pt x="335" y="248"/>
                  <a:pt x="336" y="248"/>
                  <a:pt x="336" y="249"/>
                </a:cubicBezTo>
                <a:cubicBezTo>
                  <a:pt x="336" y="250"/>
                  <a:pt x="336" y="251"/>
                  <a:pt x="337" y="252"/>
                </a:cubicBezTo>
                <a:cubicBezTo>
                  <a:pt x="337" y="253"/>
                  <a:pt x="337" y="254"/>
                  <a:pt x="337" y="255"/>
                </a:cubicBezTo>
                <a:cubicBezTo>
                  <a:pt x="337" y="255"/>
                  <a:pt x="338" y="256"/>
                  <a:pt x="338" y="256"/>
                </a:cubicBezTo>
                <a:cubicBezTo>
                  <a:pt x="338" y="256"/>
                  <a:pt x="338" y="256"/>
                  <a:pt x="338" y="256"/>
                </a:cubicBezTo>
                <a:cubicBezTo>
                  <a:pt x="338" y="256"/>
                  <a:pt x="338" y="256"/>
                  <a:pt x="338" y="257"/>
                </a:cubicBezTo>
                <a:cubicBezTo>
                  <a:pt x="338" y="256"/>
                  <a:pt x="338" y="256"/>
                  <a:pt x="338" y="256"/>
                </a:cubicBezTo>
                <a:cubicBezTo>
                  <a:pt x="337" y="257"/>
                  <a:pt x="338" y="258"/>
                  <a:pt x="338" y="258"/>
                </a:cubicBezTo>
                <a:cubicBezTo>
                  <a:pt x="338" y="259"/>
                  <a:pt x="339" y="259"/>
                  <a:pt x="339" y="259"/>
                </a:cubicBezTo>
                <a:cubicBezTo>
                  <a:pt x="339" y="259"/>
                  <a:pt x="339" y="259"/>
                  <a:pt x="339" y="259"/>
                </a:cubicBezTo>
                <a:cubicBezTo>
                  <a:pt x="340" y="260"/>
                  <a:pt x="340" y="260"/>
                  <a:pt x="340" y="260"/>
                </a:cubicBezTo>
                <a:cubicBezTo>
                  <a:pt x="339" y="261"/>
                  <a:pt x="339" y="262"/>
                  <a:pt x="339" y="262"/>
                </a:cubicBezTo>
                <a:cubicBezTo>
                  <a:pt x="340" y="263"/>
                  <a:pt x="339" y="264"/>
                  <a:pt x="339" y="264"/>
                </a:cubicBezTo>
                <a:cubicBezTo>
                  <a:pt x="339" y="265"/>
                  <a:pt x="339" y="266"/>
                  <a:pt x="339" y="267"/>
                </a:cubicBezTo>
                <a:cubicBezTo>
                  <a:pt x="339" y="267"/>
                  <a:pt x="339" y="268"/>
                  <a:pt x="339" y="268"/>
                </a:cubicBezTo>
                <a:cubicBezTo>
                  <a:pt x="338" y="268"/>
                  <a:pt x="339" y="269"/>
                  <a:pt x="339" y="270"/>
                </a:cubicBezTo>
                <a:cubicBezTo>
                  <a:pt x="339" y="271"/>
                  <a:pt x="340" y="271"/>
                  <a:pt x="339" y="271"/>
                </a:cubicBezTo>
                <a:cubicBezTo>
                  <a:pt x="338" y="271"/>
                  <a:pt x="339" y="272"/>
                  <a:pt x="339" y="272"/>
                </a:cubicBezTo>
                <a:cubicBezTo>
                  <a:pt x="340" y="274"/>
                  <a:pt x="339" y="275"/>
                  <a:pt x="339" y="276"/>
                </a:cubicBezTo>
                <a:cubicBezTo>
                  <a:pt x="337" y="276"/>
                  <a:pt x="339" y="279"/>
                  <a:pt x="339" y="280"/>
                </a:cubicBezTo>
                <a:cubicBezTo>
                  <a:pt x="340" y="279"/>
                  <a:pt x="341" y="278"/>
                  <a:pt x="341" y="276"/>
                </a:cubicBezTo>
                <a:cubicBezTo>
                  <a:pt x="341" y="275"/>
                  <a:pt x="341" y="275"/>
                  <a:pt x="341" y="274"/>
                </a:cubicBezTo>
                <a:cubicBezTo>
                  <a:pt x="341" y="273"/>
                  <a:pt x="341" y="273"/>
                  <a:pt x="341" y="272"/>
                </a:cubicBezTo>
                <a:cubicBezTo>
                  <a:pt x="342" y="272"/>
                  <a:pt x="342" y="273"/>
                  <a:pt x="343" y="273"/>
                </a:cubicBezTo>
                <a:cubicBezTo>
                  <a:pt x="343" y="273"/>
                  <a:pt x="343" y="274"/>
                  <a:pt x="342" y="274"/>
                </a:cubicBezTo>
                <a:cubicBezTo>
                  <a:pt x="342" y="276"/>
                  <a:pt x="341" y="278"/>
                  <a:pt x="341" y="280"/>
                </a:cubicBezTo>
                <a:cubicBezTo>
                  <a:pt x="341" y="282"/>
                  <a:pt x="340" y="284"/>
                  <a:pt x="340" y="286"/>
                </a:cubicBezTo>
                <a:cubicBezTo>
                  <a:pt x="339" y="288"/>
                  <a:pt x="338" y="289"/>
                  <a:pt x="338" y="291"/>
                </a:cubicBezTo>
                <a:cubicBezTo>
                  <a:pt x="338" y="291"/>
                  <a:pt x="338" y="293"/>
                  <a:pt x="338" y="293"/>
                </a:cubicBezTo>
                <a:cubicBezTo>
                  <a:pt x="336" y="293"/>
                  <a:pt x="337" y="297"/>
                  <a:pt x="336" y="297"/>
                </a:cubicBezTo>
                <a:cubicBezTo>
                  <a:pt x="335" y="297"/>
                  <a:pt x="335" y="298"/>
                  <a:pt x="335" y="298"/>
                </a:cubicBezTo>
                <a:cubicBezTo>
                  <a:pt x="335" y="299"/>
                  <a:pt x="335" y="300"/>
                  <a:pt x="335" y="300"/>
                </a:cubicBezTo>
                <a:cubicBezTo>
                  <a:pt x="335" y="301"/>
                  <a:pt x="335" y="301"/>
                  <a:pt x="335" y="301"/>
                </a:cubicBezTo>
                <a:cubicBezTo>
                  <a:pt x="334" y="301"/>
                  <a:pt x="335" y="300"/>
                  <a:pt x="334" y="300"/>
                </a:cubicBezTo>
                <a:cubicBezTo>
                  <a:pt x="334" y="300"/>
                  <a:pt x="334" y="301"/>
                  <a:pt x="333" y="302"/>
                </a:cubicBezTo>
                <a:cubicBezTo>
                  <a:pt x="333" y="302"/>
                  <a:pt x="333" y="303"/>
                  <a:pt x="333" y="304"/>
                </a:cubicBezTo>
                <a:cubicBezTo>
                  <a:pt x="332" y="305"/>
                  <a:pt x="332" y="306"/>
                  <a:pt x="331" y="306"/>
                </a:cubicBezTo>
                <a:cubicBezTo>
                  <a:pt x="331" y="305"/>
                  <a:pt x="332" y="305"/>
                  <a:pt x="332" y="305"/>
                </a:cubicBezTo>
                <a:cubicBezTo>
                  <a:pt x="333" y="303"/>
                  <a:pt x="331" y="304"/>
                  <a:pt x="331" y="304"/>
                </a:cubicBezTo>
                <a:cubicBezTo>
                  <a:pt x="332" y="303"/>
                  <a:pt x="332" y="303"/>
                  <a:pt x="331" y="301"/>
                </a:cubicBezTo>
                <a:cubicBezTo>
                  <a:pt x="331" y="302"/>
                  <a:pt x="330" y="302"/>
                  <a:pt x="330" y="303"/>
                </a:cubicBezTo>
                <a:cubicBezTo>
                  <a:pt x="329" y="304"/>
                  <a:pt x="329" y="305"/>
                  <a:pt x="328" y="306"/>
                </a:cubicBezTo>
                <a:cubicBezTo>
                  <a:pt x="328" y="306"/>
                  <a:pt x="328" y="307"/>
                  <a:pt x="327" y="308"/>
                </a:cubicBezTo>
                <a:cubicBezTo>
                  <a:pt x="327" y="309"/>
                  <a:pt x="326" y="309"/>
                  <a:pt x="325" y="310"/>
                </a:cubicBezTo>
                <a:cubicBezTo>
                  <a:pt x="326" y="310"/>
                  <a:pt x="326" y="310"/>
                  <a:pt x="327" y="311"/>
                </a:cubicBezTo>
                <a:cubicBezTo>
                  <a:pt x="327" y="312"/>
                  <a:pt x="327" y="311"/>
                  <a:pt x="327" y="311"/>
                </a:cubicBezTo>
                <a:cubicBezTo>
                  <a:pt x="328" y="311"/>
                  <a:pt x="328" y="311"/>
                  <a:pt x="328" y="310"/>
                </a:cubicBezTo>
                <a:cubicBezTo>
                  <a:pt x="328" y="311"/>
                  <a:pt x="328" y="311"/>
                  <a:pt x="328" y="311"/>
                </a:cubicBezTo>
                <a:cubicBezTo>
                  <a:pt x="329" y="309"/>
                  <a:pt x="329" y="312"/>
                  <a:pt x="329" y="311"/>
                </a:cubicBezTo>
                <a:cubicBezTo>
                  <a:pt x="329" y="312"/>
                  <a:pt x="329" y="312"/>
                  <a:pt x="329" y="313"/>
                </a:cubicBezTo>
                <a:cubicBezTo>
                  <a:pt x="327" y="315"/>
                  <a:pt x="327" y="315"/>
                  <a:pt x="327" y="315"/>
                </a:cubicBezTo>
                <a:cubicBezTo>
                  <a:pt x="327" y="314"/>
                  <a:pt x="327" y="313"/>
                  <a:pt x="327" y="313"/>
                </a:cubicBezTo>
                <a:cubicBezTo>
                  <a:pt x="327" y="314"/>
                  <a:pt x="327" y="315"/>
                  <a:pt x="326" y="317"/>
                </a:cubicBezTo>
                <a:cubicBezTo>
                  <a:pt x="325" y="317"/>
                  <a:pt x="324" y="318"/>
                  <a:pt x="323" y="319"/>
                </a:cubicBezTo>
                <a:cubicBezTo>
                  <a:pt x="323" y="320"/>
                  <a:pt x="322" y="322"/>
                  <a:pt x="321" y="322"/>
                </a:cubicBezTo>
                <a:cubicBezTo>
                  <a:pt x="318" y="325"/>
                  <a:pt x="318" y="325"/>
                  <a:pt x="318" y="325"/>
                </a:cubicBezTo>
                <a:cubicBezTo>
                  <a:pt x="317" y="325"/>
                  <a:pt x="317" y="326"/>
                  <a:pt x="316" y="327"/>
                </a:cubicBezTo>
                <a:cubicBezTo>
                  <a:pt x="314" y="328"/>
                  <a:pt x="313" y="328"/>
                  <a:pt x="312" y="330"/>
                </a:cubicBezTo>
                <a:cubicBezTo>
                  <a:pt x="311" y="330"/>
                  <a:pt x="309" y="332"/>
                  <a:pt x="307" y="333"/>
                </a:cubicBezTo>
                <a:cubicBezTo>
                  <a:pt x="307" y="333"/>
                  <a:pt x="306" y="334"/>
                  <a:pt x="306" y="334"/>
                </a:cubicBezTo>
                <a:cubicBezTo>
                  <a:pt x="306" y="334"/>
                  <a:pt x="306" y="335"/>
                  <a:pt x="306" y="335"/>
                </a:cubicBezTo>
                <a:cubicBezTo>
                  <a:pt x="306" y="335"/>
                  <a:pt x="306" y="335"/>
                  <a:pt x="306" y="335"/>
                </a:cubicBezTo>
                <a:cubicBezTo>
                  <a:pt x="307" y="333"/>
                  <a:pt x="307" y="335"/>
                  <a:pt x="308" y="335"/>
                </a:cubicBezTo>
                <a:cubicBezTo>
                  <a:pt x="309" y="335"/>
                  <a:pt x="311" y="334"/>
                  <a:pt x="312" y="334"/>
                </a:cubicBezTo>
                <a:cubicBezTo>
                  <a:pt x="314" y="334"/>
                  <a:pt x="315" y="332"/>
                  <a:pt x="317" y="331"/>
                </a:cubicBezTo>
                <a:cubicBezTo>
                  <a:pt x="317" y="333"/>
                  <a:pt x="317" y="332"/>
                  <a:pt x="318" y="332"/>
                </a:cubicBezTo>
                <a:cubicBezTo>
                  <a:pt x="319" y="331"/>
                  <a:pt x="320" y="330"/>
                  <a:pt x="320" y="330"/>
                </a:cubicBezTo>
                <a:cubicBezTo>
                  <a:pt x="322" y="332"/>
                  <a:pt x="323" y="329"/>
                  <a:pt x="325" y="328"/>
                </a:cubicBezTo>
                <a:cubicBezTo>
                  <a:pt x="325" y="328"/>
                  <a:pt x="326" y="328"/>
                  <a:pt x="327" y="327"/>
                </a:cubicBezTo>
                <a:cubicBezTo>
                  <a:pt x="328" y="327"/>
                  <a:pt x="328" y="326"/>
                  <a:pt x="329" y="326"/>
                </a:cubicBezTo>
                <a:cubicBezTo>
                  <a:pt x="329" y="326"/>
                  <a:pt x="329" y="326"/>
                  <a:pt x="329" y="326"/>
                </a:cubicBezTo>
                <a:cubicBezTo>
                  <a:pt x="329" y="326"/>
                  <a:pt x="330" y="327"/>
                  <a:pt x="330" y="327"/>
                </a:cubicBezTo>
                <a:cubicBezTo>
                  <a:pt x="328" y="328"/>
                  <a:pt x="327" y="329"/>
                  <a:pt x="326" y="332"/>
                </a:cubicBezTo>
                <a:cubicBezTo>
                  <a:pt x="326" y="333"/>
                  <a:pt x="325" y="333"/>
                  <a:pt x="325" y="333"/>
                </a:cubicBezTo>
                <a:cubicBezTo>
                  <a:pt x="324" y="334"/>
                  <a:pt x="324" y="332"/>
                  <a:pt x="324" y="332"/>
                </a:cubicBezTo>
                <a:cubicBezTo>
                  <a:pt x="322" y="333"/>
                  <a:pt x="321" y="335"/>
                  <a:pt x="320" y="336"/>
                </a:cubicBezTo>
                <a:cubicBezTo>
                  <a:pt x="319" y="336"/>
                  <a:pt x="319" y="337"/>
                  <a:pt x="318" y="337"/>
                </a:cubicBezTo>
                <a:cubicBezTo>
                  <a:pt x="318" y="337"/>
                  <a:pt x="317" y="338"/>
                  <a:pt x="318" y="338"/>
                </a:cubicBezTo>
                <a:cubicBezTo>
                  <a:pt x="318" y="338"/>
                  <a:pt x="318" y="339"/>
                  <a:pt x="318" y="339"/>
                </a:cubicBezTo>
                <a:cubicBezTo>
                  <a:pt x="317" y="340"/>
                  <a:pt x="317" y="339"/>
                  <a:pt x="317" y="339"/>
                </a:cubicBezTo>
                <a:cubicBezTo>
                  <a:pt x="317" y="339"/>
                  <a:pt x="316" y="339"/>
                  <a:pt x="316" y="339"/>
                </a:cubicBezTo>
                <a:cubicBezTo>
                  <a:pt x="316" y="339"/>
                  <a:pt x="317" y="338"/>
                  <a:pt x="317" y="337"/>
                </a:cubicBezTo>
                <a:cubicBezTo>
                  <a:pt x="316" y="338"/>
                  <a:pt x="315" y="339"/>
                  <a:pt x="314" y="339"/>
                </a:cubicBezTo>
                <a:cubicBezTo>
                  <a:pt x="313" y="340"/>
                  <a:pt x="312" y="340"/>
                  <a:pt x="311" y="341"/>
                </a:cubicBezTo>
                <a:cubicBezTo>
                  <a:pt x="311" y="341"/>
                  <a:pt x="309" y="341"/>
                  <a:pt x="310" y="343"/>
                </a:cubicBezTo>
                <a:cubicBezTo>
                  <a:pt x="310" y="343"/>
                  <a:pt x="310" y="344"/>
                  <a:pt x="309" y="344"/>
                </a:cubicBezTo>
                <a:cubicBezTo>
                  <a:pt x="308" y="344"/>
                  <a:pt x="308" y="345"/>
                  <a:pt x="307" y="346"/>
                </a:cubicBezTo>
                <a:cubicBezTo>
                  <a:pt x="308" y="345"/>
                  <a:pt x="308" y="345"/>
                  <a:pt x="309" y="345"/>
                </a:cubicBezTo>
                <a:cubicBezTo>
                  <a:pt x="309" y="345"/>
                  <a:pt x="310" y="345"/>
                  <a:pt x="311" y="344"/>
                </a:cubicBezTo>
                <a:cubicBezTo>
                  <a:pt x="312" y="344"/>
                  <a:pt x="313" y="344"/>
                  <a:pt x="313" y="343"/>
                </a:cubicBezTo>
                <a:cubicBezTo>
                  <a:pt x="315" y="342"/>
                  <a:pt x="316" y="342"/>
                  <a:pt x="318" y="340"/>
                </a:cubicBezTo>
                <a:cubicBezTo>
                  <a:pt x="318" y="340"/>
                  <a:pt x="319" y="339"/>
                  <a:pt x="319" y="340"/>
                </a:cubicBezTo>
                <a:cubicBezTo>
                  <a:pt x="320" y="340"/>
                  <a:pt x="320" y="339"/>
                  <a:pt x="321" y="338"/>
                </a:cubicBezTo>
                <a:cubicBezTo>
                  <a:pt x="322" y="337"/>
                  <a:pt x="323" y="336"/>
                  <a:pt x="324" y="336"/>
                </a:cubicBezTo>
                <a:cubicBezTo>
                  <a:pt x="325" y="337"/>
                  <a:pt x="326" y="334"/>
                  <a:pt x="327" y="334"/>
                </a:cubicBezTo>
                <a:cubicBezTo>
                  <a:pt x="328" y="334"/>
                  <a:pt x="329" y="331"/>
                  <a:pt x="330" y="333"/>
                </a:cubicBezTo>
                <a:cubicBezTo>
                  <a:pt x="330" y="333"/>
                  <a:pt x="330" y="332"/>
                  <a:pt x="330" y="332"/>
                </a:cubicBezTo>
                <a:cubicBezTo>
                  <a:pt x="332" y="331"/>
                  <a:pt x="333" y="330"/>
                  <a:pt x="334" y="329"/>
                </a:cubicBezTo>
                <a:cubicBezTo>
                  <a:pt x="335" y="328"/>
                  <a:pt x="336" y="327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9" y="324"/>
                  <a:pt x="340" y="323"/>
                  <a:pt x="341" y="322"/>
                </a:cubicBezTo>
                <a:cubicBezTo>
                  <a:pt x="342" y="321"/>
                  <a:pt x="343" y="319"/>
                  <a:pt x="344" y="317"/>
                </a:cubicBezTo>
                <a:cubicBezTo>
                  <a:pt x="344" y="317"/>
                  <a:pt x="344" y="316"/>
                  <a:pt x="344" y="316"/>
                </a:cubicBezTo>
                <a:cubicBezTo>
                  <a:pt x="345" y="316"/>
                  <a:pt x="344" y="317"/>
                  <a:pt x="344" y="317"/>
                </a:cubicBezTo>
                <a:cubicBezTo>
                  <a:pt x="345" y="317"/>
                  <a:pt x="346" y="315"/>
                  <a:pt x="347" y="314"/>
                </a:cubicBezTo>
                <a:cubicBezTo>
                  <a:pt x="347" y="314"/>
                  <a:pt x="347" y="313"/>
                  <a:pt x="348" y="312"/>
                </a:cubicBezTo>
                <a:cubicBezTo>
                  <a:pt x="348" y="312"/>
                  <a:pt x="348" y="311"/>
                  <a:pt x="349" y="311"/>
                </a:cubicBezTo>
                <a:cubicBezTo>
                  <a:pt x="349" y="310"/>
                  <a:pt x="350" y="309"/>
                  <a:pt x="350" y="307"/>
                </a:cubicBezTo>
                <a:cubicBezTo>
                  <a:pt x="351" y="308"/>
                  <a:pt x="350" y="305"/>
                  <a:pt x="351" y="305"/>
                </a:cubicBezTo>
                <a:cubicBezTo>
                  <a:pt x="352" y="305"/>
                  <a:pt x="352" y="306"/>
                  <a:pt x="353" y="303"/>
                </a:cubicBezTo>
                <a:cubicBezTo>
                  <a:pt x="353" y="302"/>
                  <a:pt x="354" y="301"/>
                  <a:pt x="354" y="300"/>
                </a:cubicBezTo>
                <a:cubicBezTo>
                  <a:pt x="355" y="299"/>
                  <a:pt x="355" y="298"/>
                  <a:pt x="356" y="296"/>
                </a:cubicBezTo>
                <a:cubicBezTo>
                  <a:pt x="356" y="295"/>
                  <a:pt x="357" y="294"/>
                  <a:pt x="356" y="292"/>
                </a:cubicBezTo>
                <a:cubicBezTo>
                  <a:pt x="356" y="292"/>
                  <a:pt x="356" y="291"/>
                  <a:pt x="356" y="290"/>
                </a:cubicBezTo>
                <a:cubicBezTo>
                  <a:pt x="357" y="290"/>
                  <a:pt x="357" y="291"/>
                  <a:pt x="357" y="291"/>
                </a:cubicBezTo>
                <a:cubicBezTo>
                  <a:pt x="358" y="289"/>
                  <a:pt x="357" y="288"/>
                  <a:pt x="358" y="288"/>
                </a:cubicBezTo>
                <a:cubicBezTo>
                  <a:pt x="358" y="287"/>
                  <a:pt x="358" y="287"/>
                  <a:pt x="358" y="287"/>
                </a:cubicBezTo>
                <a:cubicBezTo>
                  <a:pt x="359" y="285"/>
                  <a:pt x="359" y="284"/>
                  <a:pt x="359" y="282"/>
                </a:cubicBezTo>
                <a:cubicBezTo>
                  <a:pt x="359" y="281"/>
                  <a:pt x="360" y="281"/>
                  <a:pt x="359" y="280"/>
                </a:cubicBezTo>
                <a:cubicBezTo>
                  <a:pt x="359" y="279"/>
                  <a:pt x="359" y="279"/>
                  <a:pt x="359" y="278"/>
                </a:cubicBezTo>
                <a:cubicBezTo>
                  <a:pt x="359" y="278"/>
                  <a:pt x="359" y="277"/>
                  <a:pt x="359" y="276"/>
                </a:cubicBezTo>
                <a:cubicBezTo>
                  <a:pt x="360" y="277"/>
                  <a:pt x="359" y="278"/>
                  <a:pt x="360" y="279"/>
                </a:cubicBezTo>
                <a:cubicBezTo>
                  <a:pt x="360" y="278"/>
                  <a:pt x="360" y="278"/>
                  <a:pt x="360" y="277"/>
                </a:cubicBezTo>
                <a:cubicBezTo>
                  <a:pt x="360" y="277"/>
                  <a:pt x="360" y="276"/>
                  <a:pt x="360" y="275"/>
                </a:cubicBezTo>
                <a:cubicBezTo>
                  <a:pt x="360" y="275"/>
                  <a:pt x="360" y="275"/>
                  <a:pt x="360" y="274"/>
                </a:cubicBezTo>
                <a:cubicBezTo>
                  <a:pt x="360" y="274"/>
                  <a:pt x="360" y="275"/>
                  <a:pt x="360" y="274"/>
                </a:cubicBezTo>
                <a:cubicBezTo>
                  <a:pt x="360" y="274"/>
                  <a:pt x="361" y="273"/>
                  <a:pt x="361" y="273"/>
                </a:cubicBezTo>
                <a:cubicBezTo>
                  <a:pt x="362" y="273"/>
                  <a:pt x="360" y="271"/>
                  <a:pt x="360" y="270"/>
                </a:cubicBezTo>
                <a:cubicBezTo>
                  <a:pt x="361" y="270"/>
                  <a:pt x="360" y="269"/>
                  <a:pt x="361" y="269"/>
                </a:cubicBezTo>
                <a:cubicBezTo>
                  <a:pt x="361" y="269"/>
                  <a:pt x="362" y="269"/>
                  <a:pt x="361" y="267"/>
                </a:cubicBezTo>
                <a:cubicBezTo>
                  <a:pt x="361" y="267"/>
                  <a:pt x="361" y="266"/>
                  <a:pt x="361" y="266"/>
                </a:cubicBezTo>
                <a:cubicBezTo>
                  <a:pt x="362" y="265"/>
                  <a:pt x="362" y="264"/>
                  <a:pt x="361" y="263"/>
                </a:cubicBezTo>
                <a:cubicBezTo>
                  <a:pt x="361" y="262"/>
                  <a:pt x="360" y="259"/>
                  <a:pt x="361" y="258"/>
                </a:cubicBezTo>
                <a:cubicBezTo>
                  <a:pt x="361" y="258"/>
                  <a:pt x="360" y="258"/>
                  <a:pt x="360" y="258"/>
                </a:cubicBezTo>
                <a:cubicBezTo>
                  <a:pt x="360" y="257"/>
                  <a:pt x="360" y="257"/>
                  <a:pt x="360" y="257"/>
                </a:cubicBezTo>
                <a:cubicBezTo>
                  <a:pt x="360" y="257"/>
                  <a:pt x="360" y="257"/>
                  <a:pt x="360" y="257"/>
                </a:cubicBezTo>
                <a:cubicBezTo>
                  <a:pt x="360" y="257"/>
                  <a:pt x="360" y="257"/>
                  <a:pt x="360" y="256"/>
                </a:cubicBezTo>
                <a:cubicBezTo>
                  <a:pt x="360" y="256"/>
                  <a:pt x="360" y="256"/>
                  <a:pt x="360" y="255"/>
                </a:cubicBezTo>
                <a:cubicBezTo>
                  <a:pt x="360" y="255"/>
                  <a:pt x="360" y="255"/>
                  <a:pt x="360" y="255"/>
                </a:cubicBezTo>
                <a:cubicBezTo>
                  <a:pt x="360" y="256"/>
                  <a:pt x="361" y="256"/>
                  <a:pt x="361" y="255"/>
                </a:cubicBezTo>
                <a:cubicBezTo>
                  <a:pt x="360" y="253"/>
                  <a:pt x="361" y="251"/>
                  <a:pt x="359" y="249"/>
                </a:cubicBezTo>
                <a:cubicBezTo>
                  <a:pt x="359" y="249"/>
                  <a:pt x="359" y="248"/>
                  <a:pt x="359" y="248"/>
                </a:cubicBezTo>
                <a:cubicBezTo>
                  <a:pt x="360" y="248"/>
                  <a:pt x="359" y="246"/>
                  <a:pt x="359" y="245"/>
                </a:cubicBezTo>
                <a:cubicBezTo>
                  <a:pt x="358" y="243"/>
                  <a:pt x="358" y="243"/>
                  <a:pt x="357" y="243"/>
                </a:cubicBezTo>
                <a:cubicBezTo>
                  <a:pt x="357" y="242"/>
                  <a:pt x="356" y="241"/>
                  <a:pt x="356" y="241"/>
                </a:cubicBezTo>
                <a:cubicBezTo>
                  <a:pt x="357" y="241"/>
                  <a:pt x="357" y="241"/>
                  <a:pt x="357" y="240"/>
                </a:cubicBezTo>
                <a:cubicBezTo>
                  <a:pt x="357" y="239"/>
                  <a:pt x="357" y="239"/>
                  <a:pt x="357" y="238"/>
                </a:cubicBezTo>
                <a:cubicBezTo>
                  <a:pt x="356" y="238"/>
                  <a:pt x="356" y="238"/>
                  <a:pt x="356" y="238"/>
                </a:cubicBezTo>
                <a:cubicBezTo>
                  <a:pt x="356" y="238"/>
                  <a:pt x="355" y="237"/>
                  <a:pt x="355" y="237"/>
                </a:cubicBezTo>
                <a:cubicBezTo>
                  <a:pt x="356" y="237"/>
                  <a:pt x="356" y="237"/>
                  <a:pt x="357" y="238"/>
                </a:cubicBezTo>
                <a:cubicBezTo>
                  <a:pt x="356" y="236"/>
                  <a:pt x="354" y="234"/>
                  <a:pt x="354" y="232"/>
                </a:cubicBezTo>
                <a:cubicBezTo>
                  <a:pt x="354" y="232"/>
                  <a:pt x="354" y="231"/>
                  <a:pt x="354" y="230"/>
                </a:cubicBezTo>
                <a:cubicBezTo>
                  <a:pt x="353" y="230"/>
                  <a:pt x="353" y="229"/>
                  <a:pt x="352" y="229"/>
                </a:cubicBezTo>
                <a:cubicBezTo>
                  <a:pt x="352" y="228"/>
                  <a:pt x="351" y="227"/>
                  <a:pt x="351" y="227"/>
                </a:cubicBezTo>
                <a:cubicBezTo>
                  <a:pt x="351" y="225"/>
                  <a:pt x="350" y="223"/>
                  <a:pt x="349" y="222"/>
                </a:cubicBezTo>
                <a:cubicBezTo>
                  <a:pt x="348" y="220"/>
                  <a:pt x="346" y="219"/>
                  <a:pt x="345" y="219"/>
                </a:cubicBezTo>
                <a:cubicBezTo>
                  <a:pt x="345" y="220"/>
                  <a:pt x="346" y="221"/>
                  <a:pt x="348" y="221"/>
                </a:cubicBezTo>
                <a:cubicBezTo>
                  <a:pt x="347" y="221"/>
                  <a:pt x="347" y="221"/>
                  <a:pt x="347" y="222"/>
                </a:cubicBezTo>
                <a:cubicBezTo>
                  <a:pt x="348" y="223"/>
                  <a:pt x="348" y="225"/>
                  <a:pt x="349" y="226"/>
                </a:cubicBezTo>
                <a:cubicBezTo>
                  <a:pt x="349" y="226"/>
                  <a:pt x="349" y="226"/>
                  <a:pt x="349" y="226"/>
                </a:cubicBezTo>
                <a:cubicBezTo>
                  <a:pt x="349" y="226"/>
                  <a:pt x="348" y="226"/>
                  <a:pt x="348" y="226"/>
                </a:cubicBezTo>
                <a:cubicBezTo>
                  <a:pt x="348" y="226"/>
                  <a:pt x="348" y="226"/>
                  <a:pt x="348" y="226"/>
                </a:cubicBezTo>
                <a:cubicBezTo>
                  <a:pt x="348" y="225"/>
                  <a:pt x="347" y="225"/>
                  <a:pt x="347" y="224"/>
                </a:cubicBezTo>
                <a:cubicBezTo>
                  <a:pt x="347" y="224"/>
                  <a:pt x="346" y="223"/>
                  <a:pt x="346" y="222"/>
                </a:cubicBezTo>
                <a:cubicBezTo>
                  <a:pt x="345" y="221"/>
                  <a:pt x="344" y="220"/>
                  <a:pt x="343" y="219"/>
                </a:cubicBezTo>
                <a:cubicBezTo>
                  <a:pt x="343" y="218"/>
                  <a:pt x="343" y="217"/>
                  <a:pt x="342" y="217"/>
                </a:cubicBezTo>
                <a:cubicBezTo>
                  <a:pt x="342" y="216"/>
                  <a:pt x="341" y="215"/>
                  <a:pt x="340" y="215"/>
                </a:cubicBezTo>
                <a:cubicBezTo>
                  <a:pt x="340" y="214"/>
                  <a:pt x="338" y="213"/>
                  <a:pt x="338" y="213"/>
                </a:cubicBezTo>
                <a:cubicBezTo>
                  <a:pt x="339" y="212"/>
                  <a:pt x="339" y="212"/>
                  <a:pt x="338" y="211"/>
                </a:cubicBezTo>
                <a:cubicBezTo>
                  <a:pt x="339" y="211"/>
                  <a:pt x="339" y="210"/>
                  <a:pt x="339" y="210"/>
                </a:cubicBezTo>
                <a:cubicBezTo>
                  <a:pt x="338" y="209"/>
                  <a:pt x="337" y="209"/>
                  <a:pt x="336" y="208"/>
                </a:cubicBezTo>
                <a:cubicBezTo>
                  <a:pt x="334" y="207"/>
                  <a:pt x="333" y="206"/>
                  <a:pt x="332" y="205"/>
                </a:cubicBezTo>
                <a:cubicBezTo>
                  <a:pt x="334" y="206"/>
                  <a:pt x="335" y="207"/>
                  <a:pt x="337" y="208"/>
                </a:cubicBezTo>
                <a:cubicBezTo>
                  <a:pt x="335" y="206"/>
                  <a:pt x="332" y="204"/>
                  <a:pt x="331" y="204"/>
                </a:cubicBezTo>
                <a:cubicBezTo>
                  <a:pt x="330" y="205"/>
                  <a:pt x="327" y="204"/>
                  <a:pt x="329" y="206"/>
                </a:cubicBezTo>
                <a:cubicBezTo>
                  <a:pt x="329" y="206"/>
                  <a:pt x="329" y="206"/>
                  <a:pt x="329" y="206"/>
                </a:cubicBezTo>
                <a:cubicBezTo>
                  <a:pt x="330" y="208"/>
                  <a:pt x="333" y="208"/>
                  <a:pt x="334" y="209"/>
                </a:cubicBezTo>
                <a:cubicBezTo>
                  <a:pt x="333" y="210"/>
                  <a:pt x="332" y="209"/>
                  <a:pt x="332" y="210"/>
                </a:cubicBezTo>
                <a:cubicBezTo>
                  <a:pt x="332" y="210"/>
                  <a:pt x="334" y="210"/>
                  <a:pt x="334" y="210"/>
                </a:cubicBezTo>
                <a:cubicBezTo>
                  <a:pt x="334" y="211"/>
                  <a:pt x="334" y="211"/>
                  <a:pt x="335" y="212"/>
                </a:cubicBezTo>
                <a:cubicBezTo>
                  <a:pt x="335" y="212"/>
                  <a:pt x="335" y="213"/>
                  <a:pt x="336" y="213"/>
                </a:cubicBezTo>
                <a:cubicBezTo>
                  <a:pt x="336" y="214"/>
                  <a:pt x="338" y="216"/>
                  <a:pt x="339" y="217"/>
                </a:cubicBezTo>
                <a:cubicBezTo>
                  <a:pt x="339" y="218"/>
                  <a:pt x="340" y="218"/>
                  <a:pt x="340" y="218"/>
                </a:cubicBezTo>
                <a:cubicBezTo>
                  <a:pt x="340" y="219"/>
                  <a:pt x="341" y="219"/>
                  <a:pt x="341" y="220"/>
                </a:cubicBezTo>
                <a:cubicBezTo>
                  <a:pt x="341" y="221"/>
                  <a:pt x="342" y="222"/>
                  <a:pt x="344" y="223"/>
                </a:cubicBezTo>
                <a:cubicBezTo>
                  <a:pt x="344" y="223"/>
                  <a:pt x="344" y="223"/>
                  <a:pt x="344" y="223"/>
                </a:cubicBezTo>
                <a:cubicBezTo>
                  <a:pt x="343" y="223"/>
                  <a:pt x="344" y="224"/>
                  <a:pt x="344" y="225"/>
                </a:cubicBezTo>
                <a:cubicBezTo>
                  <a:pt x="345" y="225"/>
                  <a:pt x="346" y="227"/>
                  <a:pt x="346" y="227"/>
                </a:cubicBezTo>
                <a:cubicBezTo>
                  <a:pt x="346" y="229"/>
                  <a:pt x="347" y="230"/>
                  <a:pt x="348" y="231"/>
                </a:cubicBezTo>
                <a:cubicBezTo>
                  <a:pt x="348" y="232"/>
                  <a:pt x="348" y="232"/>
                  <a:pt x="348" y="233"/>
                </a:cubicBezTo>
                <a:cubicBezTo>
                  <a:pt x="351" y="237"/>
                  <a:pt x="352" y="241"/>
                  <a:pt x="355" y="246"/>
                </a:cubicBezTo>
                <a:cubicBezTo>
                  <a:pt x="355" y="246"/>
                  <a:pt x="355" y="246"/>
                  <a:pt x="355" y="246"/>
                </a:cubicBezTo>
                <a:cubicBezTo>
                  <a:pt x="355" y="246"/>
                  <a:pt x="355" y="246"/>
                  <a:pt x="355" y="246"/>
                </a:cubicBezTo>
                <a:cubicBezTo>
                  <a:pt x="355" y="246"/>
                  <a:pt x="355" y="246"/>
                  <a:pt x="355" y="246"/>
                </a:cubicBezTo>
                <a:cubicBezTo>
                  <a:pt x="354" y="246"/>
                  <a:pt x="353" y="246"/>
                  <a:pt x="354" y="247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354" y="247"/>
                  <a:pt x="354" y="248"/>
                  <a:pt x="354" y="248"/>
                </a:cubicBezTo>
                <a:cubicBezTo>
                  <a:pt x="355" y="250"/>
                  <a:pt x="355" y="252"/>
                  <a:pt x="356" y="255"/>
                </a:cubicBezTo>
                <a:cubicBezTo>
                  <a:pt x="356" y="256"/>
                  <a:pt x="356" y="256"/>
                  <a:pt x="356" y="256"/>
                </a:cubicBezTo>
                <a:cubicBezTo>
                  <a:pt x="357" y="258"/>
                  <a:pt x="359" y="261"/>
                  <a:pt x="357" y="263"/>
                </a:cubicBezTo>
                <a:cubicBezTo>
                  <a:pt x="357" y="263"/>
                  <a:pt x="357" y="263"/>
                  <a:pt x="357" y="263"/>
                </a:cubicBezTo>
                <a:cubicBezTo>
                  <a:pt x="357" y="264"/>
                  <a:pt x="358" y="264"/>
                  <a:pt x="358" y="265"/>
                </a:cubicBezTo>
                <a:cubicBezTo>
                  <a:pt x="358" y="267"/>
                  <a:pt x="358" y="267"/>
                  <a:pt x="358" y="267"/>
                </a:cubicBezTo>
                <a:cubicBezTo>
                  <a:pt x="358" y="268"/>
                  <a:pt x="358" y="269"/>
                  <a:pt x="358" y="270"/>
                </a:cubicBezTo>
                <a:cubicBezTo>
                  <a:pt x="358" y="273"/>
                  <a:pt x="357" y="275"/>
                  <a:pt x="357" y="278"/>
                </a:cubicBezTo>
                <a:cubicBezTo>
                  <a:pt x="357" y="281"/>
                  <a:pt x="356" y="284"/>
                  <a:pt x="357" y="287"/>
                </a:cubicBezTo>
                <a:cubicBezTo>
                  <a:pt x="357" y="287"/>
                  <a:pt x="357" y="287"/>
                  <a:pt x="357" y="287"/>
                </a:cubicBezTo>
                <a:cubicBezTo>
                  <a:pt x="355" y="287"/>
                  <a:pt x="356" y="289"/>
                  <a:pt x="356" y="290"/>
                </a:cubicBezTo>
                <a:cubicBezTo>
                  <a:pt x="356" y="291"/>
                  <a:pt x="354" y="292"/>
                  <a:pt x="355" y="294"/>
                </a:cubicBezTo>
                <a:cubicBezTo>
                  <a:pt x="355" y="294"/>
                  <a:pt x="355" y="294"/>
                  <a:pt x="355" y="294"/>
                </a:cubicBezTo>
                <a:cubicBezTo>
                  <a:pt x="355" y="295"/>
                  <a:pt x="352" y="293"/>
                  <a:pt x="354" y="296"/>
                </a:cubicBezTo>
                <a:cubicBezTo>
                  <a:pt x="354" y="296"/>
                  <a:pt x="354" y="297"/>
                  <a:pt x="354" y="297"/>
                </a:cubicBezTo>
                <a:cubicBezTo>
                  <a:pt x="352" y="297"/>
                  <a:pt x="351" y="299"/>
                  <a:pt x="352" y="301"/>
                </a:cubicBezTo>
                <a:cubicBezTo>
                  <a:pt x="352" y="302"/>
                  <a:pt x="352" y="303"/>
                  <a:pt x="351" y="303"/>
                </a:cubicBezTo>
                <a:cubicBezTo>
                  <a:pt x="351" y="302"/>
                  <a:pt x="352" y="302"/>
                  <a:pt x="351" y="301"/>
                </a:cubicBezTo>
                <a:cubicBezTo>
                  <a:pt x="350" y="303"/>
                  <a:pt x="350" y="304"/>
                  <a:pt x="349" y="305"/>
                </a:cubicBezTo>
                <a:cubicBezTo>
                  <a:pt x="348" y="306"/>
                  <a:pt x="349" y="307"/>
                  <a:pt x="349" y="307"/>
                </a:cubicBezTo>
                <a:cubicBezTo>
                  <a:pt x="347" y="307"/>
                  <a:pt x="347" y="307"/>
                  <a:pt x="347" y="309"/>
                </a:cubicBezTo>
                <a:cubicBezTo>
                  <a:pt x="348" y="309"/>
                  <a:pt x="347" y="310"/>
                  <a:pt x="347" y="310"/>
                </a:cubicBezTo>
                <a:cubicBezTo>
                  <a:pt x="346" y="309"/>
                  <a:pt x="346" y="310"/>
                  <a:pt x="346" y="311"/>
                </a:cubicBezTo>
                <a:cubicBezTo>
                  <a:pt x="344" y="313"/>
                  <a:pt x="343" y="314"/>
                  <a:pt x="341" y="316"/>
                </a:cubicBezTo>
                <a:cubicBezTo>
                  <a:pt x="341" y="317"/>
                  <a:pt x="340" y="318"/>
                  <a:pt x="339" y="319"/>
                </a:cubicBezTo>
                <a:cubicBezTo>
                  <a:pt x="336" y="321"/>
                  <a:pt x="336" y="321"/>
                  <a:pt x="336" y="321"/>
                </a:cubicBezTo>
                <a:cubicBezTo>
                  <a:pt x="336" y="322"/>
                  <a:pt x="335" y="323"/>
                  <a:pt x="334" y="323"/>
                </a:cubicBezTo>
                <a:cubicBezTo>
                  <a:pt x="333" y="324"/>
                  <a:pt x="333" y="325"/>
                  <a:pt x="332" y="325"/>
                </a:cubicBezTo>
                <a:cubicBezTo>
                  <a:pt x="331" y="325"/>
                  <a:pt x="331" y="326"/>
                  <a:pt x="331" y="326"/>
                </a:cubicBezTo>
                <a:cubicBezTo>
                  <a:pt x="331" y="326"/>
                  <a:pt x="331" y="326"/>
                  <a:pt x="331" y="326"/>
                </a:cubicBezTo>
                <a:cubicBezTo>
                  <a:pt x="331" y="324"/>
                  <a:pt x="332" y="324"/>
                  <a:pt x="333" y="324"/>
                </a:cubicBezTo>
                <a:cubicBezTo>
                  <a:pt x="333" y="324"/>
                  <a:pt x="334" y="323"/>
                  <a:pt x="335" y="323"/>
                </a:cubicBezTo>
                <a:cubicBezTo>
                  <a:pt x="335" y="322"/>
                  <a:pt x="335" y="321"/>
                  <a:pt x="335" y="321"/>
                </a:cubicBezTo>
                <a:cubicBezTo>
                  <a:pt x="335" y="321"/>
                  <a:pt x="336" y="321"/>
                  <a:pt x="336" y="320"/>
                </a:cubicBezTo>
                <a:cubicBezTo>
                  <a:pt x="336" y="320"/>
                  <a:pt x="336" y="320"/>
                  <a:pt x="336" y="320"/>
                </a:cubicBezTo>
                <a:cubicBezTo>
                  <a:pt x="337" y="319"/>
                  <a:pt x="338" y="318"/>
                  <a:pt x="339" y="317"/>
                </a:cubicBezTo>
                <a:cubicBezTo>
                  <a:pt x="339" y="317"/>
                  <a:pt x="340" y="317"/>
                  <a:pt x="340" y="316"/>
                </a:cubicBezTo>
                <a:cubicBezTo>
                  <a:pt x="340" y="316"/>
                  <a:pt x="340" y="315"/>
                  <a:pt x="340" y="315"/>
                </a:cubicBezTo>
                <a:cubicBezTo>
                  <a:pt x="341" y="314"/>
                  <a:pt x="341" y="314"/>
                  <a:pt x="341" y="314"/>
                </a:cubicBezTo>
                <a:cubicBezTo>
                  <a:pt x="341" y="315"/>
                  <a:pt x="341" y="314"/>
                  <a:pt x="341" y="314"/>
                </a:cubicBezTo>
                <a:cubicBezTo>
                  <a:pt x="342" y="313"/>
                  <a:pt x="343" y="312"/>
                  <a:pt x="344" y="311"/>
                </a:cubicBezTo>
                <a:cubicBezTo>
                  <a:pt x="345" y="310"/>
                  <a:pt x="345" y="308"/>
                  <a:pt x="346" y="307"/>
                </a:cubicBezTo>
                <a:cubicBezTo>
                  <a:pt x="347" y="306"/>
                  <a:pt x="348" y="305"/>
                  <a:pt x="348" y="303"/>
                </a:cubicBezTo>
                <a:cubicBezTo>
                  <a:pt x="349" y="302"/>
                  <a:pt x="350" y="301"/>
                  <a:pt x="350" y="299"/>
                </a:cubicBezTo>
                <a:cubicBezTo>
                  <a:pt x="351" y="298"/>
                  <a:pt x="351" y="298"/>
                  <a:pt x="351" y="297"/>
                </a:cubicBezTo>
                <a:cubicBezTo>
                  <a:pt x="352" y="296"/>
                  <a:pt x="352" y="295"/>
                  <a:pt x="352" y="294"/>
                </a:cubicBezTo>
                <a:cubicBezTo>
                  <a:pt x="353" y="293"/>
                  <a:pt x="352" y="291"/>
                  <a:pt x="353" y="291"/>
                </a:cubicBezTo>
                <a:cubicBezTo>
                  <a:pt x="354" y="291"/>
                  <a:pt x="354" y="290"/>
                  <a:pt x="354" y="289"/>
                </a:cubicBezTo>
                <a:cubicBezTo>
                  <a:pt x="355" y="287"/>
                  <a:pt x="355" y="286"/>
                  <a:pt x="355" y="284"/>
                </a:cubicBezTo>
                <a:cubicBezTo>
                  <a:pt x="355" y="283"/>
                  <a:pt x="356" y="281"/>
                  <a:pt x="356" y="280"/>
                </a:cubicBezTo>
                <a:cubicBezTo>
                  <a:pt x="356" y="277"/>
                  <a:pt x="357" y="275"/>
                  <a:pt x="357" y="272"/>
                </a:cubicBezTo>
                <a:cubicBezTo>
                  <a:pt x="357" y="270"/>
                  <a:pt x="357" y="268"/>
                  <a:pt x="356" y="266"/>
                </a:cubicBezTo>
                <a:cubicBezTo>
                  <a:pt x="356" y="265"/>
                  <a:pt x="356" y="264"/>
                  <a:pt x="356" y="263"/>
                </a:cubicBezTo>
                <a:cubicBezTo>
                  <a:pt x="356" y="262"/>
                  <a:pt x="356" y="261"/>
                  <a:pt x="356" y="260"/>
                </a:cubicBezTo>
                <a:cubicBezTo>
                  <a:pt x="356" y="259"/>
                  <a:pt x="356" y="258"/>
                  <a:pt x="355" y="257"/>
                </a:cubicBezTo>
                <a:cubicBezTo>
                  <a:pt x="355" y="255"/>
                  <a:pt x="355" y="254"/>
                  <a:pt x="354" y="253"/>
                </a:cubicBezTo>
                <a:cubicBezTo>
                  <a:pt x="354" y="252"/>
                  <a:pt x="354" y="251"/>
                  <a:pt x="354" y="249"/>
                </a:cubicBezTo>
                <a:cubicBezTo>
                  <a:pt x="353" y="248"/>
                  <a:pt x="353" y="247"/>
                  <a:pt x="352" y="246"/>
                </a:cubicBezTo>
                <a:cubicBezTo>
                  <a:pt x="352" y="245"/>
                  <a:pt x="352" y="243"/>
                  <a:pt x="351" y="242"/>
                </a:cubicBezTo>
                <a:cubicBezTo>
                  <a:pt x="351" y="241"/>
                  <a:pt x="350" y="240"/>
                  <a:pt x="350" y="239"/>
                </a:cubicBezTo>
                <a:cubicBezTo>
                  <a:pt x="349" y="238"/>
                  <a:pt x="349" y="237"/>
                  <a:pt x="348" y="236"/>
                </a:cubicBezTo>
                <a:cubicBezTo>
                  <a:pt x="348" y="236"/>
                  <a:pt x="348" y="235"/>
                  <a:pt x="348" y="235"/>
                </a:cubicBezTo>
                <a:cubicBezTo>
                  <a:pt x="348" y="235"/>
                  <a:pt x="348" y="235"/>
                  <a:pt x="348" y="235"/>
                </a:cubicBezTo>
                <a:cubicBezTo>
                  <a:pt x="348" y="235"/>
                  <a:pt x="348" y="234"/>
                  <a:pt x="348" y="234"/>
                </a:cubicBezTo>
                <a:cubicBezTo>
                  <a:pt x="347" y="234"/>
                  <a:pt x="347" y="234"/>
                  <a:pt x="346" y="234"/>
                </a:cubicBezTo>
                <a:cubicBezTo>
                  <a:pt x="345" y="233"/>
                  <a:pt x="344" y="232"/>
                  <a:pt x="343" y="231"/>
                </a:cubicBezTo>
                <a:cubicBezTo>
                  <a:pt x="344" y="231"/>
                  <a:pt x="342" y="229"/>
                  <a:pt x="344" y="230"/>
                </a:cubicBezTo>
                <a:cubicBezTo>
                  <a:pt x="345" y="231"/>
                  <a:pt x="346" y="231"/>
                  <a:pt x="347" y="231"/>
                </a:cubicBezTo>
                <a:cubicBezTo>
                  <a:pt x="345" y="229"/>
                  <a:pt x="344" y="226"/>
                  <a:pt x="342" y="224"/>
                </a:cubicBezTo>
                <a:cubicBezTo>
                  <a:pt x="341" y="223"/>
                  <a:pt x="341" y="221"/>
                  <a:pt x="339" y="221"/>
                </a:cubicBezTo>
                <a:cubicBezTo>
                  <a:pt x="339" y="221"/>
                  <a:pt x="339" y="220"/>
                  <a:pt x="339" y="220"/>
                </a:cubicBezTo>
                <a:cubicBezTo>
                  <a:pt x="341" y="220"/>
                  <a:pt x="338" y="219"/>
                  <a:pt x="338" y="218"/>
                </a:cubicBezTo>
                <a:cubicBezTo>
                  <a:pt x="338" y="217"/>
                  <a:pt x="336" y="217"/>
                  <a:pt x="336" y="216"/>
                </a:cubicBezTo>
                <a:cubicBezTo>
                  <a:pt x="335" y="215"/>
                  <a:pt x="334" y="214"/>
                  <a:pt x="334" y="213"/>
                </a:cubicBezTo>
                <a:cubicBezTo>
                  <a:pt x="333" y="212"/>
                  <a:pt x="332" y="211"/>
                  <a:pt x="331" y="211"/>
                </a:cubicBezTo>
                <a:cubicBezTo>
                  <a:pt x="330" y="209"/>
                  <a:pt x="328" y="207"/>
                  <a:pt x="327" y="206"/>
                </a:cubicBezTo>
                <a:cubicBezTo>
                  <a:pt x="326" y="206"/>
                  <a:pt x="327" y="207"/>
                  <a:pt x="327" y="207"/>
                </a:cubicBezTo>
                <a:cubicBezTo>
                  <a:pt x="326" y="207"/>
                  <a:pt x="325" y="206"/>
                  <a:pt x="324" y="206"/>
                </a:cubicBezTo>
                <a:cubicBezTo>
                  <a:pt x="323" y="206"/>
                  <a:pt x="323" y="205"/>
                  <a:pt x="323" y="205"/>
                </a:cubicBezTo>
                <a:cubicBezTo>
                  <a:pt x="326" y="205"/>
                  <a:pt x="324" y="204"/>
                  <a:pt x="323" y="203"/>
                </a:cubicBezTo>
                <a:cubicBezTo>
                  <a:pt x="323" y="203"/>
                  <a:pt x="321" y="202"/>
                  <a:pt x="320" y="201"/>
                </a:cubicBezTo>
                <a:cubicBezTo>
                  <a:pt x="319" y="201"/>
                  <a:pt x="318" y="200"/>
                  <a:pt x="318" y="199"/>
                </a:cubicBezTo>
                <a:cubicBezTo>
                  <a:pt x="318" y="199"/>
                  <a:pt x="317" y="199"/>
                  <a:pt x="317" y="199"/>
                </a:cubicBezTo>
                <a:cubicBezTo>
                  <a:pt x="315" y="198"/>
                  <a:pt x="314" y="197"/>
                  <a:pt x="313" y="196"/>
                </a:cubicBezTo>
                <a:cubicBezTo>
                  <a:pt x="311" y="195"/>
                  <a:pt x="310" y="194"/>
                  <a:pt x="309" y="194"/>
                </a:cubicBezTo>
                <a:cubicBezTo>
                  <a:pt x="307" y="193"/>
                  <a:pt x="307" y="193"/>
                  <a:pt x="305" y="192"/>
                </a:cubicBezTo>
                <a:cubicBezTo>
                  <a:pt x="304" y="192"/>
                  <a:pt x="303" y="191"/>
                  <a:pt x="301" y="191"/>
                </a:cubicBezTo>
                <a:cubicBezTo>
                  <a:pt x="301" y="192"/>
                  <a:pt x="300" y="191"/>
                  <a:pt x="300" y="191"/>
                </a:cubicBezTo>
                <a:cubicBezTo>
                  <a:pt x="299" y="188"/>
                  <a:pt x="294" y="188"/>
                  <a:pt x="291" y="187"/>
                </a:cubicBezTo>
                <a:cubicBezTo>
                  <a:pt x="291" y="187"/>
                  <a:pt x="290" y="187"/>
                  <a:pt x="290" y="187"/>
                </a:cubicBezTo>
                <a:cubicBezTo>
                  <a:pt x="289" y="185"/>
                  <a:pt x="285" y="186"/>
                  <a:pt x="282" y="186"/>
                </a:cubicBezTo>
                <a:cubicBezTo>
                  <a:pt x="283" y="186"/>
                  <a:pt x="285" y="186"/>
                  <a:pt x="283" y="185"/>
                </a:cubicBezTo>
                <a:cubicBezTo>
                  <a:pt x="283" y="185"/>
                  <a:pt x="282" y="185"/>
                  <a:pt x="282" y="185"/>
                </a:cubicBezTo>
                <a:cubicBezTo>
                  <a:pt x="283" y="184"/>
                  <a:pt x="283" y="184"/>
                  <a:pt x="285" y="184"/>
                </a:cubicBezTo>
                <a:cubicBezTo>
                  <a:pt x="286" y="185"/>
                  <a:pt x="288" y="185"/>
                  <a:pt x="289" y="185"/>
                </a:cubicBezTo>
                <a:cubicBezTo>
                  <a:pt x="291" y="186"/>
                  <a:pt x="292" y="186"/>
                  <a:pt x="294" y="187"/>
                </a:cubicBezTo>
                <a:cubicBezTo>
                  <a:pt x="294" y="187"/>
                  <a:pt x="295" y="187"/>
                  <a:pt x="295" y="187"/>
                </a:cubicBezTo>
                <a:cubicBezTo>
                  <a:pt x="295" y="186"/>
                  <a:pt x="297" y="185"/>
                  <a:pt x="298" y="185"/>
                </a:cubicBezTo>
                <a:cubicBezTo>
                  <a:pt x="298" y="184"/>
                  <a:pt x="298" y="184"/>
                  <a:pt x="298" y="184"/>
                </a:cubicBezTo>
                <a:cubicBezTo>
                  <a:pt x="296" y="184"/>
                  <a:pt x="295" y="183"/>
                  <a:pt x="294" y="183"/>
                </a:cubicBezTo>
                <a:cubicBezTo>
                  <a:pt x="293" y="183"/>
                  <a:pt x="293" y="184"/>
                  <a:pt x="292" y="183"/>
                </a:cubicBezTo>
                <a:cubicBezTo>
                  <a:pt x="292" y="183"/>
                  <a:pt x="291" y="183"/>
                  <a:pt x="291" y="183"/>
                </a:cubicBezTo>
                <a:cubicBezTo>
                  <a:pt x="292" y="183"/>
                  <a:pt x="292" y="183"/>
                  <a:pt x="293" y="182"/>
                </a:cubicBezTo>
                <a:cubicBezTo>
                  <a:pt x="295" y="182"/>
                  <a:pt x="297" y="181"/>
                  <a:pt x="300" y="181"/>
                </a:cubicBezTo>
                <a:cubicBezTo>
                  <a:pt x="300" y="181"/>
                  <a:pt x="300" y="181"/>
                  <a:pt x="300" y="181"/>
                </a:cubicBezTo>
                <a:cubicBezTo>
                  <a:pt x="301" y="181"/>
                  <a:pt x="302" y="181"/>
                  <a:pt x="303" y="182"/>
                </a:cubicBezTo>
                <a:cubicBezTo>
                  <a:pt x="304" y="182"/>
                  <a:pt x="305" y="182"/>
                  <a:pt x="306" y="181"/>
                </a:cubicBezTo>
                <a:cubicBezTo>
                  <a:pt x="305" y="183"/>
                  <a:pt x="306" y="184"/>
                  <a:pt x="309" y="184"/>
                </a:cubicBezTo>
                <a:cubicBezTo>
                  <a:pt x="311" y="185"/>
                  <a:pt x="310" y="185"/>
                  <a:pt x="311" y="185"/>
                </a:cubicBezTo>
                <a:cubicBezTo>
                  <a:pt x="311" y="186"/>
                  <a:pt x="311" y="186"/>
                  <a:pt x="312" y="186"/>
                </a:cubicBezTo>
                <a:cubicBezTo>
                  <a:pt x="313" y="187"/>
                  <a:pt x="316" y="187"/>
                  <a:pt x="317" y="189"/>
                </a:cubicBezTo>
                <a:cubicBezTo>
                  <a:pt x="318" y="190"/>
                  <a:pt x="319" y="191"/>
                  <a:pt x="322" y="191"/>
                </a:cubicBezTo>
                <a:cubicBezTo>
                  <a:pt x="322" y="192"/>
                  <a:pt x="323" y="193"/>
                  <a:pt x="324" y="193"/>
                </a:cubicBezTo>
                <a:cubicBezTo>
                  <a:pt x="325" y="195"/>
                  <a:pt x="327" y="196"/>
                  <a:pt x="329" y="197"/>
                </a:cubicBezTo>
                <a:cubicBezTo>
                  <a:pt x="330" y="197"/>
                  <a:pt x="330" y="198"/>
                  <a:pt x="330" y="198"/>
                </a:cubicBezTo>
                <a:cubicBezTo>
                  <a:pt x="331" y="199"/>
                  <a:pt x="331" y="199"/>
                  <a:pt x="332" y="200"/>
                </a:cubicBezTo>
                <a:cubicBezTo>
                  <a:pt x="333" y="201"/>
                  <a:pt x="334" y="201"/>
                  <a:pt x="334" y="202"/>
                </a:cubicBezTo>
                <a:cubicBezTo>
                  <a:pt x="334" y="202"/>
                  <a:pt x="335" y="203"/>
                  <a:pt x="335" y="202"/>
                </a:cubicBezTo>
                <a:cubicBezTo>
                  <a:pt x="337" y="202"/>
                  <a:pt x="339" y="204"/>
                  <a:pt x="340" y="202"/>
                </a:cubicBezTo>
                <a:cubicBezTo>
                  <a:pt x="341" y="203"/>
                  <a:pt x="342" y="203"/>
                  <a:pt x="343" y="204"/>
                </a:cubicBezTo>
                <a:cubicBezTo>
                  <a:pt x="344" y="204"/>
                  <a:pt x="345" y="204"/>
                  <a:pt x="345" y="205"/>
                </a:cubicBezTo>
                <a:cubicBezTo>
                  <a:pt x="347" y="205"/>
                  <a:pt x="347" y="205"/>
                  <a:pt x="348" y="205"/>
                </a:cubicBezTo>
                <a:cubicBezTo>
                  <a:pt x="348" y="204"/>
                  <a:pt x="347" y="203"/>
                  <a:pt x="346" y="204"/>
                </a:cubicBezTo>
                <a:cubicBezTo>
                  <a:pt x="346" y="204"/>
                  <a:pt x="346" y="204"/>
                  <a:pt x="345" y="204"/>
                </a:cubicBezTo>
                <a:cubicBezTo>
                  <a:pt x="345" y="203"/>
                  <a:pt x="345" y="202"/>
                  <a:pt x="346" y="201"/>
                </a:cubicBezTo>
                <a:cubicBezTo>
                  <a:pt x="346" y="201"/>
                  <a:pt x="347" y="201"/>
                  <a:pt x="348" y="202"/>
                </a:cubicBezTo>
                <a:cubicBezTo>
                  <a:pt x="348" y="203"/>
                  <a:pt x="349" y="203"/>
                  <a:pt x="350" y="204"/>
                </a:cubicBezTo>
                <a:cubicBezTo>
                  <a:pt x="351" y="204"/>
                  <a:pt x="351" y="205"/>
                  <a:pt x="351" y="205"/>
                </a:cubicBezTo>
                <a:cubicBezTo>
                  <a:pt x="351" y="206"/>
                  <a:pt x="349" y="206"/>
                  <a:pt x="351" y="207"/>
                </a:cubicBezTo>
                <a:cubicBezTo>
                  <a:pt x="352" y="207"/>
                  <a:pt x="352" y="208"/>
                  <a:pt x="353" y="208"/>
                </a:cubicBezTo>
                <a:cubicBezTo>
                  <a:pt x="353" y="208"/>
                  <a:pt x="354" y="209"/>
                  <a:pt x="355" y="209"/>
                </a:cubicBezTo>
                <a:cubicBezTo>
                  <a:pt x="354" y="209"/>
                  <a:pt x="354" y="210"/>
                  <a:pt x="354" y="210"/>
                </a:cubicBezTo>
                <a:cubicBezTo>
                  <a:pt x="353" y="209"/>
                  <a:pt x="352" y="209"/>
                  <a:pt x="351" y="210"/>
                </a:cubicBezTo>
                <a:cubicBezTo>
                  <a:pt x="353" y="209"/>
                  <a:pt x="352" y="208"/>
                  <a:pt x="350" y="208"/>
                </a:cubicBezTo>
                <a:cubicBezTo>
                  <a:pt x="348" y="207"/>
                  <a:pt x="346" y="206"/>
                  <a:pt x="345" y="206"/>
                </a:cubicBezTo>
                <a:cubicBezTo>
                  <a:pt x="343" y="205"/>
                  <a:pt x="341" y="204"/>
                  <a:pt x="340" y="204"/>
                </a:cubicBezTo>
                <a:cubicBezTo>
                  <a:pt x="339" y="204"/>
                  <a:pt x="337" y="203"/>
                  <a:pt x="336" y="204"/>
                </a:cubicBezTo>
                <a:cubicBezTo>
                  <a:pt x="336" y="205"/>
                  <a:pt x="337" y="206"/>
                  <a:pt x="338" y="206"/>
                </a:cubicBezTo>
                <a:cubicBezTo>
                  <a:pt x="339" y="207"/>
                  <a:pt x="340" y="208"/>
                  <a:pt x="341" y="209"/>
                </a:cubicBezTo>
                <a:cubicBezTo>
                  <a:pt x="342" y="211"/>
                  <a:pt x="343" y="212"/>
                  <a:pt x="344" y="213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45" y="215"/>
                  <a:pt x="346" y="217"/>
                  <a:pt x="348" y="218"/>
                </a:cubicBezTo>
                <a:cubicBezTo>
                  <a:pt x="349" y="219"/>
                  <a:pt x="349" y="219"/>
                  <a:pt x="349" y="219"/>
                </a:cubicBezTo>
                <a:cubicBezTo>
                  <a:pt x="349" y="219"/>
                  <a:pt x="349" y="220"/>
                  <a:pt x="349" y="220"/>
                </a:cubicBezTo>
                <a:cubicBezTo>
                  <a:pt x="349" y="220"/>
                  <a:pt x="349" y="220"/>
                  <a:pt x="348" y="219"/>
                </a:cubicBezTo>
                <a:cubicBezTo>
                  <a:pt x="350" y="221"/>
                  <a:pt x="350" y="222"/>
                  <a:pt x="351" y="224"/>
                </a:cubicBezTo>
                <a:cubicBezTo>
                  <a:pt x="351" y="224"/>
                  <a:pt x="352" y="224"/>
                  <a:pt x="352" y="224"/>
                </a:cubicBezTo>
                <a:cubicBezTo>
                  <a:pt x="352" y="225"/>
                  <a:pt x="353" y="225"/>
                  <a:pt x="354" y="226"/>
                </a:cubicBezTo>
                <a:cubicBezTo>
                  <a:pt x="355" y="226"/>
                  <a:pt x="355" y="227"/>
                  <a:pt x="355" y="227"/>
                </a:cubicBezTo>
                <a:cubicBezTo>
                  <a:pt x="354" y="227"/>
                  <a:pt x="354" y="227"/>
                  <a:pt x="353" y="227"/>
                </a:cubicBezTo>
                <a:cubicBezTo>
                  <a:pt x="353" y="226"/>
                  <a:pt x="353" y="225"/>
                  <a:pt x="352" y="226"/>
                </a:cubicBezTo>
                <a:cubicBezTo>
                  <a:pt x="353" y="227"/>
                  <a:pt x="353" y="228"/>
                  <a:pt x="354" y="229"/>
                </a:cubicBezTo>
                <a:cubicBezTo>
                  <a:pt x="355" y="230"/>
                  <a:pt x="356" y="232"/>
                  <a:pt x="356" y="233"/>
                </a:cubicBezTo>
                <a:cubicBezTo>
                  <a:pt x="356" y="234"/>
                  <a:pt x="357" y="235"/>
                  <a:pt x="358" y="236"/>
                </a:cubicBezTo>
                <a:cubicBezTo>
                  <a:pt x="358" y="237"/>
                  <a:pt x="358" y="238"/>
                  <a:pt x="359" y="238"/>
                </a:cubicBezTo>
                <a:cubicBezTo>
                  <a:pt x="359" y="239"/>
                  <a:pt x="359" y="239"/>
                  <a:pt x="359" y="240"/>
                </a:cubicBezTo>
                <a:cubicBezTo>
                  <a:pt x="359" y="240"/>
                  <a:pt x="360" y="241"/>
                  <a:pt x="360" y="241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60" y="241"/>
                  <a:pt x="361" y="242"/>
                </a:cubicBezTo>
                <a:cubicBezTo>
                  <a:pt x="358" y="241"/>
                  <a:pt x="361" y="244"/>
                  <a:pt x="360" y="245"/>
                </a:cubicBezTo>
                <a:cubicBezTo>
                  <a:pt x="361" y="245"/>
                  <a:pt x="361" y="245"/>
                  <a:pt x="361" y="246"/>
                </a:cubicBezTo>
                <a:cubicBezTo>
                  <a:pt x="361" y="248"/>
                  <a:pt x="361" y="249"/>
                  <a:pt x="362" y="251"/>
                </a:cubicBezTo>
                <a:cubicBezTo>
                  <a:pt x="362" y="251"/>
                  <a:pt x="362" y="252"/>
                  <a:pt x="362" y="252"/>
                </a:cubicBezTo>
                <a:cubicBezTo>
                  <a:pt x="362" y="252"/>
                  <a:pt x="362" y="252"/>
                  <a:pt x="362" y="252"/>
                </a:cubicBezTo>
                <a:cubicBezTo>
                  <a:pt x="362" y="253"/>
                  <a:pt x="362" y="254"/>
                  <a:pt x="363" y="254"/>
                </a:cubicBezTo>
                <a:cubicBezTo>
                  <a:pt x="363" y="255"/>
                  <a:pt x="363" y="256"/>
                  <a:pt x="363" y="257"/>
                </a:cubicBezTo>
                <a:cubicBezTo>
                  <a:pt x="363" y="258"/>
                  <a:pt x="363" y="259"/>
                  <a:pt x="364" y="260"/>
                </a:cubicBezTo>
                <a:cubicBezTo>
                  <a:pt x="364" y="261"/>
                  <a:pt x="364" y="262"/>
                  <a:pt x="364" y="263"/>
                </a:cubicBezTo>
                <a:cubicBezTo>
                  <a:pt x="364" y="263"/>
                  <a:pt x="364" y="264"/>
                  <a:pt x="364" y="264"/>
                </a:cubicBezTo>
                <a:cubicBezTo>
                  <a:pt x="364" y="265"/>
                  <a:pt x="364" y="265"/>
                  <a:pt x="365" y="266"/>
                </a:cubicBezTo>
                <a:cubicBezTo>
                  <a:pt x="365" y="266"/>
                  <a:pt x="365" y="267"/>
                  <a:pt x="364" y="267"/>
                </a:cubicBezTo>
                <a:cubicBezTo>
                  <a:pt x="363" y="267"/>
                  <a:pt x="364" y="269"/>
                  <a:pt x="364" y="270"/>
                </a:cubicBezTo>
                <a:cubicBezTo>
                  <a:pt x="364" y="271"/>
                  <a:pt x="364" y="273"/>
                  <a:pt x="364" y="275"/>
                </a:cubicBezTo>
                <a:cubicBezTo>
                  <a:pt x="364" y="275"/>
                  <a:pt x="364" y="276"/>
                  <a:pt x="363" y="276"/>
                </a:cubicBezTo>
                <a:cubicBezTo>
                  <a:pt x="364" y="275"/>
                  <a:pt x="364" y="274"/>
                  <a:pt x="363" y="273"/>
                </a:cubicBezTo>
                <a:cubicBezTo>
                  <a:pt x="363" y="272"/>
                  <a:pt x="363" y="271"/>
                  <a:pt x="362" y="269"/>
                </a:cubicBezTo>
                <a:cubicBezTo>
                  <a:pt x="362" y="271"/>
                  <a:pt x="362" y="272"/>
                  <a:pt x="362" y="274"/>
                </a:cubicBezTo>
                <a:cubicBezTo>
                  <a:pt x="362" y="275"/>
                  <a:pt x="362" y="276"/>
                  <a:pt x="361" y="278"/>
                </a:cubicBezTo>
                <a:cubicBezTo>
                  <a:pt x="361" y="280"/>
                  <a:pt x="362" y="281"/>
                  <a:pt x="363" y="282"/>
                </a:cubicBezTo>
                <a:cubicBezTo>
                  <a:pt x="363" y="283"/>
                  <a:pt x="362" y="283"/>
                  <a:pt x="362" y="283"/>
                </a:cubicBezTo>
                <a:cubicBezTo>
                  <a:pt x="362" y="283"/>
                  <a:pt x="362" y="282"/>
                  <a:pt x="361" y="281"/>
                </a:cubicBezTo>
                <a:cubicBezTo>
                  <a:pt x="361" y="282"/>
                  <a:pt x="361" y="282"/>
                  <a:pt x="361" y="282"/>
                </a:cubicBezTo>
                <a:cubicBezTo>
                  <a:pt x="361" y="285"/>
                  <a:pt x="360" y="287"/>
                  <a:pt x="359" y="289"/>
                </a:cubicBezTo>
                <a:cubicBezTo>
                  <a:pt x="359" y="289"/>
                  <a:pt x="360" y="292"/>
                  <a:pt x="359" y="292"/>
                </a:cubicBezTo>
                <a:cubicBezTo>
                  <a:pt x="359" y="292"/>
                  <a:pt x="359" y="292"/>
                  <a:pt x="359" y="292"/>
                </a:cubicBezTo>
                <a:cubicBezTo>
                  <a:pt x="360" y="293"/>
                  <a:pt x="359" y="294"/>
                  <a:pt x="359" y="295"/>
                </a:cubicBezTo>
                <a:cubicBezTo>
                  <a:pt x="359" y="296"/>
                  <a:pt x="359" y="296"/>
                  <a:pt x="359" y="296"/>
                </a:cubicBezTo>
                <a:cubicBezTo>
                  <a:pt x="359" y="296"/>
                  <a:pt x="359" y="296"/>
                  <a:pt x="359" y="297"/>
                </a:cubicBezTo>
                <a:cubicBezTo>
                  <a:pt x="359" y="297"/>
                  <a:pt x="358" y="298"/>
                  <a:pt x="358" y="298"/>
                </a:cubicBezTo>
                <a:cubicBezTo>
                  <a:pt x="358" y="299"/>
                  <a:pt x="358" y="299"/>
                  <a:pt x="357" y="300"/>
                </a:cubicBezTo>
                <a:cubicBezTo>
                  <a:pt x="357" y="301"/>
                  <a:pt x="357" y="302"/>
                  <a:pt x="357" y="303"/>
                </a:cubicBezTo>
                <a:cubicBezTo>
                  <a:pt x="357" y="303"/>
                  <a:pt x="356" y="304"/>
                  <a:pt x="356" y="304"/>
                </a:cubicBezTo>
                <a:cubicBezTo>
                  <a:pt x="355" y="305"/>
                  <a:pt x="355" y="306"/>
                  <a:pt x="354" y="307"/>
                </a:cubicBezTo>
                <a:cubicBezTo>
                  <a:pt x="354" y="308"/>
                  <a:pt x="354" y="310"/>
                  <a:pt x="353" y="311"/>
                </a:cubicBezTo>
                <a:cubicBezTo>
                  <a:pt x="353" y="312"/>
                  <a:pt x="351" y="312"/>
                  <a:pt x="351" y="315"/>
                </a:cubicBezTo>
                <a:cubicBezTo>
                  <a:pt x="351" y="315"/>
                  <a:pt x="350" y="315"/>
                  <a:pt x="350" y="315"/>
                </a:cubicBezTo>
                <a:cubicBezTo>
                  <a:pt x="348" y="317"/>
                  <a:pt x="347" y="319"/>
                  <a:pt x="346" y="321"/>
                </a:cubicBezTo>
                <a:cubicBezTo>
                  <a:pt x="346" y="321"/>
                  <a:pt x="345" y="321"/>
                  <a:pt x="345" y="321"/>
                </a:cubicBezTo>
                <a:cubicBezTo>
                  <a:pt x="346" y="320"/>
                  <a:pt x="346" y="319"/>
                  <a:pt x="347" y="318"/>
                </a:cubicBezTo>
                <a:cubicBezTo>
                  <a:pt x="347" y="317"/>
                  <a:pt x="347" y="317"/>
                  <a:pt x="347" y="316"/>
                </a:cubicBezTo>
                <a:cubicBezTo>
                  <a:pt x="347" y="316"/>
                  <a:pt x="347" y="316"/>
                  <a:pt x="347" y="316"/>
                </a:cubicBezTo>
                <a:cubicBezTo>
                  <a:pt x="346" y="317"/>
                  <a:pt x="345" y="319"/>
                  <a:pt x="344" y="320"/>
                </a:cubicBezTo>
                <a:cubicBezTo>
                  <a:pt x="344" y="320"/>
                  <a:pt x="344" y="320"/>
                  <a:pt x="344" y="320"/>
                </a:cubicBezTo>
                <a:cubicBezTo>
                  <a:pt x="344" y="321"/>
                  <a:pt x="344" y="321"/>
                  <a:pt x="344" y="322"/>
                </a:cubicBezTo>
                <a:cubicBezTo>
                  <a:pt x="343" y="322"/>
                  <a:pt x="343" y="322"/>
                  <a:pt x="342" y="322"/>
                </a:cubicBezTo>
                <a:cubicBezTo>
                  <a:pt x="341" y="324"/>
                  <a:pt x="340" y="325"/>
                  <a:pt x="339" y="326"/>
                </a:cubicBezTo>
                <a:cubicBezTo>
                  <a:pt x="338" y="327"/>
                  <a:pt x="337" y="327"/>
                  <a:pt x="337" y="328"/>
                </a:cubicBezTo>
                <a:cubicBezTo>
                  <a:pt x="338" y="328"/>
                  <a:pt x="339" y="328"/>
                  <a:pt x="339" y="328"/>
                </a:cubicBezTo>
                <a:cubicBezTo>
                  <a:pt x="340" y="327"/>
                  <a:pt x="341" y="325"/>
                  <a:pt x="342" y="324"/>
                </a:cubicBezTo>
                <a:cubicBezTo>
                  <a:pt x="342" y="324"/>
                  <a:pt x="342" y="325"/>
                  <a:pt x="342" y="325"/>
                </a:cubicBezTo>
                <a:cubicBezTo>
                  <a:pt x="342" y="326"/>
                  <a:pt x="342" y="326"/>
                  <a:pt x="342" y="327"/>
                </a:cubicBezTo>
                <a:cubicBezTo>
                  <a:pt x="342" y="327"/>
                  <a:pt x="342" y="327"/>
                  <a:pt x="341" y="327"/>
                </a:cubicBezTo>
                <a:cubicBezTo>
                  <a:pt x="341" y="328"/>
                  <a:pt x="341" y="328"/>
                  <a:pt x="340" y="329"/>
                </a:cubicBezTo>
                <a:cubicBezTo>
                  <a:pt x="339" y="329"/>
                  <a:pt x="339" y="329"/>
                  <a:pt x="338" y="330"/>
                </a:cubicBezTo>
                <a:cubicBezTo>
                  <a:pt x="338" y="331"/>
                  <a:pt x="338" y="331"/>
                  <a:pt x="337" y="331"/>
                </a:cubicBezTo>
                <a:cubicBezTo>
                  <a:pt x="337" y="331"/>
                  <a:pt x="338" y="330"/>
                  <a:pt x="337" y="330"/>
                </a:cubicBezTo>
                <a:cubicBezTo>
                  <a:pt x="337" y="330"/>
                  <a:pt x="337" y="331"/>
                  <a:pt x="336" y="331"/>
                </a:cubicBezTo>
                <a:cubicBezTo>
                  <a:pt x="336" y="331"/>
                  <a:pt x="336" y="332"/>
                  <a:pt x="336" y="332"/>
                </a:cubicBezTo>
                <a:cubicBezTo>
                  <a:pt x="334" y="334"/>
                  <a:pt x="332" y="335"/>
                  <a:pt x="330" y="338"/>
                </a:cubicBezTo>
                <a:cubicBezTo>
                  <a:pt x="330" y="339"/>
                  <a:pt x="329" y="339"/>
                  <a:pt x="330" y="338"/>
                </a:cubicBezTo>
                <a:cubicBezTo>
                  <a:pt x="330" y="337"/>
                  <a:pt x="329" y="338"/>
                  <a:pt x="329" y="338"/>
                </a:cubicBezTo>
                <a:cubicBezTo>
                  <a:pt x="327" y="339"/>
                  <a:pt x="326" y="340"/>
                  <a:pt x="324" y="341"/>
                </a:cubicBezTo>
                <a:cubicBezTo>
                  <a:pt x="322" y="343"/>
                  <a:pt x="322" y="343"/>
                  <a:pt x="322" y="343"/>
                </a:cubicBezTo>
                <a:cubicBezTo>
                  <a:pt x="321" y="344"/>
                  <a:pt x="320" y="344"/>
                  <a:pt x="319" y="344"/>
                </a:cubicBezTo>
                <a:cubicBezTo>
                  <a:pt x="317" y="345"/>
                  <a:pt x="316" y="346"/>
                  <a:pt x="314" y="347"/>
                </a:cubicBezTo>
                <a:cubicBezTo>
                  <a:pt x="313" y="348"/>
                  <a:pt x="313" y="348"/>
                  <a:pt x="313" y="348"/>
                </a:cubicBezTo>
                <a:cubicBezTo>
                  <a:pt x="311" y="349"/>
                  <a:pt x="311" y="349"/>
                  <a:pt x="311" y="349"/>
                </a:cubicBezTo>
                <a:cubicBezTo>
                  <a:pt x="310" y="349"/>
                  <a:pt x="309" y="349"/>
                  <a:pt x="308" y="350"/>
                </a:cubicBezTo>
                <a:cubicBezTo>
                  <a:pt x="308" y="350"/>
                  <a:pt x="308" y="350"/>
                  <a:pt x="308" y="350"/>
                </a:cubicBezTo>
                <a:cubicBezTo>
                  <a:pt x="307" y="350"/>
                  <a:pt x="306" y="350"/>
                  <a:pt x="305" y="351"/>
                </a:cubicBezTo>
                <a:cubicBezTo>
                  <a:pt x="304" y="351"/>
                  <a:pt x="303" y="351"/>
                  <a:pt x="302" y="351"/>
                </a:cubicBezTo>
                <a:cubicBezTo>
                  <a:pt x="302" y="351"/>
                  <a:pt x="301" y="352"/>
                  <a:pt x="301" y="353"/>
                </a:cubicBezTo>
                <a:cubicBezTo>
                  <a:pt x="301" y="353"/>
                  <a:pt x="300" y="354"/>
                  <a:pt x="300" y="354"/>
                </a:cubicBezTo>
                <a:cubicBezTo>
                  <a:pt x="300" y="354"/>
                  <a:pt x="300" y="353"/>
                  <a:pt x="300" y="353"/>
                </a:cubicBezTo>
                <a:cubicBezTo>
                  <a:pt x="301" y="352"/>
                  <a:pt x="300" y="352"/>
                  <a:pt x="299" y="352"/>
                </a:cubicBezTo>
                <a:cubicBezTo>
                  <a:pt x="299" y="352"/>
                  <a:pt x="298" y="353"/>
                  <a:pt x="297" y="353"/>
                </a:cubicBezTo>
                <a:cubicBezTo>
                  <a:pt x="296" y="353"/>
                  <a:pt x="295" y="353"/>
                  <a:pt x="295" y="353"/>
                </a:cubicBezTo>
                <a:cubicBezTo>
                  <a:pt x="293" y="354"/>
                  <a:pt x="291" y="354"/>
                  <a:pt x="290" y="354"/>
                </a:cubicBezTo>
                <a:cubicBezTo>
                  <a:pt x="288" y="354"/>
                  <a:pt x="287" y="353"/>
                  <a:pt x="285" y="355"/>
                </a:cubicBezTo>
                <a:cubicBezTo>
                  <a:pt x="284" y="354"/>
                  <a:pt x="283" y="354"/>
                  <a:pt x="282" y="355"/>
                </a:cubicBezTo>
                <a:cubicBezTo>
                  <a:pt x="280" y="355"/>
                  <a:pt x="279" y="356"/>
                  <a:pt x="278" y="356"/>
                </a:cubicBezTo>
                <a:cubicBezTo>
                  <a:pt x="278" y="355"/>
                  <a:pt x="279" y="355"/>
                  <a:pt x="280" y="355"/>
                </a:cubicBezTo>
                <a:cubicBezTo>
                  <a:pt x="278" y="355"/>
                  <a:pt x="276" y="354"/>
                  <a:pt x="274" y="355"/>
                </a:cubicBezTo>
                <a:cubicBezTo>
                  <a:pt x="273" y="356"/>
                  <a:pt x="272" y="355"/>
                  <a:pt x="272" y="355"/>
                </a:cubicBezTo>
                <a:cubicBezTo>
                  <a:pt x="271" y="353"/>
                  <a:pt x="269" y="355"/>
                  <a:pt x="267" y="354"/>
                </a:cubicBezTo>
                <a:cubicBezTo>
                  <a:pt x="267" y="354"/>
                  <a:pt x="266" y="355"/>
                  <a:pt x="266" y="354"/>
                </a:cubicBezTo>
                <a:cubicBezTo>
                  <a:pt x="267" y="353"/>
                  <a:pt x="266" y="353"/>
                  <a:pt x="265" y="353"/>
                </a:cubicBezTo>
                <a:cubicBezTo>
                  <a:pt x="264" y="353"/>
                  <a:pt x="262" y="354"/>
                  <a:pt x="261" y="352"/>
                </a:cubicBezTo>
                <a:cubicBezTo>
                  <a:pt x="261" y="352"/>
                  <a:pt x="260" y="352"/>
                  <a:pt x="260" y="352"/>
                </a:cubicBezTo>
                <a:cubicBezTo>
                  <a:pt x="259" y="352"/>
                  <a:pt x="258" y="352"/>
                  <a:pt x="258" y="352"/>
                </a:cubicBezTo>
                <a:cubicBezTo>
                  <a:pt x="257" y="352"/>
                  <a:pt x="256" y="351"/>
                  <a:pt x="256" y="351"/>
                </a:cubicBezTo>
                <a:cubicBezTo>
                  <a:pt x="255" y="351"/>
                  <a:pt x="255" y="350"/>
                  <a:pt x="254" y="350"/>
                </a:cubicBezTo>
                <a:cubicBezTo>
                  <a:pt x="253" y="351"/>
                  <a:pt x="253" y="351"/>
                  <a:pt x="252" y="350"/>
                </a:cubicBezTo>
                <a:cubicBezTo>
                  <a:pt x="251" y="350"/>
                  <a:pt x="250" y="350"/>
                  <a:pt x="250" y="351"/>
                </a:cubicBezTo>
                <a:cubicBezTo>
                  <a:pt x="249" y="351"/>
                  <a:pt x="250" y="352"/>
                  <a:pt x="250" y="352"/>
                </a:cubicBezTo>
                <a:cubicBezTo>
                  <a:pt x="251" y="353"/>
                  <a:pt x="253" y="353"/>
                  <a:pt x="254" y="354"/>
                </a:cubicBezTo>
                <a:cubicBezTo>
                  <a:pt x="257" y="355"/>
                  <a:pt x="260" y="356"/>
                  <a:pt x="262" y="357"/>
                </a:cubicBezTo>
                <a:cubicBezTo>
                  <a:pt x="263" y="357"/>
                  <a:pt x="264" y="358"/>
                  <a:pt x="265" y="358"/>
                </a:cubicBezTo>
                <a:cubicBezTo>
                  <a:pt x="265" y="358"/>
                  <a:pt x="266" y="359"/>
                  <a:pt x="267" y="359"/>
                </a:cubicBezTo>
                <a:cubicBezTo>
                  <a:pt x="268" y="359"/>
                  <a:pt x="270" y="359"/>
                  <a:pt x="271" y="360"/>
                </a:cubicBezTo>
                <a:cubicBezTo>
                  <a:pt x="273" y="361"/>
                  <a:pt x="275" y="361"/>
                  <a:pt x="277" y="361"/>
                </a:cubicBezTo>
                <a:cubicBezTo>
                  <a:pt x="278" y="362"/>
                  <a:pt x="278" y="361"/>
                  <a:pt x="279" y="360"/>
                </a:cubicBezTo>
                <a:cubicBezTo>
                  <a:pt x="278" y="362"/>
                  <a:pt x="280" y="362"/>
                  <a:pt x="281" y="362"/>
                </a:cubicBezTo>
                <a:cubicBezTo>
                  <a:pt x="283" y="362"/>
                  <a:pt x="284" y="363"/>
                  <a:pt x="286" y="362"/>
                </a:cubicBezTo>
                <a:cubicBezTo>
                  <a:pt x="286" y="364"/>
                  <a:pt x="289" y="362"/>
                  <a:pt x="290" y="362"/>
                </a:cubicBezTo>
                <a:cubicBezTo>
                  <a:pt x="291" y="364"/>
                  <a:pt x="293" y="363"/>
                  <a:pt x="295" y="363"/>
                </a:cubicBezTo>
                <a:cubicBezTo>
                  <a:pt x="297" y="363"/>
                  <a:pt x="298" y="363"/>
                  <a:pt x="300" y="362"/>
                </a:cubicBezTo>
                <a:cubicBezTo>
                  <a:pt x="302" y="362"/>
                  <a:pt x="303" y="361"/>
                  <a:pt x="305" y="361"/>
                </a:cubicBezTo>
                <a:cubicBezTo>
                  <a:pt x="306" y="360"/>
                  <a:pt x="308" y="359"/>
                  <a:pt x="309" y="358"/>
                </a:cubicBezTo>
                <a:cubicBezTo>
                  <a:pt x="311" y="358"/>
                  <a:pt x="313" y="357"/>
                  <a:pt x="314" y="356"/>
                </a:cubicBezTo>
                <a:cubicBezTo>
                  <a:pt x="315" y="356"/>
                  <a:pt x="316" y="355"/>
                  <a:pt x="317" y="355"/>
                </a:cubicBezTo>
                <a:cubicBezTo>
                  <a:pt x="317" y="355"/>
                  <a:pt x="318" y="354"/>
                  <a:pt x="319" y="354"/>
                </a:cubicBezTo>
                <a:cubicBezTo>
                  <a:pt x="321" y="352"/>
                  <a:pt x="324" y="351"/>
                  <a:pt x="326" y="349"/>
                </a:cubicBezTo>
                <a:cubicBezTo>
                  <a:pt x="329" y="348"/>
                  <a:pt x="331" y="347"/>
                  <a:pt x="333" y="346"/>
                </a:cubicBezTo>
                <a:cubicBezTo>
                  <a:pt x="334" y="346"/>
                  <a:pt x="334" y="344"/>
                  <a:pt x="334" y="345"/>
                </a:cubicBezTo>
                <a:cubicBezTo>
                  <a:pt x="335" y="345"/>
                  <a:pt x="335" y="345"/>
                  <a:pt x="336" y="345"/>
                </a:cubicBezTo>
                <a:cubicBezTo>
                  <a:pt x="336" y="345"/>
                  <a:pt x="337" y="345"/>
                  <a:pt x="338" y="345"/>
                </a:cubicBezTo>
                <a:cubicBezTo>
                  <a:pt x="337" y="346"/>
                  <a:pt x="336" y="346"/>
                  <a:pt x="334" y="347"/>
                </a:cubicBezTo>
                <a:cubicBezTo>
                  <a:pt x="333" y="348"/>
                  <a:pt x="332" y="348"/>
                  <a:pt x="331" y="349"/>
                </a:cubicBezTo>
                <a:cubicBezTo>
                  <a:pt x="329" y="349"/>
                  <a:pt x="328" y="350"/>
                  <a:pt x="327" y="351"/>
                </a:cubicBezTo>
                <a:cubicBezTo>
                  <a:pt x="326" y="351"/>
                  <a:pt x="326" y="352"/>
                  <a:pt x="325" y="352"/>
                </a:cubicBezTo>
                <a:cubicBezTo>
                  <a:pt x="324" y="352"/>
                  <a:pt x="323" y="353"/>
                  <a:pt x="322" y="353"/>
                </a:cubicBezTo>
                <a:cubicBezTo>
                  <a:pt x="321" y="354"/>
                  <a:pt x="319" y="355"/>
                  <a:pt x="318" y="356"/>
                </a:cubicBezTo>
                <a:cubicBezTo>
                  <a:pt x="315" y="357"/>
                  <a:pt x="313" y="358"/>
                  <a:pt x="310" y="360"/>
                </a:cubicBezTo>
                <a:cubicBezTo>
                  <a:pt x="310" y="360"/>
                  <a:pt x="309" y="360"/>
                  <a:pt x="309" y="361"/>
                </a:cubicBezTo>
                <a:cubicBezTo>
                  <a:pt x="308" y="361"/>
                  <a:pt x="307" y="361"/>
                  <a:pt x="307" y="361"/>
                </a:cubicBezTo>
                <a:cubicBezTo>
                  <a:pt x="305" y="362"/>
                  <a:pt x="304" y="362"/>
                  <a:pt x="303" y="363"/>
                </a:cubicBezTo>
                <a:cubicBezTo>
                  <a:pt x="302" y="363"/>
                  <a:pt x="301" y="364"/>
                  <a:pt x="300" y="364"/>
                </a:cubicBezTo>
                <a:cubicBezTo>
                  <a:pt x="299" y="364"/>
                  <a:pt x="298" y="365"/>
                  <a:pt x="297" y="365"/>
                </a:cubicBezTo>
                <a:cubicBezTo>
                  <a:pt x="295" y="365"/>
                  <a:pt x="294" y="365"/>
                  <a:pt x="292" y="364"/>
                </a:cubicBezTo>
                <a:cubicBezTo>
                  <a:pt x="290" y="364"/>
                  <a:pt x="288" y="364"/>
                  <a:pt x="286" y="364"/>
                </a:cubicBezTo>
                <a:cubicBezTo>
                  <a:pt x="285" y="364"/>
                  <a:pt x="284" y="364"/>
                  <a:pt x="282" y="364"/>
                </a:cubicBezTo>
                <a:cubicBezTo>
                  <a:pt x="281" y="363"/>
                  <a:pt x="280" y="363"/>
                  <a:pt x="278" y="363"/>
                </a:cubicBezTo>
                <a:cubicBezTo>
                  <a:pt x="275" y="362"/>
                  <a:pt x="273" y="362"/>
                  <a:pt x="270" y="361"/>
                </a:cubicBezTo>
                <a:cubicBezTo>
                  <a:pt x="268" y="360"/>
                  <a:pt x="266" y="360"/>
                  <a:pt x="264" y="359"/>
                </a:cubicBezTo>
                <a:cubicBezTo>
                  <a:pt x="262" y="359"/>
                  <a:pt x="260" y="358"/>
                  <a:pt x="258" y="357"/>
                </a:cubicBezTo>
                <a:cubicBezTo>
                  <a:pt x="256" y="356"/>
                  <a:pt x="254" y="355"/>
                  <a:pt x="252" y="354"/>
                </a:cubicBezTo>
                <a:cubicBezTo>
                  <a:pt x="251" y="354"/>
                  <a:pt x="250" y="353"/>
                  <a:pt x="249" y="353"/>
                </a:cubicBezTo>
                <a:cubicBezTo>
                  <a:pt x="248" y="352"/>
                  <a:pt x="248" y="352"/>
                  <a:pt x="247" y="351"/>
                </a:cubicBezTo>
                <a:cubicBezTo>
                  <a:pt x="245" y="350"/>
                  <a:pt x="245" y="349"/>
                  <a:pt x="242" y="350"/>
                </a:cubicBezTo>
                <a:cubicBezTo>
                  <a:pt x="242" y="350"/>
                  <a:pt x="241" y="349"/>
                  <a:pt x="241" y="349"/>
                </a:cubicBezTo>
                <a:cubicBezTo>
                  <a:pt x="244" y="349"/>
                  <a:pt x="241" y="348"/>
                  <a:pt x="241" y="348"/>
                </a:cubicBezTo>
                <a:cubicBezTo>
                  <a:pt x="242" y="347"/>
                  <a:pt x="240" y="348"/>
                  <a:pt x="239" y="347"/>
                </a:cubicBezTo>
                <a:cubicBezTo>
                  <a:pt x="239" y="346"/>
                  <a:pt x="237" y="346"/>
                  <a:pt x="236" y="345"/>
                </a:cubicBezTo>
                <a:cubicBezTo>
                  <a:pt x="236" y="345"/>
                  <a:pt x="236" y="345"/>
                  <a:pt x="235" y="345"/>
                </a:cubicBezTo>
                <a:cubicBezTo>
                  <a:pt x="236" y="345"/>
                  <a:pt x="237" y="345"/>
                  <a:pt x="238" y="345"/>
                </a:cubicBezTo>
                <a:cubicBezTo>
                  <a:pt x="237" y="345"/>
                  <a:pt x="236" y="344"/>
                  <a:pt x="236" y="344"/>
                </a:cubicBezTo>
                <a:cubicBezTo>
                  <a:pt x="235" y="344"/>
                  <a:pt x="235" y="343"/>
                  <a:pt x="234" y="343"/>
                </a:cubicBezTo>
                <a:cubicBezTo>
                  <a:pt x="233" y="343"/>
                  <a:pt x="231" y="342"/>
                  <a:pt x="229" y="342"/>
                </a:cubicBezTo>
                <a:cubicBezTo>
                  <a:pt x="231" y="342"/>
                  <a:pt x="230" y="341"/>
                  <a:pt x="229" y="341"/>
                </a:cubicBezTo>
                <a:cubicBezTo>
                  <a:pt x="228" y="340"/>
                  <a:pt x="227" y="340"/>
                  <a:pt x="226" y="339"/>
                </a:cubicBezTo>
                <a:cubicBezTo>
                  <a:pt x="225" y="338"/>
                  <a:pt x="223" y="337"/>
                  <a:pt x="221" y="336"/>
                </a:cubicBezTo>
                <a:cubicBezTo>
                  <a:pt x="219" y="335"/>
                  <a:pt x="217" y="334"/>
                  <a:pt x="215" y="333"/>
                </a:cubicBezTo>
                <a:cubicBezTo>
                  <a:pt x="214" y="333"/>
                  <a:pt x="213" y="333"/>
                  <a:pt x="213" y="333"/>
                </a:cubicBezTo>
                <a:cubicBezTo>
                  <a:pt x="212" y="333"/>
                  <a:pt x="213" y="334"/>
                  <a:pt x="214" y="334"/>
                </a:cubicBezTo>
                <a:cubicBezTo>
                  <a:pt x="215" y="335"/>
                  <a:pt x="215" y="335"/>
                  <a:pt x="215" y="336"/>
                </a:cubicBezTo>
                <a:cubicBezTo>
                  <a:pt x="214" y="336"/>
                  <a:pt x="215" y="335"/>
                  <a:pt x="213" y="335"/>
                </a:cubicBezTo>
                <a:cubicBezTo>
                  <a:pt x="215" y="338"/>
                  <a:pt x="218" y="341"/>
                  <a:pt x="220" y="343"/>
                </a:cubicBezTo>
                <a:cubicBezTo>
                  <a:pt x="220" y="344"/>
                  <a:pt x="221" y="344"/>
                  <a:pt x="222" y="344"/>
                </a:cubicBezTo>
                <a:cubicBezTo>
                  <a:pt x="222" y="345"/>
                  <a:pt x="222" y="345"/>
                  <a:pt x="223" y="345"/>
                </a:cubicBezTo>
                <a:cubicBezTo>
                  <a:pt x="223" y="346"/>
                  <a:pt x="224" y="346"/>
                  <a:pt x="224" y="347"/>
                </a:cubicBezTo>
                <a:cubicBezTo>
                  <a:pt x="225" y="348"/>
                  <a:pt x="225" y="349"/>
                  <a:pt x="226" y="349"/>
                </a:cubicBezTo>
                <a:cubicBezTo>
                  <a:pt x="226" y="350"/>
                  <a:pt x="227" y="349"/>
                  <a:pt x="227" y="349"/>
                </a:cubicBezTo>
                <a:cubicBezTo>
                  <a:pt x="227" y="349"/>
                  <a:pt x="228" y="349"/>
                  <a:pt x="228" y="350"/>
                </a:cubicBezTo>
                <a:cubicBezTo>
                  <a:pt x="228" y="351"/>
                  <a:pt x="229" y="352"/>
                  <a:pt x="230" y="352"/>
                </a:cubicBezTo>
                <a:cubicBezTo>
                  <a:pt x="231" y="353"/>
                  <a:pt x="232" y="354"/>
                  <a:pt x="233" y="354"/>
                </a:cubicBezTo>
                <a:cubicBezTo>
                  <a:pt x="234" y="355"/>
                  <a:pt x="235" y="355"/>
                  <a:pt x="235" y="356"/>
                </a:cubicBezTo>
                <a:cubicBezTo>
                  <a:pt x="236" y="357"/>
                  <a:pt x="238" y="358"/>
                  <a:pt x="239" y="358"/>
                </a:cubicBezTo>
                <a:cubicBezTo>
                  <a:pt x="240" y="358"/>
                  <a:pt x="241" y="358"/>
                  <a:pt x="241" y="358"/>
                </a:cubicBezTo>
                <a:cubicBezTo>
                  <a:pt x="241" y="359"/>
                  <a:pt x="238" y="359"/>
                  <a:pt x="241" y="359"/>
                </a:cubicBezTo>
                <a:cubicBezTo>
                  <a:pt x="242" y="360"/>
                  <a:pt x="242" y="361"/>
                  <a:pt x="244" y="361"/>
                </a:cubicBezTo>
                <a:cubicBezTo>
                  <a:pt x="244" y="362"/>
                  <a:pt x="245" y="362"/>
                  <a:pt x="247" y="362"/>
                </a:cubicBezTo>
                <a:cubicBezTo>
                  <a:pt x="248" y="363"/>
                  <a:pt x="249" y="363"/>
                  <a:pt x="250" y="364"/>
                </a:cubicBezTo>
                <a:cubicBezTo>
                  <a:pt x="250" y="364"/>
                  <a:pt x="251" y="365"/>
                  <a:pt x="253" y="364"/>
                </a:cubicBezTo>
                <a:cubicBezTo>
                  <a:pt x="254" y="364"/>
                  <a:pt x="255" y="364"/>
                  <a:pt x="255" y="365"/>
                </a:cubicBezTo>
                <a:cubicBezTo>
                  <a:pt x="254" y="366"/>
                  <a:pt x="255" y="364"/>
                  <a:pt x="254" y="365"/>
                </a:cubicBezTo>
                <a:cubicBezTo>
                  <a:pt x="253" y="365"/>
                  <a:pt x="254" y="365"/>
                  <a:pt x="255" y="366"/>
                </a:cubicBezTo>
                <a:cubicBezTo>
                  <a:pt x="256" y="366"/>
                  <a:pt x="258" y="367"/>
                  <a:pt x="261" y="366"/>
                </a:cubicBezTo>
                <a:cubicBezTo>
                  <a:pt x="261" y="366"/>
                  <a:pt x="262" y="366"/>
                  <a:pt x="261" y="366"/>
                </a:cubicBezTo>
                <a:cubicBezTo>
                  <a:pt x="259" y="367"/>
                  <a:pt x="261" y="367"/>
                  <a:pt x="262" y="367"/>
                </a:cubicBezTo>
                <a:cubicBezTo>
                  <a:pt x="264" y="367"/>
                  <a:pt x="266" y="368"/>
                  <a:pt x="269" y="368"/>
                </a:cubicBezTo>
                <a:cubicBezTo>
                  <a:pt x="271" y="368"/>
                  <a:pt x="273" y="369"/>
                  <a:pt x="276" y="368"/>
                </a:cubicBezTo>
                <a:cubicBezTo>
                  <a:pt x="278" y="368"/>
                  <a:pt x="280" y="369"/>
                  <a:pt x="283" y="367"/>
                </a:cubicBezTo>
                <a:cubicBezTo>
                  <a:pt x="283" y="368"/>
                  <a:pt x="281" y="369"/>
                  <a:pt x="283" y="369"/>
                </a:cubicBezTo>
                <a:cubicBezTo>
                  <a:pt x="284" y="368"/>
                  <a:pt x="286" y="367"/>
                  <a:pt x="287" y="368"/>
                </a:cubicBezTo>
                <a:cubicBezTo>
                  <a:pt x="287" y="368"/>
                  <a:pt x="289" y="367"/>
                  <a:pt x="289" y="367"/>
                </a:cubicBezTo>
                <a:cubicBezTo>
                  <a:pt x="290" y="368"/>
                  <a:pt x="291" y="368"/>
                  <a:pt x="292" y="368"/>
                </a:cubicBezTo>
                <a:cubicBezTo>
                  <a:pt x="293" y="367"/>
                  <a:pt x="293" y="367"/>
                  <a:pt x="294" y="367"/>
                </a:cubicBezTo>
                <a:cubicBezTo>
                  <a:pt x="296" y="367"/>
                  <a:pt x="298" y="366"/>
                  <a:pt x="299" y="366"/>
                </a:cubicBezTo>
                <a:cubicBezTo>
                  <a:pt x="300" y="366"/>
                  <a:pt x="300" y="366"/>
                  <a:pt x="301" y="366"/>
                </a:cubicBezTo>
                <a:cubicBezTo>
                  <a:pt x="303" y="365"/>
                  <a:pt x="304" y="364"/>
                  <a:pt x="306" y="364"/>
                </a:cubicBezTo>
                <a:cubicBezTo>
                  <a:pt x="307" y="364"/>
                  <a:pt x="308" y="364"/>
                  <a:pt x="308" y="363"/>
                </a:cubicBezTo>
                <a:cubicBezTo>
                  <a:pt x="309" y="363"/>
                  <a:pt x="310" y="363"/>
                  <a:pt x="311" y="362"/>
                </a:cubicBezTo>
                <a:cubicBezTo>
                  <a:pt x="313" y="361"/>
                  <a:pt x="316" y="361"/>
                  <a:pt x="319" y="360"/>
                </a:cubicBezTo>
                <a:cubicBezTo>
                  <a:pt x="321" y="359"/>
                  <a:pt x="323" y="357"/>
                  <a:pt x="326" y="356"/>
                </a:cubicBezTo>
                <a:cubicBezTo>
                  <a:pt x="327" y="355"/>
                  <a:pt x="327" y="355"/>
                  <a:pt x="327" y="355"/>
                </a:cubicBezTo>
                <a:cubicBezTo>
                  <a:pt x="328" y="355"/>
                  <a:pt x="328" y="355"/>
                  <a:pt x="329" y="354"/>
                </a:cubicBezTo>
                <a:cubicBezTo>
                  <a:pt x="330" y="354"/>
                  <a:pt x="331" y="353"/>
                  <a:pt x="332" y="352"/>
                </a:cubicBezTo>
                <a:cubicBezTo>
                  <a:pt x="333" y="352"/>
                  <a:pt x="334" y="351"/>
                  <a:pt x="335" y="350"/>
                </a:cubicBezTo>
                <a:cubicBezTo>
                  <a:pt x="336" y="350"/>
                  <a:pt x="337" y="349"/>
                  <a:pt x="338" y="348"/>
                </a:cubicBezTo>
                <a:cubicBezTo>
                  <a:pt x="339" y="346"/>
                  <a:pt x="340" y="345"/>
                  <a:pt x="342" y="344"/>
                </a:cubicBezTo>
                <a:cubicBezTo>
                  <a:pt x="342" y="344"/>
                  <a:pt x="342" y="344"/>
                  <a:pt x="342" y="344"/>
                </a:cubicBezTo>
                <a:cubicBezTo>
                  <a:pt x="340" y="344"/>
                  <a:pt x="339" y="344"/>
                  <a:pt x="338" y="345"/>
                </a:cubicBezTo>
                <a:cubicBezTo>
                  <a:pt x="338" y="345"/>
                  <a:pt x="338" y="344"/>
                  <a:pt x="338" y="344"/>
                </a:cubicBezTo>
                <a:cubicBezTo>
                  <a:pt x="339" y="344"/>
                  <a:pt x="339" y="343"/>
                  <a:pt x="340" y="343"/>
                </a:cubicBezTo>
                <a:cubicBezTo>
                  <a:pt x="341" y="343"/>
                  <a:pt x="343" y="342"/>
                  <a:pt x="342" y="345"/>
                </a:cubicBezTo>
                <a:cubicBezTo>
                  <a:pt x="342" y="346"/>
                  <a:pt x="342" y="346"/>
                  <a:pt x="342" y="346"/>
                </a:cubicBezTo>
                <a:cubicBezTo>
                  <a:pt x="341" y="347"/>
                  <a:pt x="340" y="348"/>
                  <a:pt x="338" y="349"/>
                </a:cubicBezTo>
                <a:cubicBezTo>
                  <a:pt x="338" y="350"/>
                  <a:pt x="337" y="350"/>
                  <a:pt x="336" y="351"/>
                </a:cubicBezTo>
                <a:cubicBezTo>
                  <a:pt x="336" y="351"/>
                  <a:pt x="335" y="351"/>
                  <a:pt x="334" y="352"/>
                </a:cubicBezTo>
                <a:cubicBezTo>
                  <a:pt x="333" y="353"/>
                  <a:pt x="331" y="355"/>
                  <a:pt x="329" y="356"/>
                </a:cubicBezTo>
                <a:cubicBezTo>
                  <a:pt x="327" y="357"/>
                  <a:pt x="325" y="358"/>
                  <a:pt x="323" y="359"/>
                </a:cubicBezTo>
                <a:cubicBezTo>
                  <a:pt x="321" y="360"/>
                  <a:pt x="319" y="361"/>
                  <a:pt x="318" y="362"/>
                </a:cubicBezTo>
                <a:cubicBezTo>
                  <a:pt x="315" y="362"/>
                  <a:pt x="313" y="364"/>
                  <a:pt x="309" y="365"/>
                </a:cubicBezTo>
                <a:cubicBezTo>
                  <a:pt x="308" y="366"/>
                  <a:pt x="306" y="366"/>
                  <a:pt x="306" y="366"/>
                </a:cubicBezTo>
                <a:cubicBezTo>
                  <a:pt x="304" y="366"/>
                  <a:pt x="303" y="366"/>
                  <a:pt x="302" y="367"/>
                </a:cubicBezTo>
                <a:cubicBezTo>
                  <a:pt x="300" y="368"/>
                  <a:pt x="299" y="368"/>
                  <a:pt x="298" y="369"/>
                </a:cubicBezTo>
                <a:cubicBezTo>
                  <a:pt x="297" y="369"/>
                  <a:pt x="296" y="370"/>
                  <a:pt x="296" y="369"/>
                </a:cubicBezTo>
                <a:cubicBezTo>
                  <a:pt x="296" y="369"/>
                  <a:pt x="297" y="369"/>
                  <a:pt x="297" y="368"/>
                </a:cubicBezTo>
                <a:cubicBezTo>
                  <a:pt x="298" y="368"/>
                  <a:pt x="297" y="368"/>
                  <a:pt x="296" y="368"/>
                </a:cubicBezTo>
                <a:cubicBezTo>
                  <a:pt x="296" y="368"/>
                  <a:pt x="295" y="368"/>
                  <a:pt x="294" y="369"/>
                </a:cubicBezTo>
                <a:cubicBezTo>
                  <a:pt x="293" y="369"/>
                  <a:pt x="293" y="369"/>
                  <a:pt x="293" y="369"/>
                </a:cubicBezTo>
                <a:cubicBezTo>
                  <a:pt x="293" y="370"/>
                  <a:pt x="291" y="372"/>
                  <a:pt x="293" y="371"/>
                </a:cubicBezTo>
                <a:cubicBezTo>
                  <a:pt x="297" y="370"/>
                  <a:pt x="299" y="371"/>
                  <a:pt x="303" y="370"/>
                </a:cubicBezTo>
                <a:cubicBezTo>
                  <a:pt x="303" y="369"/>
                  <a:pt x="305" y="370"/>
                  <a:pt x="304" y="368"/>
                </a:cubicBezTo>
                <a:cubicBezTo>
                  <a:pt x="304" y="368"/>
                  <a:pt x="305" y="368"/>
                  <a:pt x="305" y="367"/>
                </a:cubicBezTo>
                <a:cubicBezTo>
                  <a:pt x="306" y="367"/>
                  <a:pt x="305" y="368"/>
                  <a:pt x="305" y="368"/>
                </a:cubicBezTo>
                <a:cubicBezTo>
                  <a:pt x="305" y="369"/>
                  <a:pt x="306" y="368"/>
                  <a:pt x="307" y="368"/>
                </a:cubicBezTo>
                <a:cubicBezTo>
                  <a:pt x="308" y="369"/>
                  <a:pt x="309" y="367"/>
                  <a:pt x="310" y="367"/>
                </a:cubicBezTo>
                <a:cubicBezTo>
                  <a:pt x="311" y="368"/>
                  <a:pt x="313" y="367"/>
                  <a:pt x="315" y="367"/>
                </a:cubicBezTo>
                <a:cubicBezTo>
                  <a:pt x="316" y="366"/>
                  <a:pt x="318" y="365"/>
                  <a:pt x="319" y="365"/>
                </a:cubicBezTo>
                <a:cubicBezTo>
                  <a:pt x="321" y="365"/>
                  <a:pt x="323" y="363"/>
                  <a:pt x="325" y="362"/>
                </a:cubicBezTo>
                <a:cubicBezTo>
                  <a:pt x="326" y="362"/>
                  <a:pt x="328" y="361"/>
                  <a:pt x="329" y="360"/>
                </a:cubicBezTo>
                <a:cubicBezTo>
                  <a:pt x="331" y="359"/>
                  <a:pt x="333" y="358"/>
                  <a:pt x="334" y="358"/>
                </a:cubicBezTo>
                <a:cubicBezTo>
                  <a:pt x="336" y="357"/>
                  <a:pt x="339" y="354"/>
                  <a:pt x="342" y="353"/>
                </a:cubicBezTo>
                <a:cubicBezTo>
                  <a:pt x="343" y="352"/>
                  <a:pt x="343" y="351"/>
                  <a:pt x="344" y="351"/>
                </a:cubicBezTo>
                <a:cubicBezTo>
                  <a:pt x="344" y="350"/>
                  <a:pt x="344" y="350"/>
                  <a:pt x="345" y="350"/>
                </a:cubicBezTo>
                <a:cubicBezTo>
                  <a:pt x="346" y="350"/>
                  <a:pt x="347" y="349"/>
                  <a:pt x="347" y="348"/>
                </a:cubicBezTo>
                <a:cubicBezTo>
                  <a:pt x="347" y="346"/>
                  <a:pt x="349" y="346"/>
                  <a:pt x="349" y="344"/>
                </a:cubicBezTo>
                <a:cubicBezTo>
                  <a:pt x="349" y="344"/>
                  <a:pt x="349" y="344"/>
                  <a:pt x="349" y="344"/>
                </a:cubicBezTo>
                <a:cubicBezTo>
                  <a:pt x="348" y="344"/>
                  <a:pt x="348" y="343"/>
                  <a:pt x="347" y="343"/>
                </a:cubicBezTo>
                <a:cubicBezTo>
                  <a:pt x="347" y="343"/>
                  <a:pt x="347" y="343"/>
                  <a:pt x="347" y="343"/>
                </a:cubicBezTo>
                <a:cubicBezTo>
                  <a:pt x="347" y="343"/>
                  <a:pt x="347" y="342"/>
                  <a:pt x="347" y="342"/>
                </a:cubicBezTo>
                <a:cubicBezTo>
                  <a:pt x="349" y="342"/>
                  <a:pt x="350" y="342"/>
                  <a:pt x="351" y="342"/>
                </a:cubicBezTo>
                <a:cubicBezTo>
                  <a:pt x="353" y="343"/>
                  <a:pt x="355" y="340"/>
                  <a:pt x="355" y="339"/>
                </a:cubicBezTo>
                <a:cubicBezTo>
                  <a:pt x="356" y="336"/>
                  <a:pt x="357" y="335"/>
                  <a:pt x="358" y="335"/>
                </a:cubicBezTo>
                <a:cubicBezTo>
                  <a:pt x="359" y="334"/>
                  <a:pt x="359" y="332"/>
                  <a:pt x="360" y="331"/>
                </a:cubicBezTo>
                <a:cubicBezTo>
                  <a:pt x="361" y="330"/>
                  <a:pt x="362" y="327"/>
                  <a:pt x="363" y="326"/>
                </a:cubicBezTo>
                <a:cubicBezTo>
                  <a:pt x="363" y="326"/>
                  <a:pt x="364" y="325"/>
                  <a:pt x="364" y="324"/>
                </a:cubicBezTo>
                <a:cubicBezTo>
                  <a:pt x="365" y="323"/>
                  <a:pt x="366" y="322"/>
                  <a:pt x="366" y="320"/>
                </a:cubicBezTo>
                <a:cubicBezTo>
                  <a:pt x="366" y="320"/>
                  <a:pt x="366" y="320"/>
                  <a:pt x="366" y="320"/>
                </a:cubicBezTo>
                <a:cubicBezTo>
                  <a:pt x="367" y="319"/>
                  <a:pt x="368" y="317"/>
                  <a:pt x="368" y="315"/>
                </a:cubicBezTo>
                <a:cubicBezTo>
                  <a:pt x="368" y="315"/>
                  <a:pt x="368" y="315"/>
                  <a:pt x="369" y="315"/>
                </a:cubicBezTo>
                <a:cubicBezTo>
                  <a:pt x="369" y="314"/>
                  <a:pt x="370" y="314"/>
                  <a:pt x="370" y="313"/>
                </a:cubicBezTo>
                <a:cubicBezTo>
                  <a:pt x="370" y="313"/>
                  <a:pt x="370" y="313"/>
                  <a:pt x="370" y="313"/>
                </a:cubicBezTo>
                <a:cubicBezTo>
                  <a:pt x="369" y="315"/>
                  <a:pt x="368" y="318"/>
                  <a:pt x="367" y="320"/>
                </a:cubicBezTo>
                <a:cubicBezTo>
                  <a:pt x="367" y="321"/>
                  <a:pt x="367" y="321"/>
                  <a:pt x="367" y="321"/>
                </a:cubicBezTo>
                <a:cubicBezTo>
                  <a:pt x="368" y="324"/>
                  <a:pt x="366" y="323"/>
                  <a:pt x="366" y="324"/>
                </a:cubicBezTo>
                <a:cubicBezTo>
                  <a:pt x="365" y="325"/>
                  <a:pt x="365" y="326"/>
                  <a:pt x="364" y="327"/>
                </a:cubicBezTo>
                <a:cubicBezTo>
                  <a:pt x="364" y="328"/>
                  <a:pt x="363" y="329"/>
                  <a:pt x="362" y="331"/>
                </a:cubicBezTo>
                <a:cubicBezTo>
                  <a:pt x="362" y="332"/>
                  <a:pt x="361" y="333"/>
                  <a:pt x="360" y="334"/>
                </a:cubicBezTo>
                <a:cubicBezTo>
                  <a:pt x="359" y="335"/>
                  <a:pt x="358" y="337"/>
                  <a:pt x="357" y="339"/>
                </a:cubicBezTo>
                <a:cubicBezTo>
                  <a:pt x="358" y="339"/>
                  <a:pt x="358" y="339"/>
                  <a:pt x="358" y="339"/>
                </a:cubicBezTo>
                <a:cubicBezTo>
                  <a:pt x="360" y="337"/>
                  <a:pt x="361" y="335"/>
                  <a:pt x="363" y="333"/>
                </a:cubicBezTo>
                <a:cubicBezTo>
                  <a:pt x="365" y="331"/>
                  <a:pt x="366" y="329"/>
                  <a:pt x="368" y="326"/>
                </a:cubicBezTo>
                <a:cubicBezTo>
                  <a:pt x="368" y="326"/>
                  <a:pt x="369" y="326"/>
                  <a:pt x="369" y="325"/>
                </a:cubicBezTo>
                <a:cubicBezTo>
                  <a:pt x="370" y="324"/>
                  <a:pt x="370" y="324"/>
                  <a:pt x="371" y="323"/>
                </a:cubicBezTo>
                <a:cubicBezTo>
                  <a:pt x="371" y="323"/>
                  <a:pt x="372" y="322"/>
                  <a:pt x="372" y="321"/>
                </a:cubicBezTo>
                <a:cubicBezTo>
                  <a:pt x="373" y="320"/>
                  <a:pt x="373" y="318"/>
                  <a:pt x="374" y="318"/>
                </a:cubicBezTo>
                <a:cubicBezTo>
                  <a:pt x="371" y="324"/>
                  <a:pt x="371" y="324"/>
                  <a:pt x="371" y="324"/>
                </a:cubicBezTo>
                <a:cubicBezTo>
                  <a:pt x="370" y="326"/>
                  <a:pt x="368" y="328"/>
                  <a:pt x="367" y="330"/>
                </a:cubicBezTo>
                <a:cubicBezTo>
                  <a:pt x="367" y="330"/>
                  <a:pt x="367" y="330"/>
                  <a:pt x="367" y="330"/>
                </a:cubicBezTo>
                <a:cubicBezTo>
                  <a:pt x="367" y="330"/>
                  <a:pt x="366" y="330"/>
                  <a:pt x="366" y="331"/>
                </a:cubicBezTo>
                <a:cubicBezTo>
                  <a:pt x="366" y="331"/>
                  <a:pt x="366" y="331"/>
                  <a:pt x="365" y="332"/>
                </a:cubicBezTo>
                <a:cubicBezTo>
                  <a:pt x="365" y="332"/>
                  <a:pt x="365" y="333"/>
                  <a:pt x="365" y="333"/>
                </a:cubicBezTo>
                <a:cubicBezTo>
                  <a:pt x="364" y="333"/>
                  <a:pt x="364" y="334"/>
                  <a:pt x="363" y="334"/>
                </a:cubicBezTo>
                <a:cubicBezTo>
                  <a:pt x="364" y="334"/>
                  <a:pt x="364" y="334"/>
                  <a:pt x="364" y="334"/>
                </a:cubicBezTo>
                <a:cubicBezTo>
                  <a:pt x="363" y="334"/>
                  <a:pt x="363" y="335"/>
                  <a:pt x="362" y="336"/>
                </a:cubicBezTo>
                <a:cubicBezTo>
                  <a:pt x="361" y="337"/>
                  <a:pt x="361" y="338"/>
                  <a:pt x="360" y="338"/>
                </a:cubicBezTo>
                <a:cubicBezTo>
                  <a:pt x="359" y="339"/>
                  <a:pt x="358" y="340"/>
                  <a:pt x="358" y="341"/>
                </a:cubicBezTo>
                <a:cubicBezTo>
                  <a:pt x="357" y="342"/>
                  <a:pt x="356" y="343"/>
                  <a:pt x="355" y="343"/>
                </a:cubicBezTo>
                <a:cubicBezTo>
                  <a:pt x="355" y="343"/>
                  <a:pt x="354" y="344"/>
                  <a:pt x="354" y="344"/>
                </a:cubicBezTo>
                <a:cubicBezTo>
                  <a:pt x="354" y="345"/>
                  <a:pt x="354" y="345"/>
                  <a:pt x="354" y="345"/>
                </a:cubicBezTo>
                <a:cubicBezTo>
                  <a:pt x="355" y="346"/>
                  <a:pt x="356" y="346"/>
                  <a:pt x="356" y="347"/>
                </a:cubicBezTo>
                <a:cubicBezTo>
                  <a:pt x="356" y="348"/>
                  <a:pt x="355" y="349"/>
                  <a:pt x="355" y="350"/>
                </a:cubicBezTo>
                <a:cubicBezTo>
                  <a:pt x="355" y="347"/>
                  <a:pt x="352" y="348"/>
                  <a:pt x="352" y="346"/>
                </a:cubicBezTo>
                <a:cubicBezTo>
                  <a:pt x="352" y="346"/>
                  <a:pt x="351" y="347"/>
                  <a:pt x="351" y="347"/>
                </a:cubicBezTo>
                <a:cubicBezTo>
                  <a:pt x="350" y="348"/>
                  <a:pt x="350" y="348"/>
                  <a:pt x="349" y="349"/>
                </a:cubicBezTo>
                <a:cubicBezTo>
                  <a:pt x="348" y="349"/>
                  <a:pt x="348" y="350"/>
                  <a:pt x="347" y="350"/>
                </a:cubicBezTo>
                <a:cubicBezTo>
                  <a:pt x="346" y="351"/>
                  <a:pt x="344" y="353"/>
                  <a:pt x="343" y="354"/>
                </a:cubicBezTo>
                <a:cubicBezTo>
                  <a:pt x="342" y="355"/>
                  <a:pt x="342" y="356"/>
                  <a:pt x="341" y="356"/>
                </a:cubicBezTo>
                <a:cubicBezTo>
                  <a:pt x="340" y="357"/>
                  <a:pt x="339" y="358"/>
                  <a:pt x="338" y="359"/>
                </a:cubicBezTo>
                <a:cubicBezTo>
                  <a:pt x="337" y="360"/>
                  <a:pt x="335" y="360"/>
                  <a:pt x="334" y="363"/>
                </a:cubicBezTo>
                <a:cubicBezTo>
                  <a:pt x="334" y="363"/>
                  <a:pt x="333" y="363"/>
                  <a:pt x="333" y="364"/>
                </a:cubicBezTo>
                <a:cubicBezTo>
                  <a:pt x="332" y="364"/>
                  <a:pt x="332" y="364"/>
                  <a:pt x="332" y="364"/>
                </a:cubicBezTo>
                <a:cubicBezTo>
                  <a:pt x="332" y="363"/>
                  <a:pt x="332" y="363"/>
                  <a:pt x="331" y="364"/>
                </a:cubicBezTo>
                <a:cubicBezTo>
                  <a:pt x="330" y="365"/>
                  <a:pt x="328" y="366"/>
                  <a:pt x="326" y="367"/>
                </a:cubicBezTo>
                <a:cubicBezTo>
                  <a:pt x="328" y="367"/>
                  <a:pt x="330" y="366"/>
                  <a:pt x="331" y="365"/>
                </a:cubicBezTo>
                <a:cubicBezTo>
                  <a:pt x="332" y="365"/>
                  <a:pt x="333" y="365"/>
                  <a:pt x="334" y="365"/>
                </a:cubicBezTo>
                <a:cubicBezTo>
                  <a:pt x="334" y="364"/>
                  <a:pt x="335" y="364"/>
                  <a:pt x="336" y="364"/>
                </a:cubicBezTo>
                <a:cubicBezTo>
                  <a:pt x="337" y="363"/>
                  <a:pt x="339" y="363"/>
                  <a:pt x="341" y="362"/>
                </a:cubicBezTo>
                <a:cubicBezTo>
                  <a:pt x="342" y="361"/>
                  <a:pt x="344" y="360"/>
                  <a:pt x="344" y="360"/>
                </a:cubicBezTo>
                <a:cubicBezTo>
                  <a:pt x="346" y="360"/>
                  <a:pt x="349" y="357"/>
                  <a:pt x="352" y="355"/>
                </a:cubicBezTo>
                <a:cubicBezTo>
                  <a:pt x="352" y="355"/>
                  <a:pt x="353" y="354"/>
                  <a:pt x="353" y="354"/>
                </a:cubicBezTo>
                <a:cubicBezTo>
                  <a:pt x="354" y="353"/>
                  <a:pt x="355" y="352"/>
                  <a:pt x="355" y="352"/>
                </a:cubicBezTo>
                <a:cubicBezTo>
                  <a:pt x="355" y="352"/>
                  <a:pt x="355" y="352"/>
                  <a:pt x="355" y="352"/>
                </a:cubicBezTo>
                <a:cubicBezTo>
                  <a:pt x="356" y="351"/>
                  <a:pt x="357" y="351"/>
                  <a:pt x="357" y="350"/>
                </a:cubicBezTo>
                <a:cubicBezTo>
                  <a:pt x="357" y="351"/>
                  <a:pt x="357" y="352"/>
                  <a:pt x="356" y="353"/>
                </a:cubicBezTo>
                <a:cubicBezTo>
                  <a:pt x="355" y="353"/>
                  <a:pt x="355" y="354"/>
                  <a:pt x="355" y="355"/>
                </a:cubicBezTo>
                <a:cubicBezTo>
                  <a:pt x="355" y="356"/>
                  <a:pt x="356" y="355"/>
                  <a:pt x="356" y="355"/>
                </a:cubicBezTo>
                <a:cubicBezTo>
                  <a:pt x="357" y="354"/>
                  <a:pt x="358" y="353"/>
                  <a:pt x="359" y="352"/>
                </a:cubicBezTo>
                <a:cubicBezTo>
                  <a:pt x="359" y="351"/>
                  <a:pt x="359" y="351"/>
                  <a:pt x="360" y="351"/>
                </a:cubicBezTo>
                <a:cubicBezTo>
                  <a:pt x="359" y="351"/>
                  <a:pt x="358" y="352"/>
                  <a:pt x="359" y="353"/>
                </a:cubicBezTo>
                <a:cubicBezTo>
                  <a:pt x="360" y="351"/>
                  <a:pt x="363" y="351"/>
                  <a:pt x="362" y="348"/>
                </a:cubicBezTo>
                <a:cubicBezTo>
                  <a:pt x="362" y="348"/>
                  <a:pt x="362" y="348"/>
                  <a:pt x="363" y="347"/>
                </a:cubicBezTo>
                <a:cubicBezTo>
                  <a:pt x="363" y="347"/>
                  <a:pt x="363" y="348"/>
                  <a:pt x="364" y="347"/>
                </a:cubicBezTo>
                <a:cubicBezTo>
                  <a:pt x="366" y="346"/>
                  <a:pt x="368" y="343"/>
                  <a:pt x="370" y="340"/>
                </a:cubicBezTo>
                <a:cubicBezTo>
                  <a:pt x="370" y="340"/>
                  <a:pt x="370" y="340"/>
                  <a:pt x="370" y="340"/>
                </a:cubicBezTo>
                <a:cubicBezTo>
                  <a:pt x="370" y="341"/>
                  <a:pt x="370" y="341"/>
                  <a:pt x="370" y="340"/>
                </a:cubicBezTo>
                <a:cubicBezTo>
                  <a:pt x="372" y="338"/>
                  <a:pt x="374" y="335"/>
                  <a:pt x="376" y="333"/>
                </a:cubicBezTo>
                <a:cubicBezTo>
                  <a:pt x="377" y="332"/>
                  <a:pt x="376" y="331"/>
                  <a:pt x="376" y="330"/>
                </a:cubicBezTo>
                <a:cubicBezTo>
                  <a:pt x="377" y="330"/>
                  <a:pt x="377" y="329"/>
                  <a:pt x="377" y="329"/>
                </a:cubicBezTo>
                <a:cubicBezTo>
                  <a:pt x="377" y="329"/>
                  <a:pt x="377" y="329"/>
                  <a:pt x="378" y="330"/>
                </a:cubicBezTo>
                <a:cubicBezTo>
                  <a:pt x="378" y="331"/>
                  <a:pt x="378" y="329"/>
                  <a:pt x="379" y="329"/>
                </a:cubicBezTo>
                <a:cubicBezTo>
                  <a:pt x="379" y="327"/>
                  <a:pt x="380" y="324"/>
                  <a:pt x="381" y="324"/>
                </a:cubicBezTo>
                <a:cubicBezTo>
                  <a:pt x="381" y="324"/>
                  <a:pt x="382" y="322"/>
                  <a:pt x="381" y="321"/>
                </a:cubicBezTo>
                <a:cubicBezTo>
                  <a:pt x="382" y="320"/>
                  <a:pt x="382" y="320"/>
                  <a:pt x="383" y="319"/>
                </a:cubicBezTo>
                <a:cubicBezTo>
                  <a:pt x="384" y="317"/>
                  <a:pt x="383" y="315"/>
                  <a:pt x="384" y="314"/>
                </a:cubicBezTo>
                <a:cubicBezTo>
                  <a:pt x="385" y="313"/>
                  <a:pt x="386" y="312"/>
                  <a:pt x="386" y="310"/>
                </a:cubicBezTo>
                <a:cubicBezTo>
                  <a:pt x="386" y="308"/>
                  <a:pt x="387" y="307"/>
                  <a:pt x="387" y="305"/>
                </a:cubicBezTo>
                <a:close/>
                <a:moveTo>
                  <a:pt x="234" y="172"/>
                </a:moveTo>
                <a:cubicBezTo>
                  <a:pt x="234" y="172"/>
                  <a:pt x="234" y="172"/>
                  <a:pt x="234" y="172"/>
                </a:cubicBezTo>
                <a:cubicBezTo>
                  <a:pt x="234" y="172"/>
                  <a:pt x="234" y="172"/>
                  <a:pt x="233" y="172"/>
                </a:cubicBezTo>
                <a:cubicBezTo>
                  <a:pt x="232" y="172"/>
                  <a:pt x="232" y="172"/>
                  <a:pt x="232" y="172"/>
                </a:cubicBezTo>
                <a:cubicBezTo>
                  <a:pt x="233" y="172"/>
                  <a:pt x="234" y="171"/>
                  <a:pt x="235" y="171"/>
                </a:cubicBezTo>
                <a:cubicBezTo>
                  <a:pt x="235" y="171"/>
                  <a:pt x="234" y="171"/>
                  <a:pt x="234" y="172"/>
                </a:cubicBezTo>
                <a:close/>
                <a:moveTo>
                  <a:pt x="241" y="169"/>
                </a:moveTo>
                <a:cubicBezTo>
                  <a:pt x="241" y="169"/>
                  <a:pt x="241" y="169"/>
                  <a:pt x="241" y="169"/>
                </a:cubicBezTo>
                <a:cubicBezTo>
                  <a:pt x="240" y="170"/>
                  <a:pt x="239" y="171"/>
                  <a:pt x="238" y="171"/>
                </a:cubicBezTo>
                <a:cubicBezTo>
                  <a:pt x="238" y="171"/>
                  <a:pt x="239" y="170"/>
                  <a:pt x="239" y="170"/>
                </a:cubicBezTo>
                <a:cubicBezTo>
                  <a:pt x="240" y="169"/>
                  <a:pt x="241" y="169"/>
                  <a:pt x="241" y="169"/>
                </a:cubicBezTo>
                <a:close/>
                <a:moveTo>
                  <a:pt x="243" y="169"/>
                </a:moveTo>
                <a:cubicBezTo>
                  <a:pt x="243" y="169"/>
                  <a:pt x="243" y="168"/>
                  <a:pt x="243" y="168"/>
                </a:cubicBezTo>
                <a:cubicBezTo>
                  <a:pt x="243" y="168"/>
                  <a:pt x="243" y="169"/>
                  <a:pt x="243" y="169"/>
                </a:cubicBezTo>
                <a:cubicBezTo>
                  <a:pt x="243" y="169"/>
                  <a:pt x="243" y="169"/>
                  <a:pt x="243" y="169"/>
                </a:cubicBezTo>
                <a:close/>
                <a:moveTo>
                  <a:pt x="185" y="343"/>
                </a:moveTo>
                <a:cubicBezTo>
                  <a:pt x="185" y="343"/>
                  <a:pt x="185" y="344"/>
                  <a:pt x="185" y="344"/>
                </a:cubicBezTo>
                <a:cubicBezTo>
                  <a:pt x="185" y="344"/>
                  <a:pt x="185" y="345"/>
                  <a:pt x="183" y="344"/>
                </a:cubicBezTo>
                <a:cubicBezTo>
                  <a:pt x="184" y="344"/>
                  <a:pt x="185" y="344"/>
                  <a:pt x="185" y="343"/>
                </a:cubicBezTo>
                <a:close/>
                <a:moveTo>
                  <a:pt x="183" y="341"/>
                </a:moveTo>
                <a:cubicBezTo>
                  <a:pt x="181" y="340"/>
                  <a:pt x="179" y="338"/>
                  <a:pt x="177" y="338"/>
                </a:cubicBezTo>
                <a:cubicBezTo>
                  <a:pt x="177" y="337"/>
                  <a:pt x="178" y="337"/>
                  <a:pt x="178" y="337"/>
                </a:cubicBezTo>
                <a:cubicBezTo>
                  <a:pt x="179" y="338"/>
                  <a:pt x="180" y="339"/>
                  <a:pt x="182" y="339"/>
                </a:cubicBezTo>
                <a:cubicBezTo>
                  <a:pt x="182" y="340"/>
                  <a:pt x="182" y="340"/>
                  <a:pt x="183" y="340"/>
                </a:cubicBezTo>
                <a:cubicBezTo>
                  <a:pt x="183" y="340"/>
                  <a:pt x="183" y="340"/>
                  <a:pt x="183" y="341"/>
                </a:cubicBezTo>
                <a:cubicBezTo>
                  <a:pt x="183" y="341"/>
                  <a:pt x="183" y="341"/>
                  <a:pt x="183" y="341"/>
                </a:cubicBezTo>
                <a:close/>
                <a:moveTo>
                  <a:pt x="173" y="262"/>
                </a:moveTo>
                <a:cubicBezTo>
                  <a:pt x="173" y="262"/>
                  <a:pt x="174" y="261"/>
                  <a:pt x="174" y="261"/>
                </a:cubicBezTo>
                <a:cubicBezTo>
                  <a:pt x="174" y="261"/>
                  <a:pt x="174" y="261"/>
                  <a:pt x="174" y="261"/>
                </a:cubicBezTo>
                <a:cubicBezTo>
                  <a:pt x="174" y="261"/>
                  <a:pt x="174" y="262"/>
                  <a:pt x="174" y="263"/>
                </a:cubicBezTo>
                <a:cubicBezTo>
                  <a:pt x="174" y="262"/>
                  <a:pt x="174" y="262"/>
                  <a:pt x="173" y="262"/>
                </a:cubicBezTo>
                <a:close/>
                <a:moveTo>
                  <a:pt x="194" y="226"/>
                </a:moveTo>
                <a:cubicBezTo>
                  <a:pt x="194" y="226"/>
                  <a:pt x="194" y="227"/>
                  <a:pt x="194" y="227"/>
                </a:cubicBezTo>
                <a:cubicBezTo>
                  <a:pt x="194" y="228"/>
                  <a:pt x="193" y="229"/>
                  <a:pt x="193" y="228"/>
                </a:cubicBezTo>
                <a:cubicBezTo>
                  <a:pt x="192" y="227"/>
                  <a:pt x="194" y="226"/>
                  <a:pt x="194" y="225"/>
                </a:cubicBezTo>
                <a:cubicBezTo>
                  <a:pt x="194" y="225"/>
                  <a:pt x="194" y="225"/>
                  <a:pt x="194" y="225"/>
                </a:cubicBezTo>
                <a:cubicBezTo>
                  <a:pt x="194" y="224"/>
                  <a:pt x="194" y="224"/>
                  <a:pt x="194" y="224"/>
                </a:cubicBezTo>
                <a:cubicBezTo>
                  <a:pt x="195" y="223"/>
                  <a:pt x="195" y="223"/>
                  <a:pt x="196" y="222"/>
                </a:cubicBezTo>
                <a:cubicBezTo>
                  <a:pt x="195" y="223"/>
                  <a:pt x="195" y="225"/>
                  <a:pt x="194" y="226"/>
                </a:cubicBezTo>
                <a:close/>
                <a:moveTo>
                  <a:pt x="198" y="219"/>
                </a:moveTo>
                <a:cubicBezTo>
                  <a:pt x="198" y="220"/>
                  <a:pt x="199" y="218"/>
                  <a:pt x="198" y="218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199" y="217"/>
                  <a:pt x="199" y="216"/>
                  <a:pt x="199" y="217"/>
                </a:cubicBezTo>
                <a:cubicBezTo>
                  <a:pt x="199" y="218"/>
                  <a:pt x="199" y="218"/>
                  <a:pt x="198" y="219"/>
                </a:cubicBezTo>
                <a:close/>
                <a:moveTo>
                  <a:pt x="329" y="309"/>
                </a:moveTo>
                <a:cubicBezTo>
                  <a:pt x="329" y="309"/>
                  <a:pt x="329" y="308"/>
                  <a:pt x="330" y="308"/>
                </a:cubicBezTo>
                <a:cubicBezTo>
                  <a:pt x="330" y="308"/>
                  <a:pt x="330" y="308"/>
                  <a:pt x="330" y="309"/>
                </a:cubicBezTo>
                <a:cubicBezTo>
                  <a:pt x="329" y="309"/>
                  <a:pt x="329" y="310"/>
                  <a:pt x="329" y="309"/>
                </a:cubicBezTo>
                <a:close/>
                <a:moveTo>
                  <a:pt x="360" y="270"/>
                </a:moveTo>
                <a:cubicBezTo>
                  <a:pt x="360" y="270"/>
                  <a:pt x="360" y="271"/>
                  <a:pt x="360" y="271"/>
                </a:cubicBezTo>
                <a:cubicBezTo>
                  <a:pt x="360" y="270"/>
                  <a:pt x="360" y="270"/>
                  <a:pt x="359" y="270"/>
                </a:cubicBezTo>
                <a:cubicBezTo>
                  <a:pt x="360" y="270"/>
                  <a:pt x="360" y="270"/>
                  <a:pt x="360" y="270"/>
                </a:cubicBezTo>
                <a:close/>
                <a:moveTo>
                  <a:pt x="329" y="206"/>
                </a:moveTo>
                <a:cubicBezTo>
                  <a:pt x="330" y="206"/>
                  <a:pt x="330" y="205"/>
                  <a:pt x="331" y="206"/>
                </a:cubicBezTo>
                <a:cubicBezTo>
                  <a:pt x="331" y="206"/>
                  <a:pt x="331" y="207"/>
                  <a:pt x="332" y="207"/>
                </a:cubicBezTo>
                <a:cubicBezTo>
                  <a:pt x="331" y="207"/>
                  <a:pt x="330" y="206"/>
                  <a:pt x="329" y="206"/>
                </a:cubicBezTo>
                <a:close/>
                <a:moveTo>
                  <a:pt x="336" y="211"/>
                </a:moveTo>
                <a:cubicBezTo>
                  <a:pt x="336" y="211"/>
                  <a:pt x="335" y="210"/>
                  <a:pt x="335" y="210"/>
                </a:cubicBezTo>
                <a:cubicBezTo>
                  <a:pt x="336" y="210"/>
                  <a:pt x="336" y="210"/>
                  <a:pt x="336" y="210"/>
                </a:cubicBezTo>
                <a:cubicBezTo>
                  <a:pt x="336" y="210"/>
                  <a:pt x="337" y="211"/>
                  <a:pt x="336" y="211"/>
                </a:cubicBezTo>
                <a:close/>
                <a:moveTo>
                  <a:pt x="349" y="229"/>
                </a:moveTo>
                <a:cubicBezTo>
                  <a:pt x="349" y="228"/>
                  <a:pt x="349" y="228"/>
                  <a:pt x="349" y="228"/>
                </a:cubicBezTo>
                <a:cubicBezTo>
                  <a:pt x="349" y="228"/>
                  <a:pt x="350" y="228"/>
                  <a:pt x="350" y="227"/>
                </a:cubicBezTo>
                <a:cubicBezTo>
                  <a:pt x="351" y="228"/>
                  <a:pt x="351" y="228"/>
                  <a:pt x="351" y="228"/>
                </a:cubicBezTo>
                <a:cubicBezTo>
                  <a:pt x="350" y="228"/>
                  <a:pt x="350" y="229"/>
                  <a:pt x="349" y="229"/>
                </a:cubicBezTo>
                <a:close/>
                <a:moveTo>
                  <a:pt x="357" y="244"/>
                </a:moveTo>
                <a:cubicBezTo>
                  <a:pt x="357" y="243"/>
                  <a:pt x="357" y="243"/>
                  <a:pt x="356" y="243"/>
                </a:cubicBezTo>
                <a:cubicBezTo>
                  <a:pt x="357" y="243"/>
                  <a:pt x="357" y="243"/>
                  <a:pt x="357" y="243"/>
                </a:cubicBezTo>
                <a:cubicBezTo>
                  <a:pt x="357" y="243"/>
                  <a:pt x="357" y="244"/>
                  <a:pt x="357" y="244"/>
                </a:cubicBezTo>
                <a:close/>
                <a:moveTo>
                  <a:pt x="339" y="232"/>
                </a:moveTo>
                <a:cubicBezTo>
                  <a:pt x="339" y="232"/>
                  <a:pt x="339" y="232"/>
                  <a:pt x="338" y="232"/>
                </a:cubicBezTo>
                <a:cubicBezTo>
                  <a:pt x="338" y="232"/>
                  <a:pt x="338" y="231"/>
                  <a:pt x="338" y="231"/>
                </a:cubicBezTo>
                <a:cubicBezTo>
                  <a:pt x="338" y="231"/>
                  <a:pt x="339" y="231"/>
                  <a:pt x="339" y="232"/>
                </a:cubicBezTo>
                <a:cubicBezTo>
                  <a:pt x="339" y="232"/>
                  <a:pt x="339" y="232"/>
                  <a:pt x="339" y="232"/>
                </a:cubicBezTo>
                <a:close/>
                <a:moveTo>
                  <a:pt x="343" y="265"/>
                </a:moveTo>
                <a:cubicBezTo>
                  <a:pt x="343" y="265"/>
                  <a:pt x="343" y="265"/>
                  <a:pt x="343" y="266"/>
                </a:cubicBezTo>
                <a:cubicBezTo>
                  <a:pt x="343" y="265"/>
                  <a:pt x="342" y="265"/>
                  <a:pt x="342" y="264"/>
                </a:cubicBezTo>
                <a:cubicBezTo>
                  <a:pt x="342" y="264"/>
                  <a:pt x="341" y="263"/>
                  <a:pt x="342" y="263"/>
                </a:cubicBezTo>
                <a:cubicBezTo>
                  <a:pt x="343" y="264"/>
                  <a:pt x="343" y="264"/>
                  <a:pt x="343" y="264"/>
                </a:cubicBezTo>
                <a:cubicBezTo>
                  <a:pt x="343" y="264"/>
                  <a:pt x="343" y="264"/>
                  <a:pt x="343" y="264"/>
                </a:cubicBezTo>
                <a:cubicBezTo>
                  <a:pt x="343" y="264"/>
                  <a:pt x="344" y="265"/>
                  <a:pt x="343" y="265"/>
                </a:cubicBezTo>
                <a:close/>
                <a:moveTo>
                  <a:pt x="335" y="224"/>
                </a:moveTo>
                <a:cubicBezTo>
                  <a:pt x="336" y="223"/>
                  <a:pt x="336" y="223"/>
                  <a:pt x="336" y="222"/>
                </a:cubicBezTo>
                <a:cubicBezTo>
                  <a:pt x="336" y="222"/>
                  <a:pt x="336" y="222"/>
                  <a:pt x="336" y="222"/>
                </a:cubicBezTo>
                <a:cubicBezTo>
                  <a:pt x="336" y="222"/>
                  <a:pt x="337" y="223"/>
                  <a:pt x="337" y="223"/>
                </a:cubicBezTo>
                <a:cubicBezTo>
                  <a:pt x="337" y="224"/>
                  <a:pt x="337" y="223"/>
                  <a:pt x="336" y="223"/>
                </a:cubicBezTo>
                <a:cubicBezTo>
                  <a:pt x="336" y="223"/>
                  <a:pt x="336" y="224"/>
                  <a:pt x="336" y="224"/>
                </a:cubicBezTo>
                <a:cubicBezTo>
                  <a:pt x="338" y="226"/>
                  <a:pt x="339" y="227"/>
                  <a:pt x="340" y="229"/>
                </a:cubicBezTo>
                <a:cubicBezTo>
                  <a:pt x="341" y="230"/>
                  <a:pt x="343" y="231"/>
                  <a:pt x="344" y="233"/>
                </a:cubicBezTo>
                <a:cubicBezTo>
                  <a:pt x="343" y="233"/>
                  <a:pt x="342" y="232"/>
                  <a:pt x="342" y="233"/>
                </a:cubicBezTo>
                <a:cubicBezTo>
                  <a:pt x="342" y="233"/>
                  <a:pt x="343" y="234"/>
                  <a:pt x="344" y="234"/>
                </a:cubicBezTo>
                <a:cubicBezTo>
                  <a:pt x="344" y="234"/>
                  <a:pt x="345" y="234"/>
                  <a:pt x="345" y="235"/>
                </a:cubicBezTo>
                <a:cubicBezTo>
                  <a:pt x="345" y="235"/>
                  <a:pt x="346" y="235"/>
                  <a:pt x="346" y="236"/>
                </a:cubicBezTo>
                <a:cubicBezTo>
                  <a:pt x="346" y="237"/>
                  <a:pt x="347" y="237"/>
                  <a:pt x="348" y="238"/>
                </a:cubicBezTo>
                <a:cubicBezTo>
                  <a:pt x="347" y="238"/>
                  <a:pt x="346" y="238"/>
                  <a:pt x="347" y="240"/>
                </a:cubicBezTo>
                <a:cubicBezTo>
                  <a:pt x="347" y="241"/>
                  <a:pt x="348" y="241"/>
                  <a:pt x="349" y="242"/>
                </a:cubicBezTo>
                <a:cubicBezTo>
                  <a:pt x="348" y="242"/>
                  <a:pt x="348" y="242"/>
                  <a:pt x="348" y="243"/>
                </a:cubicBezTo>
                <a:cubicBezTo>
                  <a:pt x="348" y="243"/>
                  <a:pt x="349" y="244"/>
                  <a:pt x="349" y="244"/>
                </a:cubicBezTo>
                <a:cubicBezTo>
                  <a:pt x="348" y="245"/>
                  <a:pt x="349" y="247"/>
                  <a:pt x="349" y="248"/>
                </a:cubicBezTo>
                <a:cubicBezTo>
                  <a:pt x="349" y="249"/>
                  <a:pt x="349" y="250"/>
                  <a:pt x="349" y="250"/>
                </a:cubicBezTo>
                <a:cubicBezTo>
                  <a:pt x="349" y="251"/>
                  <a:pt x="349" y="252"/>
                  <a:pt x="349" y="252"/>
                </a:cubicBezTo>
                <a:cubicBezTo>
                  <a:pt x="349" y="253"/>
                  <a:pt x="349" y="253"/>
                  <a:pt x="349" y="253"/>
                </a:cubicBezTo>
                <a:cubicBezTo>
                  <a:pt x="348" y="253"/>
                  <a:pt x="348" y="252"/>
                  <a:pt x="348" y="252"/>
                </a:cubicBezTo>
                <a:cubicBezTo>
                  <a:pt x="348" y="250"/>
                  <a:pt x="347" y="248"/>
                  <a:pt x="347" y="246"/>
                </a:cubicBezTo>
                <a:cubicBezTo>
                  <a:pt x="346" y="245"/>
                  <a:pt x="345" y="243"/>
                  <a:pt x="345" y="243"/>
                </a:cubicBezTo>
                <a:cubicBezTo>
                  <a:pt x="345" y="241"/>
                  <a:pt x="345" y="240"/>
                  <a:pt x="344" y="238"/>
                </a:cubicBezTo>
                <a:cubicBezTo>
                  <a:pt x="343" y="237"/>
                  <a:pt x="343" y="237"/>
                  <a:pt x="343" y="236"/>
                </a:cubicBezTo>
                <a:cubicBezTo>
                  <a:pt x="342" y="235"/>
                  <a:pt x="342" y="235"/>
                  <a:pt x="342" y="234"/>
                </a:cubicBezTo>
                <a:cubicBezTo>
                  <a:pt x="341" y="233"/>
                  <a:pt x="341" y="234"/>
                  <a:pt x="341" y="234"/>
                </a:cubicBezTo>
                <a:cubicBezTo>
                  <a:pt x="340" y="234"/>
                  <a:pt x="340" y="233"/>
                  <a:pt x="340" y="233"/>
                </a:cubicBezTo>
                <a:cubicBezTo>
                  <a:pt x="340" y="233"/>
                  <a:pt x="340" y="232"/>
                  <a:pt x="340" y="233"/>
                </a:cubicBezTo>
                <a:cubicBezTo>
                  <a:pt x="341" y="233"/>
                  <a:pt x="341" y="233"/>
                  <a:pt x="341" y="233"/>
                </a:cubicBezTo>
                <a:cubicBezTo>
                  <a:pt x="342" y="232"/>
                  <a:pt x="341" y="232"/>
                  <a:pt x="340" y="232"/>
                </a:cubicBezTo>
                <a:cubicBezTo>
                  <a:pt x="339" y="231"/>
                  <a:pt x="339" y="231"/>
                  <a:pt x="338" y="230"/>
                </a:cubicBezTo>
                <a:cubicBezTo>
                  <a:pt x="338" y="229"/>
                  <a:pt x="337" y="229"/>
                  <a:pt x="336" y="228"/>
                </a:cubicBezTo>
                <a:cubicBezTo>
                  <a:pt x="335" y="228"/>
                  <a:pt x="336" y="228"/>
                  <a:pt x="336" y="228"/>
                </a:cubicBezTo>
                <a:cubicBezTo>
                  <a:pt x="336" y="227"/>
                  <a:pt x="336" y="227"/>
                  <a:pt x="336" y="227"/>
                </a:cubicBezTo>
                <a:cubicBezTo>
                  <a:pt x="335" y="225"/>
                  <a:pt x="335" y="225"/>
                  <a:pt x="335" y="225"/>
                </a:cubicBezTo>
                <a:cubicBezTo>
                  <a:pt x="335" y="225"/>
                  <a:pt x="335" y="225"/>
                  <a:pt x="336" y="225"/>
                </a:cubicBezTo>
                <a:cubicBezTo>
                  <a:pt x="336" y="225"/>
                  <a:pt x="336" y="225"/>
                  <a:pt x="335" y="225"/>
                </a:cubicBezTo>
                <a:cubicBezTo>
                  <a:pt x="334" y="224"/>
                  <a:pt x="335" y="224"/>
                  <a:pt x="335" y="224"/>
                </a:cubicBezTo>
                <a:close/>
                <a:moveTo>
                  <a:pt x="333" y="220"/>
                </a:moveTo>
                <a:cubicBezTo>
                  <a:pt x="333" y="220"/>
                  <a:pt x="333" y="220"/>
                  <a:pt x="333" y="220"/>
                </a:cubicBezTo>
                <a:cubicBezTo>
                  <a:pt x="334" y="221"/>
                  <a:pt x="334" y="221"/>
                  <a:pt x="335" y="222"/>
                </a:cubicBezTo>
                <a:cubicBezTo>
                  <a:pt x="334" y="221"/>
                  <a:pt x="334" y="221"/>
                  <a:pt x="334" y="221"/>
                </a:cubicBezTo>
                <a:cubicBezTo>
                  <a:pt x="333" y="221"/>
                  <a:pt x="333" y="221"/>
                  <a:pt x="333" y="220"/>
                </a:cubicBezTo>
                <a:close/>
                <a:moveTo>
                  <a:pt x="333" y="222"/>
                </a:moveTo>
                <a:cubicBezTo>
                  <a:pt x="334" y="222"/>
                  <a:pt x="334" y="222"/>
                  <a:pt x="334" y="223"/>
                </a:cubicBezTo>
                <a:cubicBezTo>
                  <a:pt x="333" y="222"/>
                  <a:pt x="333" y="222"/>
                  <a:pt x="333" y="222"/>
                </a:cubicBezTo>
                <a:cubicBezTo>
                  <a:pt x="333" y="222"/>
                  <a:pt x="333" y="222"/>
                  <a:pt x="332" y="222"/>
                </a:cubicBezTo>
                <a:cubicBezTo>
                  <a:pt x="333" y="222"/>
                  <a:pt x="333" y="222"/>
                  <a:pt x="333" y="222"/>
                </a:cubicBezTo>
                <a:close/>
                <a:moveTo>
                  <a:pt x="330" y="216"/>
                </a:moveTo>
                <a:cubicBezTo>
                  <a:pt x="330" y="216"/>
                  <a:pt x="330" y="216"/>
                  <a:pt x="330" y="217"/>
                </a:cubicBezTo>
                <a:cubicBezTo>
                  <a:pt x="330" y="216"/>
                  <a:pt x="330" y="216"/>
                  <a:pt x="330" y="216"/>
                </a:cubicBezTo>
                <a:close/>
                <a:moveTo>
                  <a:pt x="263" y="158"/>
                </a:moveTo>
                <a:cubicBezTo>
                  <a:pt x="263" y="158"/>
                  <a:pt x="264" y="158"/>
                  <a:pt x="264" y="158"/>
                </a:cubicBezTo>
                <a:cubicBezTo>
                  <a:pt x="263" y="158"/>
                  <a:pt x="263" y="158"/>
                  <a:pt x="262" y="158"/>
                </a:cubicBezTo>
                <a:cubicBezTo>
                  <a:pt x="261" y="158"/>
                  <a:pt x="261" y="158"/>
                  <a:pt x="260" y="158"/>
                </a:cubicBezTo>
                <a:cubicBezTo>
                  <a:pt x="261" y="158"/>
                  <a:pt x="262" y="158"/>
                  <a:pt x="263" y="158"/>
                </a:cubicBezTo>
                <a:close/>
                <a:moveTo>
                  <a:pt x="255" y="159"/>
                </a:moveTo>
                <a:cubicBezTo>
                  <a:pt x="255" y="159"/>
                  <a:pt x="256" y="159"/>
                  <a:pt x="257" y="159"/>
                </a:cubicBezTo>
                <a:cubicBezTo>
                  <a:pt x="256" y="159"/>
                  <a:pt x="255" y="160"/>
                  <a:pt x="253" y="160"/>
                </a:cubicBezTo>
                <a:cubicBezTo>
                  <a:pt x="253" y="160"/>
                  <a:pt x="254" y="159"/>
                  <a:pt x="255" y="159"/>
                </a:cubicBezTo>
                <a:close/>
                <a:moveTo>
                  <a:pt x="259" y="173"/>
                </a:moveTo>
                <a:cubicBezTo>
                  <a:pt x="259" y="173"/>
                  <a:pt x="259" y="173"/>
                  <a:pt x="259" y="173"/>
                </a:cubicBezTo>
                <a:cubicBezTo>
                  <a:pt x="259" y="173"/>
                  <a:pt x="259" y="173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62" y="173"/>
                  <a:pt x="262" y="174"/>
                  <a:pt x="262" y="175"/>
                </a:cubicBezTo>
                <a:cubicBezTo>
                  <a:pt x="261" y="175"/>
                  <a:pt x="259" y="175"/>
                  <a:pt x="258" y="175"/>
                </a:cubicBezTo>
                <a:cubicBezTo>
                  <a:pt x="258" y="174"/>
                  <a:pt x="259" y="174"/>
                  <a:pt x="260" y="173"/>
                </a:cubicBezTo>
                <a:cubicBezTo>
                  <a:pt x="260" y="173"/>
                  <a:pt x="260" y="173"/>
                  <a:pt x="260" y="173"/>
                </a:cubicBezTo>
                <a:cubicBezTo>
                  <a:pt x="259" y="173"/>
                  <a:pt x="259" y="173"/>
                  <a:pt x="259" y="173"/>
                </a:cubicBezTo>
                <a:close/>
                <a:moveTo>
                  <a:pt x="262" y="176"/>
                </a:moveTo>
                <a:cubicBezTo>
                  <a:pt x="262" y="177"/>
                  <a:pt x="261" y="178"/>
                  <a:pt x="259" y="179"/>
                </a:cubicBezTo>
                <a:cubicBezTo>
                  <a:pt x="259" y="178"/>
                  <a:pt x="258" y="177"/>
                  <a:pt x="258" y="176"/>
                </a:cubicBezTo>
                <a:cubicBezTo>
                  <a:pt x="259" y="176"/>
                  <a:pt x="259" y="176"/>
                  <a:pt x="260" y="176"/>
                </a:cubicBezTo>
                <a:cubicBezTo>
                  <a:pt x="261" y="175"/>
                  <a:pt x="261" y="175"/>
                  <a:pt x="262" y="176"/>
                </a:cubicBezTo>
                <a:cubicBezTo>
                  <a:pt x="262" y="176"/>
                  <a:pt x="262" y="176"/>
                  <a:pt x="262" y="176"/>
                </a:cubicBezTo>
                <a:close/>
                <a:moveTo>
                  <a:pt x="257" y="170"/>
                </a:moveTo>
                <a:cubicBezTo>
                  <a:pt x="257" y="170"/>
                  <a:pt x="257" y="170"/>
                  <a:pt x="257" y="170"/>
                </a:cubicBezTo>
                <a:cubicBezTo>
                  <a:pt x="256" y="170"/>
                  <a:pt x="256" y="170"/>
                  <a:pt x="256" y="170"/>
                </a:cubicBezTo>
                <a:cubicBezTo>
                  <a:pt x="257" y="170"/>
                  <a:pt x="257" y="169"/>
                  <a:pt x="258" y="169"/>
                </a:cubicBezTo>
                <a:cubicBezTo>
                  <a:pt x="258" y="169"/>
                  <a:pt x="258" y="169"/>
                  <a:pt x="258" y="169"/>
                </a:cubicBezTo>
                <a:cubicBezTo>
                  <a:pt x="258" y="169"/>
                  <a:pt x="257" y="170"/>
                  <a:pt x="257" y="170"/>
                </a:cubicBezTo>
                <a:close/>
                <a:moveTo>
                  <a:pt x="255" y="167"/>
                </a:moveTo>
                <a:cubicBezTo>
                  <a:pt x="255" y="167"/>
                  <a:pt x="254" y="167"/>
                  <a:pt x="254" y="167"/>
                </a:cubicBezTo>
                <a:cubicBezTo>
                  <a:pt x="255" y="167"/>
                  <a:pt x="256" y="167"/>
                  <a:pt x="256" y="166"/>
                </a:cubicBezTo>
                <a:cubicBezTo>
                  <a:pt x="256" y="166"/>
                  <a:pt x="256" y="167"/>
                  <a:pt x="255" y="167"/>
                </a:cubicBezTo>
                <a:cubicBezTo>
                  <a:pt x="255" y="167"/>
                  <a:pt x="255" y="167"/>
                  <a:pt x="255" y="167"/>
                </a:cubicBezTo>
                <a:close/>
                <a:moveTo>
                  <a:pt x="255" y="173"/>
                </a:moveTo>
                <a:cubicBezTo>
                  <a:pt x="254" y="173"/>
                  <a:pt x="254" y="174"/>
                  <a:pt x="254" y="173"/>
                </a:cubicBezTo>
                <a:cubicBezTo>
                  <a:pt x="253" y="173"/>
                  <a:pt x="253" y="173"/>
                  <a:pt x="253" y="173"/>
                </a:cubicBezTo>
                <a:cubicBezTo>
                  <a:pt x="253" y="173"/>
                  <a:pt x="254" y="173"/>
                  <a:pt x="254" y="173"/>
                </a:cubicBezTo>
                <a:cubicBezTo>
                  <a:pt x="254" y="173"/>
                  <a:pt x="254" y="173"/>
                  <a:pt x="255" y="173"/>
                </a:cubicBezTo>
                <a:close/>
                <a:moveTo>
                  <a:pt x="258" y="173"/>
                </a:moveTo>
                <a:cubicBezTo>
                  <a:pt x="257" y="173"/>
                  <a:pt x="256" y="173"/>
                  <a:pt x="256" y="173"/>
                </a:cubicBezTo>
                <a:cubicBezTo>
                  <a:pt x="257" y="173"/>
                  <a:pt x="257" y="172"/>
                  <a:pt x="258" y="173"/>
                </a:cubicBezTo>
                <a:close/>
                <a:moveTo>
                  <a:pt x="247" y="161"/>
                </a:moveTo>
                <a:cubicBezTo>
                  <a:pt x="247" y="160"/>
                  <a:pt x="248" y="160"/>
                  <a:pt x="249" y="160"/>
                </a:cubicBezTo>
                <a:cubicBezTo>
                  <a:pt x="249" y="160"/>
                  <a:pt x="250" y="159"/>
                  <a:pt x="251" y="159"/>
                </a:cubicBezTo>
                <a:cubicBezTo>
                  <a:pt x="252" y="159"/>
                  <a:pt x="252" y="159"/>
                  <a:pt x="253" y="159"/>
                </a:cubicBezTo>
                <a:cubicBezTo>
                  <a:pt x="251" y="160"/>
                  <a:pt x="249" y="159"/>
                  <a:pt x="247" y="161"/>
                </a:cubicBezTo>
                <a:close/>
                <a:moveTo>
                  <a:pt x="251" y="167"/>
                </a:moveTo>
                <a:cubicBezTo>
                  <a:pt x="251" y="167"/>
                  <a:pt x="251" y="167"/>
                  <a:pt x="250" y="167"/>
                </a:cubicBezTo>
                <a:cubicBezTo>
                  <a:pt x="252" y="166"/>
                  <a:pt x="253" y="166"/>
                  <a:pt x="254" y="166"/>
                </a:cubicBezTo>
                <a:cubicBezTo>
                  <a:pt x="254" y="166"/>
                  <a:pt x="253" y="166"/>
                  <a:pt x="253" y="166"/>
                </a:cubicBezTo>
                <a:cubicBezTo>
                  <a:pt x="252" y="166"/>
                  <a:pt x="252" y="167"/>
                  <a:pt x="251" y="167"/>
                </a:cubicBezTo>
                <a:close/>
                <a:moveTo>
                  <a:pt x="262" y="183"/>
                </a:moveTo>
                <a:cubicBezTo>
                  <a:pt x="262" y="183"/>
                  <a:pt x="262" y="184"/>
                  <a:pt x="262" y="184"/>
                </a:cubicBezTo>
                <a:cubicBezTo>
                  <a:pt x="260" y="184"/>
                  <a:pt x="259" y="184"/>
                  <a:pt x="257" y="185"/>
                </a:cubicBezTo>
                <a:cubicBezTo>
                  <a:pt x="254" y="186"/>
                  <a:pt x="253" y="184"/>
                  <a:pt x="250" y="186"/>
                </a:cubicBezTo>
                <a:cubicBezTo>
                  <a:pt x="249" y="186"/>
                  <a:pt x="249" y="186"/>
                  <a:pt x="248" y="186"/>
                </a:cubicBezTo>
                <a:cubicBezTo>
                  <a:pt x="248" y="187"/>
                  <a:pt x="248" y="187"/>
                  <a:pt x="249" y="187"/>
                </a:cubicBezTo>
                <a:cubicBezTo>
                  <a:pt x="251" y="187"/>
                  <a:pt x="253" y="187"/>
                  <a:pt x="256" y="187"/>
                </a:cubicBezTo>
                <a:cubicBezTo>
                  <a:pt x="257" y="186"/>
                  <a:pt x="258" y="187"/>
                  <a:pt x="260" y="186"/>
                </a:cubicBezTo>
                <a:cubicBezTo>
                  <a:pt x="259" y="187"/>
                  <a:pt x="259" y="187"/>
                  <a:pt x="259" y="187"/>
                </a:cubicBezTo>
                <a:cubicBezTo>
                  <a:pt x="259" y="187"/>
                  <a:pt x="259" y="188"/>
                  <a:pt x="259" y="188"/>
                </a:cubicBezTo>
                <a:cubicBezTo>
                  <a:pt x="258" y="188"/>
                  <a:pt x="257" y="188"/>
                  <a:pt x="257" y="188"/>
                </a:cubicBezTo>
                <a:cubicBezTo>
                  <a:pt x="256" y="188"/>
                  <a:pt x="255" y="188"/>
                  <a:pt x="254" y="188"/>
                </a:cubicBezTo>
                <a:cubicBezTo>
                  <a:pt x="253" y="188"/>
                  <a:pt x="251" y="189"/>
                  <a:pt x="250" y="189"/>
                </a:cubicBezTo>
                <a:cubicBezTo>
                  <a:pt x="249" y="189"/>
                  <a:pt x="249" y="189"/>
                  <a:pt x="249" y="189"/>
                </a:cubicBezTo>
                <a:cubicBezTo>
                  <a:pt x="249" y="188"/>
                  <a:pt x="248" y="188"/>
                  <a:pt x="248" y="187"/>
                </a:cubicBezTo>
                <a:cubicBezTo>
                  <a:pt x="248" y="187"/>
                  <a:pt x="247" y="186"/>
                  <a:pt x="247" y="186"/>
                </a:cubicBezTo>
                <a:cubicBezTo>
                  <a:pt x="247" y="185"/>
                  <a:pt x="247" y="185"/>
                  <a:pt x="247" y="184"/>
                </a:cubicBezTo>
                <a:cubicBezTo>
                  <a:pt x="249" y="185"/>
                  <a:pt x="250" y="184"/>
                  <a:pt x="252" y="183"/>
                </a:cubicBezTo>
                <a:cubicBezTo>
                  <a:pt x="253" y="183"/>
                  <a:pt x="254" y="183"/>
                  <a:pt x="255" y="182"/>
                </a:cubicBezTo>
                <a:cubicBezTo>
                  <a:pt x="257" y="181"/>
                  <a:pt x="258" y="181"/>
                  <a:pt x="259" y="181"/>
                </a:cubicBezTo>
                <a:cubicBezTo>
                  <a:pt x="258" y="182"/>
                  <a:pt x="257" y="182"/>
                  <a:pt x="256" y="182"/>
                </a:cubicBezTo>
                <a:cubicBezTo>
                  <a:pt x="257" y="183"/>
                  <a:pt x="259" y="183"/>
                  <a:pt x="261" y="182"/>
                </a:cubicBezTo>
                <a:cubicBezTo>
                  <a:pt x="262" y="182"/>
                  <a:pt x="265" y="181"/>
                  <a:pt x="262" y="183"/>
                </a:cubicBezTo>
                <a:close/>
                <a:moveTo>
                  <a:pt x="264" y="172"/>
                </a:moveTo>
                <a:cubicBezTo>
                  <a:pt x="264" y="172"/>
                  <a:pt x="264" y="172"/>
                  <a:pt x="264" y="172"/>
                </a:cubicBezTo>
                <a:cubicBezTo>
                  <a:pt x="263" y="172"/>
                  <a:pt x="262" y="172"/>
                  <a:pt x="262" y="172"/>
                </a:cubicBezTo>
                <a:cubicBezTo>
                  <a:pt x="262" y="172"/>
                  <a:pt x="262" y="172"/>
                  <a:pt x="262" y="172"/>
                </a:cubicBezTo>
                <a:cubicBezTo>
                  <a:pt x="263" y="172"/>
                  <a:pt x="264" y="171"/>
                  <a:pt x="264" y="172"/>
                </a:cubicBezTo>
                <a:close/>
                <a:moveTo>
                  <a:pt x="277" y="173"/>
                </a:moveTo>
                <a:cubicBezTo>
                  <a:pt x="276" y="173"/>
                  <a:pt x="276" y="173"/>
                  <a:pt x="275" y="173"/>
                </a:cubicBezTo>
                <a:cubicBezTo>
                  <a:pt x="275" y="173"/>
                  <a:pt x="275" y="173"/>
                  <a:pt x="275" y="173"/>
                </a:cubicBezTo>
                <a:cubicBezTo>
                  <a:pt x="276" y="173"/>
                  <a:pt x="277" y="173"/>
                  <a:pt x="277" y="173"/>
                </a:cubicBezTo>
                <a:cubicBezTo>
                  <a:pt x="277" y="173"/>
                  <a:pt x="277" y="173"/>
                  <a:pt x="277" y="173"/>
                </a:cubicBezTo>
                <a:close/>
                <a:moveTo>
                  <a:pt x="283" y="172"/>
                </a:moveTo>
                <a:cubicBezTo>
                  <a:pt x="283" y="172"/>
                  <a:pt x="282" y="172"/>
                  <a:pt x="282" y="172"/>
                </a:cubicBezTo>
                <a:cubicBezTo>
                  <a:pt x="282" y="172"/>
                  <a:pt x="283" y="172"/>
                  <a:pt x="284" y="172"/>
                </a:cubicBezTo>
                <a:cubicBezTo>
                  <a:pt x="283" y="172"/>
                  <a:pt x="283" y="172"/>
                  <a:pt x="283" y="172"/>
                </a:cubicBezTo>
                <a:close/>
                <a:moveTo>
                  <a:pt x="286" y="174"/>
                </a:moveTo>
                <a:cubicBezTo>
                  <a:pt x="285" y="174"/>
                  <a:pt x="285" y="175"/>
                  <a:pt x="284" y="174"/>
                </a:cubicBezTo>
                <a:cubicBezTo>
                  <a:pt x="284" y="174"/>
                  <a:pt x="284" y="174"/>
                  <a:pt x="284" y="174"/>
                </a:cubicBezTo>
                <a:cubicBezTo>
                  <a:pt x="284" y="174"/>
                  <a:pt x="285" y="174"/>
                  <a:pt x="286" y="174"/>
                </a:cubicBezTo>
                <a:cubicBezTo>
                  <a:pt x="286" y="174"/>
                  <a:pt x="287" y="174"/>
                  <a:pt x="287" y="174"/>
                </a:cubicBezTo>
                <a:cubicBezTo>
                  <a:pt x="287" y="174"/>
                  <a:pt x="287" y="174"/>
                  <a:pt x="286" y="174"/>
                </a:cubicBezTo>
                <a:close/>
                <a:moveTo>
                  <a:pt x="291" y="182"/>
                </a:moveTo>
                <a:cubicBezTo>
                  <a:pt x="291" y="182"/>
                  <a:pt x="291" y="182"/>
                  <a:pt x="291" y="182"/>
                </a:cubicBezTo>
                <a:cubicBezTo>
                  <a:pt x="291" y="182"/>
                  <a:pt x="291" y="182"/>
                  <a:pt x="291" y="182"/>
                </a:cubicBezTo>
                <a:cubicBezTo>
                  <a:pt x="291" y="182"/>
                  <a:pt x="291" y="182"/>
                  <a:pt x="291" y="182"/>
                </a:cubicBezTo>
                <a:close/>
                <a:moveTo>
                  <a:pt x="311" y="173"/>
                </a:moveTo>
                <a:cubicBezTo>
                  <a:pt x="310" y="173"/>
                  <a:pt x="310" y="173"/>
                  <a:pt x="310" y="173"/>
                </a:cubicBezTo>
                <a:cubicBezTo>
                  <a:pt x="310" y="173"/>
                  <a:pt x="310" y="173"/>
                  <a:pt x="310" y="173"/>
                </a:cubicBezTo>
                <a:cubicBezTo>
                  <a:pt x="310" y="172"/>
                  <a:pt x="310" y="172"/>
                  <a:pt x="310" y="171"/>
                </a:cubicBezTo>
                <a:cubicBezTo>
                  <a:pt x="310" y="171"/>
                  <a:pt x="311" y="172"/>
                  <a:pt x="311" y="172"/>
                </a:cubicBezTo>
                <a:cubicBezTo>
                  <a:pt x="311" y="172"/>
                  <a:pt x="311" y="173"/>
                  <a:pt x="311" y="173"/>
                </a:cubicBezTo>
                <a:close/>
                <a:moveTo>
                  <a:pt x="313" y="169"/>
                </a:moveTo>
                <a:cubicBezTo>
                  <a:pt x="312" y="170"/>
                  <a:pt x="311" y="170"/>
                  <a:pt x="311" y="170"/>
                </a:cubicBezTo>
                <a:cubicBezTo>
                  <a:pt x="310" y="170"/>
                  <a:pt x="310" y="170"/>
                  <a:pt x="310" y="170"/>
                </a:cubicBezTo>
                <a:cubicBezTo>
                  <a:pt x="310" y="170"/>
                  <a:pt x="310" y="169"/>
                  <a:pt x="310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1" y="169"/>
                  <a:pt x="311" y="169"/>
                  <a:pt x="311" y="169"/>
                </a:cubicBezTo>
                <a:cubicBezTo>
                  <a:pt x="311" y="169"/>
                  <a:pt x="312" y="169"/>
                  <a:pt x="312" y="169"/>
                </a:cubicBezTo>
                <a:cubicBezTo>
                  <a:pt x="313" y="169"/>
                  <a:pt x="313" y="169"/>
                  <a:pt x="313" y="169"/>
                </a:cubicBezTo>
                <a:close/>
                <a:moveTo>
                  <a:pt x="319" y="166"/>
                </a:moveTo>
                <a:cubicBezTo>
                  <a:pt x="316" y="167"/>
                  <a:pt x="315" y="168"/>
                  <a:pt x="311" y="168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1" y="167"/>
                  <a:pt x="313" y="168"/>
                  <a:pt x="312" y="167"/>
                </a:cubicBezTo>
                <a:cubicBezTo>
                  <a:pt x="312" y="167"/>
                  <a:pt x="311" y="167"/>
                  <a:pt x="310" y="167"/>
                </a:cubicBezTo>
                <a:cubicBezTo>
                  <a:pt x="309" y="167"/>
                  <a:pt x="311" y="168"/>
                  <a:pt x="310" y="168"/>
                </a:cubicBezTo>
                <a:cubicBezTo>
                  <a:pt x="309" y="168"/>
                  <a:pt x="310" y="167"/>
                  <a:pt x="309" y="167"/>
                </a:cubicBezTo>
                <a:cubicBezTo>
                  <a:pt x="309" y="167"/>
                  <a:pt x="308" y="167"/>
                  <a:pt x="308" y="167"/>
                </a:cubicBezTo>
                <a:cubicBezTo>
                  <a:pt x="308" y="167"/>
                  <a:pt x="308" y="167"/>
                  <a:pt x="308" y="167"/>
                </a:cubicBezTo>
                <a:cubicBezTo>
                  <a:pt x="308" y="167"/>
                  <a:pt x="308" y="167"/>
                  <a:pt x="308" y="167"/>
                </a:cubicBezTo>
                <a:cubicBezTo>
                  <a:pt x="308" y="167"/>
                  <a:pt x="308" y="167"/>
                  <a:pt x="308" y="168"/>
                </a:cubicBezTo>
                <a:cubicBezTo>
                  <a:pt x="307" y="167"/>
                  <a:pt x="306" y="167"/>
                  <a:pt x="306" y="167"/>
                </a:cubicBezTo>
                <a:cubicBezTo>
                  <a:pt x="306" y="168"/>
                  <a:pt x="307" y="168"/>
                  <a:pt x="307" y="168"/>
                </a:cubicBezTo>
                <a:cubicBezTo>
                  <a:pt x="307" y="169"/>
                  <a:pt x="307" y="169"/>
                  <a:pt x="307" y="170"/>
                </a:cubicBezTo>
                <a:cubicBezTo>
                  <a:pt x="307" y="169"/>
                  <a:pt x="306" y="169"/>
                  <a:pt x="305" y="170"/>
                </a:cubicBezTo>
                <a:cubicBezTo>
                  <a:pt x="306" y="170"/>
                  <a:pt x="307" y="170"/>
                  <a:pt x="307" y="171"/>
                </a:cubicBezTo>
                <a:cubicBezTo>
                  <a:pt x="307" y="171"/>
                  <a:pt x="307" y="172"/>
                  <a:pt x="307" y="172"/>
                </a:cubicBezTo>
                <a:cubicBezTo>
                  <a:pt x="306" y="172"/>
                  <a:pt x="306" y="172"/>
                  <a:pt x="305" y="172"/>
                </a:cubicBezTo>
                <a:cubicBezTo>
                  <a:pt x="304" y="170"/>
                  <a:pt x="301" y="170"/>
                  <a:pt x="299" y="169"/>
                </a:cubicBezTo>
                <a:cubicBezTo>
                  <a:pt x="297" y="169"/>
                  <a:pt x="297" y="169"/>
                  <a:pt x="296" y="170"/>
                </a:cubicBezTo>
                <a:cubicBezTo>
                  <a:pt x="295" y="171"/>
                  <a:pt x="297" y="171"/>
                  <a:pt x="298" y="171"/>
                </a:cubicBezTo>
                <a:cubicBezTo>
                  <a:pt x="301" y="172"/>
                  <a:pt x="299" y="171"/>
                  <a:pt x="300" y="171"/>
                </a:cubicBezTo>
                <a:cubicBezTo>
                  <a:pt x="301" y="171"/>
                  <a:pt x="301" y="172"/>
                  <a:pt x="300" y="172"/>
                </a:cubicBezTo>
                <a:cubicBezTo>
                  <a:pt x="300" y="172"/>
                  <a:pt x="302" y="172"/>
                  <a:pt x="302" y="173"/>
                </a:cubicBezTo>
                <a:cubicBezTo>
                  <a:pt x="303" y="173"/>
                  <a:pt x="303" y="173"/>
                  <a:pt x="303" y="173"/>
                </a:cubicBezTo>
                <a:cubicBezTo>
                  <a:pt x="303" y="173"/>
                  <a:pt x="303" y="174"/>
                  <a:pt x="303" y="174"/>
                </a:cubicBezTo>
                <a:cubicBezTo>
                  <a:pt x="302" y="175"/>
                  <a:pt x="300" y="175"/>
                  <a:pt x="298" y="175"/>
                </a:cubicBezTo>
                <a:cubicBezTo>
                  <a:pt x="297" y="175"/>
                  <a:pt x="296" y="175"/>
                  <a:pt x="295" y="175"/>
                </a:cubicBezTo>
                <a:cubicBezTo>
                  <a:pt x="295" y="175"/>
                  <a:pt x="295" y="175"/>
                  <a:pt x="294" y="175"/>
                </a:cubicBezTo>
                <a:cubicBezTo>
                  <a:pt x="294" y="175"/>
                  <a:pt x="294" y="175"/>
                  <a:pt x="294" y="175"/>
                </a:cubicBezTo>
                <a:cubicBezTo>
                  <a:pt x="295" y="175"/>
                  <a:pt x="295" y="175"/>
                  <a:pt x="295" y="175"/>
                </a:cubicBezTo>
                <a:cubicBezTo>
                  <a:pt x="295" y="175"/>
                  <a:pt x="295" y="175"/>
                  <a:pt x="295" y="175"/>
                </a:cubicBezTo>
                <a:cubicBezTo>
                  <a:pt x="295" y="175"/>
                  <a:pt x="295" y="175"/>
                  <a:pt x="295" y="175"/>
                </a:cubicBezTo>
                <a:cubicBezTo>
                  <a:pt x="294" y="176"/>
                  <a:pt x="293" y="176"/>
                  <a:pt x="292" y="175"/>
                </a:cubicBezTo>
                <a:cubicBezTo>
                  <a:pt x="291" y="175"/>
                  <a:pt x="290" y="175"/>
                  <a:pt x="289" y="176"/>
                </a:cubicBezTo>
                <a:cubicBezTo>
                  <a:pt x="288" y="175"/>
                  <a:pt x="289" y="175"/>
                  <a:pt x="290" y="175"/>
                </a:cubicBezTo>
                <a:cubicBezTo>
                  <a:pt x="292" y="175"/>
                  <a:pt x="292" y="175"/>
                  <a:pt x="292" y="175"/>
                </a:cubicBezTo>
                <a:cubicBezTo>
                  <a:pt x="295" y="175"/>
                  <a:pt x="295" y="175"/>
                  <a:pt x="295" y="175"/>
                </a:cubicBezTo>
                <a:cubicBezTo>
                  <a:pt x="294" y="175"/>
                  <a:pt x="294" y="175"/>
                  <a:pt x="294" y="175"/>
                </a:cubicBezTo>
                <a:cubicBezTo>
                  <a:pt x="293" y="174"/>
                  <a:pt x="291" y="173"/>
                  <a:pt x="288" y="173"/>
                </a:cubicBezTo>
                <a:cubicBezTo>
                  <a:pt x="289" y="173"/>
                  <a:pt x="291" y="173"/>
                  <a:pt x="292" y="173"/>
                </a:cubicBezTo>
                <a:cubicBezTo>
                  <a:pt x="293" y="173"/>
                  <a:pt x="294" y="173"/>
                  <a:pt x="295" y="174"/>
                </a:cubicBezTo>
                <a:cubicBezTo>
                  <a:pt x="295" y="174"/>
                  <a:pt x="294" y="174"/>
                  <a:pt x="294" y="174"/>
                </a:cubicBezTo>
                <a:cubicBezTo>
                  <a:pt x="295" y="175"/>
                  <a:pt x="296" y="174"/>
                  <a:pt x="298" y="174"/>
                </a:cubicBezTo>
                <a:cubicBezTo>
                  <a:pt x="298" y="174"/>
                  <a:pt x="299" y="174"/>
                  <a:pt x="298" y="173"/>
                </a:cubicBezTo>
                <a:cubicBezTo>
                  <a:pt x="298" y="173"/>
                  <a:pt x="297" y="172"/>
                  <a:pt x="297" y="172"/>
                </a:cubicBezTo>
                <a:cubicBezTo>
                  <a:pt x="295" y="174"/>
                  <a:pt x="294" y="172"/>
                  <a:pt x="292" y="172"/>
                </a:cubicBezTo>
                <a:cubicBezTo>
                  <a:pt x="294" y="172"/>
                  <a:pt x="296" y="171"/>
                  <a:pt x="294" y="171"/>
                </a:cubicBezTo>
                <a:cubicBezTo>
                  <a:pt x="291" y="171"/>
                  <a:pt x="290" y="169"/>
                  <a:pt x="288" y="169"/>
                </a:cubicBezTo>
                <a:cubicBezTo>
                  <a:pt x="286" y="169"/>
                  <a:pt x="285" y="168"/>
                  <a:pt x="284" y="168"/>
                </a:cubicBezTo>
                <a:cubicBezTo>
                  <a:pt x="284" y="168"/>
                  <a:pt x="283" y="168"/>
                  <a:pt x="283" y="168"/>
                </a:cubicBezTo>
                <a:cubicBezTo>
                  <a:pt x="281" y="168"/>
                  <a:pt x="279" y="167"/>
                  <a:pt x="276" y="167"/>
                </a:cubicBezTo>
                <a:cubicBezTo>
                  <a:pt x="276" y="166"/>
                  <a:pt x="274" y="166"/>
                  <a:pt x="273" y="166"/>
                </a:cubicBezTo>
                <a:cubicBezTo>
                  <a:pt x="274" y="166"/>
                  <a:pt x="275" y="166"/>
                  <a:pt x="275" y="166"/>
                </a:cubicBezTo>
                <a:cubicBezTo>
                  <a:pt x="275" y="165"/>
                  <a:pt x="275" y="165"/>
                  <a:pt x="273" y="165"/>
                </a:cubicBezTo>
                <a:cubicBezTo>
                  <a:pt x="268" y="165"/>
                  <a:pt x="263" y="164"/>
                  <a:pt x="257" y="166"/>
                </a:cubicBezTo>
                <a:cubicBezTo>
                  <a:pt x="259" y="166"/>
                  <a:pt x="260" y="165"/>
                  <a:pt x="261" y="164"/>
                </a:cubicBezTo>
                <a:cubicBezTo>
                  <a:pt x="262" y="164"/>
                  <a:pt x="264" y="164"/>
                  <a:pt x="266" y="163"/>
                </a:cubicBezTo>
                <a:cubicBezTo>
                  <a:pt x="267" y="163"/>
                  <a:pt x="269" y="163"/>
                  <a:pt x="270" y="163"/>
                </a:cubicBezTo>
                <a:cubicBezTo>
                  <a:pt x="271" y="164"/>
                  <a:pt x="272" y="164"/>
                  <a:pt x="274" y="163"/>
                </a:cubicBezTo>
                <a:cubicBezTo>
                  <a:pt x="275" y="163"/>
                  <a:pt x="275" y="163"/>
                  <a:pt x="276" y="163"/>
                </a:cubicBezTo>
                <a:cubicBezTo>
                  <a:pt x="274" y="164"/>
                  <a:pt x="273" y="164"/>
                  <a:pt x="276" y="165"/>
                </a:cubicBezTo>
                <a:cubicBezTo>
                  <a:pt x="277" y="165"/>
                  <a:pt x="279" y="165"/>
                  <a:pt x="282" y="165"/>
                </a:cubicBezTo>
                <a:cubicBezTo>
                  <a:pt x="284" y="164"/>
                  <a:pt x="287" y="163"/>
                  <a:pt x="289" y="164"/>
                </a:cubicBezTo>
                <a:cubicBezTo>
                  <a:pt x="288" y="164"/>
                  <a:pt x="287" y="164"/>
                  <a:pt x="286" y="164"/>
                </a:cubicBezTo>
                <a:cubicBezTo>
                  <a:pt x="285" y="164"/>
                  <a:pt x="284" y="164"/>
                  <a:pt x="283" y="165"/>
                </a:cubicBezTo>
                <a:cubicBezTo>
                  <a:pt x="286" y="165"/>
                  <a:pt x="289" y="165"/>
                  <a:pt x="293" y="165"/>
                </a:cubicBezTo>
                <a:cubicBezTo>
                  <a:pt x="294" y="165"/>
                  <a:pt x="296" y="166"/>
                  <a:pt x="297" y="166"/>
                </a:cubicBezTo>
                <a:cubicBezTo>
                  <a:pt x="299" y="166"/>
                  <a:pt x="301" y="166"/>
                  <a:pt x="302" y="167"/>
                </a:cubicBezTo>
                <a:cubicBezTo>
                  <a:pt x="303" y="167"/>
                  <a:pt x="304" y="168"/>
                  <a:pt x="305" y="167"/>
                </a:cubicBezTo>
                <a:cubicBezTo>
                  <a:pt x="305" y="166"/>
                  <a:pt x="306" y="166"/>
                  <a:pt x="305" y="165"/>
                </a:cubicBezTo>
                <a:cubicBezTo>
                  <a:pt x="304" y="165"/>
                  <a:pt x="303" y="166"/>
                  <a:pt x="301" y="165"/>
                </a:cubicBezTo>
                <a:cubicBezTo>
                  <a:pt x="304" y="165"/>
                  <a:pt x="303" y="164"/>
                  <a:pt x="302" y="164"/>
                </a:cubicBezTo>
                <a:cubicBezTo>
                  <a:pt x="299" y="163"/>
                  <a:pt x="296" y="163"/>
                  <a:pt x="293" y="163"/>
                </a:cubicBezTo>
                <a:cubicBezTo>
                  <a:pt x="290" y="163"/>
                  <a:pt x="288" y="163"/>
                  <a:pt x="285" y="163"/>
                </a:cubicBezTo>
                <a:cubicBezTo>
                  <a:pt x="285" y="163"/>
                  <a:pt x="284" y="163"/>
                  <a:pt x="284" y="163"/>
                </a:cubicBezTo>
                <a:cubicBezTo>
                  <a:pt x="283" y="162"/>
                  <a:pt x="285" y="162"/>
                  <a:pt x="285" y="162"/>
                </a:cubicBezTo>
                <a:cubicBezTo>
                  <a:pt x="288" y="162"/>
                  <a:pt x="291" y="162"/>
                  <a:pt x="294" y="162"/>
                </a:cubicBezTo>
                <a:cubicBezTo>
                  <a:pt x="290" y="161"/>
                  <a:pt x="287" y="160"/>
                  <a:pt x="283" y="160"/>
                </a:cubicBezTo>
                <a:cubicBezTo>
                  <a:pt x="282" y="160"/>
                  <a:pt x="280" y="161"/>
                  <a:pt x="279" y="160"/>
                </a:cubicBezTo>
                <a:cubicBezTo>
                  <a:pt x="275" y="160"/>
                  <a:pt x="275" y="161"/>
                  <a:pt x="275" y="162"/>
                </a:cubicBezTo>
                <a:cubicBezTo>
                  <a:pt x="273" y="162"/>
                  <a:pt x="274" y="162"/>
                  <a:pt x="274" y="161"/>
                </a:cubicBezTo>
                <a:cubicBezTo>
                  <a:pt x="274" y="161"/>
                  <a:pt x="275" y="160"/>
                  <a:pt x="273" y="160"/>
                </a:cubicBezTo>
                <a:cubicBezTo>
                  <a:pt x="271" y="161"/>
                  <a:pt x="269" y="161"/>
                  <a:pt x="268" y="161"/>
                </a:cubicBezTo>
                <a:cubicBezTo>
                  <a:pt x="267" y="161"/>
                  <a:pt x="267" y="160"/>
                  <a:pt x="266" y="160"/>
                </a:cubicBezTo>
                <a:cubicBezTo>
                  <a:pt x="264" y="160"/>
                  <a:pt x="264" y="161"/>
                  <a:pt x="263" y="161"/>
                </a:cubicBezTo>
                <a:cubicBezTo>
                  <a:pt x="263" y="161"/>
                  <a:pt x="263" y="162"/>
                  <a:pt x="262" y="162"/>
                </a:cubicBezTo>
                <a:cubicBezTo>
                  <a:pt x="263" y="160"/>
                  <a:pt x="260" y="161"/>
                  <a:pt x="259" y="161"/>
                </a:cubicBezTo>
                <a:cubicBezTo>
                  <a:pt x="259" y="161"/>
                  <a:pt x="259" y="161"/>
                  <a:pt x="259" y="161"/>
                </a:cubicBezTo>
                <a:cubicBezTo>
                  <a:pt x="259" y="161"/>
                  <a:pt x="259" y="161"/>
                  <a:pt x="260" y="160"/>
                </a:cubicBezTo>
                <a:cubicBezTo>
                  <a:pt x="261" y="160"/>
                  <a:pt x="261" y="160"/>
                  <a:pt x="261" y="160"/>
                </a:cubicBezTo>
                <a:cubicBezTo>
                  <a:pt x="261" y="161"/>
                  <a:pt x="262" y="160"/>
                  <a:pt x="263" y="160"/>
                </a:cubicBezTo>
                <a:cubicBezTo>
                  <a:pt x="264" y="159"/>
                  <a:pt x="265" y="159"/>
                  <a:pt x="266" y="159"/>
                </a:cubicBezTo>
                <a:cubicBezTo>
                  <a:pt x="266" y="159"/>
                  <a:pt x="268" y="159"/>
                  <a:pt x="268" y="159"/>
                </a:cubicBezTo>
                <a:cubicBezTo>
                  <a:pt x="268" y="159"/>
                  <a:pt x="268" y="159"/>
                  <a:pt x="268" y="158"/>
                </a:cubicBezTo>
                <a:cubicBezTo>
                  <a:pt x="270" y="158"/>
                  <a:pt x="271" y="158"/>
                  <a:pt x="272" y="158"/>
                </a:cubicBezTo>
                <a:cubicBezTo>
                  <a:pt x="274" y="158"/>
                  <a:pt x="275" y="158"/>
                  <a:pt x="277" y="158"/>
                </a:cubicBezTo>
                <a:cubicBezTo>
                  <a:pt x="277" y="158"/>
                  <a:pt x="277" y="158"/>
                  <a:pt x="277" y="158"/>
                </a:cubicBezTo>
                <a:cubicBezTo>
                  <a:pt x="278" y="157"/>
                  <a:pt x="279" y="157"/>
                  <a:pt x="279" y="157"/>
                </a:cubicBezTo>
                <a:cubicBezTo>
                  <a:pt x="280" y="158"/>
                  <a:pt x="280" y="158"/>
                  <a:pt x="279" y="158"/>
                </a:cubicBezTo>
                <a:cubicBezTo>
                  <a:pt x="278" y="158"/>
                  <a:pt x="277" y="158"/>
                  <a:pt x="278" y="159"/>
                </a:cubicBezTo>
                <a:cubicBezTo>
                  <a:pt x="278" y="159"/>
                  <a:pt x="279" y="159"/>
                  <a:pt x="280" y="158"/>
                </a:cubicBezTo>
                <a:cubicBezTo>
                  <a:pt x="282" y="158"/>
                  <a:pt x="284" y="157"/>
                  <a:pt x="286" y="157"/>
                </a:cubicBezTo>
                <a:cubicBezTo>
                  <a:pt x="287" y="157"/>
                  <a:pt x="288" y="157"/>
                  <a:pt x="288" y="156"/>
                </a:cubicBezTo>
                <a:cubicBezTo>
                  <a:pt x="290" y="157"/>
                  <a:pt x="292" y="158"/>
                  <a:pt x="295" y="157"/>
                </a:cubicBezTo>
                <a:cubicBezTo>
                  <a:pt x="297" y="157"/>
                  <a:pt x="300" y="157"/>
                  <a:pt x="302" y="158"/>
                </a:cubicBezTo>
                <a:cubicBezTo>
                  <a:pt x="305" y="159"/>
                  <a:pt x="307" y="159"/>
                  <a:pt x="309" y="159"/>
                </a:cubicBezTo>
                <a:cubicBezTo>
                  <a:pt x="312" y="159"/>
                  <a:pt x="314" y="160"/>
                  <a:pt x="316" y="160"/>
                </a:cubicBezTo>
                <a:cubicBezTo>
                  <a:pt x="316" y="160"/>
                  <a:pt x="315" y="161"/>
                  <a:pt x="314" y="161"/>
                </a:cubicBezTo>
                <a:cubicBezTo>
                  <a:pt x="314" y="161"/>
                  <a:pt x="314" y="161"/>
                  <a:pt x="314" y="161"/>
                </a:cubicBezTo>
                <a:cubicBezTo>
                  <a:pt x="313" y="161"/>
                  <a:pt x="312" y="161"/>
                  <a:pt x="311" y="161"/>
                </a:cubicBezTo>
                <a:cubicBezTo>
                  <a:pt x="311" y="161"/>
                  <a:pt x="311" y="161"/>
                  <a:pt x="311" y="16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09" y="162"/>
                  <a:pt x="308" y="162"/>
                  <a:pt x="308" y="161"/>
                </a:cubicBezTo>
                <a:cubicBezTo>
                  <a:pt x="307" y="160"/>
                  <a:pt x="306" y="160"/>
                  <a:pt x="306" y="161"/>
                </a:cubicBezTo>
                <a:cubicBezTo>
                  <a:pt x="304" y="161"/>
                  <a:pt x="306" y="161"/>
                  <a:pt x="306" y="162"/>
                </a:cubicBezTo>
                <a:cubicBezTo>
                  <a:pt x="307" y="162"/>
                  <a:pt x="308" y="162"/>
                  <a:pt x="309" y="163"/>
                </a:cubicBezTo>
                <a:cubicBezTo>
                  <a:pt x="309" y="163"/>
                  <a:pt x="309" y="163"/>
                  <a:pt x="309" y="164"/>
                </a:cubicBezTo>
                <a:cubicBezTo>
                  <a:pt x="310" y="164"/>
                  <a:pt x="311" y="164"/>
                  <a:pt x="312" y="164"/>
                </a:cubicBezTo>
                <a:cubicBezTo>
                  <a:pt x="312" y="164"/>
                  <a:pt x="313" y="164"/>
                  <a:pt x="313" y="164"/>
                </a:cubicBezTo>
                <a:cubicBezTo>
                  <a:pt x="314" y="165"/>
                  <a:pt x="316" y="167"/>
                  <a:pt x="319" y="166"/>
                </a:cubicBezTo>
                <a:cubicBezTo>
                  <a:pt x="319" y="166"/>
                  <a:pt x="319" y="166"/>
                  <a:pt x="319" y="166"/>
                </a:cubicBezTo>
                <a:cubicBezTo>
                  <a:pt x="319" y="166"/>
                  <a:pt x="319" y="166"/>
                  <a:pt x="319" y="166"/>
                </a:cubicBezTo>
                <a:close/>
                <a:moveTo>
                  <a:pt x="327" y="171"/>
                </a:moveTo>
                <a:cubicBezTo>
                  <a:pt x="326" y="170"/>
                  <a:pt x="326" y="170"/>
                  <a:pt x="326" y="170"/>
                </a:cubicBezTo>
                <a:cubicBezTo>
                  <a:pt x="326" y="170"/>
                  <a:pt x="326" y="170"/>
                  <a:pt x="327" y="170"/>
                </a:cubicBezTo>
                <a:cubicBezTo>
                  <a:pt x="327" y="170"/>
                  <a:pt x="327" y="170"/>
                  <a:pt x="327" y="170"/>
                </a:cubicBezTo>
                <a:lnTo>
                  <a:pt x="327" y="171"/>
                </a:lnTo>
                <a:close/>
                <a:moveTo>
                  <a:pt x="336" y="181"/>
                </a:moveTo>
                <a:cubicBezTo>
                  <a:pt x="336" y="181"/>
                  <a:pt x="336" y="181"/>
                  <a:pt x="336" y="181"/>
                </a:cubicBezTo>
                <a:cubicBezTo>
                  <a:pt x="336" y="181"/>
                  <a:pt x="336" y="181"/>
                  <a:pt x="336" y="181"/>
                </a:cubicBezTo>
                <a:cubicBezTo>
                  <a:pt x="336" y="181"/>
                  <a:pt x="336" y="181"/>
                  <a:pt x="335" y="181"/>
                </a:cubicBezTo>
                <a:cubicBezTo>
                  <a:pt x="333" y="180"/>
                  <a:pt x="331" y="179"/>
                  <a:pt x="330" y="178"/>
                </a:cubicBezTo>
                <a:cubicBezTo>
                  <a:pt x="330" y="178"/>
                  <a:pt x="330" y="178"/>
                  <a:pt x="329" y="177"/>
                </a:cubicBezTo>
                <a:cubicBezTo>
                  <a:pt x="328" y="176"/>
                  <a:pt x="328" y="175"/>
                  <a:pt x="329" y="175"/>
                </a:cubicBezTo>
                <a:cubicBezTo>
                  <a:pt x="330" y="174"/>
                  <a:pt x="330" y="174"/>
                  <a:pt x="330" y="174"/>
                </a:cubicBezTo>
                <a:cubicBezTo>
                  <a:pt x="331" y="174"/>
                  <a:pt x="330" y="174"/>
                  <a:pt x="331" y="174"/>
                </a:cubicBezTo>
                <a:cubicBezTo>
                  <a:pt x="331" y="174"/>
                  <a:pt x="332" y="174"/>
                  <a:pt x="332" y="174"/>
                </a:cubicBezTo>
                <a:cubicBezTo>
                  <a:pt x="333" y="175"/>
                  <a:pt x="333" y="176"/>
                  <a:pt x="335" y="176"/>
                </a:cubicBezTo>
                <a:cubicBezTo>
                  <a:pt x="334" y="176"/>
                  <a:pt x="335" y="177"/>
                  <a:pt x="336" y="178"/>
                </a:cubicBezTo>
                <a:cubicBezTo>
                  <a:pt x="335" y="178"/>
                  <a:pt x="337" y="180"/>
                  <a:pt x="336" y="181"/>
                </a:cubicBezTo>
                <a:cubicBezTo>
                  <a:pt x="336" y="181"/>
                  <a:pt x="336" y="181"/>
                  <a:pt x="336" y="181"/>
                </a:cubicBezTo>
                <a:close/>
                <a:moveTo>
                  <a:pt x="339" y="181"/>
                </a:moveTo>
                <a:cubicBezTo>
                  <a:pt x="338" y="180"/>
                  <a:pt x="338" y="180"/>
                  <a:pt x="338" y="179"/>
                </a:cubicBezTo>
                <a:cubicBezTo>
                  <a:pt x="338" y="179"/>
                  <a:pt x="338" y="179"/>
                  <a:pt x="338" y="179"/>
                </a:cubicBezTo>
                <a:cubicBezTo>
                  <a:pt x="338" y="179"/>
                  <a:pt x="338" y="179"/>
                  <a:pt x="338" y="179"/>
                </a:cubicBezTo>
                <a:cubicBezTo>
                  <a:pt x="339" y="180"/>
                  <a:pt x="340" y="180"/>
                  <a:pt x="340" y="181"/>
                </a:cubicBezTo>
                <a:cubicBezTo>
                  <a:pt x="340" y="181"/>
                  <a:pt x="340" y="181"/>
                  <a:pt x="339" y="181"/>
                </a:cubicBezTo>
                <a:close/>
                <a:moveTo>
                  <a:pt x="352" y="200"/>
                </a:moveTo>
                <a:cubicBezTo>
                  <a:pt x="352" y="200"/>
                  <a:pt x="352" y="200"/>
                  <a:pt x="352" y="199"/>
                </a:cubicBezTo>
                <a:cubicBezTo>
                  <a:pt x="352" y="199"/>
                  <a:pt x="352" y="199"/>
                  <a:pt x="352" y="199"/>
                </a:cubicBezTo>
                <a:cubicBezTo>
                  <a:pt x="353" y="200"/>
                  <a:pt x="353" y="200"/>
                  <a:pt x="353" y="201"/>
                </a:cubicBezTo>
                <a:cubicBezTo>
                  <a:pt x="353" y="201"/>
                  <a:pt x="353" y="201"/>
                  <a:pt x="353" y="201"/>
                </a:cubicBezTo>
                <a:cubicBezTo>
                  <a:pt x="353" y="201"/>
                  <a:pt x="352" y="200"/>
                  <a:pt x="352" y="200"/>
                </a:cubicBezTo>
                <a:close/>
                <a:moveTo>
                  <a:pt x="351" y="220"/>
                </a:moveTo>
                <a:cubicBezTo>
                  <a:pt x="351" y="220"/>
                  <a:pt x="351" y="220"/>
                  <a:pt x="350" y="220"/>
                </a:cubicBezTo>
                <a:cubicBezTo>
                  <a:pt x="351" y="220"/>
                  <a:pt x="350" y="220"/>
                  <a:pt x="350" y="219"/>
                </a:cubicBezTo>
                <a:cubicBezTo>
                  <a:pt x="351" y="219"/>
                  <a:pt x="351" y="220"/>
                  <a:pt x="351" y="220"/>
                </a:cubicBezTo>
                <a:cubicBezTo>
                  <a:pt x="351" y="220"/>
                  <a:pt x="351" y="220"/>
                  <a:pt x="351" y="220"/>
                </a:cubicBezTo>
                <a:close/>
                <a:moveTo>
                  <a:pt x="345" y="323"/>
                </a:moveTo>
                <a:cubicBezTo>
                  <a:pt x="344" y="323"/>
                  <a:pt x="344" y="323"/>
                  <a:pt x="344" y="323"/>
                </a:cubicBezTo>
                <a:cubicBezTo>
                  <a:pt x="344" y="323"/>
                  <a:pt x="345" y="323"/>
                  <a:pt x="345" y="323"/>
                </a:cubicBezTo>
                <a:close/>
                <a:moveTo>
                  <a:pt x="345" y="344"/>
                </a:moveTo>
                <a:cubicBezTo>
                  <a:pt x="345" y="344"/>
                  <a:pt x="345" y="344"/>
                  <a:pt x="344" y="344"/>
                </a:cubicBezTo>
                <a:cubicBezTo>
                  <a:pt x="345" y="344"/>
                  <a:pt x="345" y="344"/>
                  <a:pt x="345" y="344"/>
                </a:cubicBezTo>
                <a:cubicBezTo>
                  <a:pt x="345" y="344"/>
                  <a:pt x="345" y="344"/>
                  <a:pt x="345" y="344"/>
                </a:cubicBezTo>
                <a:close/>
                <a:moveTo>
                  <a:pt x="348" y="341"/>
                </a:moveTo>
                <a:cubicBezTo>
                  <a:pt x="349" y="338"/>
                  <a:pt x="350" y="337"/>
                  <a:pt x="352" y="336"/>
                </a:cubicBezTo>
                <a:cubicBezTo>
                  <a:pt x="351" y="338"/>
                  <a:pt x="349" y="339"/>
                  <a:pt x="348" y="341"/>
                </a:cubicBezTo>
                <a:close/>
                <a:moveTo>
                  <a:pt x="354" y="334"/>
                </a:moveTo>
                <a:cubicBezTo>
                  <a:pt x="354" y="334"/>
                  <a:pt x="354" y="333"/>
                  <a:pt x="354" y="333"/>
                </a:cubicBezTo>
                <a:cubicBezTo>
                  <a:pt x="354" y="333"/>
                  <a:pt x="355" y="333"/>
                  <a:pt x="355" y="333"/>
                </a:cubicBezTo>
                <a:cubicBezTo>
                  <a:pt x="355" y="333"/>
                  <a:pt x="354" y="334"/>
                  <a:pt x="354" y="334"/>
                </a:cubicBezTo>
                <a:close/>
                <a:moveTo>
                  <a:pt x="363" y="278"/>
                </a:moveTo>
                <a:cubicBezTo>
                  <a:pt x="363" y="278"/>
                  <a:pt x="363" y="279"/>
                  <a:pt x="364" y="279"/>
                </a:cubicBezTo>
                <a:cubicBezTo>
                  <a:pt x="364" y="280"/>
                  <a:pt x="364" y="280"/>
                  <a:pt x="364" y="280"/>
                </a:cubicBezTo>
                <a:cubicBezTo>
                  <a:pt x="363" y="280"/>
                  <a:pt x="363" y="280"/>
                  <a:pt x="363" y="280"/>
                </a:cubicBezTo>
                <a:lnTo>
                  <a:pt x="363" y="278"/>
                </a:lnTo>
                <a:close/>
                <a:moveTo>
                  <a:pt x="364" y="321"/>
                </a:moveTo>
                <a:cubicBezTo>
                  <a:pt x="362" y="323"/>
                  <a:pt x="361" y="325"/>
                  <a:pt x="359" y="327"/>
                </a:cubicBezTo>
                <a:cubicBezTo>
                  <a:pt x="359" y="327"/>
                  <a:pt x="360" y="326"/>
                  <a:pt x="360" y="326"/>
                </a:cubicBezTo>
                <a:cubicBezTo>
                  <a:pt x="359" y="323"/>
                  <a:pt x="361" y="323"/>
                  <a:pt x="362" y="322"/>
                </a:cubicBezTo>
                <a:cubicBezTo>
                  <a:pt x="362" y="322"/>
                  <a:pt x="362" y="321"/>
                  <a:pt x="363" y="321"/>
                </a:cubicBezTo>
                <a:cubicBezTo>
                  <a:pt x="364" y="317"/>
                  <a:pt x="363" y="321"/>
                  <a:pt x="364" y="321"/>
                </a:cubicBezTo>
                <a:cubicBezTo>
                  <a:pt x="364" y="321"/>
                  <a:pt x="364" y="321"/>
                  <a:pt x="364" y="321"/>
                </a:cubicBezTo>
                <a:close/>
                <a:moveTo>
                  <a:pt x="365" y="316"/>
                </a:moveTo>
                <a:cubicBezTo>
                  <a:pt x="365" y="316"/>
                  <a:pt x="364" y="316"/>
                  <a:pt x="364" y="316"/>
                </a:cubicBezTo>
                <a:cubicBezTo>
                  <a:pt x="364" y="318"/>
                  <a:pt x="364" y="317"/>
                  <a:pt x="364" y="317"/>
                </a:cubicBezTo>
                <a:cubicBezTo>
                  <a:pt x="364" y="317"/>
                  <a:pt x="364" y="317"/>
                  <a:pt x="364" y="316"/>
                </a:cubicBezTo>
                <a:cubicBezTo>
                  <a:pt x="364" y="316"/>
                  <a:pt x="364" y="315"/>
                  <a:pt x="365" y="315"/>
                </a:cubicBezTo>
                <a:cubicBezTo>
                  <a:pt x="365" y="315"/>
                  <a:pt x="365" y="315"/>
                  <a:pt x="365" y="316"/>
                </a:cubicBezTo>
                <a:close/>
                <a:moveTo>
                  <a:pt x="363" y="252"/>
                </a:moveTo>
                <a:cubicBezTo>
                  <a:pt x="363" y="252"/>
                  <a:pt x="362" y="252"/>
                  <a:pt x="362" y="252"/>
                </a:cubicBezTo>
                <a:cubicBezTo>
                  <a:pt x="363" y="252"/>
                  <a:pt x="363" y="252"/>
                  <a:pt x="363" y="252"/>
                </a:cubicBezTo>
                <a:cubicBezTo>
                  <a:pt x="363" y="252"/>
                  <a:pt x="363" y="252"/>
                  <a:pt x="363" y="253"/>
                </a:cubicBezTo>
                <a:cubicBezTo>
                  <a:pt x="363" y="253"/>
                  <a:pt x="363" y="252"/>
                  <a:pt x="363" y="252"/>
                </a:cubicBezTo>
                <a:close/>
                <a:moveTo>
                  <a:pt x="370" y="222"/>
                </a:moveTo>
                <a:cubicBezTo>
                  <a:pt x="369" y="222"/>
                  <a:pt x="369" y="221"/>
                  <a:pt x="368" y="221"/>
                </a:cubicBezTo>
                <a:cubicBezTo>
                  <a:pt x="366" y="219"/>
                  <a:pt x="364" y="217"/>
                  <a:pt x="362" y="215"/>
                </a:cubicBezTo>
                <a:cubicBezTo>
                  <a:pt x="361" y="215"/>
                  <a:pt x="361" y="214"/>
                  <a:pt x="360" y="214"/>
                </a:cubicBezTo>
                <a:cubicBezTo>
                  <a:pt x="359" y="213"/>
                  <a:pt x="359" y="212"/>
                  <a:pt x="358" y="211"/>
                </a:cubicBezTo>
                <a:cubicBezTo>
                  <a:pt x="360" y="212"/>
                  <a:pt x="362" y="214"/>
                  <a:pt x="364" y="216"/>
                </a:cubicBezTo>
                <a:cubicBezTo>
                  <a:pt x="366" y="217"/>
                  <a:pt x="368" y="219"/>
                  <a:pt x="369" y="221"/>
                </a:cubicBezTo>
                <a:cubicBezTo>
                  <a:pt x="371" y="223"/>
                  <a:pt x="373" y="225"/>
                  <a:pt x="375" y="227"/>
                </a:cubicBezTo>
                <a:cubicBezTo>
                  <a:pt x="374" y="227"/>
                  <a:pt x="375" y="228"/>
                  <a:pt x="375" y="229"/>
                </a:cubicBezTo>
                <a:cubicBezTo>
                  <a:pt x="375" y="229"/>
                  <a:pt x="374" y="228"/>
                  <a:pt x="373" y="228"/>
                </a:cubicBezTo>
                <a:cubicBezTo>
                  <a:pt x="373" y="226"/>
                  <a:pt x="372" y="225"/>
                  <a:pt x="371" y="224"/>
                </a:cubicBezTo>
                <a:cubicBezTo>
                  <a:pt x="371" y="223"/>
                  <a:pt x="370" y="223"/>
                  <a:pt x="370" y="222"/>
                </a:cubicBezTo>
                <a:close/>
                <a:moveTo>
                  <a:pt x="373" y="305"/>
                </a:moveTo>
                <a:cubicBezTo>
                  <a:pt x="372" y="305"/>
                  <a:pt x="372" y="306"/>
                  <a:pt x="372" y="306"/>
                </a:cubicBezTo>
                <a:cubicBezTo>
                  <a:pt x="372" y="305"/>
                  <a:pt x="373" y="305"/>
                  <a:pt x="373" y="304"/>
                </a:cubicBezTo>
                <a:cubicBezTo>
                  <a:pt x="373" y="305"/>
                  <a:pt x="373" y="305"/>
                  <a:pt x="373" y="305"/>
                </a:cubicBezTo>
                <a:close/>
                <a:moveTo>
                  <a:pt x="374" y="301"/>
                </a:moveTo>
                <a:cubicBezTo>
                  <a:pt x="374" y="301"/>
                  <a:pt x="374" y="301"/>
                  <a:pt x="374" y="301"/>
                </a:cubicBezTo>
                <a:cubicBezTo>
                  <a:pt x="374" y="301"/>
                  <a:pt x="374" y="302"/>
                  <a:pt x="374" y="302"/>
                </a:cubicBezTo>
                <a:cubicBezTo>
                  <a:pt x="374" y="302"/>
                  <a:pt x="373" y="302"/>
                  <a:pt x="373" y="302"/>
                </a:cubicBezTo>
                <a:cubicBezTo>
                  <a:pt x="373" y="302"/>
                  <a:pt x="373" y="302"/>
                  <a:pt x="373" y="302"/>
                </a:cubicBezTo>
                <a:cubicBezTo>
                  <a:pt x="373" y="303"/>
                  <a:pt x="372" y="303"/>
                  <a:pt x="372" y="304"/>
                </a:cubicBezTo>
                <a:cubicBezTo>
                  <a:pt x="371" y="306"/>
                  <a:pt x="371" y="304"/>
                  <a:pt x="371" y="303"/>
                </a:cubicBezTo>
                <a:cubicBezTo>
                  <a:pt x="371" y="303"/>
                  <a:pt x="371" y="303"/>
                  <a:pt x="371" y="303"/>
                </a:cubicBezTo>
                <a:cubicBezTo>
                  <a:pt x="371" y="303"/>
                  <a:pt x="371" y="303"/>
                  <a:pt x="371" y="303"/>
                </a:cubicBezTo>
                <a:cubicBezTo>
                  <a:pt x="372" y="300"/>
                  <a:pt x="373" y="298"/>
                  <a:pt x="374" y="296"/>
                </a:cubicBezTo>
                <a:cubicBezTo>
                  <a:pt x="374" y="298"/>
                  <a:pt x="375" y="301"/>
                  <a:pt x="374" y="301"/>
                </a:cubicBezTo>
                <a:close/>
                <a:moveTo>
                  <a:pt x="375" y="317"/>
                </a:moveTo>
                <a:cubicBezTo>
                  <a:pt x="375" y="317"/>
                  <a:pt x="375" y="317"/>
                  <a:pt x="375" y="317"/>
                </a:cubicBezTo>
                <a:cubicBezTo>
                  <a:pt x="375" y="316"/>
                  <a:pt x="375" y="315"/>
                  <a:pt x="376" y="315"/>
                </a:cubicBezTo>
                <a:cubicBezTo>
                  <a:pt x="376" y="315"/>
                  <a:pt x="376" y="315"/>
                  <a:pt x="376" y="315"/>
                </a:cubicBezTo>
                <a:lnTo>
                  <a:pt x="375" y="317"/>
                </a:lnTo>
                <a:close/>
                <a:moveTo>
                  <a:pt x="377" y="312"/>
                </a:moveTo>
                <a:cubicBezTo>
                  <a:pt x="376" y="312"/>
                  <a:pt x="376" y="312"/>
                  <a:pt x="376" y="312"/>
                </a:cubicBezTo>
                <a:cubicBezTo>
                  <a:pt x="376" y="311"/>
                  <a:pt x="377" y="311"/>
                  <a:pt x="377" y="310"/>
                </a:cubicBezTo>
                <a:cubicBezTo>
                  <a:pt x="377" y="310"/>
                  <a:pt x="377" y="311"/>
                  <a:pt x="377" y="312"/>
                </a:cubicBezTo>
                <a:close/>
                <a:moveTo>
                  <a:pt x="386" y="242"/>
                </a:moveTo>
                <a:cubicBezTo>
                  <a:pt x="386" y="243"/>
                  <a:pt x="386" y="243"/>
                  <a:pt x="386" y="243"/>
                </a:cubicBezTo>
                <a:cubicBezTo>
                  <a:pt x="386" y="242"/>
                  <a:pt x="386" y="242"/>
                  <a:pt x="386" y="242"/>
                </a:cubicBezTo>
                <a:close/>
                <a:moveTo>
                  <a:pt x="383" y="232"/>
                </a:moveTo>
                <a:cubicBezTo>
                  <a:pt x="384" y="234"/>
                  <a:pt x="384" y="236"/>
                  <a:pt x="385" y="239"/>
                </a:cubicBezTo>
                <a:cubicBezTo>
                  <a:pt x="385" y="238"/>
                  <a:pt x="384" y="237"/>
                  <a:pt x="384" y="236"/>
                </a:cubicBezTo>
                <a:cubicBezTo>
                  <a:pt x="383" y="234"/>
                  <a:pt x="383" y="233"/>
                  <a:pt x="382" y="233"/>
                </a:cubicBezTo>
                <a:cubicBezTo>
                  <a:pt x="382" y="233"/>
                  <a:pt x="382" y="233"/>
                  <a:pt x="382" y="233"/>
                </a:cubicBezTo>
                <a:cubicBezTo>
                  <a:pt x="382" y="232"/>
                  <a:pt x="383" y="232"/>
                  <a:pt x="383" y="232"/>
                </a:cubicBezTo>
                <a:close/>
                <a:moveTo>
                  <a:pt x="380" y="305"/>
                </a:moveTo>
                <a:cubicBezTo>
                  <a:pt x="380" y="305"/>
                  <a:pt x="380" y="305"/>
                  <a:pt x="380" y="305"/>
                </a:cubicBezTo>
                <a:cubicBezTo>
                  <a:pt x="380" y="304"/>
                  <a:pt x="379" y="304"/>
                  <a:pt x="379" y="304"/>
                </a:cubicBezTo>
                <a:cubicBezTo>
                  <a:pt x="379" y="304"/>
                  <a:pt x="379" y="304"/>
                  <a:pt x="379" y="303"/>
                </a:cubicBezTo>
                <a:cubicBezTo>
                  <a:pt x="379" y="303"/>
                  <a:pt x="379" y="303"/>
                  <a:pt x="380" y="303"/>
                </a:cubicBezTo>
                <a:cubicBezTo>
                  <a:pt x="380" y="303"/>
                  <a:pt x="380" y="303"/>
                  <a:pt x="380" y="303"/>
                </a:cubicBezTo>
                <a:cubicBezTo>
                  <a:pt x="380" y="304"/>
                  <a:pt x="381" y="303"/>
                  <a:pt x="381" y="304"/>
                </a:cubicBezTo>
                <a:cubicBezTo>
                  <a:pt x="381" y="304"/>
                  <a:pt x="381" y="305"/>
                  <a:pt x="380" y="305"/>
                </a:cubicBezTo>
                <a:close/>
                <a:moveTo>
                  <a:pt x="384" y="295"/>
                </a:moveTo>
                <a:cubicBezTo>
                  <a:pt x="383" y="296"/>
                  <a:pt x="383" y="298"/>
                  <a:pt x="383" y="299"/>
                </a:cubicBezTo>
                <a:cubicBezTo>
                  <a:pt x="381" y="303"/>
                  <a:pt x="381" y="303"/>
                  <a:pt x="381" y="303"/>
                </a:cubicBezTo>
                <a:cubicBezTo>
                  <a:pt x="381" y="303"/>
                  <a:pt x="381" y="303"/>
                  <a:pt x="381" y="303"/>
                </a:cubicBezTo>
                <a:cubicBezTo>
                  <a:pt x="381" y="302"/>
                  <a:pt x="381" y="302"/>
                  <a:pt x="380" y="302"/>
                </a:cubicBezTo>
                <a:cubicBezTo>
                  <a:pt x="381" y="300"/>
                  <a:pt x="381" y="298"/>
                  <a:pt x="382" y="296"/>
                </a:cubicBezTo>
                <a:cubicBezTo>
                  <a:pt x="383" y="295"/>
                  <a:pt x="383" y="293"/>
                  <a:pt x="383" y="292"/>
                </a:cubicBezTo>
                <a:cubicBezTo>
                  <a:pt x="384" y="287"/>
                  <a:pt x="384" y="287"/>
                  <a:pt x="384" y="287"/>
                </a:cubicBezTo>
                <a:cubicBezTo>
                  <a:pt x="385" y="287"/>
                  <a:pt x="385" y="287"/>
                  <a:pt x="385" y="286"/>
                </a:cubicBezTo>
                <a:cubicBezTo>
                  <a:pt x="385" y="285"/>
                  <a:pt x="385" y="285"/>
                  <a:pt x="385" y="285"/>
                </a:cubicBezTo>
                <a:cubicBezTo>
                  <a:pt x="385" y="284"/>
                  <a:pt x="385" y="284"/>
                  <a:pt x="385" y="284"/>
                </a:cubicBezTo>
                <a:cubicBezTo>
                  <a:pt x="386" y="284"/>
                  <a:pt x="386" y="284"/>
                  <a:pt x="386" y="283"/>
                </a:cubicBezTo>
                <a:cubicBezTo>
                  <a:pt x="386" y="286"/>
                  <a:pt x="385" y="289"/>
                  <a:pt x="385" y="291"/>
                </a:cubicBezTo>
                <a:cubicBezTo>
                  <a:pt x="384" y="293"/>
                  <a:pt x="384" y="294"/>
                  <a:pt x="384" y="295"/>
                </a:cubicBezTo>
                <a:close/>
                <a:moveTo>
                  <a:pt x="329" y="253"/>
                </a:moveTo>
                <a:cubicBezTo>
                  <a:pt x="330" y="253"/>
                  <a:pt x="329" y="252"/>
                  <a:pt x="328" y="251"/>
                </a:cubicBezTo>
                <a:cubicBezTo>
                  <a:pt x="328" y="252"/>
                  <a:pt x="327" y="252"/>
                  <a:pt x="328" y="253"/>
                </a:cubicBezTo>
                <a:cubicBezTo>
                  <a:pt x="329" y="254"/>
                  <a:pt x="329" y="253"/>
                  <a:pt x="329" y="253"/>
                </a:cubicBezTo>
                <a:close/>
                <a:moveTo>
                  <a:pt x="325" y="228"/>
                </a:moveTo>
                <a:cubicBezTo>
                  <a:pt x="324" y="228"/>
                  <a:pt x="324" y="227"/>
                  <a:pt x="323" y="227"/>
                </a:cubicBezTo>
                <a:cubicBezTo>
                  <a:pt x="323" y="228"/>
                  <a:pt x="324" y="228"/>
                  <a:pt x="324" y="229"/>
                </a:cubicBezTo>
                <a:cubicBezTo>
                  <a:pt x="325" y="229"/>
                  <a:pt x="326" y="230"/>
                  <a:pt x="326" y="231"/>
                </a:cubicBezTo>
                <a:cubicBezTo>
                  <a:pt x="326" y="230"/>
                  <a:pt x="326" y="229"/>
                  <a:pt x="325" y="228"/>
                </a:cubicBezTo>
                <a:close/>
                <a:moveTo>
                  <a:pt x="236" y="143"/>
                </a:moveTo>
                <a:cubicBezTo>
                  <a:pt x="238" y="143"/>
                  <a:pt x="239" y="143"/>
                  <a:pt x="241" y="142"/>
                </a:cubicBezTo>
                <a:cubicBezTo>
                  <a:pt x="243" y="141"/>
                  <a:pt x="246" y="142"/>
                  <a:pt x="249" y="140"/>
                </a:cubicBezTo>
                <a:cubicBezTo>
                  <a:pt x="245" y="139"/>
                  <a:pt x="240" y="142"/>
                  <a:pt x="237" y="142"/>
                </a:cubicBezTo>
                <a:cubicBezTo>
                  <a:pt x="237" y="142"/>
                  <a:pt x="235" y="142"/>
                  <a:pt x="235" y="143"/>
                </a:cubicBezTo>
                <a:cubicBezTo>
                  <a:pt x="235" y="143"/>
                  <a:pt x="235" y="144"/>
                  <a:pt x="236" y="143"/>
                </a:cubicBezTo>
                <a:close/>
                <a:moveTo>
                  <a:pt x="301" y="208"/>
                </a:moveTo>
                <a:cubicBezTo>
                  <a:pt x="301" y="208"/>
                  <a:pt x="300" y="208"/>
                  <a:pt x="300" y="208"/>
                </a:cubicBezTo>
                <a:cubicBezTo>
                  <a:pt x="300" y="206"/>
                  <a:pt x="298" y="206"/>
                  <a:pt x="296" y="205"/>
                </a:cubicBezTo>
                <a:cubicBezTo>
                  <a:pt x="296" y="206"/>
                  <a:pt x="297" y="207"/>
                  <a:pt x="295" y="207"/>
                </a:cubicBezTo>
                <a:cubicBezTo>
                  <a:pt x="294" y="207"/>
                  <a:pt x="294" y="207"/>
                  <a:pt x="295" y="207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96" y="208"/>
                  <a:pt x="297" y="208"/>
                  <a:pt x="298" y="209"/>
                </a:cubicBezTo>
                <a:cubicBezTo>
                  <a:pt x="298" y="209"/>
                  <a:pt x="298" y="209"/>
                  <a:pt x="299" y="209"/>
                </a:cubicBezTo>
                <a:cubicBezTo>
                  <a:pt x="301" y="208"/>
                  <a:pt x="301" y="208"/>
                  <a:pt x="301" y="209"/>
                </a:cubicBezTo>
                <a:cubicBezTo>
                  <a:pt x="301" y="210"/>
                  <a:pt x="301" y="211"/>
                  <a:pt x="302" y="211"/>
                </a:cubicBezTo>
                <a:cubicBezTo>
                  <a:pt x="303" y="211"/>
                  <a:pt x="304" y="212"/>
                  <a:pt x="304" y="212"/>
                </a:cubicBezTo>
                <a:cubicBezTo>
                  <a:pt x="305" y="213"/>
                  <a:pt x="306" y="213"/>
                  <a:pt x="307" y="213"/>
                </a:cubicBezTo>
                <a:cubicBezTo>
                  <a:pt x="308" y="213"/>
                  <a:pt x="309" y="213"/>
                  <a:pt x="309" y="214"/>
                </a:cubicBezTo>
                <a:cubicBezTo>
                  <a:pt x="308" y="214"/>
                  <a:pt x="308" y="213"/>
                  <a:pt x="307" y="213"/>
                </a:cubicBezTo>
                <a:cubicBezTo>
                  <a:pt x="307" y="214"/>
                  <a:pt x="307" y="214"/>
                  <a:pt x="307" y="214"/>
                </a:cubicBezTo>
                <a:cubicBezTo>
                  <a:pt x="309" y="214"/>
                  <a:pt x="309" y="216"/>
                  <a:pt x="311" y="216"/>
                </a:cubicBezTo>
                <a:cubicBezTo>
                  <a:pt x="311" y="216"/>
                  <a:pt x="312" y="216"/>
                  <a:pt x="312" y="216"/>
                </a:cubicBezTo>
                <a:cubicBezTo>
                  <a:pt x="311" y="217"/>
                  <a:pt x="313" y="218"/>
                  <a:pt x="313" y="218"/>
                </a:cubicBezTo>
                <a:cubicBezTo>
                  <a:pt x="314" y="220"/>
                  <a:pt x="316" y="220"/>
                  <a:pt x="317" y="222"/>
                </a:cubicBezTo>
                <a:cubicBezTo>
                  <a:pt x="317" y="222"/>
                  <a:pt x="319" y="222"/>
                  <a:pt x="319" y="222"/>
                </a:cubicBezTo>
                <a:cubicBezTo>
                  <a:pt x="320" y="222"/>
                  <a:pt x="319" y="221"/>
                  <a:pt x="319" y="221"/>
                </a:cubicBezTo>
                <a:cubicBezTo>
                  <a:pt x="318" y="220"/>
                  <a:pt x="316" y="220"/>
                  <a:pt x="317" y="219"/>
                </a:cubicBezTo>
                <a:cubicBezTo>
                  <a:pt x="317" y="218"/>
                  <a:pt x="316" y="218"/>
                  <a:pt x="316" y="218"/>
                </a:cubicBezTo>
                <a:cubicBezTo>
                  <a:pt x="315" y="219"/>
                  <a:pt x="314" y="218"/>
                  <a:pt x="314" y="218"/>
                </a:cubicBezTo>
                <a:cubicBezTo>
                  <a:pt x="314" y="217"/>
                  <a:pt x="314" y="216"/>
                  <a:pt x="313" y="216"/>
                </a:cubicBezTo>
                <a:cubicBezTo>
                  <a:pt x="313" y="215"/>
                  <a:pt x="312" y="215"/>
                  <a:pt x="312" y="215"/>
                </a:cubicBezTo>
                <a:cubicBezTo>
                  <a:pt x="311" y="215"/>
                  <a:pt x="311" y="214"/>
                  <a:pt x="311" y="214"/>
                </a:cubicBezTo>
                <a:cubicBezTo>
                  <a:pt x="311" y="214"/>
                  <a:pt x="310" y="213"/>
                  <a:pt x="310" y="213"/>
                </a:cubicBezTo>
                <a:cubicBezTo>
                  <a:pt x="310" y="212"/>
                  <a:pt x="308" y="213"/>
                  <a:pt x="307" y="212"/>
                </a:cubicBezTo>
                <a:cubicBezTo>
                  <a:pt x="307" y="211"/>
                  <a:pt x="307" y="211"/>
                  <a:pt x="306" y="210"/>
                </a:cubicBezTo>
                <a:cubicBezTo>
                  <a:pt x="305" y="210"/>
                  <a:pt x="304" y="209"/>
                  <a:pt x="304" y="209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3" y="209"/>
                  <a:pt x="303" y="207"/>
                  <a:pt x="301" y="208"/>
                </a:cubicBezTo>
                <a:close/>
                <a:moveTo>
                  <a:pt x="336" y="369"/>
                </a:moveTo>
                <a:cubicBezTo>
                  <a:pt x="339" y="369"/>
                  <a:pt x="336" y="371"/>
                  <a:pt x="335" y="372"/>
                </a:cubicBezTo>
                <a:cubicBezTo>
                  <a:pt x="337" y="372"/>
                  <a:pt x="338" y="371"/>
                  <a:pt x="339" y="370"/>
                </a:cubicBezTo>
                <a:cubicBezTo>
                  <a:pt x="339" y="368"/>
                  <a:pt x="339" y="368"/>
                  <a:pt x="341" y="366"/>
                </a:cubicBezTo>
                <a:cubicBezTo>
                  <a:pt x="340" y="366"/>
                  <a:pt x="340" y="366"/>
                  <a:pt x="336" y="369"/>
                </a:cubicBezTo>
                <a:close/>
                <a:moveTo>
                  <a:pt x="335" y="372"/>
                </a:moveTo>
                <a:cubicBezTo>
                  <a:pt x="335" y="372"/>
                  <a:pt x="335" y="372"/>
                  <a:pt x="335" y="372"/>
                </a:cubicBezTo>
                <a:cubicBezTo>
                  <a:pt x="335" y="372"/>
                  <a:pt x="335" y="372"/>
                  <a:pt x="335" y="372"/>
                </a:cubicBezTo>
                <a:cubicBezTo>
                  <a:pt x="335" y="372"/>
                  <a:pt x="335" y="372"/>
                  <a:pt x="335" y="372"/>
                </a:cubicBezTo>
                <a:close/>
                <a:moveTo>
                  <a:pt x="423" y="308"/>
                </a:moveTo>
                <a:cubicBezTo>
                  <a:pt x="422" y="307"/>
                  <a:pt x="422" y="307"/>
                  <a:pt x="422" y="309"/>
                </a:cubicBezTo>
                <a:cubicBezTo>
                  <a:pt x="422" y="310"/>
                  <a:pt x="422" y="311"/>
                  <a:pt x="423" y="311"/>
                </a:cubicBezTo>
                <a:cubicBezTo>
                  <a:pt x="423" y="310"/>
                  <a:pt x="423" y="312"/>
                  <a:pt x="423" y="312"/>
                </a:cubicBezTo>
                <a:cubicBezTo>
                  <a:pt x="424" y="313"/>
                  <a:pt x="425" y="314"/>
                  <a:pt x="425" y="312"/>
                </a:cubicBezTo>
                <a:cubicBezTo>
                  <a:pt x="426" y="310"/>
                  <a:pt x="425" y="308"/>
                  <a:pt x="425" y="307"/>
                </a:cubicBezTo>
                <a:cubicBezTo>
                  <a:pt x="425" y="308"/>
                  <a:pt x="425" y="309"/>
                  <a:pt x="425" y="310"/>
                </a:cubicBezTo>
                <a:cubicBezTo>
                  <a:pt x="424" y="309"/>
                  <a:pt x="424" y="308"/>
                  <a:pt x="423" y="308"/>
                </a:cubicBezTo>
                <a:close/>
                <a:moveTo>
                  <a:pt x="329" y="269"/>
                </a:moveTo>
                <a:cubicBezTo>
                  <a:pt x="329" y="269"/>
                  <a:pt x="329" y="269"/>
                  <a:pt x="329" y="269"/>
                </a:cubicBezTo>
                <a:cubicBezTo>
                  <a:pt x="329" y="269"/>
                  <a:pt x="329" y="269"/>
                  <a:pt x="329" y="269"/>
                </a:cubicBezTo>
                <a:close/>
                <a:moveTo>
                  <a:pt x="286" y="146"/>
                </a:moveTo>
                <a:cubicBezTo>
                  <a:pt x="286" y="146"/>
                  <a:pt x="286" y="146"/>
                  <a:pt x="286" y="146"/>
                </a:cubicBezTo>
                <a:cubicBezTo>
                  <a:pt x="286" y="146"/>
                  <a:pt x="286" y="146"/>
                  <a:pt x="286" y="146"/>
                </a:cubicBezTo>
                <a:close/>
                <a:moveTo>
                  <a:pt x="328" y="368"/>
                </a:moveTo>
                <a:cubicBezTo>
                  <a:pt x="327" y="368"/>
                  <a:pt x="326" y="369"/>
                  <a:pt x="325" y="369"/>
                </a:cubicBezTo>
                <a:cubicBezTo>
                  <a:pt x="324" y="370"/>
                  <a:pt x="322" y="370"/>
                  <a:pt x="321" y="371"/>
                </a:cubicBezTo>
                <a:cubicBezTo>
                  <a:pt x="320" y="371"/>
                  <a:pt x="319" y="372"/>
                  <a:pt x="318" y="372"/>
                </a:cubicBezTo>
                <a:cubicBezTo>
                  <a:pt x="317" y="372"/>
                  <a:pt x="316" y="372"/>
                  <a:pt x="315" y="373"/>
                </a:cubicBezTo>
                <a:cubicBezTo>
                  <a:pt x="314" y="373"/>
                  <a:pt x="314" y="373"/>
                  <a:pt x="314" y="373"/>
                </a:cubicBezTo>
                <a:cubicBezTo>
                  <a:pt x="314" y="373"/>
                  <a:pt x="314" y="373"/>
                  <a:pt x="314" y="373"/>
                </a:cubicBezTo>
                <a:cubicBezTo>
                  <a:pt x="313" y="373"/>
                  <a:pt x="312" y="374"/>
                  <a:pt x="312" y="374"/>
                </a:cubicBezTo>
                <a:cubicBezTo>
                  <a:pt x="311" y="375"/>
                  <a:pt x="311" y="375"/>
                  <a:pt x="311" y="375"/>
                </a:cubicBezTo>
                <a:cubicBezTo>
                  <a:pt x="310" y="375"/>
                  <a:pt x="310" y="377"/>
                  <a:pt x="308" y="377"/>
                </a:cubicBezTo>
                <a:cubicBezTo>
                  <a:pt x="307" y="378"/>
                  <a:pt x="308" y="377"/>
                  <a:pt x="308" y="376"/>
                </a:cubicBezTo>
                <a:cubicBezTo>
                  <a:pt x="308" y="376"/>
                  <a:pt x="308" y="376"/>
                  <a:pt x="308" y="376"/>
                </a:cubicBezTo>
                <a:cubicBezTo>
                  <a:pt x="306" y="377"/>
                  <a:pt x="305" y="378"/>
                  <a:pt x="303" y="378"/>
                </a:cubicBezTo>
                <a:cubicBezTo>
                  <a:pt x="303" y="378"/>
                  <a:pt x="301" y="379"/>
                  <a:pt x="300" y="380"/>
                </a:cubicBezTo>
                <a:cubicBezTo>
                  <a:pt x="300" y="380"/>
                  <a:pt x="299" y="380"/>
                  <a:pt x="299" y="380"/>
                </a:cubicBezTo>
                <a:cubicBezTo>
                  <a:pt x="299" y="379"/>
                  <a:pt x="298" y="379"/>
                  <a:pt x="298" y="380"/>
                </a:cubicBezTo>
                <a:cubicBezTo>
                  <a:pt x="298" y="380"/>
                  <a:pt x="298" y="380"/>
                  <a:pt x="298" y="380"/>
                </a:cubicBezTo>
                <a:cubicBezTo>
                  <a:pt x="298" y="380"/>
                  <a:pt x="298" y="380"/>
                  <a:pt x="298" y="380"/>
                </a:cubicBezTo>
                <a:cubicBezTo>
                  <a:pt x="297" y="380"/>
                  <a:pt x="297" y="380"/>
                  <a:pt x="296" y="381"/>
                </a:cubicBezTo>
                <a:cubicBezTo>
                  <a:pt x="296" y="381"/>
                  <a:pt x="296" y="381"/>
                  <a:pt x="295" y="381"/>
                </a:cubicBezTo>
                <a:cubicBezTo>
                  <a:pt x="295" y="381"/>
                  <a:pt x="295" y="381"/>
                  <a:pt x="295" y="381"/>
                </a:cubicBezTo>
                <a:cubicBezTo>
                  <a:pt x="296" y="379"/>
                  <a:pt x="293" y="381"/>
                  <a:pt x="293" y="381"/>
                </a:cubicBezTo>
                <a:cubicBezTo>
                  <a:pt x="290" y="382"/>
                  <a:pt x="287" y="382"/>
                  <a:pt x="283" y="383"/>
                </a:cubicBezTo>
                <a:cubicBezTo>
                  <a:pt x="282" y="383"/>
                  <a:pt x="280" y="382"/>
                  <a:pt x="279" y="384"/>
                </a:cubicBezTo>
                <a:cubicBezTo>
                  <a:pt x="278" y="384"/>
                  <a:pt x="278" y="385"/>
                  <a:pt x="278" y="385"/>
                </a:cubicBezTo>
                <a:cubicBezTo>
                  <a:pt x="278" y="386"/>
                  <a:pt x="279" y="387"/>
                  <a:pt x="281" y="386"/>
                </a:cubicBezTo>
                <a:cubicBezTo>
                  <a:pt x="282" y="386"/>
                  <a:pt x="283" y="386"/>
                  <a:pt x="284" y="386"/>
                </a:cubicBezTo>
                <a:cubicBezTo>
                  <a:pt x="284" y="386"/>
                  <a:pt x="284" y="386"/>
                  <a:pt x="284" y="386"/>
                </a:cubicBezTo>
                <a:cubicBezTo>
                  <a:pt x="284" y="386"/>
                  <a:pt x="283" y="386"/>
                  <a:pt x="282" y="387"/>
                </a:cubicBezTo>
                <a:cubicBezTo>
                  <a:pt x="280" y="387"/>
                  <a:pt x="275" y="390"/>
                  <a:pt x="276" y="387"/>
                </a:cubicBezTo>
                <a:cubicBezTo>
                  <a:pt x="273" y="387"/>
                  <a:pt x="278" y="384"/>
                  <a:pt x="274" y="384"/>
                </a:cubicBezTo>
                <a:cubicBezTo>
                  <a:pt x="273" y="384"/>
                  <a:pt x="272" y="384"/>
                  <a:pt x="272" y="384"/>
                </a:cubicBezTo>
                <a:cubicBezTo>
                  <a:pt x="271" y="385"/>
                  <a:pt x="272" y="385"/>
                  <a:pt x="273" y="385"/>
                </a:cubicBezTo>
                <a:cubicBezTo>
                  <a:pt x="273" y="385"/>
                  <a:pt x="274" y="386"/>
                  <a:pt x="273" y="386"/>
                </a:cubicBezTo>
                <a:cubicBezTo>
                  <a:pt x="272" y="387"/>
                  <a:pt x="272" y="386"/>
                  <a:pt x="271" y="386"/>
                </a:cubicBezTo>
                <a:cubicBezTo>
                  <a:pt x="270" y="386"/>
                  <a:pt x="268" y="387"/>
                  <a:pt x="267" y="387"/>
                </a:cubicBezTo>
                <a:cubicBezTo>
                  <a:pt x="265" y="388"/>
                  <a:pt x="263" y="389"/>
                  <a:pt x="261" y="388"/>
                </a:cubicBezTo>
                <a:cubicBezTo>
                  <a:pt x="261" y="387"/>
                  <a:pt x="258" y="387"/>
                  <a:pt x="258" y="386"/>
                </a:cubicBezTo>
                <a:cubicBezTo>
                  <a:pt x="259" y="385"/>
                  <a:pt x="256" y="385"/>
                  <a:pt x="254" y="386"/>
                </a:cubicBezTo>
                <a:cubicBezTo>
                  <a:pt x="252" y="385"/>
                  <a:pt x="248" y="386"/>
                  <a:pt x="244" y="385"/>
                </a:cubicBezTo>
                <a:cubicBezTo>
                  <a:pt x="241" y="385"/>
                  <a:pt x="237" y="384"/>
                  <a:pt x="233" y="384"/>
                </a:cubicBezTo>
                <a:cubicBezTo>
                  <a:pt x="234" y="385"/>
                  <a:pt x="232" y="386"/>
                  <a:pt x="235" y="385"/>
                </a:cubicBezTo>
                <a:cubicBezTo>
                  <a:pt x="236" y="385"/>
                  <a:pt x="236" y="385"/>
                  <a:pt x="236" y="385"/>
                </a:cubicBezTo>
                <a:cubicBezTo>
                  <a:pt x="236" y="386"/>
                  <a:pt x="236" y="386"/>
                  <a:pt x="235" y="386"/>
                </a:cubicBezTo>
                <a:cubicBezTo>
                  <a:pt x="234" y="386"/>
                  <a:pt x="233" y="386"/>
                  <a:pt x="233" y="386"/>
                </a:cubicBezTo>
                <a:cubicBezTo>
                  <a:pt x="235" y="387"/>
                  <a:pt x="233" y="388"/>
                  <a:pt x="235" y="388"/>
                </a:cubicBezTo>
                <a:cubicBezTo>
                  <a:pt x="237" y="388"/>
                  <a:pt x="236" y="387"/>
                  <a:pt x="236" y="387"/>
                </a:cubicBezTo>
                <a:cubicBezTo>
                  <a:pt x="236" y="387"/>
                  <a:pt x="237" y="386"/>
                  <a:pt x="237" y="386"/>
                </a:cubicBezTo>
                <a:cubicBezTo>
                  <a:pt x="238" y="387"/>
                  <a:pt x="239" y="388"/>
                  <a:pt x="241" y="386"/>
                </a:cubicBezTo>
                <a:cubicBezTo>
                  <a:pt x="242" y="386"/>
                  <a:pt x="242" y="386"/>
                  <a:pt x="242" y="386"/>
                </a:cubicBezTo>
                <a:cubicBezTo>
                  <a:pt x="244" y="387"/>
                  <a:pt x="246" y="387"/>
                  <a:pt x="248" y="387"/>
                </a:cubicBezTo>
                <a:cubicBezTo>
                  <a:pt x="249" y="386"/>
                  <a:pt x="249" y="386"/>
                  <a:pt x="249" y="387"/>
                </a:cubicBezTo>
                <a:cubicBezTo>
                  <a:pt x="250" y="387"/>
                  <a:pt x="252" y="387"/>
                  <a:pt x="253" y="387"/>
                </a:cubicBezTo>
                <a:cubicBezTo>
                  <a:pt x="253" y="387"/>
                  <a:pt x="252" y="387"/>
                  <a:pt x="251" y="387"/>
                </a:cubicBezTo>
                <a:cubicBezTo>
                  <a:pt x="249" y="388"/>
                  <a:pt x="248" y="388"/>
                  <a:pt x="249" y="389"/>
                </a:cubicBezTo>
                <a:cubicBezTo>
                  <a:pt x="251" y="389"/>
                  <a:pt x="250" y="390"/>
                  <a:pt x="250" y="391"/>
                </a:cubicBezTo>
                <a:cubicBezTo>
                  <a:pt x="248" y="391"/>
                  <a:pt x="246" y="391"/>
                  <a:pt x="244" y="392"/>
                </a:cubicBezTo>
                <a:cubicBezTo>
                  <a:pt x="247" y="393"/>
                  <a:pt x="251" y="392"/>
                  <a:pt x="254" y="393"/>
                </a:cubicBezTo>
                <a:cubicBezTo>
                  <a:pt x="258" y="393"/>
                  <a:pt x="262" y="392"/>
                  <a:pt x="266" y="392"/>
                </a:cubicBezTo>
                <a:cubicBezTo>
                  <a:pt x="270" y="392"/>
                  <a:pt x="273" y="392"/>
                  <a:pt x="277" y="391"/>
                </a:cubicBezTo>
                <a:cubicBezTo>
                  <a:pt x="277" y="391"/>
                  <a:pt x="278" y="391"/>
                  <a:pt x="278" y="391"/>
                </a:cubicBezTo>
                <a:cubicBezTo>
                  <a:pt x="278" y="392"/>
                  <a:pt x="280" y="391"/>
                  <a:pt x="282" y="391"/>
                </a:cubicBezTo>
                <a:cubicBezTo>
                  <a:pt x="291" y="389"/>
                  <a:pt x="300" y="386"/>
                  <a:pt x="308" y="384"/>
                </a:cubicBezTo>
                <a:cubicBezTo>
                  <a:pt x="310" y="383"/>
                  <a:pt x="311" y="382"/>
                  <a:pt x="311" y="381"/>
                </a:cubicBezTo>
                <a:cubicBezTo>
                  <a:pt x="311" y="381"/>
                  <a:pt x="310" y="381"/>
                  <a:pt x="310" y="380"/>
                </a:cubicBezTo>
                <a:cubicBezTo>
                  <a:pt x="312" y="380"/>
                  <a:pt x="314" y="379"/>
                  <a:pt x="315" y="378"/>
                </a:cubicBezTo>
                <a:cubicBezTo>
                  <a:pt x="315" y="378"/>
                  <a:pt x="313" y="380"/>
                  <a:pt x="316" y="379"/>
                </a:cubicBezTo>
                <a:cubicBezTo>
                  <a:pt x="318" y="377"/>
                  <a:pt x="321" y="376"/>
                  <a:pt x="323" y="374"/>
                </a:cubicBezTo>
                <a:cubicBezTo>
                  <a:pt x="324" y="375"/>
                  <a:pt x="322" y="375"/>
                  <a:pt x="322" y="376"/>
                </a:cubicBezTo>
                <a:cubicBezTo>
                  <a:pt x="324" y="375"/>
                  <a:pt x="325" y="374"/>
                  <a:pt x="327" y="373"/>
                </a:cubicBezTo>
                <a:cubicBezTo>
                  <a:pt x="328" y="372"/>
                  <a:pt x="330" y="371"/>
                  <a:pt x="331" y="370"/>
                </a:cubicBezTo>
                <a:cubicBezTo>
                  <a:pt x="331" y="370"/>
                  <a:pt x="331" y="371"/>
                  <a:pt x="331" y="371"/>
                </a:cubicBezTo>
                <a:cubicBezTo>
                  <a:pt x="331" y="371"/>
                  <a:pt x="331" y="371"/>
                  <a:pt x="332" y="370"/>
                </a:cubicBezTo>
                <a:cubicBezTo>
                  <a:pt x="333" y="370"/>
                  <a:pt x="334" y="368"/>
                  <a:pt x="335" y="368"/>
                </a:cubicBezTo>
                <a:cubicBezTo>
                  <a:pt x="336" y="368"/>
                  <a:pt x="336" y="367"/>
                  <a:pt x="337" y="367"/>
                </a:cubicBezTo>
                <a:cubicBezTo>
                  <a:pt x="338" y="366"/>
                  <a:pt x="338" y="365"/>
                  <a:pt x="339" y="364"/>
                </a:cubicBezTo>
                <a:cubicBezTo>
                  <a:pt x="339" y="365"/>
                  <a:pt x="338" y="366"/>
                  <a:pt x="338" y="366"/>
                </a:cubicBezTo>
                <a:cubicBezTo>
                  <a:pt x="339" y="366"/>
                  <a:pt x="341" y="364"/>
                  <a:pt x="342" y="363"/>
                </a:cubicBezTo>
                <a:cubicBezTo>
                  <a:pt x="340" y="364"/>
                  <a:pt x="340" y="363"/>
                  <a:pt x="338" y="364"/>
                </a:cubicBezTo>
                <a:cubicBezTo>
                  <a:pt x="335" y="367"/>
                  <a:pt x="332" y="367"/>
                  <a:pt x="328" y="368"/>
                </a:cubicBezTo>
                <a:close/>
                <a:moveTo>
                  <a:pt x="289" y="143"/>
                </a:moveTo>
                <a:cubicBezTo>
                  <a:pt x="290" y="143"/>
                  <a:pt x="291" y="143"/>
                  <a:pt x="290" y="142"/>
                </a:cubicBezTo>
                <a:cubicBezTo>
                  <a:pt x="289" y="142"/>
                  <a:pt x="290" y="141"/>
                  <a:pt x="287" y="141"/>
                </a:cubicBezTo>
                <a:cubicBezTo>
                  <a:pt x="285" y="140"/>
                  <a:pt x="286" y="141"/>
                  <a:pt x="286" y="142"/>
                </a:cubicBezTo>
                <a:cubicBezTo>
                  <a:pt x="285" y="143"/>
                  <a:pt x="288" y="142"/>
                  <a:pt x="289" y="143"/>
                </a:cubicBezTo>
                <a:close/>
                <a:moveTo>
                  <a:pt x="357" y="238"/>
                </a:move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ubicBezTo>
                  <a:pt x="357" y="238"/>
                  <a:pt x="357" y="238"/>
                  <a:pt x="357" y="238"/>
                </a:cubicBezTo>
                <a:close/>
                <a:moveTo>
                  <a:pt x="329" y="269"/>
                </a:moveTo>
                <a:cubicBezTo>
                  <a:pt x="329" y="269"/>
                  <a:pt x="329" y="269"/>
                  <a:pt x="329" y="269"/>
                </a:cubicBezTo>
                <a:cubicBezTo>
                  <a:pt x="329" y="269"/>
                  <a:pt x="329" y="269"/>
                  <a:pt x="329" y="269"/>
                </a:cubicBezTo>
                <a:cubicBezTo>
                  <a:pt x="329" y="269"/>
                  <a:pt x="329" y="269"/>
                  <a:pt x="329" y="269"/>
                </a:cubicBezTo>
                <a:close/>
                <a:moveTo>
                  <a:pt x="308" y="206"/>
                </a:moveTo>
                <a:cubicBezTo>
                  <a:pt x="306" y="206"/>
                  <a:pt x="306" y="206"/>
                  <a:pt x="306" y="207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3" y="205"/>
                  <a:pt x="303" y="206"/>
                  <a:pt x="302" y="206"/>
                </a:cubicBezTo>
                <a:cubicBezTo>
                  <a:pt x="302" y="206"/>
                  <a:pt x="302" y="206"/>
                  <a:pt x="303" y="207"/>
                </a:cubicBezTo>
                <a:cubicBezTo>
                  <a:pt x="303" y="207"/>
                  <a:pt x="304" y="207"/>
                  <a:pt x="305" y="208"/>
                </a:cubicBezTo>
                <a:cubicBezTo>
                  <a:pt x="305" y="209"/>
                  <a:pt x="306" y="208"/>
                  <a:pt x="306" y="208"/>
                </a:cubicBezTo>
                <a:cubicBezTo>
                  <a:pt x="306" y="208"/>
                  <a:pt x="307" y="208"/>
                  <a:pt x="307" y="209"/>
                </a:cubicBezTo>
                <a:cubicBezTo>
                  <a:pt x="307" y="209"/>
                  <a:pt x="308" y="209"/>
                  <a:pt x="308" y="209"/>
                </a:cubicBezTo>
                <a:cubicBezTo>
                  <a:pt x="308" y="210"/>
                  <a:pt x="308" y="210"/>
                  <a:pt x="309" y="211"/>
                </a:cubicBezTo>
                <a:cubicBezTo>
                  <a:pt x="310" y="211"/>
                  <a:pt x="310" y="211"/>
                  <a:pt x="310" y="211"/>
                </a:cubicBezTo>
                <a:cubicBezTo>
                  <a:pt x="309" y="213"/>
                  <a:pt x="311" y="213"/>
                  <a:pt x="312" y="213"/>
                </a:cubicBezTo>
                <a:cubicBezTo>
                  <a:pt x="313" y="214"/>
                  <a:pt x="314" y="214"/>
                  <a:pt x="315" y="214"/>
                </a:cubicBezTo>
                <a:cubicBezTo>
                  <a:pt x="315" y="214"/>
                  <a:pt x="314" y="214"/>
                  <a:pt x="314" y="214"/>
                </a:cubicBezTo>
                <a:cubicBezTo>
                  <a:pt x="314" y="215"/>
                  <a:pt x="317" y="218"/>
                  <a:pt x="319" y="218"/>
                </a:cubicBezTo>
                <a:cubicBezTo>
                  <a:pt x="319" y="218"/>
                  <a:pt x="319" y="218"/>
                  <a:pt x="320" y="218"/>
                </a:cubicBezTo>
                <a:cubicBezTo>
                  <a:pt x="320" y="218"/>
                  <a:pt x="320" y="218"/>
                  <a:pt x="319" y="218"/>
                </a:cubicBezTo>
                <a:cubicBezTo>
                  <a:pt x="319" y="219"/>
                  <a:pt x="319" y="220"/>
                  <a:pt x="320" y="221"/>
                </a:cubicBezTo>
                <a:cubicBezTo>
                  <a:pt x="321" y="221"/>
                  <a:pt x="321" y="220"/>
                  <a:pt x="321" y="220"/>
                </a:cubicBezTo>
                <a:cubicBezTo>
                  <a:pt x="321" y="221"/>
                  <a:pt x="321" y="221"/>
                  <a:pt x="321" y="221"/>
                </a:cubicBezTo>
                <a:cubicBezTo>
                  <a:pt x="321" y="222"/>
                  <a:pt x="321" y="222"/>
                  <a:pt x="322" y="222"/>
                </a:cubicBezTo>
                <a:cubicBezTo>
                  <a:pt x="322" y="222"/>
                  <a:pt x="324" y="222"/>
                  <a:pt x="323" y="222"/>
                </a:cubicBezTo>
                <a:cubicBezTo>
                  <a:pt x="323" y="221"/>
                  <a:pt x="323" y="220"/>
                  <a:pt x="321" y="219"/>
                </a:cubicBezTo>
                <a:cubicBezTo>
                  <a:pt x="321" y="219"/>
                  <a:pt x="320" y="219"/>
                  <a:pt x="320" y="219"/>
                </a:cubicBezTo>
                <a:cubicBezTo>
                  <a:pt x="322" y="219"/>
                  <a:pt x="321" y="218"/>
                  <a:pt x="321" y="218"/>
                </a:cubicBezTo>
                <a:cubicBezTo>
                  <a:pt x="320" y="217"/>
                  <a:pt x="319" y="217"/>
                  <a:pt x="319" y="217"/>
                </a:cubicBezTo>
                <a:cubicBezTo>
                  <a:pt x="317" y="218"/>
                  <a:pt x="318" y="216"/>
                  <a:pt x="318" y="216"/>
                </a:cubicBezTo>
                <a:cubicBezTo>
                  <a:pt x="318" y="215"/>
                  <a:pt x="318" y="215"/>
                  <a:pt x="317" y="214"/>
                </a:cubicBezTo>
                <a:cubicBezTo>
                  <a:pt x="317" y="214"/>
                  <a:pt x="317" y="214"/>
                  <a:pt x="317" y="214"/>
                </a:cubicBezTo>
                <a:cubicBezTo>
                  <a:pt x="318" y="213"/>
                  <a:pt x="317" y="213"/>
                  <a:pt x="317" y="212"/>
                </a:cubicBezTo>
                <a:cubicBezTo>
                  <a:pt x="317" y="211"/>
                  <a:pt x="316" y="210"/>
                  <a:pt x="316" y="210"/>
                </a:cubicBezTo>
                <a:cubicBezTo>
                  <a:pt x="315" y="209"/>
                  <a:pt x="313" y="209"/>
                  <a:pt x="312" y="209"/>
                </a:cubicBezTo>
                <a:cubicBezTo>
                  <a:pt x="311" y="209"/>
                  <a:pt x="311" y="208"/>
                  <a:pt x="310" y="208"/>
                </a:cubicBezTo>
                <a:cubicBezTo>
                  <a:pt x="310" y="207"/>
                  <a:pt x="312" y="209"/>
                  <a:pt x="312" y="208"/>
                </a:cubicBezTo>
                <a:cubicBezTo>
                  <a:pt x="312" y="207"/>
                  <a:pt x="311" y="206"/>
                  <a:pt x="310" y="206"/>
                </a:cubicBezTo>
                <a:cubicBezTo>
                  <a:pt x="309" y="206"/>
                  <a:pt x="309" y="207"/>
                  <a:pt x="309" y="208"/>
                </a:cubicBezTo>
                <a:cubicBezTo>
                  <a:pt x="308" y="208"/>
                  <a:pt x="308" y="207"/>
                  <a:pt x="308" y="207"/>
                </a:cubicBezTo>
                <a:cubicBezTo>
                  <a:pt x="308" y="207"/>
                  <a:pt x="309" y="206"/>
                  <a:pt x="308" y="206"/>
                </a:cubicBezTo>
                <a:close/>
                <a:moveTo>
                  <a:pt x="337" y="269"/>
                </a:moveTo>
                <a:cubicBezTo>
                  <a:pt x="337" y="269"/>
                  <a:pt x="337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lose/>
                <a:moveTo>
                  <a:pt x="328" y="266"/>
                </a:moveTo>
                <a:cubicBezTo>
                  <a:pt x="328" y="266"/>
                  <a:pt x="328" y="265"/>
                  <a:pt x="328" y="264"/>
                </a:cubicBezTo>
                <a:cubicBezTo>
                  <a:pt x="326" y="264"/>
                  <a:pt x="326" y="264"/>
                  <a:pt x="327" y="266"/>
                </a:cubicBezTo>
                <a:cubicBezTo>
                  <a:pt x="327" y="266"/>
                  <a:pt x="327" y="266"/>
                  <a:pt x="327" y="267"/>
                </a:cubicBezTo>
                <a:cubicBezTo>
                  <a:pt x="326" y="267"/>
                  <a:pt x="327" y="268"/>
                  <a:pt x="328" y="268"/>
                </a:cubicBezTo>
                <a:cubicBezTo>
                  <a:pt x="328" y="268"/>
                  <a:pt x="328" y="268"/>
                  <a:pt x="329" y="269"/>
                </a:cubicBezTo>
                <a:cubicBezTo>
                  <a:pt x="328" y="268"/>
                  <a:pt x="328" y="268"/>
                  <a:pt x="328" y="268"/>
                </a:cubicBezTo>
                <a:cubicBezTo>
                  <a:pt x="328" y="267"/>
                  <a:pt x="328" y="267"/>
                  <a:pt x="328" y="266"/>
                </a:cubicBezTo>
                <a:close/>
                <a:moveTo>
                  <a:pt x="337" y="269"/>
                </a:moveTo>
                <a:cubicBezTo>
                  <a:pt x="337" y="269"/>
                  <a:pt x="337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lose/>
                <a:moveTo>
                  <a:pt x="326" y="225"/>
                </a:moveTo>
                <a:cubicBezTo>
                  <a:pt x="327" y="226"/>
                  <a:pt x="328" y="227"/>
                  <a:pt x="329" y="229"/>
                </a:cubicBezTo>
                <a:cubicBezTo>
                  <a:pt x="329" y="229"/>
                  <a:pt x="329" y="229"/>
                  <a:pt x="329" y="229"/>
                </a:cubicBezTo>
                <a:cubicBezTo>
                  <a:pt x="330" y="229"/>
                  <a:pt x="330" y="229"/>
                  <a:pt x="330" y="229"/>
                </a:cubicBezTo>
                <a:cubicBezTo>
                  <a:pt x="330" y="228"/>
                  <a:pt x="330" y="228"/>
                  <a:pt x="329" y="228"/>
                </a:cubicBezTo>
                <a:cubicBezTo>
                  <a:pt x="329" y="228"/>
                  <a:pt x="329" y="228"/>
                  <a:pt x="328" y="227"/>
                </a:cubicBezTo>
                <a:cubicBezTo>
                  <a:pt x="330" y="226"/>
                  <a:pt x="328" y="226"/>
                  <a:pt x="326" y="225"/>
                </a:cubicBezTo>
                <a:close/>
                <a:moveTo>
                  <a:pt x="213" y="227"/>
                </a:moveTo>
                <a:cubicBezTo>
                  <a:pt x="213" y="228"/>
                  <a:pt x="212" y="229"/>
                  <a:pt x="211" y="229"/>
                </a:cubicBezTo>
                <a:cubicBezTo>
                  <a:pt x="211" y="232"/>
                  <a:pt x="210" y="234"/>
                  <a:pt x="210" y="236"/>
                </a:cubicBezTo>
                <a:cubicBezTo>
                  <a:pt x="209" y="239"/>
                  <a:pt x="209" y="243"/>
                  <a:pt x="209" y="246"/>
                </a:cubicBezTo>
                <a:cubicBezTo>
                  <a:pt x="209" y="247"/>
                  <a:pt x="209" y="247"/>
                  <a:pt x="210" y="247"/>
                </a:cubicBezTo>
                <a:cubicBezTo>
                  <a:pt x="210" y="248"/>
                  <a:pt x="210" y="247"/>
                  <a:pt x="210" y="247"/>
                </a:cubicBezTo>
                <a:cubicBezTo>
                  <a:pt x="211" y="245"/>
                  <a:pt x="212" y="244"/>
                  <a:pt x="213" y="242"/>
                </a:cubicBezTo>
                <a:cubicBezTo>
                  <a:pt x="213" y="241"/>
                  <a:pt x="214" y="240"/>
                  <a:pt x="215" y="239"/>
                </a:cubicBezTo>
                <a:cubicBezTo>
                  <a:pt x="215" y="237"/>
                  <a:pt x="216" y="236"/>
                  <a:pt x="217" y="235"/>
                </a:cubicBezTo>
                <a:cubicBezTo>
                  <a:pt x="218" y="234"/>
                  <a:pt x="219" y="233"/>
                  <a:pt x="220" y="232"/>
                </a:cubicBezTo>
                <a:cubicBezTo>
                  <a:pt x="221" y="230"/>
                  <a:pt x="222" y="230"/>
                  <a:pt x="223" y="229"/>
                </a:cubicBezTo>
                <a:cubicBezTo>
                  <a:pt x="224" y="228"/>
                  <a:pt x="225" y="226"/>
                  <a:pt x="226" y="226"/>
                </a:cubicBezTo>
                <a:cubicBezTo>
                  <a:pt x="227" y="225"/>
                  <a:pt x="227" y="223"/>
                  <a:pt x="229" y="223"/>
                </a:cubicBezTo>
                <a:cubicBezTo>
                  <a:pt x="229" y="223"/>
                  <a:pt x="229" y="223"/>
                  <a:pt x="229" y="223"/>
                </a:cubicBezTo>
                <a:cubicBezTo>
                  <a:pt x="229" y="221"/>
                  <a:pt x="230" y="221"/>
                  <a:pt x="231" y="221"/>
                </a:cubicBezTo>
                <a:cubicBezTo>
                  <a:pt x="231" y="221"/>
                  <a:pt x="231" y="221"/>
                  <a:pt x="231" y="221"/>
                </a:cubicBezTo>
                <a:cubicBezTo>
                  <a:pt x="231" y="219"/>
                  <a:pt x="232" y="218"/>
                  <a:pt x="233" y="218"/>
                </a:cubicBezTo>
                <a:cubicBezTo>
                  <a:pt x="234" y="218"/>
                  <a:pt x="233" y="219"/>
                  <a:pt x="233" y="220"/>
                </a:cubicBezTo>
                <a:cubicBezTo>
                  <a:pt x="234" y="219"/>
                  <a:pt x="234" y="218"/>
                  <a:pt x="236" y="218"/>
                </a:cubicBezTo>
                <a:cubicBezTo>
                  <a:pt x="236" y="219"/>
                  <a:pt x="236" y="217"/>
                  <a:pt x="236" y="217"/>
                </a:cubicBezTo>
                <a:cubicBezTo>
                  <a:pt x="238" y="217"/>
                  <a:pt x="239" y="216"/>
                  <a:pt x="240" y="215"/>
                </a:cubicBezTo>
                <a:cubicBezTo>
                  <a:pt x="241" y="214"/>
                  <a:pt x="242" y="213"/>
                  <a:pt x="242" y="214"/>
                </a:cubicBezTo>
                <a:cubicBezTo>
                  <a:pt x="243" y="214"/>
                  <a:pt x="245" y="213"/>
                  <a:pt x="245" y="212"/>
                </a:cubicBezTo>
                <a:cubicBezTo>
                  <a:pt x="247" y="211"/>
                  <a:pt x="248" y="211"/>
                  <a:pt x="249" y="210"/>
                </a:cubicBezTo>
                <a:cubicBezTo>
                  <a:pt x="250" y="210"/>
                  <a:pt x="251" y="210"/>
                  <a:pt x="252" y="209"/>
                </a:cubicBezTo>
                <a:cubicBezTo>
                  <a:pt x="253" y="209"/>
                  <a:pt x="253" y="209"/>
                  <a:pt x="254" y="208"/>
                </a:cubicBezTo>
                <a:cubicBezTo>
                  <a:pt x="254" y="208"/>
                  <a:pt x="255" y="207"/>
                  <a:pt x="255" y="207"/>
                </a:cubicBezTo>
                <a:cubicBezTo>
                  <a:pt x="255" y="211"/>
                  <a:pt x="258" y="206"/>
                  <a:pt x="259" y="207"/>
                </a:cubicBezTo>
                <a:cubicBezTo>
                  <a:pt x="258" y="206"/>
                  <a:pt x="256" y="207"/>
                  <a:pt x="255" y="206"/>
                </a:cubicBezTo>
                <a:cubicBezTo>
                  <a:pt x="254" y="206"/>
                  <a:pt x="254" y="206"/>
                  <a:pt x="253" y="206"/>
                </a:cubicBezTo>
                <a:cubicBezTo>
                  <a:pt x="252" y="206"/>
                  <a:pt x="252" y="205"/>
                  <a:pt x="251" y="206"/>
                </a:cubicBezTo>
                <a:cubicBezTo>
                  <a:pt x="250" y="206"/>
                  <a:pt x="248" y="206"/>
                  <a:pt x="247" y="206"/>
                </a:cubicBezTo>
                <a:cubicBezTo>
                  <a:pt x="246" y="206"/>
                  <a:pt x="244" y="207"/>
                  <a:pt x="243" y="207"/>
                </a:cubicBezTo>
                <a:cubicBezTo>
                  <a:pt x="242" y="207"/>
                  <a:pt x="241" y="208"/>
                  <a:pt x="239" y="209"/>
                </a:cubicBezTo>
                <a:cubicBezTo>
                  <a:pt x="239" y="209"/>
                  <a:pt x="239" y="209"/>
                  <a:pt x="238" y="209"/>
                </a:cubicBezTo>
                <a:cubicBezTo>
                  <a:pt x="237" y="210"/>
                  <a:pt x="236" y="210"/>
                  <a:pt x="235" y="210"/>
                </a:cubicBezTo>
                <a:cubicBezTo>
                  <a:pt x="234" y="211"/>
                  <a:pt x="234" y="211"/>
                  <a:pt x="233" y="211"/>
                </a:cubicBezTo>
                <a:cubicBezTo>
                  <a:pt x="232" y="212"/>
                  <a:pt x="232" y="212"/>
                  <a:pt x="231" y="213"/>
                </a:cubicBezTo>
                <a:cubicBezTo>
                  <a:pt x="230" y="214"/>
                  <a:pt x="230" y="214"/>
                  <a:pt x="229" y="213"/>
                </a:cubicBezTo>
                <a:cubicBezTo>
                  <a:pt x="229" y="214"/>
                  <a:pt x="230" y="214"/>
                  <a:pt x="229" y="215"/>
                </a:cubicBezTo>
                <a:cubicBezTo>
                  <a:pt x="229" y="215"/>
                  <a:pt x="229" y="216"/>
                  <a:pt x="229" y="216"/>
                </a:cubicBezTo>
                <a:cubicBezTo>
                  <a:pt x="228" y="215"/>
                  <a:pt x="227" y="215"/>
                  <a:pt x="226" y="216"/>
                </a:cubicBezTo>
                <a:cubicBezTo>
                  <a:pt x="225" y="216"/>
                  <a:pt x="225" y="217"/>
                  <a:pt x="224" y="218"/>
                </a:cubicBezTo>
                <a:cubicBezTo>
                  <a:pt x="223" y="218"/>
                  <a:pt x="222" y="218"/>
                  <a:pt x="221" y="219"/>
                </a:cubicBezTo>
                <a:cubicBezTo>
                  <a:pt x="220" y="220"/>
                  <a:pt x="219" y="221"/>
                  <a:pt x="219" y="221"/>
                </a:cubicBezTo>
                <a:cubicBezTo>
                  <a:pt x="217" y="222"/>
                  <a:pt x="216" y="224"/>
                  <a:pt x="215" y="225"/>
                </a:cubicBezTo>
                <a:cubicBezTo>
                  <a:pt x="214" y="227"/>
                  <a:pt x="214" y="229"/>
                  <a:pt x="213" y="231"/>
                </a:cubicBezTo>
                <a:cubicBezTo>
                  <a:pt x="213" y="231"/>
                  <a:pt x="213" y="232"/>
                  <a:pt x="213" y="232"/>
                </a:cubicBezTo>
                <a:cubicBezTo>
                  <a:pt x="212" y="231"/>
                  <a:pt x="212" y="231"/>
                  <a:pt x="212" y="230"/>
                </a:cubicBezTo>
                <a:cubicBezTo>
                  <a:pt x="213" y="229"/>
                  <a:pt x="213" y="228"/>
                  <a:pt x="213" y="227"/>
                </a:cubicBezTo>
                <a:close/>
                <a:moveTo>
                  <a:pt x="249" y="204"/>
                </a:moveTo>
                <a:cubicBezTo>
                  <a:pt x="250" y="203"/>
                  <a:pt x="251" y="203"/>
                  <a:pt x="252" y="202"/>
                </a:cubicBezTo>
                <a:cubicBezTo>
                  <a:pt x="252" y="201"/>
                  <a:pt x="253" y="201"/>
                  <a:pt x="253" y="201"/>
                </a:cubicBezTo>
                <a:cubicBezTo>
                  <a:pt x="252" y="200"/>
                  <a:pt x="252" y="200"/>
                  <a:pt x="251" y="201"/>
                </a:cubicBezTo>
                <a:cubicBezTo>
                  <a:pt x="250" y="203"/>
                  <a:pt x="249" y="203"/>
                  <a:pt x="247" y="203"/>
                </a:cubicBezTo>
                <a:cubicBezTo>
                  <a:pt x="247" y="205"/>
                  <a:pt x="248" y="205"/>
                  <a:pt x="249" y="204"/>
                </a:cubicBezTo>
                <a:close/>
                <a:moveTo>
                  <a:pt x="273" y="194"/>
                </a:moveTo>
                <a:cubicBezTo>
                  <a:pt x="271" y="194"/>
                  <a:pt x="271" y="194"/>
                  <a:pt x="268" y="195"/>
                </a:cubicBezTo>
                <a:cubicBezTo>
                  <a:pt x="269" y="196"/>
                  <a:pt x="271" y="195"/>
                  <a:pt x="273" y="194"/>
                </a:cubicBezTo>
                <a:close/>
                <a:moveTo>
                  <a:pt x="361" y="184"/>
                </a:moveTo>
                <a:cubicBezTo>
                  <a:pt x="363" y="186"/>
                  <a:pt x="364" y="187"/>
                  <a:pt x="364" y="189"/>
                </a:cubicBezTo>
                <a:cubicBezTo>
                  <a:pt x="364" y="189"/>
                  <a:pt x="366" y="190"/>
                  <a:pt x="367" y="190"/>
                </a:cubicBezTo>
                <a:cubicBezTo>
                  <a:pt x="365" y="188"/>
                  <a:pt x="364" y="186"/>
                  <a:pt x="362" y="184"/>
                </a:cubicBezTo>
                <a:cubicBezTo>
                  <a:pt x="361" y="183"/>
                  <a:pt x="361" y="183"/>
                  <a:pt x="360" y="183"/>
                </a:cubicBezTo>
                <a:cubicBezTo>
                  <a:pt x="359" y="183"/>
                  <a:pt x="360" y="184"/>
                  <a:pt x="361" y="184"/>
                </a:cubicBezTo>
                <a:close/>
                <a:moveTo>
                  <a:pt x="247" y="203"/>
                </a:move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lose/>
                <a:moveTo>
                  <a:pt x="347" y="362"/>
                </a:moveTo>
                <a:cubicBezTo>
                  <a:pt x="347" y="361"/>
                  <a:pt x="349" y="360"/>
                  <a:pt x="349" y="360"/>
                </a:cubicBezTo>
                <a:cubicBezTo>
                  <a:pt x="348" y="360"/>
                  <a:pt x="347" y="361"/>
                  <a:pt x="346" y="362"/>
                </a:cubicBezTo>
                <a:cubicBezTo>
                  <a:pt x="346" y="363"/>
                  <a:pt x="345" y="363"/>
                  <a:pt x="345" y="364"/>
                </a:cubicBezTo>
                <a:cubicBezTo>
                  <a:pt x="345" y="365"/>
                  <a:pt x="346" y="363"/>
                  <a:pt x="346" y="363"/>
                </a:cubicBezTo>
                <a:cubicBezTo>
                  <a:pt x="346" y="364"/>
                  <a:pt x="344" y="364"/>
                  <a:pt x="344" y="366"/>
                </a:cubicBezTo>
                <a:cubicBezTo>
                  <a:pt x="347" y="364"/>
                  <a:pt x="350" y="362"/>
                  <a:pt x="352" y="359"/>
                </a:cubicBezTo>
                <a:cubicBezTo>
                  <a:pt x="350" y="358"/>
                  <a:pt x="349" y="360"/>
                  <a:pt x="347" y="362"/>
                </a:cubicBezTo>
                <a:close/>
                <a:moveTo>
                  <a:pt x="265" y="200"/>
                </a:moveTo>
                <a:cubicBezTo>
                  <a:pt x="263" y="201"/>
                  <a:pt x="261" y="201"/>
                  <a:pt x="259" y="202"/>
                </a:cubicBezTo>
                <a:cubicBezTo>
                  <a:pt x="258" y="202"/>
                  <a:pt x="258" y="202"/>
                  <a:pt x="257" y="203"/>
                </a:cubicBezTo>
                <a:cubicBezTo>
                  <a:pt x="258" y="202"/>
                  <a:pt x="259" y="202"/>
                  <a:pt x="260" y="202"/>
                </a:cubicBezTo>
                <a:cubicBezTo>
                  <a:pt x="261" y="202"/>
                  <a:pt x="263" y="202"/>
                  <a:pt x="265" y="202"/>
                </a:cubicBezTo>
                <a:cubicBezTo>
                  <a:pt x="265" y="203"/>
                  <a:pt x="266" y="201"/>
                  <a:pt x="267" y="202"/>
                </a:cubicBezTo>
                <a:cubicBezTo>
                  <a:pt x="268" y="202"/>
                  <a:pt x="270" y="202"/>
                  <a:pt x="272" y="202"/>
                </a:cubicBezTo>
                <a:cubicBezTo>
                  <a:pt x="274" y="202"/>
                  <a:pt x="277" y="203"/>
                  <a:pt x="279" y="203"/>
                </a:cubicBezTo>
                <a:cubicBezTo>
                  <a:pt x="279" y="203"/>
                  <a:pt x="280" y="203"/>
                  <a:pt x="281" y="202"/>
                </a:cubicBezTo>
                <a:cubicBezTo>
                  <a:pt x="282" y="202"/>
                  <a:pt x="283" y="203"/>
                  <a:pt x="284" y="202"/>
                </a:cubicBezTo>
                <a:cubicBezTo>
                  <a:pt x="284" y="203"/>
                  <a:pt x="282" y="203"/>
                  <a:pt x="283" y="204"/>
                </a:cubicBezTo>
                <a:cubicBezTo>
                  <a:pt x="283" y="204"/>
                  <a:pt x="284" y="204"/>
                  <a:pt x="285" y="204"/>
                </a:cubicBezTo>
                <a:cubicBezTo>
                  <a:pt x="286" y="204"/>
                  <a:pt x="287" y="205"/>
                  <a:pt x="287" y="205"/>
                </a:cubicBezTo>
                <a:cubicBezTo>
                  <a:pt x="288" y="205"/>
                  <a:pt x="289" y="205"/>
                  <a:pt x="289" y="204"/>
                </a:cubicBezTo>
                <a:cubicBezTo>
                  <a:pt x="289" y="206"/>
                  <a:pt x="289" y="206"/>
                  <a:pt x="292" y="205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93" y="205"/>
                  <a:pt x="293" y="205"/>
                  <a:pt x="293" y="205"/>
                </a:cubicBezTo>
                <a:cubicBezTo>
                  <a:pt x="294" y="206"/>
                  <a:pt x="294" y="206"/>
                  <a:pt x="295" y="206"/>
                </a:cubicBezTo>
                <a:cubicBezTo>
                  <a:pt x="294" y="205"/>
                  <a:pt x="296" y="205"/>
                  <a:pt x="295" y="205"/>
                </a:cubicBezTo>
                <a:cubicBezTo>
                  <a:pt x="295" y="204"/>
                  <a:pt x="295" y="204"/>
                  <a:pt x="294" y="204"/>
                </a:cubicBezTo>
                <a:cubicBezTo>
                  <a:pt x="293" y="204"/>
                  <a:pt x="293" y="204"/>
                  <a:pt x="293" y="204"/>
                </a:cubicBezTo>
                <a:cubicBezTo>
                  <a:pt x="292" y="202"/>
                  <a:pt x="290" y="204"/>
                  <a:pt x="289" y="204"/>
                </a:cubicBezTo>
                <a:cubicBezTo>
                  <a:pt x="289" y="203"/>
                  <a:pt x="288" y="203"/>
                  <a:pt x="289" y="203"/>
                </a:cubicBezTo>
                <a:cubicBezTo>
                  <a:pt x="290" y="203"/>
                  <a:pt x="290" y="203"/>
                  <a:pt x="289" y="202"/>
                </a:cubicBezTo>
                <a:cubicBezTo>
                  <a:pt x="289" y="202"/>
                  <a:pt x="288" y="202"/>
                  <a:pt x="287" y="202"/>
                </a:cubicBezTo>
                <a:cubicBezTo>
                  <a:pt x="285" y="202"/>
                  <a:pt x="284" y="202"/>
                  <a:pt x="284" y="202"/>
                </a:cubicBezTo>
                <a:cubicBezTo>
                  <a:pt x="283" y="202"/>
                  <a:pt x="283" y="202"/>
                  <a:pt x="283" y="201"/>
                </a:cubicBezTo>
                <a:cubicBezTo>
                  <a:pt x="283" y="201"/>
                  <a:pt x="283" y="200"/>
                  <a:pt x="282" y="200"/>
                </a:cubicBezTo>
                <a:cubicBezTo>
                  <a:pt x="281" y="201"/>
                  <a:pt x="281" y="201"/>
                  <a:pt x="280" y="201"/>
                </a:cubicBezTo>
                <a:cubicBezTo>
                  <a:pt x="281" y="200"/>
                  <a:pt x="280" y="200"/>
                  <a:pt x="279" y="200"/>
                </a:cubicBezTo>
                <a:cubicBezTo>
                  <a:pt x="278" y="199"/>
                  <a:pt x="278" y="200"/>
                  <a:pt x="278" y="200"/>
                </a:cubicBezTo>
                <a:cubicBezTo>
                  <a:pt x="277" y="201"/>
                  <a:pt x="277" y="201"/>
                  <a:pt x="277" y="200"/>
                </a:cubicBezTo>
                <a:cubicBezTo>
                  <a:pt x="277" y="200"/>
                  <a:pt x="277" y="199"/>
                  <a:pt x="275" y="199"/>
                </a:cubicBezTo>
                <a:cubicBezTo>
                  <a:pt x="274" y="200"/>
                  <a:pt x="275" y="200"/>
                  <a:pt x="275" y="201"/>
                </a:cubicBezTo>
                <a:cubicBezTo>
                  <a:pt x="274" y="201"/>
                  <a:pt x="274" y="200"/>
                  <a:pt x="274" y="200"/>
                </a:cubicBezTo>
                <a:cubicBezTo>
                  <a:pt x="274" y="199"/>
                  <a:pt x="274" y="198"/>
                  <a:pt x="273" y="199"/>
                </a:cubicBezTo>
                <a:cubicBezTo>
                  <a:pt x="271" y="200"/>
                  <a:pt x="270" y="199"/>
                  <a:pt x="269" y="199"/>
                </a:cubicBezTo>
                <a:cubicBezTo>
                  <a:pt x="268" y="199"/>
                  <a:pt x="267" y="200"/>
                  <a:pt x="266" y="200"/>
                </a:cubicBezTo>
                <a:cubicBezTo>
                  <a:pt x="266" y="200"/>
                  <a:pt x="266" y="199"/>
                  <a:pt x="265" y="200"/>
                </a:cubicBezTo>
                <a:close/>
                <a:moveTo>
                  <a:pt x="249" y="202"/>
                </a:moveTo>
                <a:cubicBezTo>
                  <a:pt x="249" y="202"/>
                  <a:pt x="249" y="202"/>
                  <a:pt x="249" y="202"/>
                </a:cubicBezTo>
                <a:cubicBezTo>
                  <a:pt x="248" y="202"/>
                  <a:pt x="247" y="202"/>
                  <a:pt x="247" y="203"/>
                </a:cubicBezTo>
                <a:cubicBezTo>
                  <a:pt x="247" y="203"/>
                  <a:pt x="246" y="203"/>
                  <a:pt x="246" y="203"/>
                </a:cubicBezTo>
                <a:cubicBezTo>
                  <a:pt x="244" y="203"/>
                  <a:pt x="243" y="203"/>
                  <a:pt x="242" y="205"/>
                </a:cubicBezTo>
                <a:cubicBezTo>
                  <a:pt x="241" y="206"/>
                  <a:pt x="241" y="205"/>
                  <a:pt x="241" y="205"/>
                </a:cubicBezTo>
                <a:cubicBezTo>
                  <a:pt x="241" y="204"/>
                  <a:pt x="240" y="205"/>
                  <a:pt x="239" y="206"/>
                </a:cubicBezTo>
                <a:cubicBezTo>
                  <a:pt x="238" y="206"/>
                  <a:pt x="238" y="205"/>
                  <a:pt x="238" y="206"/>
                </a:cubicBezTo>
                <a:cubicBezTo>
                  <a:pt x="238" y="206"/>
                  <a:pt x="238" y="207"/>
                  <a:pt x="238" y="207"/>
                </a:cubicBezTo>
                <a:cubicBezTo>
                  <a:pt x="240" y="207"/>
                  <a:pt x="243" y="206"/>
                  <a:pt x="245" y="205"/>
                </a:cubicBezTo>
                <a:cubicBezTo>
                  <a:pt x="246" y="205"/>
                  <a:pt x="247" y="203"/>
                  <a:pt x="248" y="202"/>
                </a:cubicBezTo>
                <a:cubicBezTo>
                  <a:pt x="248" y="203"/>
                  <a:pt x="248" y="203"/>
                  <a:pt x="247" y="203"/>
                </a:cubicBezTo>
                <a:cubicBezTo>
                  <a:pt x="248" y="203"/>
                  <a:pt x="249" y="203"/>
                  <a:pt x="249" y="202"/>
                </a:cubicBezTo>
                <a:close/>
                <a:moveTo>
                  <a:pt x="275" y="196"/>
                </a:moveTo>
                <a:cubicBezTo>
                  <a:pt x="277" y="196"/>
                  <a:pt x="279" y="195"/>
                  <a:pt x="280" y="197"/>
                </a:cubicBezTo>
                <a:cubicBezTo>
                  <a:pt x="280" y="197"/>
                  <a:pt x="280" y="197"/>
                  <a:pt x="280" y="197"/>
                </a:cubicBezTo>
                <a:cubicBezTo>
                  <a:pt x="281" y="196"/>
                  <a:pt x="283" y="196"/>
                  <a:pt x="285" y="196"/>
                </a:cubicBezTo>
                <a:cubicBezTo>
                  <a:pt x="284" y="195"/>
                  <a:pt x="283" y="196"/>
                  <a:pt x="282" y="196"/>
                </a:cubicBezTo>
                <a:cubicBezTo>
                  <a:pt x="282" y="195"/>
                  <a:pt x="281" y="195"/>
                  <a:pt x="281" y="195"/>
                </a:cubicBezTo>
                <a:cubicBezTo>
                  <a:pt x="280" y="195"/>
                  <a:pt x="280" y="195"/>
                  <a:pt x="279" y="195"/>
                </a:cubicBezTo>
                <a:cubicBezTo>
                  <a:pt x="278" y="195"/>
                  <a:pt x="277" y="195"/>
                  <a:pt x="275" y="195"/>
                </a:cubicBezTo>
                <a:cubicBezTo>
                  <a:pt x="275" y="195"/>
                  <a:pt x="274" y="195"/>
                  <a:pt x="274" y="195"/>
                </a:cubicBezTo>
                <a:cubicBezTo>
                  <a:pt x="274" y="196"/>
                  <a:pt x="274" y="196"/>
                  <a:pt x="275" y="196"/>
                </a:cubicBezTo>
                <a:close/>
                <a:moveTo>
                  <a:pt x="247" y="203"/>
                </a:move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ubicBezTo>
                  <a:pt x="247" y="203"/>
                  <a:pt x="247" y="203"/>
                  <a:pt x="247" y="203"/>
                </a:cubicBezTo>
                <a:close/>
                <a:moveTo>
                  <a:pt x="313" y="315"/>
                </a:moveTo>
                <a:cubicBezTo>
                  <a:pt x="313" y="315"/>
                  <a:pt x="314" y="315"/>
                  <a:pt x="314" y="316"/>
                </a:cubicBezTo>
                <a:cubicBezTo>
                  <a:pt x="314" y="316"/>
                  <a:pt x="314" y="316"/>
                  <a:pt x="315" y="316"/>
                </a:cubicBezTo>
                <a:cubicBezTo>
                  <a:pt x="315" y="315"/>
                  <a:pt x="315" y="315"/>
                  <a:pt x="315" y="315"/>
                </a:cubicBezTo>
                <a:cubicBezTo>
                  <a:pt x="315" y="315"/>
                  <a:pt x="315" y="314"/>
                  <a:pt x="315" y="314"/>
                </a:cubicBezTo>
                <a:cubicBezTo>
                  <a:pt x="315" y="315"/>
                  <a:pt x="314" y="314"/>
                  <a:pt x="313" y="315"/>
                </a:cubicBezTo>
                <a:close/>
                <a:moveTo>
                  <a:pt x="430" y="328"/>
                </a:moveTo>
                <a:cubicBezTo>
                  <a:pt x="430" y="327"/>
                  <a:pt x="428" y="333"/>
                  <a:pt x="428" y="329"/>
                </a:cubicBezTo>
                <a:cubicBezTo>
                  <a:pt x="428" y="329"/>
                  <a:pt x="428" y="330"/>
                  <a:pt x="428" y="330"/>
                </a:cubicBezTo>
                <a:cubicBezTo>
                  <a:pt x="428" y="331"/>
                  <a:pt x="427" y="332"/>
                  <a:pt x="427" y="332"/>
                </a:cubicBezTo>
                <a:cubicBezTo>
                  <a:pt x="427" y="332"/>
                  <a:pt x="427" y="332"/>
                  <a:pt x="427" y="332"/>
                </a:cubicBezTo>
                <a:cubicBezTo>
                  <a:pt x="425" y="331"/>
                  <a:pt x="425" y="334"/>
                  <a:pt x="424" y="337"/>
                </a:cubicBezTo>
                <a:cubicBezTo>
                  <a:pt x="424" y="338"/>
                  <a:pt x="423" y="339"/>
                  <a:pt x="423" y="339"/>
                </a:cubicBezTo>
                <a:cubicBezTo>
                  <a:pt x="423" y="337"/>
                  <a:pt x="422" y="339"/>
                  <a:pt x="422" y="340"/>
                </a:cubicBezTo>
                <a:cubicBezTo>
                  <a:pt x="421" y="341"/>
                  <a:pt x="422" y="341"/>
                  <a:pt x="421" y="342"/>
                </a:cubicBezTo>
                <a:cubicBezTo>
                  <a:pt x="420" y="342"/>
                  <a:pt x="420" y="345"/>
                  <a:pt x="419" y="347"/>
                </a:cubicBezTo>
                <a:cubicBezTo>
                  <a:pt x="419" y="348"/>
                  <a:pt x="418" y="349"/>
                  <a:pt x="418" y="349"/>
                </a:cubicBezTo>
                <a:cubicBezTo>
                  <a:pt x="417" y="348"/>
                  <a:pt x="416" y="350"/>
                  <a:pt x="416" y="351"/>
                </a:cubicBezTo>
                <a:cubicBezTo>
                  <a:pt x="417" y="352"/>
                  <a:pt x="418" y="350"/>
                  <a:pt x="420" y="347"/>
                </a:cubicBezTo>
                <a:cubicBezTo>
                  <a:pt x="420" y="346"/>
                  <a:pt x="421" y="346"/>
                  <a:pt x="421" y="346"/>
                </a:cubicBezTo>
                <a:cubicBezTo>
                  <a:pt x="421" y="347"/>
                  <a:pt x="420" y="348"/>
                  <a:pt x="420" y="349"/>
                </a:cubicBezTo>
                <a:cubicBezTo>
                  <a:pt x="419" y="349"/>
                  <a:pt x="418" y="350"/>
                  <a:pt x="419" y="350"/>
                </a:cubicBezTo>
                <a:cubicBezTo>
                  <a:pt x="419" y="350"/>
                  <a:pt x="418" y="353"/>
                  <a:pt x="420" y="351"/>
                </a:cubicBezTo>
                <a:cubicBezTo>
                  <a:pt x="422" y="346"/>
                  <a:pt x="424" y="342"/>
                  <a:pt x="425" y="336"/>
                </a:cubicBezTo>
                <a:cubicBezTo>
                  <a:pt x="425" y="336"/>
                  <a:pt x="425" y="336"/>
                  <a:pt x="426" y="336"/>
                </a:cubicBezTo>
                <a:cubicBezTo>
                  <a:pt x="426" y="337"/>
                  <a:pt x="426" y="338"/>
                  <a:pt x="425" y="339"/>
                </a:cubicBezTo>
                <a:cubicBezTo>
                  <a:pt x="426" y="338"/>
                  <a:pt x="427" y="336"/>
                  <a:pt x="428" y="334"/>
                </a:cubicBezTo>
                <a:cubicBezTo>
                  <a:pt x="427" y="336"/>
                  <a:pt x="427" y="337"/>
                  <a:pt x="427" y="339"/>
                </a:cubicBezTo>
                <a:cubicBezTo>
                  <a:pt x="427" y="338"/>
                  <a:pt x="428" y="337"/>
                  <a:pt x="428" y="336"/>
                </a:cubicBezTo>
                <a:cubicBezTo>
                  <a:pt x="429" y="335"/>
                  <a:pt x="429" y="334"/>
                  <a:pt x="430" y="332"/>
                </a:cubicBezTo>
                <a:cubicBezTo>
                  <a:pt x="430" y="331"/>
                  <a:pt x="431" y="330"/>
                  <a:pt x="431" y="328"/>
                </a:cubicBezTo>
                <a:cubicBezTo>
                  <a:pt x="431" y="328"/>
                  <a:pt x="431" y="328"/>
                  <a:pt x="430" y="328"/>
                </a:cubicBezTo>
                <a:close/>
                <a:moveTo>
                  <a:pt x="350" y="174"/>
                </a:moveTo>
                <a:cubicBezTo>
                  <a:pt x="352" y="176"/>
                  <a:pt x="355" y="178"/>
                  <a:pt x="357" y="181"/>
                </a:cubicBezTo>
                <a:cubicBezTo>
                  <a:pt x="358" y="182"/>
                  <a:pt x="359" y="182"/>
                  <a:pt x="360" y="182"/>
                </a:cubicBezTo>
                <a:cubicBezTo>
                  <a:pt x="360" y="181"/>
                  <a:pt x="359" y="181"/>
                  <a:pt x="359" y="180"/>
                </a:cubicBezTo>
                <a:cubicBezTo>
                  <a:pt x="356" y="179"/>
                  <a:pt x="356" y="178"/>
                  <a:pt x="354" y="176"/>
                </a:cubicBezTo>
                <a:cubicBezTo>
                  <a:pt x="353" y="175"/>
                  <a:pt x="352" y="175"/>
                  <a:pt x="351" y="174"/>
                </a:cubicBezTo>
                <a:cubicBezTo>
                  <a:pt x="351" y="173"/>
                  <a:pt x="350" y="173"/>
                  <a:pt x="350" y="173"/>
                </a:cubicBezTo>
                <a:cubicBezTo>
                  <a:pt x="349" y="173"/>
                  <a:pt x="350" y="174"/>
                  <a:pt x="350" y="174"/>
                </a:cubicBezTo>
                <a:close/>
                <a:moveTo>
                  <a:pt x="295" y="231"/>
                </a:moveTo>
                <a:cubicBezTo>
                  <a:pt x="294" y="231"/>
                  <a:pt x="293" y="231"/>
                  <a:pt x="293" y="231"/>
                </a:cubicBezTo>
                <a:cubicBezTo>
                  <a:pt x="292" y="231"/>
                  <a:pt x="292" y="231"/>
                  <a:pt x="291" y="231"/>
                </a:cubicBezTo>
                <a:cubicBezTo>
                  <a:pt x="291" y="231"/>
                  <a:pt x="290" y="231"/>
                  <a:pt x="290" y="230"/>
                </a:cubicBezTo>
                <a:cubicBezTo>
                  <a:pt x="290" y="230"/>
                  <a:pt x="289" y="230"/>
                  <a:pt x="288" y="231"/>
                </a:cubicBezTo>
                <a:cubicBezTo>
                  <a:pt x="288" y="230"/>
                  <a:pt x="289" y="229"/>
                  <a:pt x="287" y="229"/>
                </a:cubicBezTo>
                <a:cubicBezTo>
                  <a:pt x="287" y="229"/>
                  <a:pt x="287" y="229"/>
                  <a:pt x="286" y="229"/>
                </a:cubicBezTo>
                <a:cubicBezTo>
                  <a:pt x="286" y="229"/>
                  <a:pt x="285" y="228"/>
                  <a:pt x="284" y="228"/>
                </a:cubicBezTo>
                <a:cubicBezTo>
                  <a:pt x="283" y="228"/>
                  <a:pt x="282" y="228"/>
                  <a:pt x="282" y="228"/>
                </a:cubicBezTo>
                <a:cubicBezTo>
                  <a:pt x="282" y="228"/>
                  <a:pt x="281" y="228"/>
                  <a:pt x="281" y="228"/>
                </a:cubicBezTo>
                <a:cubicBezTo>
                  <a:pt x="281" y="228"/>
                  <a:pt x="280" y="228"/>
                  <a:pt x="280" y="228"/>
                </a:cubicBezTo>
                <a:cubicBezTo>
                  <a:pt x="280" y="227"/>
                  <a:pt x="280" y="228"/>
                  <a:pt x="279" y="228"/>
                </a:cubicBezTo>
                <a:cubicBezTo>
                  <a:pt x="279" y="229"/>
                  <a:pt x="278" y="230"/>
                  <a:pt x="279" y="230"/>
                </a:cubicBezTo>
                <a:cubicBezTo>
                  <a:pt x="279" y="231"/>
                  <a:pt x="279" y="231"/>
                  <a:pt x="280" y="232"/>
                </a:cubicBezTo>
                <a:cubicBezTo>
                  <a:pt x="280" y="233"/>
                  <a:pt x="279" y="233"/>
                  <a:pt x="279" y="233"/>
                </a:cubicBezTo>
                <a:cubicBezTo>
                  <a:pt x="280" y="233"/>
                  <a:pt x="280" y="233"/>
                  <a:pt x="281" y="233"/>
                </a:cubicBezTo>
                <a:cubicBezTo>
                  <a:pt x="282" y="233"/>
                  <a:pt x="283" y="233"/>
                  <a:pt x="285" y="232"/>
                </a:cubicBezTo>
                <a:cubicBezTo>
                  <a:pt x="285" y="232"/>
                  <a:pt x="285" y="232"/>
                  <a:pt x="285" y="232"/>
                </a:cubicBezTo>
                <a:cubicBezTo>
                  <a:pt x="286" y="232"/>
                  <a:pt x="286" y="232"/>
                  <a:pt x="286" y="233"/>
                </a:cubicBezTo>
                <a:cubicBezTo>
                  <a:pt x="285" y="233"/>
                  <a:pt x="285" y="233"/>
                  <a:pt x="284" y="234"/>
                </a:cubicBezTo>
                <a:cubicBezTo>
                  <a:pt x="285" y="234"/>
                  <a:pt x="286" y="234"/>
                  <a:pt x="287" y="234"/>
                </a:cubicBezTo>
                <a:cubicBezTo>
                  <a:pt x="287" y="234"/>
                  <a:pt x="289" y="234"/>
                  <a:pt x="289" y="232"/>
                </a:cubicBezTo>
                <a:cubicBezTo>
                  <a:pt x="289" y="231"/>
                  <a:pt x="290" y="231"/>
                  <a:pt x="290" y="231"/>
                </a:cubicBezTo>
                <a:cubicBezTo>
                  <a:pt x="291" y="231"/>
                  <a:pt x="291" y="233"/>
                  <a:pt x="290" y="234"/>
                </a:cubicBezTo>
                <a:cubicBezTo>
                  <a:pt x="289" y="235"/>
                  <a:pt x="290" y="235"/>
                  <a:pt x="290" y="235"/>
                </a:cubicBezTo>
                <a:cubicBezTo>
                  <a:pt x="291" y="235"/>
                  <a:pt x="292" y="235"/>
                  <a:pt x="293" y="235"/>
                </a:cubicBezTo>
                <a:cubicBezTo>
                  <a:pt x="292" y="235"/>
                  <a:pt x="292" y="235"/>
                  <a:pt x="291" y="236"/>
                </a:cubicBezTo>
                <a:cubicBezTo>
                  <a:pt x="292" y="236"/>
                  <a:pt x="292" y="236"/>
                  <a:pt x="293" y="236"/>
                </a:cubicBezTo>
                <a:cubicBezTo>
                  <a:pt x="293" y="236"/>
                  <a:pt x="293" y="236"/>
                  <a:pt x="294" y="235"/>
                </a:cubicBezTo>
                <a:cubicBezTo>
                  <a:pt x="294" y="235"/>
                  <a:pt x="294" y="235"/>
                  <a:pt x="294" y="235"/>
                </a:cubicBezTo>
                <a:cubicBezTo>
                  <a:pt x="295" y="235"/>
                  <a:pt x="296" y="235"/>
                  <a:pt x="296" y="235"/>
                </a:cubicBezTo>
                <a:cubicBezTo>
                  <a:pt x="296" y="234"/>
                  <a:pt x="297" y="233"/>
                  <a:pt x="296" y="233"/>
                </a:cubicBezTo>
                <a:cubicBezTo>
                  <a:pt x="295" y="234"/>
                  <a:pt x="296" y="234"/>
                  <a:pt x="295" y="235"/>
                </a:cubicBezTo>
                <a:cubicBezTo>
                  <a:pt x="295" y="234"/>
                  <a:pt x="295" y="233"/>
                  <a:pt x="295" y="233"/>
                </a:cubicBezTo>
                <a:cubicBezTo>
                  <a:pt x="295" y="232"/>
                  <a:pt x="295" y="231"/>
                  <a:pt x="295" y="231"/>
                </a:cubicBezTo>
                <a:close/>
                <a:moveTo>
                  <a:pt x="245" y="218"/>
                </a:moveTo>
                <a:cubicBezTo>
                  <a:pt x="247" y="219"/>
                  <a:pt x="246" y="216"/>
                  <a:pt x="247" y="216"/>
                </a:cubicBezTo>
                <a:cubicBezTo>
                  <a:pt x="247" y="215"/>
                  <a:pt x="248" y="215"/>
                  <a:pt x="247" y="214"/>
                </a:cubicBezTo>
                <a:cubicBezTo>
                  <a:pt x="247" y="214"/>
                  <a:pt x="247" y="214"/>
                  <a:pt x="247" y="214"/>
                </a:cubicBezTo>
                <a:cubicBezTo>
                  <a:pt x="246" y="215"/>
                  <a:pt x="245" y="214"/>
                  <a:pt x="244" y="216"/>
                </a:cubicBezTo>
                <a:cubicBezTo>
                  <a:pt x="243" y="216"/>
                  <a:pt x="243" y="216"/>
                  <a:pt x="242" y="216"/>
                </a:cubicBezTo>
                <a:cubicBezTo>
                  <a:pt x="242" y="218"/>
                  <a:pt x="244" y="216"/>
                  <a:pt x="244" y="216"/>
                </a:cubicBezTo>
                <a:cubicBezTo>
                  <a:pt x="244" y="217"/>
                  <a:pt x="244" y="217"/>
                  <a:pt x="244" y="217"/>
                </a:cubicBezTo>
                <a:cubicBezTo>
                  <a:pt x="244" y="217"/>
                  <a:pt x="244" y="217"/>
                  <a:pt x="245" y="217"/>
                </a:cubicBezTo>
                <a:cubicBezTo>
                  <a:pt x="244" y="217"/>
                  <a:pt x="244" y="217"/>
                  <a:pt x="244" y="218"/>
                </a:cubicBezTo>
                <a:cubicBezTo>
                  <a:pt x="243" y="218"/>
                  <a:pt x="243" y="219"/>
                  <a:pt x="243" y="219"/>
                </a:cubicBezTo>
                <a:cubicBezTo>
                  <a:pt x="244" y="220"/>
                  <a:pt x="244" y="219"/>
                  <a:pt x="244" y="219"/>
                </a:cubicBezTo>
                <a:cubicBezTo>
                  <a:pt x="245" y="220"/>
                  <a:pt x="244" y="219"/>
                  <a:pt x="245" y="218"/>
                </a:cubicBezTo>
                <a:cubicBezTo>
                  <a:pt x="245" y="218"/>
                  <a:pt x="245" y="217"/>
                  <a:pt x="245" y="218"/>
                </a:cubicBezTo>
                <a:close/>
                <a:moveTo>
                  <a:pt x="269" y="203"/>
                </a:moveTo>
                <a:cubicBezTo>
                  <a:pt x="269" y="203"/>
                  <a:pt x="268" y="203"/>
                  <a:pt x="268" y="203"/>
                </a:cubicBezTo>
                <a:cubicBezTo>
                  <a:pt x="268" y="203"/>
                  <a:pt x="267" y="203"/>
                  <a:pt x="266" y="204"/>
                </a:cubicBezTo>
                <a:cubicBezTo>
                  <a:pt x="266" y="204"/>
                  <a:pt x="265" y="204"/>
                  <a:pt x="265" y="203"/>
                </a:cubicBezTo>
                <a:cubicBezTo>
                  <a:pt x="264" y="204"/>
                  <a:pt x="265" y="204"/>
                  <a:pt x="264" y="205"/>
                </a:cubicBezTo>
                <a:cubicBezTo>
                  <a:pt x="263" y="205"/>
                  <a:pt x="264" y="204"/>
                  <a:pt x="263" y="204"/>
                </a:cubicBezTo>
                <a:cubicBezTo>
                  <a:pt x="263" y="204"/>
                  <a:pt x="262" y="203"/>
                  <a:pt x="261" y="204"/>
                </a:cubicBezTo>
                <a:cubicBezTo>
                  <a:pt x="260" y="204"/>
                  <a:pt x="259" y="204"/>
                  <a:pt x="259" y="204"/>
                </a:cubicBezTo>
                <a:cubicBezTo>
                  <a:pt x="258" y="204"/>
                  <a:pt x="258" y="204"/>
                  <a:pt x="257" y="205"/>
                </a:cubicBezTo>
                <a:cubicBezTo>
                  <a:pt x="257" y="206"/>
                  <a:pt x="258" y="204"/>
                  <a:pt x="258" y="205"/>
                </a:cubicBezTo>
                <a:cubicBezTo>
                  <a:pt x="259" y="205"/>
                  <a:pt x="259" y="205"/>
                  <a:pt x="260" y="205"/>
                </a:cubicBezTo>
                <a:cubicBezTo>
                  <a:pt x="262" y="205"/>
                  <a:pt x="263" y="207"/>
                  <a:pt x="266" y="205"/>
                </a:cubicBezTo>
                <a:cubicBezTo>
                  <a:pt x="266" y="205"/>
                  <a:pt x="267" y="205"/>
                  <a:pt x="267" y="205"/>
                </a:cubicBezTo>
                <a:cubicBezTo>
                  <a:pt x="268" y="206"/>
                  <a:pt x="269" y="206"/>
                  <a:pt x="271" y="206"/>
                </a:cubicBezTo>
                <a:cubicBezTo>
                  <a:pt x="272" y="206"/>
                  <a:pt x="273" y="205"/>
                  <a:pt x="275" y="205"/>
                </a:cubicBezTo>
                <a:cubicBezTo>
                  <a:pt x="275" y="205"/>
                  <a:pt x="275" y="204"/>
                  <a:pt x="275" y="204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205"/>
                  <a:pt x="274" y="205"/>
                  <a:pt x="274" y="206"/>
                </a:cubicBezTo>
                <a:cubicBezTo>
                  <a:pt x="275" y="206"/>
                  <a:pt x="276" y="206"/>
                  <a:pt x="277" y="205"/>
                </a:cubicBezTo>
                <a:cubicBezTo>
                  <a:pt x="277" y="205"/>
                  <a:pt x="278" y="204"/>
                  <a:pt x="277" y="204"/>
                </a:cubicBezTo>
                <a:cubicBezTo>
                  <a:pt x="276" y="204"/>
                  <a:pt x="275" y="203"/>
                  <a:pt x="274" y="203"/>
                </a:cubicBezTo>
                <a:cubicBezTo>
                  <a:pt x="273" y="204"/>
                  <a:pt x="272" y="204"/>
                  <a:pt x="272" y="204"/>
                </a:cubicBezTo>
                <a:cubicBezTo>
                  <a:pt x="271" y="203"/>
                  <a:pt x="270" y="203"/>
                  <a:pt x="269" y="204"/>
                </a:cubicBezTo>
                <a:cubicBezTo>
                  <a:pt x="269" y="204"/>
                  <a:pt x="269" y="204"/>
                  <a:pt x="269" y="204"/>
                </a:cubicBezTo>
                <a:cubicBezTo>
                  <a:pt x="269" y="204"/>
                  <a:pt x="270" y="203"/>
                  <a:pt x="269" y="203"/>
                </a:cubicBezTo>
                <a:close/>
                <a:moveTo>
                  <a:pt x="290" y="222"/>
                </a:moveTo>
                <a:cubicBezTo>
                  <a:pt x="291" y="223"/>
                  <a:pt x="289" y="224"/>
                  <a:pt x="290" y="224"/>
                </a:cubicBezTo>
                <a:cubicBezTo>
                  <a:pt x="291" y="224"/>
                  <a:pt x="291" y="225"/>
                  <a:pt x="292" y="225"/>
                </a:cubicBezTo>
                <a:cubicBezTo>
                  <a:pt x="293" y="224"/>
                  <a:pt x="294" y="223"/>
                  <a:pt x="294" y="222"/>
                </a:cubicBezTo>
                <a:cubicBezTo>
                  <a:pt x="293" y="223"/>
                  <a:pt x="293" y="223"/>
                  <a:pt x="293" y="224"/>
                </a:cubicBezTo>
                <a:cubicBezTo>
                  <a:pt x="292" y="224"/>
                  <a:pt x="292" y="224"/>
                  <a:pt x="291" y="224"/>
                </a:cubicBezTo>
                <a:cubicBezTo>
                  <a:pt x="291" y="224"/>
                  <a:pt x="290" y="224"/>
                  <a:pt x="291" y="224"/>
                </a:cubicBezTo>
                <a:cubicBezTo>
                  <a:pt x="292" y="222"/>
                  <a:pt x="291" y="223"/>
                  <a:pt x="290" y="222"/>
                </a:cubicBezTo>
                <a:close/>
                <a:moveTo>
                  <a:pt x="254" y="211"/>
                </a:moveTo>
                <a:cubicBezTo>
                  <a:pt x="254" y="211"/>
                  <a:pt x="253" y="212"/>
                  <a:pt x="253" y="212"/>
                </a:cubicBezTo>
                <a:cubicBezTo>
                  <a:pt x="253" y="213"/>
                  <a:pt x="253" y="212"/>
                  <a:pt x="253" y="212"/>
                </a:cubicBezTo>
                <a:cubicBezTo>
                  <a:pt x="252" y="212"/>
                  <a:pt x="251" y="213"/>
                  <a:pt x="250" y="213"/>
                </a:cubicBezTo>
                <a:cubicBezTo>
                  <a:pt x="249" y="213"/>
                  <a:pt x="250" y="214"/>
                  <a:pt x="250" y="214"/>
                </a:cubicBezTo>
                <a:cubicBezTo>
                  <a:pt x="250" y="215"/>
                  <a:pt x="250" y="216"/>
                  <a:pt x="249" y="217"/>
                </a:cubicBezTo>
                <a:cubicBezTo>
                  <a:pt x="249" y="217"/>
                  <a:pt x="249" y="218"/>
                  <a:pt x="250" y="218"/>
                </a:cubicBezTo>
                <a:cubicBezTo>
                  <a:pt x="250" y="217"/>
                  <a:pt x="251" y="217"/>
                  <a:pt x="251" y="217"/>
                </a:cubicBezTo>
                <a:cubicBezTo>
                  <a:pt x="252" y="217"/>
                  <a:pt x="252" y="218"/>
                  <a:pt x="253" y="217"/>
                </a:cubicBezTo>
                <a:cubicBezTo>
                  <a:pt x="253" y="216"/>
                  <a:pt x="255" y="216"/>
                  <a:pt x="257" y="216"/>
                </a:cubicBezTo>
                <a:cubicBezTo>
                  <a:pt x="258" y="216"/>
                  <a:pt x="259" y="215"/>
                  <a:pt x="260" y="215"/>
                </a:cubicBezTo>
                <a:cubicBezTo>
                  <a:pt x="261" y="215"/>
                  <a:pt x="262" y="215"/>
                  <a:pt x="262" y="214"/>
                </a:cubicBezTo>
                <a:cubicBezTo>
                  <a:pt x="263" y="214"/>
                  <a:pt x="263" y="214"/>
                  <a:pt x="264" y="214"/>
                </a:cubicBezTo>
                <a:cubicBezTo>
                  <a:pt x="264" y="215"/>
                  <a:pt x="266" y="214"/>
                  <a:pt x="267" y="214"/>
                </a:cubicBezTo>
                <a:cubicBezTo>
                  <a:pt x="268" y="214"/>
                  <a:pt x="269" y="214"/>
                  <a:pt x="270" y="214"/>
                </a:cubicBezTo>
                <a:cubicBezTo>
                  <a:pt x="271" y="214"/>
                  <a:pt x="272" y="214"/>
                  <a:pt x="273" y="214"/>
                </a:cubicBezTo>
                <a:cubicBezTo>
                  <a:pt x="277" y="215"/>
                  <a:pt x="278" y="214"/>
                  <a:pt x="282" y="212"/>
                </a:cubicBezTo>
                <a:cubicBezTo>
                  <a:pt x="282" y="212"/>
                  <a:pt x="281" y="212"/>
                  <a:pt x="281" y="212"/>
                </a:cubicBezTo>
                <a:cubicBezTo>
                  <a:pt x="281" y="211"/>
                  <a:pt x="280" y="211"/>
                  <a:pt x="279" y="211"/>
                </a:cubicBezTo>
                <a:cubicBezTo>
                  <a:pt x="279" y="211"/>
                  <a:pt x="278" y="211"/>
                  <a:pt x="277" y="211"/>
                </a:cubicBezTo>
                <a:cubicBezTo>
                  <a:pt x="276" y="211"/>
                  <a:pt x="276" y="211"/>
                  <a:pt x="276" y="211"/>
                </a:cubicBezTo>
                <a:cubicBezTo>
                  <a:pt x="277" y="209"/>
                  <a:pt x="276" y="210"/>
                  <a:pt x="275" y="210"/>
                </a:cubicBezTo>
                <a:cubicBezTo>
                  <a:pt x="275" y="209"/>
                  <a:pt x="274" y="209"/>
                  <a:pt x="273" y="209"/>
                </a:cubicBezTo>
                <a:cubicBezTo>
                  <a:pt x="272" y="209"/>
                  <a:pt x="271" y="209"/>
                  <a:pt x="270" y="209"/>
                </a:cubicBezTo>
                <a:cubicBezTo>
                  <a:pt x="269" y="210"/>
                  <a:pt x="270" y="209"/>
                  <a:pt x="270" y="209"/>
                </a:cubicBezTo>
                <a:cubicBezTo>
                  <a:pt x="269" y="209"/>
                  <a:pt x="268" y="209"/>
                  <a:pt x="267" y="209"/>
                </a:cubicBezTo>
                <a:cubicBezTo>
                  <a:pt x="267" y="209"/>
                  <a:pt x="266" y="209"/>
                  <a:pt x="265" y="209"/>
                </a:cubicBezTo>
                <a:cubicBezTo>
                  <a:pt x="264" y="210"/>
                  <a:pt x="262" y="209"/>
                  <a:pt x="262" y="211"/>
                </a:cubicBezTo>
                <a:cubicBezTo>
                  <a:pt x="262" y="211"/>
                  <a:pt x="261" y="211"/>
                  <a:pt x="261" y="211"/>
                </a:cubicBezTo>
                <a:cubicBezTo>
                  <a:pt x="262" y="210"/>
                  <a:pt x="262" y="209"/>
                  <a:pt x="260" y="210"/>
                </a:cubicBezTo>
                <a:cubicBezTo>
                  <a:pt x="259" y="211"/>
                  <a:pt x="257" y="210"/>
                  <a:pt x="255" y="211"/>
                </a:cubicBezTo>
                <a:cubicBezTo>
                  <a:pt x="255" y="211"/>
                  <a:pt x="254" y="212"/>
                  <a:pt x="254" y="211"/>
                </a:cubicBezTo>
                <a:close/>
                <a:moveTo>
                  <a:pt x="216" y="252"/>
                </a:moveTo>
                <a:cubicBezTo>
                  <a:pt x="216" y="252"/>
                  <a:pt x="216" y="252"/>
                  <a:pt x="216" y="252"/>
                </a:cubicBezTo>
                <a:cubicBezTo>
                  <a:pt x="216" y="251"/>
                  <a:pt x="215" y="250"/>
                  <a:pt x="215" y="251"/>
                </a:cubicBezTo>
                <a:cubicBezTo>
                  <a:pt x="215" y="252"/>
                  <a:pt x="216" y="252"/>
                  <a:pt x="216" y="253"/>
                </a:cubicBezTo>
                <a:cubicBezTo>
                  <a:pt x="216" y="253"/>
                  <a:pt x="217" y="253"/>
                  <a:pt x="217" y="253"/>
                </a:cubicBezTo>
                <a:cubicBezTo>
                  <a:pt x="217" y="253"/>
                  <a:pt x="217" y="252"/>
                  <a:pt x="217" y="252"/>
                </a:cubicBezTo>
                <a:cubicBezTo>
                  <a:pt x="217" y="251"/>
                  <a:pt x="217" y="252"/>
                  <a:pt x="216" y="252"/>
                </a:cubicBezTo>
                <a:close/>
                <a:moveTo>
                  <a:pt x="226" y="236"/>
                </a:moveTo>
                <a:cubicBezTo>
                  <a:pt x="226" y="235"/>
                  <a:pt x="226" y="235"/>
                  <a:pt x="226" y="235"/>
                </a:cubicBezTo>
                <a:cubicBezTo>
                  <a:pt x="226" y="235"/>
                  <a:pt x="226" y="234"/>
                  <a:pt x="226" y="234"/>
                </a:cubicBezTo>
                <a:cubicBezTo>
                  <a:pt x="227" y="233"/>
                  <a:pt x="227" y="232"/>
                  <a:pt x="228" y="232"/>
                </a:cubicBezTo>
                <a:cubicBezTo>
                  <a:pt x="229" y="232"/>
                  <a:pt x="230" y="231"/>
                  <a:pt x="230" y="232"/>
                </a:cubicBezTo>
                <a:cubicBezTo>
                  <a:pt x="231" y="233"/>
                  <a:pt x="231" y="232"/>
                  <a:pt x="232" y="231"/>
                </a:cubicBezTo>
                <a:cubicBezTo>
                  <a:pt x="233" y="231"/>
                  <a:pt x="234" y="229"/>
                  <a:pt x="235" y="228"/>
                </a:cubicBezTo>
                <a:cubicBezTo>
                  <a:pt x="236" y="227"/>
                  <a:pt x="237" y="226"/>
                  <a:pt x="239" y="225"/>
                </a:cubicBezTo>
                <a:cubicBezTo>
                  <a:pt x="238" y="225"/>
                  <a:pt x="238" y="224"/>
                  <a:pt x="238" y="225"/>
                </a:cubicBezTo>
                <a:cubicBezTo>
                  <a:pt x="237" y="225"/>
                  <a:pt x="237" y="225"/>
                  <a:pt x="237" y="225"/>
                </a:cubicBezTo>
                <a:cubicBezTo>
                  <a:pt x="237" y="225"/>
                  <a:pt x="237" y="225"/>
                  <a:pt x="237" y="224"/>
                </a:cubicBezTo>
                <a:cubicBezTo>
                  <a:pt x="237" y="224"/>
                  <a:pt x="237" y="223"/>
                  <a:pt x="237" y="223"/>
                </a:cubicBezTo>
                <a:cubicBezTo>
                  <a:pt x="237" y="224"/>
                  <a:pt x="236" y="222"/>
                  <a:pt x="236" y="223"/>
                </a:cubicBezTo>
                <a:cubicBezTo>
                  <a:pt x="235" y="224"/>
                  <a:pt x="236" y="224"/>
                  <a:pt x="236" y="224"/>
                </a:cubicBezTo>
                <a:cubicBezTo>
                  <a:pt x="236" y="224"/>
                  <a:pt x="236" y="225"/>
                  <a:pt x="236" y="225"/>
                </a:cubicBezTo>
                <a:cubicBezTo>
                  <a:pt x="235" y="224"/>
                  <a:pt x="235" y="225"/>
                  <a:pt x="235" y="226"/>
                </a:cubicBezTo>
                <a:cubicBezTo>
                  <a:pt x="235" y="227"/>
                  <a:pt x="235" y="227"/>
                  <a:pt x="235" y="227"/>
                </a:cubicBezTo>
                <a:cubicBezTo>
                  <a:pt x="234" y="227"/>
                  <a:pt x="233" y="227"/>
                  <a:pt x="233" y="229"/>
                </a:cubicBezTo>
                <a:cubicBezTo>
                  <a:pt x="233" y="229"/>
                  <a:pt x="233" y="229"/>
                  <a:pt x="233" y="229"/>
                </a:cubicBezTo>
                <a:cubicBezTo>
                  <a:pt x="232" y="229"/>
                  <a:pt x="232" y="230"/>
                  <a:pt x="231" y="230"/>
                </a:cubicBezTo>
                <a:cubicBezTo>
                  <a:pt x="231" y="230"/>
                  <a:pt x="231" y="229"/>
                  <a:pt x="232" y="229"/>
                </a:cubicBezTo>
                <a:cubicBezTo>
                  <a:pt x="232" y="228"/>
                  <a:pt x="232" y="227"/>
                  <a:pt x="231" y="227"/>
                </a:cubicBezTo>
                <a:cubicBezTo>
                  <a:pt x="230" y="228"/>
                  <a:pt x="230" y="226"/>
                  <a:pt x="230" y="226"/>
                </a:cubicBezTo>
                <a:cubicBezTo>
                  <a:pt x="230" y="225"/>
                  <a:pt x="230" y="224"/>
                  <a:pt x="231" y="223"/>
                </a:cubicBezTo>
                <a:cubicBezTo>
                  <a:pt x="229" y="224"/>
                  <a:pt x="228" y="226"/>
                  <a:pt x="227" y="226"/>
                </a:cubicBezTo>
                <a:cubicBezTo>
                  <a:pt x="226" y="227"/>
                  <a:pt x="224" y="229"/>
                  <a:pt x="223" y="230"/>
                </a:cubicBezTo>
                <a:cubicBezTo>
                  <a:pt x="222" y="231"/>
                  <a:pt x="221" y="232"/>
                  <a:pt x="220" y="234"/>
                </a:cubicBezTo>
                <a:cubicBezTo>
                  <a:pt x="220" y="235"/>
                  <a:pt x="220" y="235"/>
                  <a:pt x="220" y="235"/>
                </a:cubicBezTo>
                <a:cubicBezTo>
                  <a:pt x="219" y="234"/>
                  <a:pt x="219" y="235"/>
                  <a:pt x="218" y="236"/>
                </a:cubicBezTo>
                <a:cubicBezTo>
                  <a:pt x="217" y="237"/>
                  <a:pt x="217" y="238"/>
                  <a:pt x="216" y="238"/>
                </a:cubicBezTo>
                <a:cubicBezTo>
                  <a:pt x="216" y="239"/>
                  <a:pt x="215" y="240"/>
                  <a:pt x="215" y="241"/>
                </a:cubicBezTo>
                <a:cubicBezTo>
                  <a:pt x="214" y="242"/>
                  <a:pt x="214" y="243"/>
                  <a:pt x="213" y="244"/>
                </a:cubicBezTo>
                <a:cubicBezTo>
                  <a:pt x="213" y="245"/>
                  <a:pt x="212" y="246"/>
                  <a:pt x="212" y="246"/>
                </a:cubicBezTo>
                <a:cubicBezTo>
                  <a:pt x="211" y="247"/>
                  <a:pt x="211" y="248"/>
                  <a:pt x="212" y="248"/>
                </a:cubicBezTo>
                <a:cubicBezTo>
                  <a:pt x="213" y="249"/>
                  <a:pt x="213" y="248"/>
                  <a:pt x="213" y="249"/>
                </a:cubicBezTo>
                <a:cubicBezTo>
                  <a:pt x="214" y="251"/>
                  <a:pt x="215" y="251"/>
                  <a:pt x="216" y="250"/>
                </a:cubicBezTo>
                <a:cubicBezTo>
                  <a:pt x="217" y="250"/>
                  <a:pt x="217" y="250"/>
                  <a:pt x="217" y="249"/>
                </a:cubicBezTo>
                <a:cubicBezTo>
                  <a:pt x="216" y="247"/>
                  <a:pt x="217" y="247"/>
                  <a:pt x="218" y="247"/>
                </a:cubicBezTo>
                <a:cubicBezTo>
                  <a:pt x="218" y="246"/>
                  <a:pt x="219" y="246"/>
                  <a:pt x="220" y="246"/>
                </a:cubicBezTo>
                <a:cubicBezTo>
                  <a:pt x="219" y="245"/>
                  <a:pt x="222" y="245"/>
                  <a:pt x="220" y="243"/>
                </a:cubicBezTo>
                <a:cubicBezTo>
                  <a:pt x="221" y="242"/>
                  <a:pt x="220" y="239"/>
                  <a:pt x="221" y="238"/>
                </a:cubicBezTo>
                <a:cubicBezTo>
                  <a:pt x="222" y="238"/>
                  <a:pt x="222" y="235"/>
                  <a:pt x="224" y="237"/>
                </a:cubicBezTo>
                <a:cubicBezTo>
                  <a:pt x="225" y="236"/>
                  <a:pt x="225" y="239"/>
                  <a:pt x="226" y="238"/>
                </a:cubicBezTo>
                <a:cubicBezTo>
                  <a:pt x="226" y="237"/>
                  <a:pt x="227" y="237"/>
                  <a:pt x="227" y="237"/>
                </a:cubicBezTo>
                <a:cubicBezTo>
                  <a:pt x="227" y="236"/>
                  <a:pt x="227" y="237"/>
                  <a:pt x="226" y="237"/>
                </a:cubicBezTo>
                <a:cubicBezTo>
                  <a:pt x="226" y="237"/>
                  <a:pt x="225" y="236"/>
                  <a:pt x="225" y="236"/>
                </a:cubicBezTo>
                <a:cubicBezTo>
                  <a:pt x="225" y="235"/>
                  <a:pt x="226" y="236"/>
                  <a:pt x="226" y="236"/>
                </a:cubicBezTo>
                <a:close/>
                <a:moveTo>
                  <a:pt x="318" y="281"/>
                </a:moveTo>
                <a:cubicBezTo>
                  <a:pt x="318" y="281"/>
                  <a:pt x="318" y="282"/>
                  <a:pt x="318" y="282"/>
                </a:cubicBezTo>
                <a:cubicBezTo>
                  <a:pt x="320" y="282"/>
                  <a:pt x="320" y="282"/>
                  <a:pt x="319" y="280"/>
                </a:cubicBezTo>
                <a:cubicBezTo>
                  <a:pt x="318" y="281"/>
                  <a:pt x="318" y="281"/>
                  <a:pt x="318" y="281"/>
                </a:cubicBezTo>
                <a:close/>
                <a:moveTo>
                  <a:pt x="321" y="275"/>
                </a:moveTo>
                <a:cubicBezTo>
                  <a:pt x="321" y="275"/>
                  <a:pt x="321" y="274"/>
                  <a:pt x="320" y="274"/>
                </a:cubicBezTo>
                <a:cubicBezTo>
                  <a:pt x="320" y="274"/>
                  <a:pt x="319" y="273"/>
                  <a:pt x="319" y="274"/>
                </a:cubicBezTo>
                <a:cubicBezTo>
                  <a:pt x="319" y="274"/>
                  <a:pt x="319" y="275"/>
                  <a:pt x="319" y="276"/>
                </a:cubicBezTo>
                <a:cubicBezTo>
                  <a:pt x="319" y="277"/>
                  <a:pt x="320" y="277"/>
                  <a:pt x="319" y="277"/>
                </a:cubicBezTo>
                <a:cubicBezTo>
                  <a:pt x="318" y="277"/>
                  <a:pt x="319" y="277"/>
                  <a:pt x="318" y="278"/>
                </a:cubicBezTo>
                <a:cubicBezTo>
                  <a:pt x="318" y="278"/>
                  <a:pt x="319" y="279"/>
                  <a:pt x="319" y="280"/>
                </a:cubicBezTo>
                <a:cubicBezTo>
                  <a:pt x="320" y="280"/>
                  <a:pt x="320" y="280"/>
                  <a:pt x="320" y="279"/>
                </a:cubicBezTo>
                <a:cubicBezTo>
                  <a:pt x="320" y="279"/>
                  <a:pt x="320" y="278"/>
                  <a:pt x="320" y="278"/>
                </a:cubicBezTo>
                <a:cubicBezTo>
                  <a:pt x="321" y="277"/>
                  <a:pt x="320" y="276"/>
                  <a:pt x="321" y="275"/>
                </a:cubicBezTo>
                <a:close/>
                <a:moveTo>
                  <a:pt x="320" y="297"/>
                </a:moveTo>
                <a:cubicBezTo>
                  <a:pt x="319" y="297"/>
                  <a:pt x="319" y="297"/>
                  <a:pt x="319" y="297"/>
                </a:cubicBezTo>
                <a:cubicBezTo>
                  <a:pt x="319" y="298"/>
                  <a:pt x="318" y="298"/>
                  <a:pt x="318" y="299"/>
                </a:cubicBezTo>
                <a:cubicBezTo>
                  <a:pt x="317" y="299"/>
                  <a:pt x="316" y="299"/>
                  <a:pt x="316" y="300"/>
                </a:cubicBezTo>
                <a:cubicBezTo>
                  <a:pt x="316" y="301"/>
                  <a:pt x="315" y="301"/>
                  <a:pt x="315" y="302"/>
                </a:cubicBezTo>
                <a:cubicBezTo>
                  <a:pt x="315" y="303"/>
                  <a:pt x="315" y="304"/>
                  <a:pt x="314" y="303"/>
                </a:cubicBezTo>
                <a:cubicBezTo>
                  <a:pt x="314" y="304"/>
                  <a:pt x="313" y="304"/>
                  <a:pt x="314" y="304"/>
                </a:cubicBezTo>
                <a:cubicBezTo>
                  <a:pt x="314" y="305"/>
                  <a:pt x="315" y="304"/>
                  <a:pt x="314" y="305"/>
                </a:cubicBezTo>
                <a:cubicBezTo>
                  <a:pt x="314" y="305"/>
                  <a:pt x="314" y="306"/>
                  <a:pt x="313" y="306"/>
                </a:cubicBezTo>
                <a:cubicBezTo>
                  <a:pt x="313" y="305"/>
                  <a:pt x="314" y="305"/>
                  <a:pt x="313" y="304"/>
                </a:cubicBezTo>
                <a:cubicBezTo>
                  <a:pt x="313" y="305"/>
                  <a:pt x="313" y="305"/>
                  <a:pt x="313" y="305"/>
                </a:cubicBezTo>
                <a:cubicBezTo>
                  <a:pt x="313" y="305"/>
                  <a:pt x="312" y="306"/>
                  <a:pt x="312" y="306"/>
                </a:cubicBezTo>
                <a:cubicBezTo>
                  <a:pt x="312" y="306"/>
                  <a:pt x="312" y="307"/>
                  <a:pt x="311" y="307"/>
                </a:cubicBezTo>
                <a:cubicBezTo>
                  <a:pt x="310" y="308"/>
                  <a:pt x="310" y="310"/>
                  <a:pt x="309" y="310"/>
                </a:cubicBezTo>
                <a:cubicBezTo>
                  <a:pt x="309" y="311"/>
                  <a:pt x="308" y="311"/>
                  <a:pt x="308" y="311"/>
                </a:cubicBezTo>
                <a:cubicBezTo>
                  <a:pt x="308" y="312"/>
                  <a:pt x="309" y="312"/>
                  <a:pt x="309" y="312"/>
                </a:cubicBezTo>
                <a:cubicBezTo>
                  <a:pt x="310" y="311"/>
                  <a:pt x="311" y="311"/>
                  <a:pt x="311" y="311"/>
                </a:cubicBezTo>
                <a:cubicBezTo>
                  <a:pt x="312" y="310"/>
                  <a:pt x="313" y="310"/>
                  <a:pt x="313" y="310"/>
                </a:cubicBezTo>
                <a:cubicBezTo>
                  <a:pt x="315" y="310"/>
                  <a:pt x="316" y="310"/>
                  <a:pt x="316" y="308"/>
                </a:cubicBezTo>
                <a:cubicBezTo>
                  <a:pt x="317" y="307"/>
                  <a:pt x="317" y="306"/>
                  <a:pt x="318" y="305"/>
                </a:cubicBezTo>
                <a:cubicBezTo>
                  <a:pt x="319" y="304"/>
                  <a:pt x="319" y="304"/>
                  <a:pt x="320" y="303"/>
                </a:cubicBezTo>
                <a:cubicBezTo>
                  <a:pt x="320" y="302"/>
                  <a:pt x="320" y="302"/>
                  <a:pt x="321" y="301"/>
                </a:cubicBezTo>
                <a:cubicBezTo>
                  <a:pt x="321" y="300"/>
                  <a:pt x="322" y="299"/>
                  <a:pt x="322" y="298"/>
                </a:cubicBezTo>
                <a:cubicBezTo>
                  <a:pt x="322" y="298"/>
                  <a:pt x="322" y="297"/>
                  <a:pt x="322" y="296"/>
                </a:cubicBezTo>
                <a:cubicBezTo>
                  <a:pt x="323" y="296"/>
                  <a:pt x="323" y="296"/>
                  <a:pt x="323" y="295"/>
                </a:cubicBezTo>
                <a:cubicBezTo>
                  <a:pt x="323" y="295"/>
                  <a:pt x="323" y="295"/>
                  <a:pt x="323" y="294"/>
                </a:cubicBezTo>
                <a:cubicBezTo>
                  <a:pt x="324" y="294"/>
                  <a:pt x="324" y="294"/>
                  <a:pt x="324" y="294"/>
                </a:cubicBezTo>
                <a:cubicBezTo>
                  <a:pt x="324" y="293"/>
                  <a:pt x="324" y="293"/>
                  <a:pt x="324" y="292"/>
                </a:cubicBezTo>
                <a:cubicBezTo>
                  <a:pt x="324" y="291"/>
                  <a:pt x="325" y="290"/>
                  <a:pt x="325" y="290"/>
                </a:cubicBezTo>
                <a:cubicBezTo>
                  <a:pt x="324" y="290"/>
                  <a:pt x="324" y="292"/>
                  <a:pt x="324" y="292"/>
                </a:cubicBezTo>
                <a:cubicBezTo>
                  <a:pt x="323" y="292"/>
                  <a:pt x="323" y="292"/>
                  <a:pt x="322" y="293"/>
                </a:cubicBezTo>
                <a:cubicBezTo>
                  <a:pt x="322" y="293"/>
                  <a:pt x="322" y="294"/>
                  <a:pt x="322" y="295"/>
                </a:cubicBezTo>
                <a:cubicBezTo>
                  <a:pt x="321" y="295"/>
                  <a:pt x="320" y="295"/>
                  <a:pt x="320" y="297"/>
                </a:cubicBezTo>
                <a:cubicBezTo>
                  <a:pt x="320" y="297"/>
                  <a:pt x="320" y="297"/>
                  <a:pt x="320" y="297"/>
                </a:cubicBezTo>
                <a:close/>
                <a:moveTo>
                  <a:pt x="319" y="280"/>
                </a:moveTo>
                <a:cubicBezTo>
                  <a:pt x="319" y="280"/>
                  <a:pt x="319" y="280"/>
                  <a:pt x="319" y="280"/>
                </a:cubicBezTo>
                <a:cubicBezTo>
                  <a:pt x="319" y="280"/>
                  <a:pt x="319" y="280"/>
                  <a:pt x="319" y="280"/>
                </a:cubicBezTo>
                <a:cubicBezTo>
                  <a:pt x="319" y="280"/>
                  <a:pt x="319" y="280"/>
                  <a:pt x="319" y="280"/>
                </a:cubicBezTo>
                <a:cubicBezTo>
                  <a:pt x="319" y="280"/>
                  <a:pt x="319" y="280"/>
                  <a:pt x="319" y="280"/>
                </a:cubicBezTo>
                <a:close/>
                <a:moveTo>
                  <a:pt x="317" y="257"/>
                </a:moveTo>
                <a:cubicBezTo>
                  <a:pt x="317" y="257"/>
                  <a:pt x="317" y="258"/>
                  <a:pt x="317" y="259"/>
                </a:cubicBezTo>
                <a:cubicBezTo>
                  <a:pt x="317" y="259"/>
                  <a:pt x="317" y="259"/>
                  <a:pt x="318" y="260"/>
                </a:cubicBezTo>
                <a:cubicBezTo>
                  <a:pt x="318" y="260"/>
                  <a:pt x="318" y="261"/>
                  <a:pt x="318" y="261"/>
                </a:cubicBezTo>
                <a:cubicBezTo>
                  <a:pt x="319" y="261"/>
                  <a:pt x="319" y="261"/>
                  <a:pt x="318" y="261"/>
                </a:cubicBezTo>
                <a:cubicBezTo>
                  <a:pt x="318" y="261"/>
                  <a:pt x="318" y="262"/>
                  <a:pt x="318" y="262"/>
                </a:cubicBezTo>
                <a:cubicBezTo>
                  <a:pt x="318" y="262"/>
                  <a:pt x="318" y="263"/>
                  <a:pt x="319" y="263"/>
                </a:cubicBezTo>
                <a:cubicBezTo>
                  <a:pt x="319" y="264"/>
                  <a:pt x="319" y="264"/>
                  <a:pt x="319" y="264"/>
                </a:cubicBezTo>
                <a:cubicBezTo>
                  <a:pt x="319" y="264"/>
                  <a:pt x="319" y="265"/>
                  <a:pt x="319" y="265"/>
                </a:cubicBezTo>
                <a:cubicBezTo>
                  <a:pt x="319" y="265"/>
                  <a:pt x="320" y="266"/>
                  <a:pt x="321" y="266"/>
                </a:cubicBezTo>
                <a:cubicBezTo>
                  <a:pt x="321" y="266"/>
                  <a:pt x="321" y="266"/>
                  <a:pt x="321" y="266"/>
                </a:cubicBezTo>
                <a:cubicBezTo>
                  <a:pt x="320" y="265"/>
                  <a:pt x="319" y="264"/>
                  <a:pt x="321" y="264"/>
                </a:cubicBezTo>
                <a:cubicBezTo>
                  <a:pt x="322" y="264"/>
                  <a:pt x="322" y="263"/>
                  <a:pt x="321" y="263"/>
                </a:cubicBezTo>
                <a:cubicBezTo>
                  <a:pt x="321" y="263"/>
                  <a:pt x="321" y="262"/>
                  <a:pt x="321" y="262"/>
                </a:cubicBezTo>
                <a:cubicBezTo>
                  <a:pt x="322" y="261"/>
                  <a:pt x="322" y="259"/>
                  <a:pt x="322" y="258"/>
                </a:cubicBezTo>
                <a:cubicBezTo>
                  <a:pt x="321" y="258"/>
                  <a:pt x="321" y="259"/>
                  <a:pt x="319" y="259"/>
                </a:cubicBezTo>
                <a:cubicBezTo>
                  <a:pt x="320" y="258"/>
                  <a:pt x="321" y="258"/>
                  <a:pt x="321" y="257"/>
                </a:cubicBezTo>
                <a:cubicBezTo>
                  <a:pt x="321" y="257"/>
                  <a:pt x="321" y="257"/>
                  <a:pt x="321" y="257"/>
                </a:cubicBezTo>
                <a:cubicBezTo>
                  <a:pt x="323" y="258"/>
                  <a:pt x="322" y="257"/>
                  <a:pt x="322" y="256"/>
                </a:cubicBezTo>
                <a:cubicBezTo>
                  <a:pt x="322" y="256"/>
                  <a:pt x="322" y="255"/>
                  <a:pt x="321" y="254"/>
                </a:cubicBezTo>
                <a:cubicBezTo>
                  <a:pt x="321" y="254"/>
                  <a:pt x="320" y="253"/>
                  <a:pt x="321" y="253"/>
                </a:cubicBezTo>
                <a:cubicBezTo>
                  <a:pt x="321" y="253"/>
                  <a:pt x="322" y="254"/>
                  <a:pt x="322" y="253"/>
                </a:cubicBezTo>
                <a:cubicBezTo>
                  <a:pt x="321" y="253"/>
                  <a:pt x="322" y="252"/>
                  <a:pt x="321" y="252"/>
                </a:cubicBezTo>
                <a:cubicBezTo>
                  <a:pt x="320" y="251"/>
                  <a:pt x="320" y="251"/>
                  <a:pt x="320" y="251"/>
                </a:cubicBezTo>
                <a:cubicBezTo>
                  <a:pt x="320" y="250"/>
                  <a:pt x="319" y="250"/>
                  <a:pt x="319" y="250"/>
                </a:cubicBezTo>
                <a:cubicBezTo>
                  <a:pt x="318" y="250"/>
                  <a:pt x="318" y="251"/>
                  <a:pt x="318" y="251"/>
                </a:cubicBezTo>
                <a:cubicBezTo>
                  <a:pt x="318" y="252"/>
                  <a:pt x="318" y="253"/>
                  <a:pt x="318" y="254"/>
                </a:cubicBezTo>
                <a:cubicBezTo>
                  <a:pt x="318" y="255"/>
                  <a:pt x="318" y="256"/>
                  <a:pt x="317" y="257"/>
                </a:cubicBezTo>
                <a:close/>
                <a:moveTo>
                  <a:pt x="201" y="255"/>
                </a:moveTo>
                <a:cubicBezTo>
                  <a:pt x="201" y="256"/>
                  <a:pt x="202" y="256"/>
                  <a:pt x="203" y="255"/>
                </a:cubicBezTo>
                <a:cubicBezTo>
                  <a:pt x="203" y="255"/>
                  <a:pt x="203" y="255"/>
                  <a:pt x="204" y="256"/>
                </a:cubicBezTo>
                <a:cubicBezTo>
                  <a:pt x="205" y="256"/>
                  <a:pt x="206" y="257"/>
                  <a:pt x="207" y="258"/>
                </a:cubicBezTo>
                <a:cubicBezTo>
                  <a:pt x="206" y="256"/>
                  <a:pt x="206" y="254"/>
                  <a:pt x="206" y="253"/>
                </a:cubicBezTo>
                <a:cubicBezTo>
                  <a:pt x="206" y="253"/>
                  <a:pt x="206" y="252"/>
                  <a:pt x="207" y="252"/>
                </a:cubicBezTo>
                <a:cubicBezTo>
                  <a:pt x="208" y="252"/>
                  <a:pt x="207" y="253"/>
                  <a:pt x="207" y="254"/>
                </a:cubicBezTo>
                <a:cubicBezTo>
                  <a:pt x="208" y="252"/>
                  <a:pt x="208" y="251"/>
                  <a:pt x="208" y="249"/>
                </a:cubicBezTo>
                <a:cubicBezTo>
                  <a:pt x="208" y="248"/>
                  <a:pt x="207" y="246"/>
                  <a:pt x="207" y="245"/>
                </a:cubicBezTo>
                <a:cubicBezTo>
                  <a:pt x="208" y="244"/>
                  <a:pt x="208" y="243"/>
                  <a:pt x="207" y="241"/>
                </a:cubicBezTo>
                <a:cubicBezTo>
                  <a:pt x="207" y="240"/>
                  <a:pt x="207" y="240"/>
                  <a:pt x="208" y="239"/>
                </a:cubicBezTo>
                <a:cubicBezTo>
                  <a:pt x="208" y="239"/>
                  <a:pt x="208" y="238"/>
                  <a:pt x="208" y="238"/>
                </a:cubicBezTo>
                <a:cubicBezTo>
                  <a:pt x="207" y="237"/>
                  <a:pt x="207" y="237"/>
                  <a:pt x="207" y="237"/>
                </a:cubicBezTo>
                <a:cubicBezTo>
                  <a:pt x="206" y="237"/>
                  <a:pt x="206" y="238"/>
                  <a:pt x="206" y="239"/>
                </a:cubicBezTo>
                <a:cubicBezTo>
                  <a:pt x="206" y="239"/>
                  <a:pt x="207" y="240"/>
                  <a:pt x="206" y="241"/>
                </a:cubicBezTo>
                <a:cubicBezTo>
                  <a:pt x="206" y="241"/>
                  <a:pt x="205" y="239"/>
                  <a:pt x="205" y="240"/>
                </a:cubicBezTo>
                <a:cubicBezTo>
                  <a:pt x="205" y="242"/>
                  <a:pt x="203" y="241"/>
                  <a:pt x="203" y="243"/>
                </a:cubicBezTo>
                <a:cubicBezTo>
                  <a:pt x="202" y="244"/>
                  <a:pt x="202" y="246"/>
                  <a:pt x="202" y="247"/>
                </a:cubicBezTo>
                <a:cubicBezTo>
                  <a:pt x="202" y="248"/>
                  <a:pt x="201" y="249"/>
                  <a:pt x="201" y="250"/>
                </a:cubicBezTo>
                <a:cubicBezTo>
                  <a:pt x="202" y="251"/>
                  <a:pt x="201" y="251"/>
                  <a:pt x="201" y="251"/>
                </a:cubicBezTo>
                <a:cubicBezTo>
                  <a:pt x="201" y="251"/>
                  <a:pt x="201" y="251"/>
                  <a:pt x="201" y="250"/>
                </a:cubicBezTo>
                <a:cubicBezTo>
                  <a:pt x="201" y="250"/>
                  <a:pt x="201" y="250"/>
                  <a:pt x="200" y="249"/>
                </a:cubicBezTo>
                <a:cubicBezTo>
                  <a:pt x="200" y="250"/>
                  <a:pt x="200" y="250"/>
                  <a:pt x="200" y="251"/>
                </a:cubicBezTo>
                <a:cubicBezTo>
                  <a:pt x="200" y="252"/>
                  <a:pt x="200" y="253"/>
                  <a:pt x="200" y="253"/>
                </a:cubicBezTo>
                <a:cubicBezTo>
                  <a:pt x="200" y="255"/>
                  <a:pt x="200" y="255"/>
                  <a:pt x="201" y="255"/>
                </a:cubicBezTo>
                <a:close/>
                <a:moveTo>
                  <a:pt x="237" y="242"/>
                </a:moveTo>
                <a:cubicBezTo>
                  <a:pt x="236" y="242"/>
                  <a:pt x="236" y="241"/>
                  <a:pt x="236" y="241"/>
                </a:cubicBezTo>
                <a:cubicBezTo>
                  <a:pt x="236" y="242"/>
                  <a:pt x="236" y="242"/>
                  <a:pt x="236" y="242"/>
                </a:cubicBezTo>
                <a:cubicBezTo>
                  <a:pt x="236" y="243"/>
                  <a:pt x="236" y="243"/>
                  <a:pt x="237" y="244"/>
                </a:cubicBezTo>
                <a:cubicBezTo>
                  <a:pt x="237" y="244"/>
                  <a:pt x="237" y="243"/>
                  <a:pt x="237" y="243"/>
                </a:cubicBezTo>
                <a:cubicBezTo>
                  <a:pt x="237" y="243"/>
                  <a:pt x="237" y="242"/>
                  <a:pt x="238" y="242"/>
                </a:cubicBezTo>
                <a:cubicBezTo>
                  <a:pt x="237" y="242"/>
                  <a:pt x="237" y="243"/>
                  <a:pt x="237" y="242"/>
                </a:cubicBezTo>
                <a:close/>
                <a:moveTo>
                  <a:pt x="305" y="151"/>
                </a:moveTo>
                <a:cubicBezTo>
                  <a:pt x="305" y="151"/>
                  <a:pt x="304" y="151"/>
                  <a:pt x="304" y="151"/>
                </a:cubicBezTo>
                <a:cubicBezTo>
                  <a:pt x="305" y="151"/>
                  <a:pt x="305" y="151"/>
                  <a:pt x="305" y="151"/>
                </a:cubicBezTo>
                <a:cubicBezTo>
                  <a:pt x="305" y="151"/>
                  <a:pt x="305" y="151"/>
                  <a:pt x="305" y="151"/>
                </a:cubicBezTo>
                <a:close/>
                <a:moveTo>
                  <a:pt x="254" y="202"/>
                </a:moveTo>
                <a:cubicBezTo>
                  <a:pt x="255" y="203"/>
                  <a:pt x="256" y="201"/>
                  <a:pt x="257" y="200"/>
                </a:cubicBezTo>
                <a:cubicBezTo>
                  <a:pt x="256" y="200"/>
                  <a:pt x="255" y="200"/>
                  <a:pt x="254" y="201"/>
                </a:cubicBezTo>
                <a:cubicBezTo>
                  <a:pt x="253" y="201"/>
                  <a:pt x="254" y="202"/>
                  <a:pt x="254" y="202"/>
                </a:cubicBezTo>
                <a:close/>
                <a:moveTo>
                  <a:pt x="331" y="240"/>
                </a:moveTo>
                <a:cubicBezTo>
                  <a:pt x="330" y="239"/>
                  <a:pt x="330" y="239"/>
                  <a:pt x="329" y="240"/>
                </a:cubicBezTo>
                <a:cubicBezTo>
                  <a:pt x="329" y="239"/>
                  <a:pt x="329" y="238"/>
                  <a:pt x="328" y="238"/>
                </a:cubicBezTo>
                <a:cubicBezTo>
                  <a:pt x="327" y="237"/>
                  <a:pt x="327" y="237"/>
                  <a:pt x="327" y="237"/>
                </a:cubicBezTo>
                <a:cubicBezTo>
                  <a:pt x="327" y="235"/>
                  <a:pt x="326" y="234"/>
                  <a:pt x="325" y="233"/>
                </a:cubicBezTo>
                <a:cubicBezTo>
                  <a:pt x="325" y="233"/>
                  <a:pt x="325" y="232"/>
                  <a:pt x="324" y="232"/>
                </a:cubicBezTo>
                <a:cubicBezTo>
                  <a:pt x="325" y="232"/>
                  <a:pt x="325" y="232"/>
                  <a:pt x="324" y="231"/>
                </a:cubicBezTo>
                <a:cubicBezTo>
                  <a:pt x="324" y="231"/>
                  <a:pt x="323" y="231"/>
                  <a:pt x="323" y="231"/>
                </a:cubicBezTo>
                <a:cubicBezTo>
                  <a:pt x="322" y="231"/>
                  <a:pt x="322" y="231"/>
                  <a:pt x="322" y="231"/>
                </a:cubicBezTo>
                <a:cubicBezTo>
                  <a:pt x="322" y="231"/>
                  <a:pt x="322" y="231"/>
                  <a:pt x="322" y="231"/>
                </a:cubicBezTo>
                <a:cubicBezTo>
                  <a:pt x="323" y="230"/>
                  <a:pt x="323" y="230"/>
                  <a:pt x="321" y="229"/>
                </a:cubicBezTo>
                <a:cubicBezTo>
                  <a:pt x="321" y="229"/>
                  <a:pt x="321" y="228"/>
                  <a:pt x="321" y="228"/>
                </a:cubicBezTo>
                <a:cubicBezTo>
                  <a:pt x="321" y="226"/>
                  <a:pt x="318" y="225"/>
                  <a:pt x="316" y="224"/>
                </a:cubicBezTo>
                <a:cubicBezTo>
                  <a:pt x="316" y="223"/>
                  <a:pt x="315" y="223"/>
                  <a:pt x="315" y="223"/>
                </a:cubicBezTo>
                <a:cubicBezTo>
                  <a:pt x="314" y="221"/>
                  <a:pt x="312" y="220"/>
                  <a:pt x="309" y="219"/>
                </a:cubicBezTo>
                <a:cubicBezTo>
                  <a:pt x="307" y="219"/>
                  <a:pt x="306" y="218"/>
                  <a:pt x="305" y="217"/>
                </a:cubicBezTo>
                <a:cubicBezTo>
                  <a:pt x="305" y="217"/>
                  <a:pt x="306" y="217"/>
                  <a:pt x="307" y="217"/>
                </a:cubicBezTo>
                <a:cubicBezTo>
                  <a:pt x="306" y="217"/>
                  <a:pt x="305" y="216"/>
                  <a:pt x="304" y="216"/>
                </a:cubicBezTo>
                <a:cubicBezTo>
                  <a:pt x="303" y="215"/>
                  <a:pt x="302" y="215"/>
                  <a:pt x="301" y="214"/>
                </a:cubicBezTo>
                <a:cubicBezTo>
                  <a:pt x="301" y="215"/>
                  <a:pt x="302" y="215"/>
                  <a:pt x="301" y="216"/>
                </a:cubicBezTo>
                <a:cubicBezTo>
                  <a:pt x="300" y="216"/>
                  <a:pt x="300" y="215"/>
                  <a:pt x="299" y="215"/>
                </a:cubicBezTo>
                <a:cubicBezTo>
                  <a:pt x="299" y="215"/>
                  <a:pt x="299" y="214"/>
                  <a:pt x="300" y="214"/>
                </a:cubicBezTo>
                <a:cubicBezTo>
                  <a:pt x="301" y="214"/>
                  <a:pt x="300" y="214"/>
                  <a:pt x="300" y="214"/>
                </a:cubicBezTo>
                <a:cubicBezTo>
                  <a:pt x="299" y="214"/>
                  <a:pt x="299" y="214"/>
                  <a:pt x="298" y="213"/>
                </a:cubicBezTo>
                <a:cubicBezTo>
                  <a:pt x="298" y="213"/>
                  <a:pt x="297" y="213"/>
                  <a:pt x="296" y="213"/>
                </a:cubicBezTo>
                <a:cubicBezTo>
                  <a:pt x="296" y="213"/>
                  <a:pt x="295" y="213"/>
                  <a:pt x="295" y="213"/>
                </a:cubicBezTo>
                <a:cubicBezTo>
                  <a:pt x="294" y="212"/>
                  <a:pt x="293" y="211"/>
                  <a:pt x="291" y="211"/>
                </a:cubicBezTo>
                <a:cubicBezTo>
                  <a:pt x="291" y="211"/>
                  <a:pt x="291" y="212"/>
                  <a:pt x="290" y="211"/>
                </a:cubicBezTo>
                <a:cubicBezTo>
                  <a:pt x="290" y="210"/>
                  <a:pt x="289" y="211"/>
                  <a:pt x="288" y="211"/>
                </a:cubicBezTo>
                <a:cubicBezTo>
                  <a:pt x="287" y="210"/>
                  <a:pt x="286" y="210"/>
                  <a:pt x="286" y="210"/>
                </a:cubicBezTo>
                <a:cubicBezTo>
                  <a:pt x="285" y="210"/>
                  <a:pt x="284" y="210"/>
                  <a:pt x="283" y="211"/>
                </a:cubicBezTo>
                <a:cubicBezTo>
                  <a:pt x="284" y="211"/>
                  <a:pt x="284" y="211"/>
                  <a:pt x="285" y="212"/>
                </a:cubicBezTo>
                <a:cubicBezTo>
                  <a:pt x="285" y="212"/>
                  <a:pt x="286" y="212"/>
                  <a:pt x="287" y="212"/>
                </a:cubicBezTo>
                <a:cubicBezTo>
                  <a:pt x="288" y="212"/>
                  <a:pt x="287" y="213"/>
                  <a:pt x="288" y="213"/>
                </a:cubicBezTo>
                <a:cubicBezTo>
                  <a:pt x="289" y="213"/>
                  <a:pt x="290" y="214"/>
                  <a:pt x="291" y="215"/>
                </a:cubicBezTo>
                <a:cubicBezTo>
                  <a:pt x="292" y="215"/>
                  <a:pt x="293" y="216"/>
                  <a:pt x="295" y="215"/>
                </a:cubicBezTo>
                <a:cubicBezTo>
                  <a:pt x="295" y="216"/>
                  <a:pt x="294" y="216"/>
                  <a:pt x="294" y="216"/>
                </a:cubicBezTo>
                <a:cubicBezTo>
                  <a:pt x="295" y="218"/>
                  <a:pt x="298" y="217"/>
                  <a:pt x="300" y="218"/>
                </a:cubicBezTo>
                <a:cubicBezTo>
                  <a:pt x="300" y="219"/>
                  <a:pt x="299" y="217"/>
                  <a:pt x="299" y="218"/>
                </a:cubicBezTo>
                <a:cubicBezTo>
                  <a:pt x="298" y="219"/>
                  <a:pt x="299" y="219"/>
                  <a:pt x="300" y="219"/>
                </a:cubicBezTo>
                <a:cubicBezTo>
                  <a:pt x="300" y="220"/>
                  <a:pt x="301" y="219"/>
                  <a:pt x="301" y="220"/>
                </a:cubicBezTo>
                <a:cubicBezTo>
                  <a:pt x="301" y="221"/>
                  <a:pt x="303" y="222"/>
                  <a:pt x="303" y="222"/>
                </a:cubicBezTo>
                <a:cubicBezTo>
                  <a:pt x="304" y="223"/>
                  <a:pt x="304" y="223"/>
                  <a:pt x="305" y="223"/>
                </a:cubicBezTo>
                <a:cubicBezTo>
                  <a:pt x="305" y="223"/>
                  <a:pt x="306" y="223"/>
                  <a:pt x="306" y="223"/>
                </a:cubicBezTo>
                <a:cubicBezTo>
                  <a:pt x="307" y="223"/>
                  <a:pt x="307" y="223"/>
                  <a:pt x="307" y="223"/>
                </a:cubicBezTo>
                <a:cubicBezTo>
                  <a:pt x="307" y="224"/>
                  <a:pt x="307" y="224"/>
                  <a:pt x="306" y="224"/>
                </a:cubicBezTo>
                <a:cubicBezTo>
                  <a:pt x="305" y="224"/>
                  <a:pt x="306" y="225"/>
                  <a:pt x="306" y="225"/>
                </a:cubicBezTo>
                <a:cubicBezTo>
                  <a:pt x="308" y="224"/>
                  <a:pt x="307" y="225"/>
                  <a:pt x="308" y="226"/>
                </a:cubicBezTo>
                <a:cubicBezTo>
                  <a:pt x="308" y="226"/>
                  <a:pt x="309" y="227"/>
                  <a:pt x="309" y="228"/>
                </a:cubicBezTo>
                <a:cubicBezTo>
                  <a:pt x="310" y="228"/>
                  <a:pt x="311" y="229"/>
                  <a:pt x="312" y="229"/>
                </a:cubicBezTo>
                <a:cubicBezTo>
                  <a:pt x="313" y="229"/>
                  <a:pt x="314" y="229"/>
                  <a:pt x="313" y="229"/>
                </a:cubicBezTo>
                <a:cubicBezTo>
                  <a:pt x="313" y="230"/>
                  <a:pt x="313" y="231"/>
                  <a:pt x="313" y="231"/>
                </a:cubicBezTo>
                <a:cubicBezTo>
                  <a:pt x="313" y="232"/>
                  <a:pt x="314" y="232"/>
                  <a:pt x="314" y="232"/>
                </a:cubicBezTo>
                <a:cubicBezTo>
                  <a:pt x="314" y="232"/>
                  <a:pt x="314" y="232"/>
                  <a:pt x="314" y="233"/>
                </a:cubicBezTo>
                <a:cubicBezTo>
                  <a:pt x="315" y="234"/>
                  <a:pt x="316" y="236"/>
                  <a:pt x="318" y="236"/>
                </a:cubicBezTo>
                <a:cubicBezTo>
                  <a:pt x="319" y="237"/>
                  <a:pt x="320" y="237"/>
                  <a:pt x="319" y="238"/>
                </a:cubicBezTo>
                <a:cubicBezTo>
                  <a:pt x="318" y="238"/>
                  <a:pt x="319" y="239"/>
                  <a:pt x="319" y="239"/>
                </a:cubicBezTo>
                <a:cubicBezTo>
                  <a:pt x="320" y="240"/>
                  <a:pt x="320" y="241"/>
                  <a:pt x="321" y="242"/>
                </a:cubicBezTo>
                <a:cubicBezTo>
                  <a:pt x="322" y="243"/>
                  <a:pt x="323" y="244"/>
                  <a:pt x="324" y="244"/>
                </a:cubicBezTo>
                <a:cubicBezTo>
                  <a:pt x="325" y="245"/>
                  <a:pt x="325" y="246"/>
                  <a:pt x="324" y="247"/>
                </a:cubicBezTo>
                <a:cubicBezTo>
                  <a:pt x="325" y="246"/>
                  <a:pt x="325" y="246"/>
                  <a:pt x="325" y="246"/>
                </a:cubicBezTo>
                <a:cubicBezTo>
                  <a:pt x="326" y="247"/>
                  <a:pt x="327" y="246"/>
                  <a:pt x="327" y="246"/>
                </a:cubicBezTo>
                <a:cubicBezTo>
                  <a:pt x="328" y="246"/>
                  <a:pt x="328" y="246"/>
                  <a:pt x="328" y="245"/>
                </a:cubicBezTo>
                <a:cubicBezTo>
                  <a:pt x="327" y="244"/>
                  <a:pt x="327" y="244"/>
                  <a:pt x="327" y="243"/>
                </a:cubicBezTo>
                <a:cubicBezTo>
                  <a:pt x="327" y="243"/>
                  <a:pt x="327" y="243"/>
                  <a:pt x="327" y="243"/>
                </a:cubicBezTo>
                <a:cubicBezTo>
                  <a:pt x="328" y="243"/>
                  <a:pt x="328" y="244"/>
                  <a:pt x="329" y="244"/>
                </a:cubicBezTo>
                <a:cubicBezTo>
                  <a:pt x="329" y="244"/>
                  <a:pt x="330" y="245"/>
                  <a:pt x="330" y="244"/>
                </a:cubicBezTo>
                <a:cubicBezTo>
                  <a:pt x="331" y="244"/>
                  <a:pt x="331" y="244"/>
                  <a:pt x="331" y="244"/>
                </a:cubicBezTo>
                <a:cubicBezTo>
                  <a:pt x="332" y="245"/>
                  <a:pt x="333" y="247"/>
                  <a:pt x="333" y="249"/>
                </a:cubicBezTo>
                <a:cubicBezTo>
                  <a:pt x="333" y="250"/>
                  <a:pt x="334" y="252"/>
                  <a:pt x="334" y="253"/>
                </a:cubicBezTo>
                <a:cubicBezTo>
                  <a:pt x="334" y="253"/>
                  <a:pt x="334" y="253"/>
                  <a:pt x="333" y="253"/>
                </a:cubicBezTo>
                <a:cubicBezTo>
                  <a:pt x="333" y="253"/>
                  <a:pt x="333" y="252"/>
                  <a:pt x="333" y="252"/>
                </a:cubicBezTo>
                <a:cubicBezTo>
                  <a:pt x="332" y="251"/>
                  <a:pt x="332" y="251"/>
                  <a:pt x="332" y="251"/>
                </a:cubicBezTo>
                <a:cubicBezTo>
                  <a:pt x="332" y="250"/>
                  <a:pt x="332" y="250"/>
                  <a:pt x="332" y="249"/>
                </a:cubicBezTo>
                <a:cubicBezTo>
                  <a:pt x="332" y="248"/>
                  <a:pt x="331" y="248"/>
                  <a:pt x="330" y="248"/>
                </a:cubicBezTo>
                <a:cubicBezTo>
                  <a:pt x="330" y="247"/>
                  <a:pt x="330" y="247"/>
                  <a:pt x="330" y="247"/>
                </a:cubicBezTo>
                <a:cubicBezTo>
                  <a:pt x="332" y="247"/>
                  <a:pt x="330" y="246"/>
                  <a:pt x="330" y="245"/>
                </a:cubicBezTo>
                <a:cubicBezTo>
                  <a:pt x="329" y="246"/>
                  <a:pt x="329" y="246"/>
                  <a:pt x="329" y="247"/>
                </a:cubicBezTo>
                <a:cubicBezTo>
                  <a:pt x="330" y="248"/>
                  <a:pt x="330" y="249"/>
                  <a:pt x="330" y="250"/>
                </a:cubicBezTo>
                <a:cubicBezTo>
                  <a:pt x="331" y="251"/>
                  <a:pt x="331" y="252"/>
                  <a:pt x="331" y="253"/>
                </a:cubicBezTo>
                <a:cubicBezTo>
                  <a:pt x="331" y="253"/>
                  <a:pt x="331" y="253"/>
                  <a:pt x="330" y="253"/>
                </a:cubicBezTo>
                <a:cubicBezTo>
                  <a:pt x="331" y="253"/>
                  <a:pt x="330" y="254"/>
                  <a:pt x="331" y="254"/>
                </a:cubicBezTo>
                <a:cubicBezTo>
                  <a:pt x="331" y="254"/>
                  <a:pt x="331" y="254"/>
                  <a:pt x="331" y="254"/>
                </a:cubicBezTo>
                <a:cubicBezTo>
                  <a:pt x="331" y="256"/>
                  <a:pt x="331" y="258"/>
                  <a:pt x="332" y="259"/>
                </a:cubicBezTo>
                <a:cubicBezTo>
                  <a:pt x="331" y="259"/>
                  <a:pt x="331" y="259"/>
                  <a:pt x="331" y="260"/>
                </a:cubicBezTo>
                <a:cubicBezTo>
                  <a:pt x="330" y="259"/>
                  <a:pt x="330" y="259"/>
                  <a:pt x="330" y="258"/>
                </a:cubicBezTo>
                <a:cubicBezTo>
                  <a:pt x="329" y="257"/>
                  <a:pt x="330" y="256"/>
                  <a:pt x="328" y="255"/>
                </a:cubicBezTo>
                <a:cubicBezTo>
                  <a:pt x="328" y="256"/>
                  <a:pt x="328" y="256"/>
                  <a:pt x="328" y="257"/>
                </a:cubicBezTo>
                <a:cubicBezTo>
                  <a:pt x="328" y="257"/>
                  <a:pt x="329" y="257"/>
                  <a:pt x="329" y="258"/>
                </a:cubicBezTo>
                <a:cubicBezTo>
                  <a:pt x="329" y="259"/>
                  <a:pt x="329" y="260"/>
                  <a:pt x="329" y="260"/>
                </a:cubicBezTo>
                <a:cubicBezTo>
                  <a:pt x="329" y="261"/>
                  <a:pt x="329" y="261"/>
                  <a:pt x="330" y="261"/>
                </a:cubicBezTo>
                <a:cubicBezTo>
                  <a:pt x="330" y="261"/>
                  <a:pt x="331" y="261"/>
                  <a:pt x="331" y="261"/>
                </a:cubicBezTo>
                <a:cubicBezTo>
                  <a:pt x="331" y="260"/>
                  <a:pt x="331" y="260"/>
                  <a:pt x="331" y="260"/>
                </a:cubicBezTo>
                <a:cubicBezTo>
                  <a:pt x="331" y="260"/>
                  <a:pt x="331" y="260"/>
                  <a:pt x="332" y="260"/>
                </a:cubicBezTo>
                <a:cubicBezTo>
                  <a:pt x="332" y="261"/>
                  <a:pt x="332" y="261"/>
                  <a:pt x="332" y="262"/>
                </a:cubicBezTo>
                <a:cubicBezTo>
                  <a:pt x="331" y="262"/>
                  <a:pt x="331" y="262"/>
                  <a:pt x="330" y="263"/>
                </a:cubicBezTo>
                <a:cubicBezTo>
                  <a:pt x="331" y="263"/>
                  <a:pt x="331" y="263"/>
                  <a:pt x="332" y="263"/>
                </a:cubicBezTo>
                <a:cubicBezTo>
                  <a:pt x="332" y="264"/>
                  <a:pt x="332" y="264"/>
                  <a:pt x="332" y="265"/>
                </a:cubicBezTo>
                <a:cubicBezTo>
                  <a:pt x="332" y="265"/>
                  <a:pt x="332" y="265"/>
                  <a:pt x="332" y="265"/>
                </a:cubicBezTo>
                <a:cubicBezTo>
                  <a:pt x="331" y="265"/>
                  <a:pt x="331" y="265"/>
                  <a:pt x="331" y="266"/>
                </a:cubicBezTo>
                <a:cubicBezTo>
                  <a:pt x="331" y="267"/>
                  <a:pt x="329" y="267"/>
                  <a:pt x="329" y="268"/>
                </a:cubicBezTo>
                <a:cubicBezTo>
                  <a:pt x="328" y="269"/>
                  <a:pt x="330" y="270"/>
                  <a:pt x="329" y="271"/>
                </a:cubicBezTo>
                <a:cubicBezTo>
                  <a:pt x="329" y="271"/>
                  <a:pt x="329" y="270"/>
                  <a:pt x="328" y="270"/>
                </a:cubicBezTo>
                <a:cubicBezTo>
                  <a:pt x="328" y="270"/>
                  <a:pt x="328" y="270"/>
                  <a:pt x="328" y="271"/>
                </a:cubicBezTo>
                <a:cubicBezTo>
                  <a:pt x="328" y="270"/>
                  <a:pt x="327" y="270"/>
                  <a:pt x="328" y="269"/>
                </a:cubicBezTo>
                <a:cubicBezTo>
                  <a:pt x="329" y="269"/>
                  <a:pt x="329" y="269"/>
                  <a:pt x="329" y="269"/>
                </a:cubicBezTo>
                <a:cubicBezTo>
                  <a:pt x="327" y="268"/>
                  <a:pt x="326" y="269"/>
                  <a:pt x="327" y="270"/>
                </a:cubicBezTo>
                <a:cubicBezTo>
                  <a:pt x="327" y="271"/>
                  <a:pt x="327" y="271"/>
                  <a:pt x="327" y="271"/>
                </a:cubicBezTo>
                <a:cubicBezTo>
                  <a:pt x="326" y="272"/>
                  <a:pt x="326" y="272"/>
                  <a:pt x="326" y="272"/>
                </a:cubicBezTo>
                <a:cubicBezTo>
                  <a:pt x="326" y="272"/>
                  <a:pt x="326" y="272"/>
                  <a:pt x="326" y="272"/>
                </a:cubicBezTo>
                <a:cubicBezTo>
                  <a:pt x="326" y="271"/>
                  <a:pt x="327" y="270"/>
                  <a:pt x="325" y="268"/>
                </a:cubicBezTo>
                <a:cubicBezTo>
                  <a:pt x="325" y="268"/>
                  <a:pt x="325" y="268"/>
                  <a:pt x="325" y="268"/>
                </a:cubicBezTo>
                <a:cubicBezTo>
                  <a:pt x="327" y="269"/>
                  <a:pt x="326" y="268"/>
                  <a:pt x="326" y="268"/>
                </a:cubicBezTo>
                <a:cubicBezTo>
                  <a:pt x="325" y="267"/>
                  <a:pt x="325" y="268"/>
                  <a:pt x="325" y="268"/>
                </a:cubicBezTo>
                <a:cubicBezTo>
                  <a:pt x="325" y="268"/>
                  <a:pt x="325" y="268"/>
                  <a:pt x="324" y="268"/>
                </a:cubicBezTo>
                <a:cubicBezTo>
                  <a:pt x="324" y="267"/>
                  <a:pt x="325" y="267"/>
                  <a:pt x="325" y="267"/>
                </a:cubicBezTo>
                <a:cubicBezTo>
                  <a:pt x="324" y="267"/>
                  <a:pt x="323" y="267"/>
                  <a:pt x="324" y="268"/>
                </a:cubicBezTo>
                <a:cubicBezTo>
                  <a:pt x="323" y="268"/>
                  <a:pt x="323" y="268"/>
                  <a:pt x="322" y="267"/>
                </a:cubicBezTo>
                <a:cubicBezTo>
                  <a:pt x="322" y="268"/>
                  <a:pt x="322" y="268"/>
                  <a:pt x="322" y="269"/>
                </a:cubicBezTo>
                <a:cubicBezTo>
                  <a:pt x="322" y="270"/>
                  <a:pt x="322" y="269"/>
                  <a:pt x="321" y="269"/>
                </a:cubicBezTo>
                <a:cubicBezTo>
                  <a:pt x="321" y="270"/>
                  <a:pt x="321" y="271"/>
                  <a:pt x="321" y="271"/>
                </a:cubicBezTo>
                <a:cubicBezTo>
                  <a:pt x="321" y="271"/>
                  <a:pt x="321" y="270"/>
                  <a:pt x="321" y="269"/>
                </a:cubicBezTo>
                <a:cubicBezTo>
                  <a:pt x="321" y="270"/>
                  <a:pt x="320" y="271"/>
                  <a:pt x="319" y="272"/>
                </a:cubicBezTo>
                <a:cubicBezTo>
                  <a:pt x="319" y="272"/>
                  <a:pt x="320" y="273"/>
                  <a:pt x="320" y="273"/>
                </a:cubicBezTo>
                <a:cubicBezTo>
                  <a:pt x="320" y="273"/>
                  <a:pt x="321" y="274"/>
                  <a:pt x="321" y="274"/>
                </a:cubicBezTo>
                <a:cubicBezTo>
                  <a:pt x="322" y="274"/>
                  <a:pt x="321" y="273"/>
                  <a:pt x="321" y="273"/>
                </a:cubicBezTo>
                <a:cubicBezTo>
                  <a:pt x="321" y="273"/>
                  <a:pt x="321" y="273"/>
                  <a:pt x="321" y="272"/>
                </a:cubicBezTo>
                <a:cubicBezTo>
                  <a:pt x="321" y="273"/>
                  <a:pt x="322" y="274"/>
                  <a:pt x="323" y="274"/>
                </a:cubicBezTo>
                <a:cubicBezTo>
                  <a:pt x="323" y="274"/>
                  <a:pt x="323" y="274"/>
                  <a:pt x="322" y="275"/>
                </a:cubicBezTo>
                <a:cubicBezTo>
                  <a:pt x="322" y="275"/>
                  <a:pt x="322" y="275"/>
                  <a:pt x="322" y="276"/>
                </a:cubicBezTo>
                <a:cubicBezTo>
                  <a:pt x="322" y="277"/>
                  <a:pt x="322" y="278"/>
                  <a:pt x="322" y="279"/>
                </a:cubicBezTo>
                <a:cubicBezTo>
                  <a:pt x="321" y="280"/>
                  <a:pt x="321" y="281"/>
                  <a:pt x="321" y="283"/>
                </a:cubicBezTo>
                <a:cubicBezTo>
                  <a:pt x="319" y="283"/>
                  <a:pt x="320" y="286"/>
                  <a:pt x="319" y="287"/>
                </a:cubicBezTo>
                <a:cubicBezTo>
                  <a:pt x="319" y="286"/>
                  <a:pt x="321" y="287"/>
                  <a:pt x="320" y="286"/>
                </a:cubicBezTo>
                <a:cubicBezTo>
                  <a:pt x="320" y="285"/>
                  <a:pt x="321" y="284"/>
                  <a:pt x="322" y="284"/>
                </a:cubicBezTo>
                <a:cubicBezTo>
                  <a:pt x="322" y="284"/>
                  <a:pt x="322" y="283"/>
                  <a:pt x="322" y="283"/>
                </a:cubicBezTo>
                <a:cubicBezTo>
                  <a:pt x="322" y="282"/>
                  <a:pt x="321" y="281"/>
                  <a:pt x="323" y="281"/>
                </a:cubicBezTo>
                <a:cubicBezTo>
                  <a:pt x="324" y="281"/>
                  <a:pt x="323" y="280"/>
                  <a:pt x="322" y="280"/>
                </a:cubicBezTo>
                <a:cubicBezTo>
                  <a:pt x="324" y="279"/>
                  <a:pt x="324" y="278"/>
                  <a:pt x="324" y="277"/>
                </a:cubicBezTo>
                <a:cubicBezTo>
                  <a:pt x="324" y="276"/>
                  <a:pt x="323" y="276"/>
                  <a:pt x="324" y="276"/>
                </a:cubicBezTo>
                <a:cubicBezTo>
                  <a:pt x="324" y="276"/>
                  <a:pt x="324" y="276"/>
                  <a:pt x="324" y="276"/>
                </a:cubicBezTo>
                <a:cubicBezTo>
                  <a:pt x="324" y="276"/>
                  <a:pt x="325" y="277"/>
                  <a:pt x="325" y="276"/>
                </a:cubicBezTo>
                <a:cubicBezTo>
                  <a:pt x="326" y="277"/>
                  <a:pt x="326" y="277"/>
                  <a:pt x="326" y="277"/>
                </a:cubicBezTo>
                <a:cubicBezTo>
                  <a:pt x="326" y="277"/>
                  <a:pt x="326" y="278"/>
                  <a:pt x="326" y="278"/>
                </a:cubicBezTo>
                <a:cubicBezTo>
                  <a:pt x="325" y="279"/>
                  <a:pt x="325" y="279"/>
                  <a:pt x="325" y="280"/>
                </a:cubicBezTo>
                <a:cubicBezTo>
                  <a:pt x="325" y="281"/>
                  <a:pt x="325" y="282"/>
                  <a:pt x="325" y="283"/>
                </a:cubicBezTo>
                <a:cubicBezTo>
                  <a:pt x="324" y="283"/>
                  <a:pt x="324" y="283"/>
                  <a:pt x="325" y="284"/>
                </a:cubicBezTo>
                <a:cubicBezTo>
                  <a:pt x="325" y="284"/>
                  <a:pt x="326" y="284"/>
                  <a:pt x="326" y="284"/>
                </a:cubicBezTo>
                <a:cubicBezTo>
                  <a:pt x="326" y="284"/>
                  <a:pt x="327" y="283"/>
                  <a:pt x="326" y="282"/>
                </a:cubicBezTo>
                <a:cubicBezTo>
                  <a:pt x="326" y="282"/>
                  <a:pt x="325" y="281"/>
                  <a:pt x="326" y="281"/>
                </a:cubicBezTo>
                <a:cubicBezTo>
                  <a:pt x="327" y="281"/>
                  <a:pt x="327" y="281"/>
                  <a:pt x="327" y="280"/>
                </a:cubicBezTo>
                <a:cubicBezTo>
                  <a:pt x="328" y="279"/>
                  <a:pt x="328" y="279"/>
                  <a:pt x="328" y="278"/>
                </a:cubicBezTo>
                <a:cubicBezTo>
                  <a:pt x="328" y="277"/>
                  <a:pt x="328" y="277"/>
                  <a:pt x="327" y="276"/>
                </a:cubicBezTo>
                <a:cubicBezTo>
                  <a:pt x="328" y="276"/>
                  <a:pt x="328" y="275"/>
                  <a:pt x="328" y="275"/>
                </a:cubicBezTo>
                <a:cubicBezTo>
                  <a:pt x="328" y="275"/>
                  <a:pt x="328" y="275"/>
                  <a:pt x="328" y="275"/>
                </a:cubicBezTo>
                <a:cubicBezTo>
                  <a:pt x="328" y="276"/>
                  <a:pt x="328" y="277"/>
                  <a:pt x="328" y="279"/>
                </a:cubicBezTo>
                <a:cubicBezTo>
                  <a:pt x="328" y="279"/>
                  <a:pt x="329" y="280"/>
                  <a:pt x="330" y="280"/>
                </a:cubicBezTo>
                <a:cubicBezTo>
                  <a:pt x="330" y="280"/>
                  <a:pt x="330" y="280"/>
                  <a:pt x="330" y="281"/>
                </a:cubicBezTo>
                <a:cubicBezTo>
                  <a:pt x="330" y="281"/>
                  <a:pt x="329" y="281"/>
                  <a:pt x="329" y="281"/>
                </a:cubicBezTo>
                <a:cubicBezTo>
                  <a:pt x="328" y="281"/>
                  <a:pt x="329" y="282"/>
                  <a:pt x="328" y="283"/>
                </a:cubicBezTo>
                <a:cubicBezTo>
                  <a:pt x="329" y="283"/>
                  <a:pt x="329" y="283"/>
                  <a:pt x="329" y="283"/>
                </a:cubicBezTo>
                <a:cubicBezTo>
                  <a:pt x="329" y="282"/>
                  <a:pt x="330" y="281"/>
                  <a:pt x="331" y="280"/>
                </a:cubicBezTo>
                <a:cubicBezTo>
                  <a:pt x="332" y="280"/>
                  <a:pt x="333" y="280"/>
                  <a:pt x="333" y="280"/>
                </a:cubicBezTo>
                <a:cubicBezTo>
                  <a:pt x="333" y="279"/>
                  <a:pt x="333" y="279"/>
                  <a:pt x="332" y="278"/>
                </a:cubicBezTo>
                <a:cubicBezTo>
                  <a:pt x="332" y="278"/>
                  <a:pt x="332" y="278"/>
                  <a:pt x="333" y="278"/>
                </a:cubicBezTo>
                <a:cubicBezTo>
                  <a:pt x="333" y="277"/>
                  <a:pt x="333" y="277"/>
                  <a:pt x="333" y="277"/>
                </a:cubicBezTo>
                <a:cubicBezTo>
                  <a:pt x="334" y="277"/>
                  <a:pt x="334" y="277"/>
                  <a:pt x="334" y="276"/>
                </a:cubicBezTo>
                <a:cubicBezTo>
                  <a:pt x="334" y="276"/>
                  <a:pt x="334" y="277"/>
                  <a:pt x="334" y="277"/>
                </a:cubicBezTo>
                <a:cubicBezTo>
                  <a:pt x="334" y="277"/>
                  <a:pt x="335" y="277"/>
                  <a:pt x="335" y="277"/>
                </a:cubicBezTo>
                <a:cubicBezTo>
                  <a:pt x="335" y="277"/>
                  <a:pt x="335" y="277"/>
                  <a:pt x="336" y="277"/>
                </a:cubicBezTo>
                <a:cubicBezTo>
                  <a:pt x="336" y="277"/>
                  <a:pt x="335" y="276"/>
                  <a:pt x="335" y="276"/>
                </a:cubicBezTo>
                <a:cubicBezTo>
                  <a:pt x="334" y="276"/>
                  <a:pt x="334" y="275"/>
                  <a:pt x="335" y="275"/>
                </a:cubicBezTo>
                <a:cubicBezTo>
                  <a:pt x="335" y="275"/>
                  <a:pt x="335" y="275"/>
                  <a:pt x="335" y="274"/>
                </a:cubicBezTo>
                <a:cubicBezTo>
                  <a:pt x="335" y="274"/>
                  <a:pt x="335" y="274"/>
                  <a:pt x="335" y="274"/>
                </a:cubicBezTo>
                <a:cubicBezTo>
                  <a:pt x="335" y="273"/>
                  <a:pt x="335" y="273"/>
                  <a:pt x="336" y="272"/>
                </a:cubicBezTo>
                <a:cubicBezTo>
                  <a:pt x="336" y="272"/>
                  <a:pt x="336" y="272"/>
                  <a:pt x="336" y="272"/>
                </a:cubicBezTo>
                <a:cubicBezTo>
                  <a:pt x="337" y="272"/>
                  <a:pt x="338" y="271"/>
                  <a:pt x="337" y="269"/>
                </a:cubicBezTo>
                <a:cubicBezTo>
                  <a:pt x="336" y="269"/>
                  <a:pt x="336" y="271"/>
                  <a:pt x="335" y="270"/>
                </a:cubicBezTo>
                <a:cubicBezTo>
                  <a:pt x="335" y="270"/>
                  <a:pt x="335" y="270"/>
                  <a:pt x="335" y="269"/>
                </a:cubicBezTo>
                <a:cubicBezTo>
                  <a:pt x="335" y="268"/>
                  <a:pt x="336" y="267"/>
                  <a:pt x="335" y="266"/>
                </a:cubicBezTo>
                <a:cubicBezTo>
                  <a:pt x="335" y="266"/>
                  <a:pt x="335" y="265"/>
                  <a:pt x="335" y="265"/>
                </a:cubicBezTo>
                <a:cubicBezTo>
                  <a:pt x="336" y="265"/>
                  <a:pt x="336" y="266"/>
                  <a:pt x="336" y="267"/>
                </a:cubicBezTo>
                <a:cubicBezTo>
                  <a:pt x="337" y="267"/>
                  <a:pt x="337" y="268"/>
                  <a:pt x="337" y="269"/>
                </a:cubicBezTo>
                <a:cubicBezTo>
                  <a:pt x="337" y="267"/>
                  <a:pt x="337" y="264"/>
                  <a:pt x="337" y="262"/>
                </a:cubicBezTo>
                <a:cubicBezTo>
                  <a:pt x="337" y="261"/>
                  <a:pt x="336" y="261"/>
                  <a:pt x="336" y="260"/>
                </a:cubicBezTo>
                <a:cubicBezTo>
                  <a:pt x="336" y="260"/>
                  <a:pt x="336" y="260"/>
                  <a:pt x="336" y="260"/>
                </a:cubicBezTo>
                <a:cubicBezTo>
                  <a:pt x="336" y="260"/>
                  <a:pt x="337" y="260"/>
                  <a:pt x="337" y="260"/>
                </a:cubicBezTo>
                <a:cubicBezTo>
                  <a:pt x="338" y="260"/>
                  <a:pt x="337" y="259"/>
                  <a:pt x="336" y="258"/>
                </a:cubicBezTo>
                <a:cubicBezTo>
                  <a:pt x="336" y="258"/>
                  <a:pt x="336" y="258"/>
                  <a:pt x="336" y="258"/>
                </a:cubicBezTo>
                <a:cubicBezTo>
                  <a:pt x="337" y="257"/>
                  <a:pt x="337" y="255"/>
                  <a:pt x="336" y="254"/>
                </a:cubicBezTo>
                <a:cubicBezTo>
                  <a:pt x="336" y="253"/>
                  <a:pt x="335" y="251"/>
                  <a:pt x="335" y="250"/>
                </a:cubicBezTo>
                <a:cubicBezTo>
                  <a:pt x="335" y="249"/>
                  <a:pt x="335" y="249"/>
                  <a:pt x="335" y="248"/>
                </a:cubicBezTo>
                <a:cubicBezTo>
                  <a:pt x="334" y="247"/>
                  <a:pt x="334" y="247"/>
                  <a:pt x="334" y="246"/>
                </a:cubicBezTo>
                <a:cubicBezTo>
                  <a:pt x="333" y="245"/>
                  <a:pt x="332" y="244"/>
                  <a:pt x="332" y="242"/>
                </a:cubicBezTo>
                <a:cubicBezTo>
                  <a:pt x="333" y="242"/>
                  <a:pt x="332" y="241"/>
                  <a:pt x="331" y="241"/>
                </a:cubicBezTo>
                <a:cubicBezTo>
                  <a:pt x="332" y="241"/>
                  <a:pt x="332" y="240"/>
                  <a:pt x="331" y="240"/>
                </a:cubicBezTo>
                <a:close/>
                <a:moveTo>
                  <a:pt x="326" y="246"/>
                </a:moveTo>
                <a:cubicBezTo>
                  <a:pt x="326" y="246"/>
                  <a:pt x="326" y="245"/>
                  <a:pt x="326" y="245"/>
                </a:cubicBezTo>
                <a:cubicBezTo>
                  <a:pt x="326" y="245"/>
                  <a:pt x="326" y="245"/>
                  <a:pt x="326" y="244"/>
                </a:cubicBezTo>
                <a:cubicBezTo>
                  <a:pt x="326" y="244"/>
                  <a:pt x="326" y="244"/>
                  <a:pt x="326" y="244"/>
                </a:cubicBezTo>
                <a:cubicBezTo>
                  <a:pt x="326" y="244"/>
                  <a:pt x="327" y="245"/>
                  <a:pt x="327" y="245"/>
                </a:cubicBezTo>
                <a:cubicBezTo>
                  <a:pt x="327" y="245"/>
                  <a:pt x="326" y="246"/>
                  <a:pt x="326" y="246"/>
                </a:cubicBezTo>
                <a:close/>
                <a:moveTo>
                  <a:pt x="329" y="243"/>
                </a:moveTo>
                <a:cubicBezTo>
                  <a:pt x="329" y="242"/>
                  <a:pt x="330" y="242"/>
                  <a:pt x="330" y="241"/>
                </a:cubicBezTo>
                <a:cubicBezTo>
                  <a:pt x="330" y="241"/>
                  <a:pt x="330" y="242"/>
                  <a:pt x="330" y="242"/>
                </a:cubicBezTo>
                <a:cubicBezTo>
                  <a:pt x="330" y="242"/>
                  <a:pt x="330" y="242"/>
                  <a:pt x="330" y="243"/>
                </a:cubicBezTo>
                <a:cubicBezTo>
                  <a:pt x="330" y="243"/>
                  <a:pt x="330" y="243"/>
                  <a:pt x="329" y="243"/>
                </a:cubicBezTo>
                <a:close/>
                <a:moveTo>
                  <a:pt x="326" y="275"/>
                </a:moveTo>
                <a:cubicBezTo>
                  <a:pt x="326" y="275"/>
                  <a:pt x="326" y="275"/>
                  <a:pt x="326" y="275"/>
                </a:cubicBezTo>
                <a:cubicBezTo>
                  <a:pt x="325" y="275"/>
                  <a:pt x="325" y="275"/>
                  <a:pt x="324" y="275"/>
                </a:cubicBezTo>
                <a:cubicBezTo>
                  <a:pt x="324" y="275"/>
                  <a:pt x="324" y="274"/>
                  <a:pt x="324" y="274"/>
                </a:cubicBezTo>
                <a:cubicBezTo>
                  <a:pt x="324" y="274"/>
                  <a:pt x="324" y="274"/>
                  <a:pt x="324" y="274"/>
                </a:cubicBezTo>
                <a:cubicBezTo>
                  <a:pt x="325" y="274"/>
                  <a:pt x="326" y="274"/>
                  <a:pt x="326" y="273"/>
                </a:cubicBezTo>
                <a:cubicBezTo>
                  <a:pt x="326" y="274"/>
                  <a:pt x="326" y="274"/>
                  <a:pt x="326" y="274"/>
                </a:cubicBezTo>
                <a:cubicBezTo>
                  <a:pt x="326" y="275"/>
                  <a:pt x="326" y="275"/>
                  <a:pt x="326" y="275"/>
                </a:cubicBezTo>
                <a:cubicBezTo>
                  <a:pt x="326" y="275"/>
                  <a:pt x="326" y="275"/>
                  <a:pt x="326" y="275"/>
                </a:cubicBezTo>
                <a:close/>
                <a:moveTo>
                  <a:pt x="328" y="274"/>
                </a:moveTo>
                <a:cubicBezTo>
                  <a:pt x="328" y="274"/>
                  <a:pt x="328" y="274"/>
                  <a:pt x="328" y="274"/>
                </a:cubicBezTo>
                <a:cubicBezTo>
                  <a:pt x="328" y="273"/>
                  <a:pt x="329" y="273"/>
                  <a:pt x="328" y="272"/>
                </a:cubicBezTo>
                <a:cubicBezTo>
                  <a:pt x="328" y="272"/>
                  <a:pt x="328" y="272"/>
                  <a:pt x="328" y="271"/>
                </a:cubicBezTo>
                <a:cubicBezTo>
                  <a:pt x="329" y="272"/>
                  <a:pt x="329" y="273"/>
                  <a:pt x="329" y="273"/>
                </a:cubicBezTo>
                <a:cubicBezTo>
                  <a:pt x="329" y="274"/>
                  <a:pt x="329" y="275"/>
                  <a:pt x="329" y="275"/>
                </a:cubicBezTo>
                <a:cubicBezTo>
                  <a:pt x="329" y="275"/>
                  <a:pt x="329" y="274"/>
                  <a:pt x="328" y="274"/>
                </a:cubicBezTo>
                <a:close/>
                <a:moveTo>
                  <a:pt x="335" y="260"/>
                </a:moveTo>
                <a:cubicBezTo>
                  <a:pt x="335" y="260"/>
                  <a:pt x="335" y="260"/>
                  <a:pt x="335" y="260"/>
                </a:cubicBezTo>
                <a:cubicBezTo>
                  <a:pt x="335" y="260"/>
                  <a:pt x="335" y="260"/>
                  <a:pt x="335" y="260"/>
                </a:cubicBezTo>
                <a:cubicBezTo>
                  <a:pt x="335" y="260"/>
                  <a:pt x="335" y="260"/>
                  <a:pt x="335" y="260"/>
                </a:cubicBezTo>
                <a:close/>
                <a:moveTo>
                  <a:pt x="305" y="151"/>
                </a:moveTo>
                <a:cubicBezTo>
                  <a:pt x="305" y="151"/>
                  <a:pt x="305" y="151"/>
                  <a:pt x="305" y="151"/>
                </a:cubicBezTo>
                <a:cubicBezTo>
                  <a:pt x="305" y="151"/>
                  <a:pt x="305" y="151"/>
                  <a:pt x="304" y="151"/>
                </a:cubicBezTo>
                <a:lnTo>
                  <a:pt x="305" y="151"/>
                </a:lnTo>
                <a:close/>
                <a:moveTo>
                  <a:pt x="338" y="284"/>
                </a:moveTo>
                <a:cubicBezTo>
                  <a:pt x="338" y="285"/>
                  <a:pt x="339" y="285"/>
                  <a:pt x="339" y="285"/>
                </a:cubicBezTo>
                <a:cubicBezTo>
                  <a:pt x="339" y="284"/>
                  <a:pt x="339" y="283"/>
                  <a:pt x="339" y="282"/>
                </a:cubicBezTo>
                <a:cubicBezTo>
                  <a:pt x="339" y="281"/>
                  <a:pt x="339" y="281"/>
                  <a:pt x="338" y="281"/>
                </a:cubicBezTo>
                <a:cubicBezTo>
                  <a:pt x="338" y="280"/>
                  <a:pt x="338" y="281"/>
                  <a:pt x="338" y="281"/>
                </a:cubicBezTo>
                <a:cubicBezTo>
                  <a:pt x="338" y="282"/>
                  <a:pt x="338" y="282"/>
                  <a:pt x="338" y="283"/>
                </a:cubicBezTo>
                <a:cubicBezTo>
                  <a:pt x="337" y="283"/>
                  <a:pt x="337" y="284"/>
                  <a:pt x="338" y="284"/>
                </a:cubicBezTo>
                <a:close/>
                <a:moveTo>
                  <a:pt x="314" y="152"/>
                </a:moveTo>
                <a:cubicBezTo>
                  <a:pt x="314" y="151"/>
                  <a:pt x="314" y="151"/>
                  <a:pt x="313" y="151"/>
                </a:cubicBezTo>
                <a:cubicBezTo>
                  <a:pt x="312" y="150"/>
                  <a:pt x="312" y="150"/>
                  <a:pt x="311" y="150"/>
                </a:cubicBezTo>
                <a:cubicBezTo>
                  <a:pt x="310" y="150"/>
                  <a:pt x="309" y="149"/>
                  <a:pt x="308" y="149"/>
                </a:cubicBezTo>
                <a:cubicBezTo>
                  <a:pt x="310" y="151"/>
                  <a:pt x="306" y="150"/>
                  <a:pt x="305" y="151"/>
                </a:cubicBezTo>
                <a:cubicBezTo>
                  <a:pt x="306" y="151"/>
                  <a:pt x="308" y="151"/>
                  <a:pt x="310" y="152"/>
                </a:cubicBezTo>
                <a:cubicBezTo>
                  <a:pt x="311" y="150"/>
                  <a:pt x="311" y="150"/>
                  <a:pt x="314" y="152"/>
                </a:cubicBezTo>
                <a:close/>
                <a:moveTo>
                  <a:pt x="288" y="147"/>
                </a:moveTo>
                <a:cubicBezTo>
                  <a:pt x="296" y="148"/>
                  <a:pt x="296" y="148"/>
                  <a:pt x="296" y="148"/>
                </a:cubicBezTo>
                <a:cubicBezTo>
                  <a:pt x="299" y="149"/>
                  <a:pt x="302" y="150"/>
                  <a:pt x="305" y="151"/>
                </a:cubicBezTo>
                <a:cubicBezTo>
                  <a:pt x="306" y="150"/>
                  <a:pt x="306" y="150"/>
                  <a:pt x="305" y="149"/>
                </a:cubicBezTo>
                <a:cubicBezTo>
                  <a:pt x="305" y="148"/>
                  <a:pt x="303" y="148"/>
                  <a:pt x="302" y="148"/>
                </a:cubicBezTo>
                <a:cubicBezTo>
                  <a:pt x="301" y="148"/>
                  <a:pt x="300" y="148"/>
                  <a:pt x="300" y="148"/>
                </a:cubicBezTo>
                <a:cubicBezTo>
                  <a:pt x="299" y="147"/>
                  <a:pt x="299" y="147"/>
                  <a:pt x="298" y="147"/>
                </a:cubicBezTo>
                <a:cubicBezTo>
                  <a:pt x="297" y="147"/>
                  <a:pt x="295" y="147"/>
                  <a:pt x="295" y="147"/>
                </a:cubicBezTo>
                <a:cubicBezTo>
                  <a:pt x="293" y="145"/>
                  <a:pt x="289" y="146"/>
                  <a:pt x="286" y="146"/>
                </a:cubicBezTo>
                <a:cubicBezTo>
                  <a:pt x="286" y="146"/>
                  <a:pt x="287" y="147"/>
                  <a:pt x="288" y="147"/>
                </a:cubicBezTo>
                <a:close/>
                <a:moveTo>
                  <a:pt x="259" y="240"/>
                </a:moveTo>
                <a:cubicBezTo>
                  <a:pt x="259" y="241"/>
                  <a:pt x="259" y="240"/>
                  <a:pt x="259" y="240"/>
                </a:cubicBezTo>
                <a:cubicBezTo>
                  <a:pt x="260" y="240"/>
                  <a:pt x="260" y="240"/>
                  <a:pt x="260" y="240"/>
                </a:cubicBezTo>
                <a:cubicBezTo>
                  <a:pt x="261" y="239"/>
                  <a:pt x="261" y="239"/>
                  <a:pt x="261" y="238"/>
                </a:cubicBezTo>
                <a:cubicBezTo>
                  <a:pt x="262" y="238"/>
                  <a:pt x="262" y="238"/>
                  <a:pt x="262" y="237"/>
                </a:cubicBezTo>
                <a:cubicBezTo>
                  <a:pt x="263" y="237"/>
                  <a:pt x="263" y="236"/>
                  <a:pt x="264" y="236"/>
                </a:cubicBezTo>
                <a:cubicBezTo>
                  <a:pt x="263" y="236"/>
                  <a:pt x="263" y="236"/>
                  <a:pt x="263" y="235"/>
                </a:cubicBezTo>
                <a:cubicBezTo>
                  <a:pt x="263" y="233"/>
                  <a:pt x="263" y="233"/>
                  <a:pt x="262" y="231"/>
                </a:cubicBezTo>
                <a:cubicBezTo>
                  <a:pt x="262" y="231"/>
                  <a:pt x="262" y="231"/>
                  <a:pt x="262" y="231"/>
                </a:cubicBezTo>
                <a:cubicBezTo>
                  <a:pt x="262" y="231"/>
                  <a:pt x="262" y="231"/>
                  <a:pt x="262" y="230"/>
                </a:cubicBezTo>
                <a:cubicBezTo>
                  <a:pt x="262" y="230"/>
                  <a:pt x="262" y="230"/>
                  <a:pt x="261" y="231"/>
                </a:cubicBezTo>
                <a:cubicBezTo>
                  <a:pt x="261" y="231"/>
                  <a:pt x="261" y="231"/>
                  <a:pt x="261" y="231"/>
                </a:cubicBezTo>
                <a:cubicBezTo>
                  <a:pt x="260" y="230"/>
                  <a:pt x="259" y="231"/>
                  <a:pt x="258" y="232"/>
                </a:cubicBezTo>
                <a:cubicBezTo>
                  <a:pt x="258" y="232"/>
                  <a:pt x="258" y="232"/>
                  <a:pt x="258" y="233"/>
                </a:cubicBezTo>
                <a:cubicBezTo>
                  <a:pt x="259" y="234"/>
                  <a:pt x="258" y="234"/>
                  <a:pt x="258" y="234"/>
                </a:cubicBezTo>
                <a:cubicBezTo>
                  <a:pt x="257" y="234"/>
                  <a:pt x="257" y="234"/>
                  <a:pt x="257" y="233"/>
                </a:cubicBezTo>
                <a:cubicBezTo>
                  <a:pt x="257" y="233"/>
                  <a:pt x="257" y="232"/>
                  <a:pt x="257" y="232"/>
                </a:cubicBezTo>
                <a:cubicBezTo>
                  <a:pt x="256" y="232"/>
                  <a:pt x="256" y="233"/>
                  <a:pt x="256" y="233"/>
                </a:cubicBezTo>
                <a:cubicBezTo>
                  <a:pt x="256" y="234"/>
                  <a:pt x="256" y="233"/>
                  <a:pt x="256" y="233"/>
                </a:cubicBezTo>
                <a:cubicBezTo>
                  <a:pt x="255" y="234"/>
                  <a:pt x="255" y="234"/>
                  <a:pt x="254" y="234"/>
                </a:cubicBezTo>
                <a:cubicBezTo>
                  <a:pt x="254" y="234"/>
                  <a:pt x="254" y="234"/>
                  <a:pt x="253" y="235"/>
                </a:cubicBezTo>
                <a:cubicBezTo>
                  <a:pt x="253" y="235"/>
                  <a:pt x="253" y="235"/>
                  <a:pt x="253" y="236"/>
                </a:cubicBezTo>
                <a:cubicBezTo>
                  <a:pt x="252" y="236"/>
                  <a:pt x="252" y="237"/>
                  <a:pt x="253" y="237"/>
                </a:cubicBezTo>
                <a:cubicBezTo>
                  <a:pt x="253" y="238"/>
                  <a:pt x="254" y="238"/>
                  <a:pt x="254" y="237"/>
                </a:cubicBezTo>
                <a:cubicBezTo>
                  <a:pt x="254" y="236"/>
                  <a:pt x="254" y="237"/>
                  <a:pt x="255" y="237"/>
                </a:cubicBezTo>
                <a:cubicBezTo>
                  <a:pt x="254" y="237"/>
                  <a:pt x="254" y="236"/>
                  <a:pt x="254" y="236"/>
                </a:cubicBezTo>
                <a:cubicBezTo>
                  <a:pt x="255" y="237"/>
                  <a:pt x="256" y="237"/>
                  <a:pt x="257" y="238"/>
                </a:cubicBezTo>
                <a:cubicBezTo>
                  <a:pt x="258" y="238"/>
                  <a:pt x="258" y="239"/>
                  <a:pt x="258" y="237"/>
                </a:cubicBezTo>
                <a:cubicBezTo>
                  <a:pt x="258" y="237"/>
                  <a:pt x="259" y="237"/>
                  <a:pt x="259" y="237"/>
                </a:cubicBezTo>
                <a:cubicBezTo>
                  <a:pt x="259" y="238"/>
                  <a:pt x="259" y="238"/>
                  <a:pt x="259" y="238"/>
                </a:cubicBezTo>
                <a:cubicBezTo>
                  <a:pt x="259" y="238"/>
                  <a:pt x="259" y="239"/>
                  <a:pt x="259" y="239"/>
                </a:cubicBezTo>
                <a:cubicBezTo>
                  <a:pt x="259" y="239"/>
                  <a:pt x="259" y="240"/>
                  <a:pt x="259" y="240"/>
                </a:cubicBezTo>
                <a:close/>
                <a:moveTo>
                  <a:pt x="269" y="235"/>
                </a:moveTo>
                <a:cubicBezTo>
                  <a:pt x="269" y="236"/>
                  <a:pt x="269" y="235"/>
                  <a:pt x="269" y="235"/>
                </a:cubicBezTo>
                <a:cubicBezTo>
                  <a:pt x="270" y="235"/>
                  <a:pt x="271" y="235"/>
                  <a:pt x="272" y="235"/>
                </a:cubicBezTo>
                <a:cubicBezTo>
                  <a:pt x="272" y="234"/>
                  <a:pt x="273" y="234"/>
                  <a:pt x="274" y="233"/>
                </a:cubicBezTo>
                <a:cubicBezTo>
                  <a:pt x="274" y="233"/>
                  <a:pt x="275" y="233"/>
                  <a:pt x="275" y="232"/>
                </a:cubicBezTo>
                <a:cubicBezTo>
                  <a:pt x="275" y="231"/>
                  <a:pt x="275" y="231"/>
                  <a:pt x="275" y="230"/>
                </a:cubicBezTo>
                <a:cubicBezTo>
                  <a:pt x="275" y="230"/>
                  <a:pt x="274" y="229"/>
                  <a:pt x="275" y="229"/>
                </a:cubicBezTo>
                <a:cubicBezTo>
                  <a:pt x="275" y="228"/>
                  <a:pt x="275" y="228"/>
                  <a:pt x="275" y="228"/>
                </a:cubicBezTo>
                <a:cubicBezTo>
                  <a:pt x="275" y="227"/>
                  <a:pt x="275" y="227"/>
                  <a:pt x="274" y="228"/>
                </a:cubicBezTo>
                <a:cubicBezTo>
                  <a:pt x="274" y="228"/>
                  <a:pt x="273" y="228"/>
                  <a:pt x="273" y="228"/>
                </a:cubicBezTo>
                <a:cubicBezTo>
                  <a:pt x="273" y="227"/>
                  <a:pt x="273" y="227"/>
                  <a:pt x="272" y="227"/>
                </a:cubicBezTo>
                <a:cubicBezTo>
                  <a:pt x="271" y="228"/>
                  <a:pt x="269" y="228"/>
                  <a:pt x="268" y="228"/>
                </a:cubicBezTo>
                <a:cubicBezTo>
                  <a:pt x="267" y="228"/>
                  <a:pt x="267" y="229"/>
                  <a:pt x="266" y="230"/>
                </a:cubicBezTo>
                <a:cubicBezTo>
                  <a:pt x="266" y="230"/>
                  <a:pt x="265" y="231"/>
                  <a:pt x="266" y="232"/>
                </a:cubicBezTo>
                <a:cubicBezTo>
                  <a:pt x="267" y="233"/>
                  <a:pt x="267" y="234"/>
                  <a:pt x="267" y="236"/>
                </a:cubicBezTo>
                <a:cubicBezTo>
                  <a:pt x="268" y="234"/>
                  <a:pt x="267" y="233"/>
                  <a:pt x="267" y="232"/>
                </a:cubicBezTo>
                <a:cubicBezTo>
                  <a:pt x="267" y="234"/>
                  <a:pt x="268" y="235"/>
                  <a:pt x="268" y="234"/>
                </a:cubicBezTo>
                <a:cubicBezTo>
                  <a:pt x="269" y="234"/>
                  <a:pt x="270" y="234"/>
                  <a:pt x="271" y="233"/>
                </a:cubicBezTo>
                <a:cubicBezTo>
                  <a:pt x="271" y="233"/>
                  <a:pt x="271" y="233"/>
                  <a:pt x="271" y="234"/>
                </a:cubicBezTo>
                <a:cubicBezTo>
                  <a:pt x="270" y="234"/>
                  <a:pt x="270" y="234"/>
                  <a:pt x="269" y="234"/>
                </a:cubicBezTo>
                <a:cubicBezTo>
                  <a:pt x="269" y="235"/>
                  <a:pt x="269" y="235"/>
                  <a:pt x="269" y="235"/>
                </a:cubicBezTo>
                <a:close/>
                <a:moveTo>
                  <a:pt x="284" y="329"/>
                </a:moveTo>
                <a:cubicBezTo>
                  <a:pt x="286" y="329"/>
                  <a:pt x="287" y="328"/>
                  <a:pt x="288" y="328"/>
                </a:cubicBezTo>
                <a:cubicBezTo>
                  <a:pt x="289" y="328"/>
                  <a:pt x="289" y="328"/>
                  <a:pt x="290" y="328"/>
                </a:cubicBezTo>
                <a:cubicBezTo>
                  <a:pt x="290" y="328"/>
                  <a:pt x="290" y="327"/>
                  <a:pt x="291" y="327"/>
                </a:cubicBezTo>
                <a:cubicBezTo>
                  <a:pt x="291" y="327"/>
                  <a:pt x="292" y="326"/>
                  <a:pt x="293" y="326"/>
                </a:cubicBezTo>
                <a:cubicBezTo>
                  <a:pt x="292" y="327"/>
                  <a:pt x="293" y="328"/>
                  <a:pt x="294" y="327"/>
                </a:cubicBezTo>
                <a:cubicBezTo>
                  <a:pt x="294" y="327"/>
                  <a:pt x="295" y="327"/>
                  <a:pt x="295" y="326"/>
                </a:cubicBezTo>
                <a:cubicBezTo>
                  <a:pt x="296" y="326"/>
                  <a:pt x="296" y="325"/>
                  <a:pt x="296" y="325"/>
                </a:cubicBezTo>
                <a:cubicBezTo>
                  <a:pt x="297" y="324"/>
                  <a:pt x="297" y="324"/>
                  <a:pt x="298" y="324"/>
                </a:cubicBezTo>
                <a:cubicBezTo>
                  <a:pt x="298" y="325"/>
                  <a:pt x="297" y="325"/>
                  <a:pt x="296" y="326"/>
                </a:cubicBezTo>
                <a:cubicBezTo>
                  <a:pt x="298" y="326"/>
                  <a:pt x="300" y="324"/>
                  <a:pt x="302" y="324"/>
                </a:cubicBezTo>
                <a:cubicBezTo>
                  <a:pt x="303" y="323"/>
                  <a:pt x="304" y="322"/>
                  <a:pt x="305" y="321"/>
                </a:cubicBezTo>
                <a:cubicBezTo>
                  <a:pt x="305" y="320"/>
                  <a:pt x="306" y="319"/>
                  <a:pt x="307" y="318"/>
                </a:cubicBezTo>
                <a:cubicBezTo>
                  <a:pt x="306" y="318"/>
                  <a:pt x="305" y="320"/>
                  <a:pt x="304" y="319"/>
                </a:cubicBezTo>
                <a:cubicBezTo>
                  <a:pt x="304" y="319"/>
                  <a:pt x="303" y="319"/>
                  <a:pt x="303" y="319"/>
                </a:cubicBezTo>
                <a:cubicBezTo>
                  <a:pt x="302" y="321"/>
                  <a:pt x="301" y="319"/>
                  <a:pt x="301" y="318"/>
                </a:cubicBezTo>
                <a:cubicBezTo>
                  <a:pt x="300" y="317"/>
                  <a:pt x="300" y="318"/>
                  <a:pt x="299" y="318"/>
                </a:cubicBezTo>
                <a:cubicBezTo>
                  <a:pt x="299" y="318"/>
                  <a:pt x="299" y="319"/>
                  <a:pt x="298" y="319"/>
                </a:cubicBezTo>
                <a:cubicBezTo>
                  <a:pt x="297" y="319"/>
                  <a:pt x="296" y="319"/>
                  <a:pt x="295" y="319"/>
                </a:cubicBezTo>
                <a:cubicBezTo>
                  <a:pt x="294" y="320"/>
                  <a:pt x="293" y="320"/>
                  <a:pt x="292" y="321"/>
                </a:cubicBezTo>
                <a:cubicBezTo>
                  <a:pt x="291" y="321"/>
                  <a:pt x="290" y="321"/>
                  <a:pt x="289" y="322"/>
                </a:cubicBezTo>
                <a:cubicBezTo>
                  <a:pt x="289" y="322"/>
                  <a:pt x="288" y="322"/>
                  <a:pt x="288" y="322"/>
                </a:cubicBezTo>
                <a:cubicBezTo>
                  <a:pt x="287" y="322"/>
                  <a:pt x="287" y="322"/>
                  <a:pt x="286" y="323"/>
                </a:cubicBezTo>
                <a:cubicBezTo>
                  <a:pt x="285" y="323"/>
                  <a:pt x="284" y="324"/>
                  <a:pt x="283" y="324"/>
                </a:cubicBezTo>
                <a:cubicBezTo>
                  <a:pt x="281" y="324"/>
                  <a:pt x="280" y="325"/>
                  <a:pt x="279" y="326"/>
                </a:cubicBezTo>
                <a:cubicBezTo>
                  <a:pt x="278" y="326"/>
                  <a:pt x="278" y="326"/>
                  <a:pt x="278" y="326"/>
                </a:cubicBezTo>
                <a:cubicBezTo>
                  <a:pt x="277" y="326"/>
                  <a:pt x="276" y="326"/>
                  <a:pt x="275" y="326"/>
                </a:cubicBezTo>
                <a:cubicBezTo>
                  <a:pt x="275" y="327"/>
                  <a:pt x="276" y="328"/>
                  <a:pt x="274" y="328"/>
                </a:cubicBezTo>
                <a:cubicBezTo>
                  <a:pt x="275" y="328"/>
                  <a:pt x="275" y="328"/>
                  <a:pt x="275" y="328"/>
                </a:cubicBezTo>
                <a:cubicBezTo>
                  <a:pt x="276" y="329"/>
                  <a:pt x="278" y="329"/>
                  <a:pt x="279" y="329"/>
                </a:cubicBezTo>
                <a:cubicBezTo>
                  <a:pt x="279" y="329"/>
                  <a:pt x="279" y="328"/>
                  <a:pt x="279" y="329"/>
                </a:cubicBezTo>
                <a:cubicBezTo>
                  <a:pt x="281" y="330"/>
                  <a:pt x="283" y="329"/>
                  <a:pt x="284" y="328"/>
                </a:cubicBezTo>
                <a:cubicBezTo>
                  <a:pt x="285" y="328"/>
                  <a:pt x="284" y="328"/>
                  <a:pt x="284" y="328"/>
                </a:cubicBezTo>
                <a:cubicBezTo>
                  <a:pt x="284" y="329"/>
                  <a:pt x="284" y="329"/>
                  <a:pt x="284" y="329"/>
                </a:cubicBezTo>
                <a:close/>
                <a:moveTo>
                  <a:pt x="265" y="228"/>
                </a:moveTo>
                <a:cubicBezTo>
                  <a:pt x="266" y="228"/>
                  <a:pt x="267" y="226"/>
                  <a:pt x="268" y="227"/>
                </a:cubicBezTo>
                <a:cubicBezTo>
                  <a:pt x="268" y="227"/>
                  <a:pt x="268" y="227"/>
                  <a:pt x="268" y="227"/>
                </a:cubicBezTo>
                <a:cubicBezTo>
                  <a:pt x="269" y="226"/>
                  <a:pt x="269" y="226"/>
                  <a:pt x="269" y="226"/>
                </a:cubicBezTo>
                <a:cubicBezTo>
                  <a:pt x="269" y="227"/>
                  <a:pt x="269" y="227"/>
                  <a:pt x="269" y="227"/>
                </a:cubicBezTo>
                <a:cubicBezTo>
                  <a:pt x="270" y="226"/>
                  <a:pt x="271" y="225"/>
                  <a:pt x="272" y="224"/>
                </a:cubicBezTo>
                <a:cubicBezTo>
                  <a:pt x="271" y="224"/>
                  <a:pt x="270" y="225"/>
                  <a:pt x="269" y="225"/>
                </a:cubicBezTo>
                <a:cubicBezTo>
                  <a:pt x="270" y="225"/>
                  <a:pt x="272" y="224"/>
                  <a:pt x="271" y="222"/>
                </a:cubicBezTo>
                <a:cubicBezTo>
                  <a:pt x="271" y="221"/>
                  <a:pt x="272" y="220"/>
                  <a:pt x="271" y="220"/>
                </a:cubicBezTo>
                <a:cubicBezTo>
                  <a:pt x="270" y="220"/>
                  <a:pt x="269" y="220"/>
                  <a:pt x="268" y="220"/>
                </a:cubicBezTo>
                <a:cubicBezTo>
                  <a:pt x="267" y="219"/>
                  <a:pt x="267" y="219"/>
                  <a:pt x="266" y="219"/>
                </a:cubicBezTo>
                <a:cubicBezTo>
                  <a:pt x="265" y="219"/>
                  <a:pt x="265" y="220"/>
                  <a:pt x="265" y="220"/>
                </a:cubicBezTo>
                <a:cubicBezTo>
                  <a:pt x="265" y="222"/>
                  <a:pt x="264" y="221"/>
                  <a:pt x="263" y="222"/>
                </a:cubicBezTo>
                <a:cubicBezTo>
                  <a:pt x="262" y="223"/>
                  <a:pt x="262" y="222"/>
                  <a:pt x="262" y="221"/>
                </a:cubicBezTo>
                <a:cubicBezTo>
                  <a:pt x="262" y="221"/>
                  <a:pt x="262" y="221"/>
                  <a:pt x="262" y="221"/>
                </a:cubicBezTo>
                <a:cubicBezTo>
                  <a:pt x="263" y="221"/>
                  <a:pt x="263" y="221"/>
                  <a:pt x="263" y="222"/>
                </a:cubicBezTo>
                <a:cubicBezTo>
                  <a:pt x="263" y="221"/>
                  <a:pt x="265" y="219"/>
                  <a:pt x="263" y="219"/>
                </a:cubicBezTo>
                <a:cubicBezTo>
                  <a:pt x="263" y="219"/>
                  <a:pt x="262" y="219"/>
                  <a:pt x="262" y="219"/>
                </a:cubicBezTo>
                <a:cubicBezTo>
                  <a:pt x="262" y="219"/>
                  <a:pt x="261" y="219"/>
                  <a:pt x="261" y="219"/>
                </a:cubicBezTo>
                <a:cubicBezTo>
                  <a:pt x="261" y="220"/>
                  <a:pt x="261" y="220"/>
                  <a:pt x="261" y="220"/>
                </a:cubicBezTo>
                <a:cubicBezTo>
                  <a:pt x="261" y="218"/>
                  <a:pt x="259" y="220"/>
                  <a:pt x="258" y="219"/>
                </a:cubicBezTo>
                <a:cubicBezTo>
                  <a:pt x="258" y="219"/>
                  <a:pt x="257" y="219"/>
                  <a:pt x="257" y="219"/>
                </a:cubicBezTo>
                <a:cubicBezTo>
                  <a:pt x="257" y="219"/>
                  <a:pt x="256" y="220"/>
                  <a:pt x="256" y="220"/>
                </a:cubicBezTo>
                <a:cubicBezTo>
                  <a:pt x="256" y="221"/>
                  <a:pt x="256" y="221"/>
                  <a:pt x="256" y="221"/>
                </a:cubicBezTo>
                <a:cubicBezTo>
                  <a:pt x="255" y="219"/>
                  <a:pt x="255" y="219"/>
                  <a:pt x="253" y="220"/>
                </a:cubicBezTo>
                <a:cubicBezTo>
                  <a:pt x="253" y="220"/>
                  <a:pt x="252" y="221"/>
                  <a:pt x="252" y="221"/>
                </a:cubicBezTo>
                <a:cubicBezTo>
                  <a:pt x="252" y="221"/>
                  <a:pt x="251" y="221"/>
                  <a:pt x="251" y="221"/>
                </a:cubicBezTo>
                <a:cubicBezTo>
                  <a:pt x="251" y="221"/>
                  <a:pt x="252" y="221"/>
                  <a:pt x="252" y="220"/>
                </a:cubicBezTo>
                <a:cubicBezTo>
                  <a:pt x="251" y="219"/>
                  <a:pt x="251" y="220"/>
                  <a:pt x="250" y="220"/>
                </a:cubicBezTo>
                <a:cubicBezTo>
                  <a:pt x="249" y="220"/>
                  <a:pt x="247" y="221"/>
                  <a:pt x="246" y="222"/>
                </a:cubicBezTo>
                <a:cubicBezTo>
                  <a:pt x="245" y="223"/>
                  <a:pt x="245" y="224"/>
                  <a:pt x="244" y="223"/>
                </a:cubicBezTo>
                <a:cubicBezTo>
                  <a:pt x="243" y="223"/>
                  <a:pt x="243" y="224"/>
                  <a:pt x="243" y="225"/>
                </a:cubicBezTo>
                <a:cubicBezTo>
                  <a:pt x="243" y="226"/>
                  <a:pt x="243" y="226"/>
                  <a:pt x="242" y="226"/>
                </a:cubicBezTo>
                <a:cubicBezTo>
                  <a:pt x="241" y="225"/>
                  <a:pt x="240" y="226"/>
                  <a:pt x="239" y="226"/>
                </a:cubicBezTo>
                <a:cubicBezTo>
                  <a:pt x="238" y="227"/>
                  <a:pt x="238" y="227"/>
                  <a:pt x="237" y="228"/>
                </a:cubicBezTo>
                <a:cubicBezTo>
                  <a:pt x="236" y="228"/>
                  <a:pt x="236" y="229"/>
                  <a:pt x="235" y="230"/>
                </a:cubicBezTo>
                <a:cubicBezTo>
                  <a:pt x="235" y="230"/>
                  <a:pt x="234" y="231"/>
                  <a:pt x="234" y="231"/>
                </a:cubicBezTo>
                <a:cubicBezTo>
                  <a:pt x="233" y="232"/>
                  <a:pt x="233" y="233"/>
                  <a:pt x="232" y="233"/>
                </a:cubicBezTo>
                <a:cubicBezTo>
                  <a:pt x="231" y="234"/>
                  <a:pt x="231" y="235"/>
                  <a:pt x="230" y="236"/>
                </a:cubicBezTo>
                <a:cubicBezTo>
                  <a:pt x="230" y="236"/>
                  <a:pt x="230" y="238"/>
                  <a:pt x="230" y="238"/>
                </a:cubicBezTo>
                <a:cubicBezTo>
                  <a:pt x="230" y="239"/>
                  <a:pt x="231" y="239"/>
                  <a:pt x="232" y="239"/>
                </a:cubicBezTo>
                <a:cubicBezTo>
                  <a:pt x="232" y="239"/>
                  <a:pt x="233" y="239"/>
                  <a:pt x="233" y="239"/>
                </a:cubicBezTo>
                <a:cubicBezTo>
                  <a:pt x="234" y="239"/>
                  <a:pt x="235" y="239"/>
                  <a:pt x="235" y="240"/>
                </a:cubicBezTo>
                <a:cubicBezTo>
                  <a:pt x="235" y="240"/>
                  <a:pt x="234" y="239"/>
                  <a:pt x="234" y="240"/>
                </a:cubicBezTo>
                <a:cubicBezTo>
                  <a:pt x="235" y="241"/>
                  <a:pt x="238" y="241"/>
                  <a:pt x="237" y="240"/>
                </a:cubicBezTo>
                <a:cubicBezTo>
                  <a:pt x="237" y="238"/>
                  <a:pt x="238" y="239"/>
                  <a:pt x="239" y="239"/>
                </a:cubicBezTo>
                <a:cubicBezTo>
                  <a:pt x="239" y="239"/>
                  <a:pt x="240" y="239"/>
                  <a:pt x="240" y="239"/>
                </a:cubicBezTo>
                <a:cubicBezTo>
                  <a:pt x="241" y="240"/>
                  <a:pt x="242" y="240"/>
                  <a:pt x="243" y="239"/>
                </a:cubicBezTo>
                <a:cubicBezTo>
                  <a:pt x="242" y="241"/>
                  <a:pt x="244" y="241"/>
                  <a:pt x="244" y="242"/>
                </a:cubicBezTo>
                <a:cubicBezTo>
                  <a:pt x="244" y="241"/>
                  <a:pt x="244" y="241"/>
                  <a:pt x="244" y="241"/>
                </a:cubicBezTo>
                <a:cubicBezTo>
                  <a:pt x="243" y="240"/>
                  <a:pt x="244" y="239"/>
                  <a:pt x="244" y="239"/>
                </a:cubicBezTo>
                <a:cubicBezTo>
                  <a:pt x="244" y="238"/>
                  <a:pt x="244" y="238"/>
                  <a:pt x="244" y="238"/>
                </a:cubicBezTo>
                <a:cubicBezTo>
                  <a:pt x="245" y="239"/>
                  <a:pt x="245" y="239"/>
                  <a:pt x="245" y="238"/>
                </a:cubicBezTo>
                <a:cubicBezTo>
                  <a:pt x="245" y="237"/>
                  <a:pt x="246" y="237"/>
                  <a:pt x="247" y="237"/>
                </a:cubicBezTo>
                <a:cubicBezTo>
                  <a:pt x="247" y="238"/>
                  <a:pt x="248" y="238"/>
                  <a:pt x="248" y="237"/>
                </a:cubicBezTo>
                <a:cubicBezTo>
                  <a:pt x="248" y="234"/>
                  <a:pt x="249" y="234"/>
                  <a:pt x="250" y="235"/>
                </a:cubicBezTo>
                <a:cubicBezTo>
                  <a:pt x="251" y="235"/>
                  <a:pt x="252" y="235"/>
                  <a:pt x="252" y="234"/>
                </a:cubicBezTo>
                <a:cubicBezTo>
                  <a:pt x="252" y="234"/>
                  <a:pt x="252" y="234"/>
                  <a:pt x="252" y="234"/>
                </a:cubicBezTo>
                <a:cubicBezTo>
                  <a:pt x="253" y="233"/>
                  <a:pt x="255" y="233"/>
                  <a:pt x="255" y="231"/>
                </a:cubicBezTo>
                <a:cubicBezTo>
                  <a:pt x="255" y="231"/>
                  <a:pt x="256" y="231"/>
                  <a:pt x="256" y="231"/>
                </a:cubicBezTo>
                <a:cubicBezTo>
                  <a:pt x="256" y="232"/>
                  <a:pt x="256" y="232"/>
                  <a:pt x="256" y="232"/>
                </a:cubicBezTo>
                <a:cubicBezTo>
                  <a:pt x="256" y="231"/>
                  <a:pt x="257" y="231"/>
                  <a:pt x="257" y="231"/>
                </a:cubicBezTo>
                <a:cubicBezTo>
                  <a:pt x="258" y="231"/>
                  <a:pt x="258" y="231"/>
                  <a:pt x="259" y="230"/>
                </a:cubicBezTo>
                <a:cubicBezTo>
                  <a:pt x="259" y="230"/>
                  <a:pt x="260" y="230"/>
                  <a:pt x="260" y="229"/>
                </a:cubicBezTo>
                <a:cubicBezTo>
                  <a:pt x="261" y="228"/>
                  <a:pt x="261" y="229"/>
                  <a:pt x="261" y="229"/>
                </a:cubicBezTo>
                <a:cubicBezTo>
                  <a:pt x="261" y="229"/>
                  <a:pt x="262" y="229"/>
                  <a:pt x="262" y="229"/>
                </a:cubicBezTo>
                <a:cubicBezTo>
                  <a:pt x="262" y="229"/>
                  <a:pt x="262" y="228"/>
                  <a:pt x="262" y="228"/>
                </a:cubicBezTo>
                <a:cubicBezTo>
                  <a:pt x="263" y="227"/>
                  <a:pt x="263" y="227"/>
                  <a:pt x="263" y="226"/>
                </a:cubicBezTo>
                <a:cubicBezTo>
                  <a:pt x="264" y="226"/>
                  <a:pt x="264" y="226"/>
                  <a:pt x="265" y="226"/>
                </a:cubicBezTo>
                <a:cubicBezTo>
                  <a:pt x="265" y="226"/>
                  <a:pt x="265" y="226"/>
                  <a:pt x="265" y="226"/>
                </a:cubicBezTo>
                <a:cubicBezTo>
                  <a:pt x="265" y="227"/>
                  <a:pt x="265" y="227"/>
                  <a:pt x="264" y="227"/>
                </a:cubicBezTo>
                <a:cubicBezTo>
                  <a:pt x="264" y="226"/>
                  <a:pt x="264" y="228"/>
                  <a:pt x="264" y="228"/>
                </a:cubicBezTo>
                <a:cubicBezTo>
                  <a:pt x="264" y="228"/>
                  <a:pt x="264" y="228"/>
                  <a:pt x="265" y="228"/>
                </a:cubicBezTo>
                <a:close/>
                <a:moveTo>
                  <a:pt x="332" y="285"/>
                </a:moveTo>
                <a:cubicBezTo>
                  <a:pt x="333" y="285"/>
                  <a:pt x="333" y="286"/>
                  <a:pt x="333" y="286"/>
                </a:cubicBezTo>
                <a:cubicBezTo>
                  <a:pt x="334" y="285"/>
                  <a:pt x="334" y="284"/>
                  <a:pt x="334" y="283"/>
                </a:cubicBezTo>
                <a:cubicBezTo>
                  <a:pt x="333" y="283"/>
                  <a:pt x="333" y="282"/>
                  <a:pt x="333" y="281"/>
                </a:cubicBezTo>
                <a:cubicBezTo>
                  <a:pt x="332" y="281"/>
                  <a:pt x="332" y="282"/>
                  <a:pt x="331" y="283"/>
                </a:cubicBezTo>
                <a:cubicBezTo>
                  <a:pt x="330" y="284"/>
                  <a:pt x="329" y="285"/>
                  <a:pt x="328" y="286"/>
                </a:cubicBezTo>
                <a:cubicBezTo>
                  <a:pt x="327" y="287"/>
                  <a:pt x="327" y="288"/>
                  <a:pt x="327" y="289"/>
                </a:cubicBezTo>
                <a:cubicBezTo>
                  <a:pt x="326" y="290"/>
                  <a:pt x="327" y="291"/>
                  <a:pt x="327" y="292"/>
                </a:cubicBezTo>
                <a:cubicBezTo>
                  <a:pt x="327" y="293"/>
                  <a:pt x="325" y="293"/>
                  <a:pt x="325" y="294"/>
                </a:cubicBezTo>
                <a:cubicBezTo>
                  <a:pt x="325" y="295"/>
                  <a:pt x="324" y="296"/>
                  <a:pt x="324" y="297"/>
                </a:cubicBezTo>
                <a:cubicBezTo>
                  <a:pt x="323" y="298"/>
                  <a:pt x="323" y="299"/>
                  <a:pt x="323" y="300"/>
                </a:cubicBezTo>
                <a:cubicBezTo>
                  <a:pt x="322" y="300"/>
                  <a:pt x="322" y="300"/>
                  <a:pt x="322" y="301"/>
                </a:cubicBezTo>
                <a:cubicBezTo>
                  <a:pt x="322" y="301"/>
                  <a:pt x="322" y="302"/>
                  <a:pt x="322" y="302"/>
                </a:cubicBezTo>
                <a:cubicBezTo>
                  <a:pt x="322" y="302"/>
                  <a:pt x="321" y="303"/>
                  <a:pt x="321" y="303"/>
                </a:cubicBezTo>
                <a:cubicBezTo>
                  <a:pt x="321" y="303"/>
                  <a:pt x="321" y="304"/>
                  <a:pt x="320" y="304"/>
                </a:cubicBezTo>
                <a:cubicBezTo>
                  <a:pt x="320" y="304"/>
                  <a:pt x="320" y="305"/>
                  <a:pt x="320" y="306"/>
                </a:cubicBezTo>
                <a:cubicBezTo>
                  <a:pt x="320" y="306"/>
                  <a:pt x="320" y="306"/>
                  <a:pt x="320" y="306"/>
                </a:cubicBezTo>
                <a:cubicBezTo>
                  <a:pt x="319" y="306"/>
                  <a:pt x="319" y="307"/>
                  <a:pt x="318" y="308"/>
                </a:cubicBezTo>
                <a:cubicBezTo>
                  <a:pt x="318" y="308"/>
                  <a:pt x="318" y="309"/>
                  <a:pt x="317" y="309"/>
                </a:cubicBezTo>
                <a:cubicBezTo>
                  <a:pt x="317" y="310"/>
                  <a:pt x="317" y="310"/>
                  <a:pt x="316" y="310"/>
                </a:cubicBezTo>
                <a:cubicBezTo>
                  <a:pt x="317" y="311"/>
                  <a:pt x="318" y="312"/>
                  <a:pt x="319" y="312"/>
                </a:cubicBezTo>
                <a:cubicBezTo>
                  <a:pt x="320" y="311"/>
                  <a:pt x="319" y="309"/>
                  <a:pt x="320" y="309"/>
                </a:cubicBezTo>
                <a:cubicBezTo>
                  <a:pt x="321" y="309"/>
                  <a:pt x="321" y="309"/>
                  <a:pt x="322" y="308"/>
                </a:cubicBezTo>
                <a:cubicBezTo>
                  <a:pt x="322" y="308"/>
                  <a:pt x="323" y="307"/>
                  <a:pt x="323" y="307"/>
                </a:cubicBezTo>
                <a:cubicBezTo>
                  <a:pt x="323" y="308"/>
                  <a:pt x="323" y="308"/>
                  <a:pt x="323" y="309"/>
                </a:cubicBezTo>
                <a:cubicBezTo>
                  <a:pt x="323" y="308"/>
                  <a:pt x="324" y="307"/>
                  <a:pt x="325" y="307"/>
                </a:cubicBezTo>
                <a:cubicBezTo>
                  <a:pt x="325" y="306"/>
                  <a:pt x="326" y="306"/>
                  <a:pt x="327" y="305"/>
                </a:cubicBezTo>
                <a:cubicBezTo>
                  <a:pt x="327" y="304"/>
                  <a:pt x="327" y="304"/>
                  <a:pt x="327" y="304"/>
                </a:cubicBezTo>
                <a:cubicBezTo>
                  <a:pt x="329" y="304"/>
                  <a:pt x="329" y="302"/>
                  <a:pt x="329" y="301"/>
                </a:cubicBezTo>
                <a:cubicBezTo>
                  <a:pt x="329" y="301"/>
                  <a:pt x="329" y="301"/>
                  <a:pt x="329" y="301"/>
                </a:cubicBezTo>
                <a:cubicBezTo>
                  <a:pt x="329" y="301"/>
                  <a:pt x="329" y="301"/>
                  <a:pt x="329" y="301"/>
                </a:cubicBezTo>
                <a:cubicBezTo>
                  <a:pt x="329" y="300"/>
                  <a:pt x="329" y="299"/>
                  <a:pt x="328" y="299"/>
                </a:cubicBezTo>
                <a:cubicBezTo>
                  <a:pt x="329" y="298"/>
                  <a:pt x="329" y="298"/>
                  <a:pt x="329" y="297"/>
                </a:cubicBezTo>
                <a:cubicBezTo>
                  <a:pt x="329" y="297"/>
                  <a:pt x="329" y="296"/>
                  <a:pt x="330" y="296"/>
                </a:cubicBezTo>
                <a:cubicBezTo>
                  <a:pt x="330" y="295"/>
                  <a:pt x="330" y="295"/>
                  <a:pt x="330" y="295"/>
                </a:cubicBezTo>
                <a:cubicBezTo>
                  <a:pt x="330" y="295"/>
                  <a:pt x="329" y="293"/>
                  <a:pt x="330" y="294"/>
                </a:cubicBezTo>
                <a:cubicBezTo>
                  <a:pt x="331" y="295"/>
                  <a:pt x="331" y="294"/>
                  <a:pt x="331" y="294"/>
                </a:cubicBezTo>
                <a:cubicBezTo>
                  <a:pt x="331" y="292"/>
                  <a:pt x="331" y="292"/>
                  <a:pt x="332" y="291"/>
                </a:cubicBezTo>
                <a:cubicBezTo>
                  <a:pt x="333" y="289"/>
                  <a:pt x="334" y="287"/>
                  <a:pt x="332" y="285"/>
                </a:cubicBezTo>
                <a:close/>
                <a:moveTo>
                  <a:pt x="329" y="301"/>
                </a:moveTo>
                <a:cubicBezTo>
                  <a:pt x="329" y="301"/>
                  <a:pt x="329" y="301"/>
                  <a:pt x="329" y="301"/>
                </a:cubicBezTo>
                <a:cubicBezTo>
                  <a:pt x="328" y="301"/>
                  <a:pt x="328" y="301"/>
                  <a:pt x="328" y="301"/>
                </a:cubicBezTo>
                <a:cubicBezTo>
                  <a:pt x="328" y="301"/>
                  <a:pt x="328" y="301"/>
                  <a:pt x="328" y="301"/>
                </a:cubicBezTo>
                <a:cubicBezTo>
                  <a:pt x="328" y="301"/>
                  <a:pt x="328" y="301"/>
                  <a:pt x="329" y="301"/>
                </a:cubicBezTo>
                <a:close/>
                <a:moveTo>
                  <a:pt x="275" y="326"/>
                </a:moveTo>
                <a:cubicBezTo>
                  <a:pt x="275" y="326"/>
                  <a:pt x="275" y="326"/>
                  <a:pt x="275" y="326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5" y="326"/>
                  <a:pt x="275" y="326"/>
                  <a:pt x="275" y="326"/>
                </a:cubicBezTo>
                <a:close/>
                <a:moveTo>
                  <a:pt x="317" y="324"/>
                </a:moveTo>
                <a:cubicBezTo>
                  <a:pt x="318" y="323"/>
                  <a:pt x="319" y="323"/>
                  <a:pt x="319" y="322"/>
                </a:cubicBezTo>
                <a:cubicBezTo>
                  <a:pt x="320" y="322"/>
                  <a:pt x="320" y="321"/>
                  <a:pt x="320" y="320"/>
                </a:cubicBezTo>
                <a:cubicBezTo>
                  <a:pt x="321" y="319"/>
                  <a:pt x="321" y="319"/>
                  <a:pt x="321" y="319"/>
                </a:cubicBezTo>
                <a:cubicBezTo>
                  <a:pt x="321" y="320"/>
                  <a:pt x="322" y="320"/>
                  <a:pt x="322" y="319"/>
                </a:cubicBezTo>
                <a:cubicBezTo>
                  <a:pt x="323" y="318"/>
                  <a:pt x="323" y="317"/>
                  <a:pt x="324" y="317"/>
                </a:cubicBezTo>
                <a:cubicBezTo>
                  <a:pt x="325" y="316"/>
                  <a:pt x="325" y="315"/>
                  <a:pt x="326" y="314"/>
                </a:cubicBezTo>
                <a:cubicBezTo>
                  <a:pt x="327" y="313"/>
                  <a:pt x="326" y="313"/>
                  <a:pt x="326" y="313"/>
                </a:cubicBezTo>
                <a:cubicBezTo>
                  <a:pt x="326" y="312"/>
                  <a:pt x="325" y="312"/>
                  <a:pt x="325" y="313"/>
                </a:cubicBezTo>
                <a:cubicBezTo>
                  <a:pt x="324" y="314"/>
                  <a:pt x="324" y="314"/>
                  <a:pt x="324" y="314"/>
                </a:cubicBezTo>
                <a:cubicBezTo>
                  <a:pt x="324" y="314"/>
                  <a:pt x="323" y="315"/>
                  <a:pt x="323" y="315"/>
                </a:cubicBezTo>
                <a:cubicBezTo>
                  <a:pt x="322" y="316"/>
                  <a:pt x="321" y="317"/>
                  <a:pt x="320" y="317"/>
                </a:cubicBezTo>
                <a:cubicBezTo>
                  <a:pt x="320" y="318"/>
                  <a:pt x="319" y="318"/>
                  <a:pt x="319" y="319"/>
                </a:cubicBezTo>
                <a:cubicBezTo>
                  <a:pt x="319" y="319"/>
                  <a:pt x="318" y="319"/>
                  <a:pt x="318" y="320"/>
                </a:cubicBezTo>
                <a:cubicBezTo>
                  <a:pt x="317" y="320"/>
                  <a:pt x="316" y="320"/>
                  <a:pt x="316" y="321"/>
                </a:cubicBezTo>
                <a:cubicBezTo>
                  <a:pt x="316" y="322"/>
                  <a:pt x="315" y="322"/>
                  <a:pt x="315" y="322"/>
                </a:cubicBezTo>
                <a:cubicBezTo>
                  <a:pt x="313" y="322"/>
                  <a:pt x="312" y="324"/>
                  <a:pt x="310" y="325"/>
                </a:cubicBezTo>
                <a:cubicBezTo>
                  <a:pt x="309" y="326"/>
                  <a:pt x="308" y="326"/>
                  <a:pt x="307" y="327"/>
                </a:cubicBezTo>
                <a:cubicBezTo>
                  <a:pt x="306" y="327"/>
                  <a:pt x="306" y="329"/>
                  <a:pt x="305" y="328"/>
                </a:cubicBezTo>
                <a:cubicBezTo>
                  <a:pt x="305" y="328"/>
                  <a:pt x="304" y="328"/>
                  <a:pt x="304" y="329"/>
                </a:cubicBezTo>
                <a:cubicBezTo>
                  <a:pt x="303" y="329"/>
                  <a:pt x="303" y="329"/>
                  <a:pt x="303" y="329"/>
                </a:cubicBezTo>
                <a:cubicBezTo>
                  <a:pt x="302" y="329"/>
                  <a:pt x="302" y="330"/>
                  <a:pt x="302" y="330"/>
                </a:cubicBezTo>
                <a:cubicBezTo>
                  <a:pt x="301" y="330"/>
                  <a:pt x="301" y="331"/>
                  <a:pt x="301" y="331"/>
                </a:cubicBezTo>
                <a:cubicBezTo>
                  <a:pt x="300" y="332"/>
                  <a:pt x="301" y="330"/>
                  <a:pt x="300" y="330"/>
                </a:cubicBezTo>
                <a:cubicBezTo>
                  <a:pt x="300" y="330"/>
                  <a:pt x="300" y="330"/>
                  <a:pt x="299" y="330"/>
                </a:cubicBezTo>
                <a:cubicBezTo>
                  <a:pt x="298" y="331"/>
                  <a:pt x="298" y="331"/>
                  <a:pt x="297" y="332"/>
                </a:cubicBezTo>
                <a:cubicBezTo>
                  <a:pt x="296" y="332"/>
                  <a:pt x="295" y="332"/>
                  <a:pt x="294" y="332"/>
                </a:cubicBezTo>
                <a:cubicBezTo>
                  <a:pt x="293" y="332"/>
                  <a:pt x="293" y="333"/>
                  <a:pt x="292" y="333"/>
                </a:cubicBezTo>
                <a:cubicBezTo>
                  <a:pt x="291" y="334"/>
                  <a:pt x="292" y="334"/>
                  <a:pt x="292" y="335"/>
                </a:cubicBezTo>
                <a:cubicBezTo>
                  <a:pt x="292" y="335"/>
                  <a:pt x="292" y="335"/>
                  <a:pt x="292" y="334"/>
                </a:cubicBezTo>
                <a:cubicBezTo>
                  <a:pt x="293" y="334"/>
                  <a:pt x="293" y="334"/>
                  <a:pt x="293" y="334"/>
                </a:cubicBezTo>
                <a:cubicBezTo>
                  <a:pt x="292" y="336"/>
                  <a:pt x="294" y="335"/>
                  <a:pt x="294" y="335"/>
                </a:cubicBezTo>
                <a:cubicBezTo>
                  <a:pt x="296" y="335"/>
                  <a:pt x="297" y="335"/>
                  <a:pt x="298" y="334"/>
                </a:cubicBezTo>
                <a:cubicBezTo>
                  <a:pt x="298" y="334"/>
                  <a:pt x="299" y="334"/>
                  <a:pt x="299" y="334"/>
                </a:cubicBezTo>
                <a:cubicBezTo>
                  <a:pt x="299" y="335"/>
                  <a:pt x="299" y="335"/>
                  <a:pt x="298" y="335"/>
                </a:cubicBezTo>
                <a:cubicBezTo>
                  <a:pt x="298" y="335"/>
                  <a:pt x="298" y="335"/>
                  <a:pt x="298" y="336"/>
                </a:cubicBezTo>
                <a:cubicBezTo>
                  <a:pt x="298" y="336"/>
                  <a:pt x="299" y="336"/>
                  <a:pt x="299" y="336"/>
                </a:cubicBezTo>
                <a:cubicBezTo>
                  <a:pt x="300" y="334"/>
                  <a:pt x="301" y="334"/>
                  <a:pt x="303" y="334"/>
                </a:cubicBezTo>
                <a:cubicBezTo>
                  <a:pt x="303" y="334"/>
                  <a:pt x="304" y="333"/>
                  <a:pt x="305" y="333"/>
                </a:cubicBezTo>
                <a:cubicBezTo>
                  <a:pt x="306" y="332"/>
                  <a:pt x="307" y="332"/>
                  <a:pt x="307" y="331"/>
                </a:cubicBezTo>
                <a:cubicBezTo>
                  <a:pt x="307" y="331"/>
                  <a:pt x="307" y="331"/>
                  <a:pt x="307" y="330"/>
                </a:cubicBezTo>
                <a:cubicBezTo>
                  <a:pt x="308" y="330"/>
                  <a:pt x="308" y="331"/>
                  <a:pt x="308" y="331"/>
                </a:cubicBezTo>
                <a:cubicBezTo>
                  <a:pt x="309" y="330"/>
                  <a:pt x="310" y="330"/>
                  <a:pt x="311" y="329"/>
                </a:cubicBezTo>
                <a:cubicBezTo>
                  <a:pt x="312" y="329"/>
                  <a:pt x="312" y="328"/>
                  <a:pt x="313" y="327"/>
                </a:cubicBezTo>
                <a:cubicBezTo>
                  <a:pt x="314" y="327"/>
                  <a:pt x="315" y="326"/>
                  <a:pt x="316" y="325"/>
                </a:cubicBezTo>
                <a:cubicBezTo>
                  <a:pt x="316" y="325"/>
                  <a:pt x="317" y="324"/>
                  <a:pt x="317" y="322"/>
                </a:cubicBezTo>
                <a:cubicBezTo>
                  <a:pt x="318" y="323"/>
                  <a:pt x="317" y="324"/>
                  <a:pt x="317" y="324"/>
                </a:cubicBezTo>
                <a:close/>
                <a:moveTo>
                  <a:pt x="154" y="455"/>
                </a:moveTo>
                <a:cubicBezTo>
                  <a:pt x="158" y="458"/>
                  <a:pt x="161" y="460"/>
                  <a:pt x="166" y="462"/>
                </a:cubicBezTo>
                <a:cubicBezTo>
                  <a:pt x="170" y="464"/>
                  <a:pt x="174" y="467"/>
                  <a:pt x="180" y="468"/>
                </a:cubicBezTo>
                <a:cubicBezTo>
                  <a:pt x="182" y="469"/>
                  <a:pt x="184" y="470"/>
                  <a:pt x="186" y="471"/>
                </a:cubicBezTo>
                <a:cubicBezTo>
                  <a:pt x="188" y="471"/>
                  <a:pt x="190" y="472"/>
                  <a:pt x="192" y="472"/>
                </a:cubicBezTo>
                <a:cubicBezTo>
                  <a:pt x="194" y="473"/>
                  <a:pt x="198" y="473"/>
                  <a:pt x="199" y="474"/>
                </a:cubicBezTo>
                <a:cubicBezTo>
                  <a:pt x="202" y="475"/>
                  <a:pt x="204" y="476"/>
                  <a:pt x="208" y="476"/>
                </a:cubicBezTo>
                <a:cubicBezTo>
                  <a:pt x="211" y="477"/>
                  <a:pt x="214" y="478"/>
                  <a:pt x="218" y="478"/>
                </a:cubicBezTo>
                <a:cubicBezTo>
                  <a:pt x="223" y="479"/>
                  <a:pt x="219" y="477"/>
                  <a:pt x="221" y="477"/>
                </a:cubicBezTo>
                <a:cubicBezTo>
                  <a:pt x="218" y="477"/>
                  <a:pt x="216" y="475"/>
                  <a:pt x="213" y="475"/>
                </a:cubicBezTo>
                <a:cubicBezTo>
                  <a:pt x="210" y="475"/>
                  <a:pt x="209" y="475"/>
                  <a:pt x="210" y="474"/>
                </a:cubicBezTo>
                <a:cubicBezTo>
                  <a:pt x="211" y="474"/>
                  <a:pt x="209" y="474"/>
                  <a:pt x="209" y="474"/>
                </a:cubicBezTo>
                <a:cubicBezTo>
                  <a:pt x="208" y="473"/>
                  <a:pt x="204" y="472"/>
                  <a:pt x="202" y="471"/>
                </a:cubicBezTo>
                <a:cubicBezTo>
                  <a:pt x="200" y="470"/>
                  <a:pt x="197" y="469"/>
                  <a:pt x="195" y="468"/>
                </a:cubicBezTo>
                <a:cubicBezTo>
                  <a:pt x="192" y="467"/>
                  <a:pt x="189" y="467"/>
                  <a:pt x="186" y="465"/>
                </a:cubicBezTo>
                <a:cubicBezTo>
                  <a:pt x="183" y="464"/>
                  <a:pt x="180" y="463"/>
                  <a:pt x="176" y="462"/>
                </a:cubicBezTo>
                <a:cubicBezTo>
                  <a:pt x="173" y="461"/>
                  <a:pt x="170" y="460"/>
                  <a:pt x="166" y="459"/>
                </a:cubicBezTo>
                <a:cubicBezTo>
                  <a:pt x="170" y="460"/>
                  <a:pt x="171" y="459"/>
                  <a:pt x="165" y="457"/>
                </a:cubicBezTo>
                <a:cubicBezTo>
                  <a:pt x="161" y="456"/>
                  <a:pt x="158" y="454"/>
                  <a:pt x="155" y="452"/>
                </a:cubicBezTo>
                <a:cubicBezTo>
                  <a:pt x="154" y="452"/>
                  <a:pt x="154" y="451"/>
                  <a:pt x="152" y="451"/>
                </a:cubicBezTo>
                <a:cubicBezTo>
                  <a:pt x="150" y="451"/>
                  <a:pt x="148" y="450"/>
                  <a:pt x="146" y="449"/>
                </a:cubicBezTo>
                <a:cubicBezTo>
                  <a:pt x="145" y="448"/>
                  <a:pt x="143" y="446"/>
                  <a:pt x="142" y="445"/>
                </a:cubicBezTo>
                <a:cubicBezTo>
                  <a:pt x="140" y="444"/>
                  <a:pt x="137" y="442"/>
                  <a:pt x="134" y="441"/>
                </a:cubicBezTo>
                <a:cubicBezTo>
                  <a:pt x="141" y="447"/>
                  <a:pt x="148" y="451"/>
                  <a:pt x="157" y="456"/>
                </a:cubicBezTo>
                <a:cubicBezTo>
                  <a:pt x="156" y="456"/>
                  <a:pt x="154" y="455"/>
                  <a:pt x="152" y="454"/>
                </a:cubicBezTo>
                <a:cubicBezTo>
                  <a:pt x="153" y="455"/>
                  <a:pt x="153" y="455"/>
                  <a:pt x="154" y="455"/>
                </a:cubicBezTo>
                <a:close/>
                <a:moveTo>
                  <a:pt x="91" y="382"/>
                </a:moveTo>
                <a:cubicBezTo>
                  <a:pt x="94" y="385"/>
                  <a:pt x="94" y="383"/>
                  <a:pt x="94" y="383"/>
                </a:cubicBezTo>
                <a:cubicBezTo>
                  <a:pt x="95" y="382"/>
                  <a:pt x="92" y="379"/>
                  <a:pt x="90" y="378"/>
                </a:cubicBezTo>
                <a:cubicBezTo>
                  <a:pt x="90" y="377"/>
                  <a:pt x="89" y="376"/>
                  <a:pt x="89" y="377"/>
                </a:cubicBezTo>
                <a:cubicBezTo>
                  <a:pt x="91" y="379"/>
                  <a:pt x="89" y="379"/>
                  <a:pt x="91" y="382"/>
                </a:cubicBezTo>
                <a:close/>
                <a:moveTo>
                  <a:pt x="77" y="386"/>
                </a:moveTo>
                <a:cubicBezTo>
                  <a:pt x="77" y="386"/>
                  <a:pt x="77" y="386"/>
                  <a:pt x="78" y="386"/>
                </a:cubicBezTo>
                <a:cubicBezTo>
                  <a:pt x="81" y="389"/>
                  <a:pt x="82" y="392"/>
                  <a:pt x="84" y="394"/>
                </a:cubicBezTo>
                <a:cubicBezTo>
                  <a:pt x="87" y="398"/>
                  <a:pt x="89" y="401"/>
                  <a:pt x="92" y="404"/>
                </a:cubicBezTo>
                <a:cubicBezTo>
                  <a:pt x="94" y="405"/>
                  <a:pt x="95" y="407"/>
                  <a:pt x="97" y="408"/>
                </a:cubicBezTo>
                <a:cubicBezTo>
                  <a:pt x="98" y="410"/>
                  <a:pt x="100" y="411"/>
                  <a:pt x="101" y="413"/>
                </a:cubicBezTo>
                <a:cubicBezTo>
                  <a:pt x="104" y="415"/>
                  <a:pt x="106" y="418"/>
                  <a:pt x="110" y="419"/>
                </a:cubicBezTo>
                <a:cubicBezTo>
                  <a:pt x="105" y="415"/>
                  <a:pt x="104" y="412"/>
                  <a:pt x="100" y="408"/>
                </a:cubicBezTo>
                <a:cubicBezTo>
                  <a:pt x="98" y="406"/>
                  <a:pt x="96" y="403"/>
                  <a:pt x="96" y="401"/>
                </a:cubicBezTo>
                <a:cubicBezTo>
                  <a:pt x="95" y="400"/>
                  <a:pt x="94" y="398"/>
                  <a:pt x="92" y="396"/>
                </a:cubicBezTo>
                <a:cubicBezTo>
                  <a:pt x="90" y="394"/>
                  <a:pt x="88" y="392"/>
                  <a:pt x="86" y="390"/>
                </a:cubicBezTo>
                <a:cubicBezTo>
                  <a:pt x="85" y="389"/>
                  <a:pt x="83" y="386"/>
                  <a:pt x="81" y="386"/>
                </a:cubicBezTo>
                <a:cubicBezTo>
                  <a:pt x="79" y="385"/>
                  <a:pt x="81" y="389"/>
                  <a:pt x="77" y="386"/>
                </a:cubicBezTo>
                <a:close/>
                <a:moveTo>
                  <a:pt x="224" y="456"/>
                </a:moveTo>
                <a:cubicBezTo>
                  <a:pt x="220" y="456"/>
                  <a:pt x="217" y="455"/>
                  <a:pt x="213" y="455"/>
                </a:cubicBezTo>
                <a:cubicBezTo>
                  <a:pt x="215" y="456"/>
                  <a:pt x="218" y="457"/>
                  <a:pt x="224" y="456"/>
                </a:cubicBezTo>
                <a:close/>
                <a:moveTo>
                  <a:pt x="85" y="384"/>
                </a:moveTo>
                <a:cubicBezTo>
                  <a:pt x="85" y="383"/>
                  <a:pt x="84" y="383"/>
                  <a:pt x="83" y="382"/>
                </a:cubicBezTo>
                <a:cubicBezTo>
                  <a:pt x="81" y="381"/>
                  <a:pt x="82" y="384"/>
                  <a:pt x="84" y="387"/>
                </a:cubicBezTo>
                <a:cubicBezTo>
                  <a:pt x="86" y="390"/>
                  <a:pt x="89" y="391"/>
                  <a:pt x="91" y="393"/>
                </a:cubicBezTo>
                <a:cubicBezTo>
                  <a:pt x="90" y="391"/>
                  <a:pt x="90" y="391"/>
                  <a:pt x="89" y="390"/>
                </a:cubicBezTo>
                <a:cubicBezTo>
                  <a:pt x="85" y="387"/>
                  <a:pt x="85" y="387"/>
                  <a:pt x="86" y="386"/>
                </a:cubicBezTo>
                <a:cubicBezTo>
                  <a:pt x="86" y="385"/>
                  <a:pt x="85" y="384"/>
                  <a:pt x="85" y="384"/>
                </a:cubicBezTo>
                <a:close/>
                <a:moveTo>
                  <a:pt x="258" y="477"/>
                </a:moveTo>
                <a:cubicBezTo>
                  <a:pt x="258" y="477"/>
                  <a:pt x="257" y="477"/>
                  <a:pt x="257" y="477"/>
                </a:cubicBezTo>
                <a:cubicBezTo>
                  <a:pt x="254" y="477"/>
                  <a:pt x="251" y="477"/>
                  <a:pt x="248" y="477"/>
                </a:cubicBezTo>
                <a:cubicBezTo>
                  <a:pt x="245" y="476"/>
                  <a:pt x="243" y="476"/>
                  <a:pt x="239" y="476"/>
                </a:cubicBezTo>
                <a:cubicBezTo>
                  <a:pt x="237" y="476"/>
                  <a:pt x="234" y="476"/>
                  <a:pt x="232" y="476"/>
                </a:cubicBezTo>
                <a:cubicBezTo>
                  <a:pt x="229" y="476"/>
                  <a:pt x="227" y="475"/>
                  <a:pt x="225" y="475"/>
                </a:cubicBezTo>
                <a:cubicBezTo>
                  <a:pt x="221" y="474"/>
                  <a:pt x="217" y="473"/>
                  <a:pt x="210" y="473"/>
                </a:cubicBezTo>
                <a:cubicBezTo>
                  <a:pt x="213" y="473"/>
                  <a:pt x="213" y="474"/>
                  <a:pt x="216" y="474"/>
                </a:cubicBezTo>
                <a:cubicBezTo>
                  <a:pt x="219" y="474"/>
                  <a:pt x="219" y="475"/>
                  <a:pt x="221" y="475"/>
                </a:cubicBezTo>
                <a:cubicBezTo>
                  <a:pt x="223" y="475"/>
                  <a:pt x="225" y="476"/>
                  <a:pt x="227" y="477"/>
                </a:cubicBezTo>
                <a:cubicBezTo>
                  <a:pt x="229" y="478"/>
                  <a:pt x="231" y="478"/>
                  <a:pt x="235" y="478"/>
                </a:cubicBezTo>
                <a:cubicBezTo>
                  <a:pt x="239" y="478"/>
                  <a:pt x="242" y="478"/>
                  <a:pt x="242" y="480"/>
                </a:cubicBezTo>
                <a:cubicBezTo>
                  <a:pt x="242" y="480"/>
                  <a:pt x="245" y="481"/>
                  <a:pt x="249" y="481"/>
                </a:cubicBezTo>
                <a:cubicBezTo>
                  <a:pt x="252" y="481"/>
                  <a:pt x="256" y="481"/>
                  <a:pt x="259" y="481"/>
                </a:cubicBezTo>
                <a:cubicBezTo>
                  <a:pt x="262" y="481"/>
                  <a:pt x="266" y="482"/>
                  <a:pt x="270" y="481"/>
                </a:cubicBezTo>
                <a:cubicBezTo>
                  <a:pt x="269" y="480"/>
                  <a:pt x="268" y="479"/>
                  <a:pt x="269" y="477"/>
                </a:cubicBezTo>
                <a:cubicBezTo>
                  <a:pt x="270" y="476"/>
                  <a:pt x="270" y="476"/>
                  <a:pt x="266" y="477"/>
                </a:cubicBezTo>
                <a:cubicBezTo>
                  <a:pt x="264" y="477"/>
                  <a:pt x="263" y="477"/>
                  <a:pt x="261" y="477"/>
                </a:cubicBezTo>
                <a:cubicBezTo>
                  <a:pt x="260" y="477"/>
                  <a:pt x="258" y="478"/>
                  <a:pt x="257" y="478"/>
                </a:cubicBezTo>
                <a:cubicBezTo>
                  <a:pt x="254" y="478"/>
                  <a:pt x="259" y="477"/>
                  <a:pt x="258" y="477"/>
                </a:cubicBezTo>
                <a:close/>
                <a:moveTo>
                  <a:pt x="226" y="453"/>
                </a:moveTo>
                <a:cubicBezTo>
                  <a:pt x="227" y="453"/>
                  <a:pt x="229" y="454"/>
                  <a:pt x="231" y="453"/>
                </a:cubicBezTo>
                <a:cubicBezTo>
                  <a:pt x="231" y="453"/>
                  <a:pt x="231" y="452"/>
                  <a:pt x="230" y="452"/>
                </a:cubicBezTo>
                <a:cubicBezTo>
                  <a:pt x="228" y="451"/>
                  <a:pt x="225" y="451"/>
                  <a:pt x="222" y="451"/>
                </a:cubicBezTo>
                <a:cubicBezTo>
                  <a:pt x="220" y="451"/>
                  <a:pt x="219" y="451"/>
                  <a:pt x="219" y="451"/>
                </a:cubicBezTo>
                <a:cubicBezTo>
                  <a:pt x="218" y="452"/>
                  <a:pt x="220" y="452"/>
                  <a:pt x="221" y="452"/>
                </a:cubicBezTo>
                <a:cubicBezTo>
                  <a:pt x="223" y="452"/>
                  <a:pt x="224" y="453"/>
                  <a:pt x="226" y="453"/>
                </a:cubicBezTo>
                <a:close/>
                <a:moveTo>
                  <a:pt x="199" y="445"/>
                </a:moveTo>
                <a:cubicBezTo>
                  <a:pt x="198" y="444"/>
                  <a:pt x="196" y="444"/>
                  <a:pt x="195" y="443"/>
                </a:cubicBezTo>
                <a:cubicBezTo>
                  <a:pt x="193" y="443"/>
                  <a:pt x="192" y="442"/>
                  <a:pt x="191" y="442"/>
                </a:cubicBezTo>
                <a:cubicBezTo>
                  <a:pt x="188" y="441"/>
                  <a:pt x="185" y="440"/>
                  <a:pt x="181" y="439"/>
                </a:cubicBezTo>
                <a:cubicBezTo>
                  <a:pt x="174" y="435"/>
                  <a:pt x="166" y="431"/>
                  <a:pt x="158" y="426"/>
                </a:cubicBezTo>
                <a:cubicBezTo>
                  <a:pt x="157" y="426"/>
                  <a:pt x="157" y="425"/>
                  <a:pt x="156" y="425"/>
                </a:cubicBezTo>
                <a:cubicBezTo>
                  <a:pt x="155" y="425"/>
                  <a:pt x="155" y="426"/>
                  <a:pt x="156" y="426"/>
                </a:cubicBezTo>
                <a:cubicBezTo>
                  <a:pt x="159" y="428"/>
                  <a:pt x="162" y="429"/>
                  <a:pt x="164" y="431"/>
                </a:cubicBezTo>
                <a:cubicBezTo>
                  <a:pt x="166" y="432"/>
                  <a:pt x="168" y="434"/>
                  <a:pt x="171" y="435"/>
                </a:cubicBezTo>
                <a:cubicBezTo>
                  <a:pt x="172" y="436"/>
                  <a:pt x="175" y="438"/>
                  <a:pt x="178" y="439"/>
                </a:cubicBezTo>
                <a:cubicBezTo>
                  <a:pt x="180" y="440"/>
                  <a:pt x="184" y="440"/>
                  <a:pt x="183" y="440"/>
                </a:cubicBezTo>
                <a:cubicBezTo>
                  <a:pt x="180" y="441"/>
                  <a:pt x="185" y="442"/>
                  <a:pt x="187" y="443"/>
                </a:cubicBezTo>
                <a:cubicBezTo>
                  <a:pt x="189" y="443"/>
                  <a:pt x="190" y="443"/>
                  <a:pt x="190" y="444"/>
                </a:cubicBezTo>
                <a:cubicBezTo>
                  <a:pt x="190" y="444"/>
                  <a:pt x="192" y="445"/>
                  <a:pt x="193" y="445"/>
                </a:cubicBezTo>
                <a:cubicBezTo>
                  <a:pt x="197" y="446"/>
                  <a:pt x="200" y="447"/>
                  <a:pt x="204" y="448"/>
                </a:cubicBezTo>
                <a:cubicBezTo>
                  <a:pt x="206" y="450"/>
                  <a:pt x="212" y="450"/>
                  <a:pt x="216" y="450"/>
                </a:cubicBezTo>
                <a:cubicBezTo>
                  <a:pt x="213" y="449"/>
                  <a:pt x="209" y="447"/>
                  <a:pt x="205" y="446"/>
                </a:cubicBezTo>
                <a:cubicBezTo>
                  <a:pt x="203" y="446"/>
                  <a:pt x="201" y="445"/>
                  <a:pt x="199" y="445"/>
                </a:cubicBezTo>
                <a:close/>
                <a:moveTo>
                  <a:pt x="177" y="450"/>
                </a:moveTo>
                <a:cubicBezTo>
                  <a:pt x="177" y="450"/>
                  <a:pt x="177" y="450"/>
                  <a:pt x="177" y="450"/>
                </a:cubicBezTo>
                <a:cubicBezTo>
                  <a:pt x="177" y="450"/>
                  <a:pt x="177" y="450"/>
                  <a:pt x="177" y="450"/>
                </a:cubicBezTo>
                <a:cubicBezTo>
                  <a:pt x="177" y="450"/>
                  <a:pt x="177" y="450"/>
                  <a:pt x="177" y="450"/>
                </a:cubicBezTo>
                <a:close/>
                <a:moveTo>
                  <a:pt x="254" y="474"/>
                </a:moveTo>
                <a:cubicBezTo>
                  <a:pt x="254" y="474"/>
                  <a:pt x="246" y="474"/>
                  <a:pt x="244" y="474"/>
                </a:cubicBezTo>
                <a:cubicBezTo>
                  <a:pt x="244" y="474"/>
                  <a:pt x="244" y="474"/>
                  <a:pt x="244" y="474"/>
                </a:cubicBezTo>
                <a:cubicBezTo>
                  <a:pt x="244" y="475"/>
                  <a:pt x="244" y="475"/>
                  <a:pt x="245" y="475"/>
                </a:cubicBezTo>
                <a:cubicBezTo>
                  <a:pt x="247" y="475"/>
                  <a:pt x="248" y="474"/>
                  <a:pt x="250" y="474"/>
                </a:cubicBezTo>
                <a:cubicBezTo>
                  <a:pt x="251" y="474"/>
                  <a:pt x="246" y="475"/>
                  <a:pt x="250" y="475"/>
                </a:cubicBezTo>
                <a:cubicBezTo>
                  <a:pt x="251" y="475"/>
                  <a:pt x="252" y="475"/>
                  <a:pt x="254" y="475"/>
                </a:cubicBezTo>
                <a:cubicBezTo>
                  <a:pt x="255" y="475"/>
                  <a:pt x="254" y="474"/>
                  <a:pt x="254" y="474"/>
                </a:cubicBezTo>
                <a:close/>
                <a:moveTo>
                  <a:pt x="250" y="471"/>
                </a:moveTo>
                <a:cubicBezTo>
                  <a:pt x="244" y="472"/>
                  <a:pt x="241" y="471"/>
                  <a:pt x="238" y="470"/>
                </a:cubicBezTo>
                <a:cubicBezTo>
                  <a:pt x="237" y="470"/>
                  <a:pt x="235" y="470"/>
                  <a:pt x="234" y="470"/>
                </a:cubicBezTo>
                <a:cubicBezTo>
                  <a:pt x="230" y="469"/>
                  <a:pt x="224" y="470"/>
                  <a:pt x="224" y="468"/>
                </a:cubicBezTo>
                <a:cubicBezTo>
                  <a:pt x="224" y="467"/>
                  <a:pt x="221" y="468"/>
                  <a:pt x="219" y="468"/>
                </a:cubicBezTo>
                <a:cubicBezTo>
                  <a:pt x="218" y="466"/>
                  <a:pt x="211" y="466"/>
                  <a:pt x="206" y="464"/>
                </a:cubicBezTo>
                <a:cubicBezTo>
                  <a:pt x="205" y="464"/>
                  <a:pt x="203" y="464"/>
                  <a:pt x="202" y="464"/>
                </a:cubicBezTo>
                <a:cubicBezTo>
                  <a:pt x="201" y="463"/>
                  <a:pt x="198" y="462"/>
                  <a:pt x="195" y="461"/>
                </a:cubicBezTo>
                <a:cubicBezTo>
                  <a:pt x="192" y="460"/>
                  <a:pt x="189" y="459"/>
                  <a:pt x="188" y="458"/>
                </a:cubicBezTo>
                <a:cubicBezTo>
                  <a:pt x="188" y="458"/>
                  <a:pt x="186" y="458"/>
                  <a:pt x="186" y="458"/>
                </a:cubicBezTo>
                <a:cubicBezTo>
                  <a:pt x="181" y="458"/>
                  <a:pt x="181" y="457"/>
                  <a:pt x="182" y="456"/>
                </a:cubicBezTo>
                <a:cubicBezTo>
                  <a:pt x="182" y="456"/>
                  <a:pt x="180" y="455"/>
                  <a:pt x="180" y="455"/>
                </a:cubicBezTo>
                <a:cubicBezTo>
                  <a:pt x="175" y="454"/>
                  <a:pt x="169" y="452"/>
                  <a:pt x="167" y="450"/>
                </a:cubicBezTo>
                <a:cubicBezTo>
                  <a:pt x="167" y="451"/>
                  <a:pt x="167" y="452"/>
                  <a:pt x="173" y="454"/>
                </a:cubicBezTo>
                <a:cubicBezTo>
                  <a:pt x="174" y="454"/>
                  <a:pt x="178" y="455"/>
                  <a:pt x="177" y="455"/>
                </a:cubicBezTo>
                <a:cubicBezTo>
                  <a:pt x="173" y="455"/>
                  <a:pt x="179" y="457"/>
                  <a:pt x="180" y="457"/>
                </a:cubicBezTo>
                <a:cubicBezTo>
                  <a:pt x="183" y="458"/>
                  <a:pt x="186" y="459"/>
                  <a:pt x="189" y="460"/>
                </a:cubicBezTo>
                <a:cubicBezTo>
                  <a:pt x="192" y="462"/>
                  <a:pt x="195" y="463"/>
                  <a:pt x="198" y="464"/>
                </a:cubicBezTo>
                <a:cubicBezTo>
                  <a:pt x="199" y="464"/>
                  <a:pt x="201" y="465"/>
                  <a:pt x="202" y="465"/>
                </a:cubicBezTo>
                <a:cubicBezTo>
                  <a:pt x="205" y="465"/>
                  <a:pt x="207" y="466"/>
                  <a:pt x="209" y="467"/>
                </a:cubicBezTo>
                <a:cubicBezTo>
                  <a:pt x="212" y="467"/>
                  <a:pt x="214" y="468"/>
                  <a:pt x="216" y="468"/>
                </a:cubicBezTo>
                <a:cubicBezTo>
                  <a:pt x="219" y="469"/>
                  <a:pt x="222" y="470"/>
                  <a:pt x="225" y="470"/>
                </a:cubicBezTo>
                <a:cubicBezTo>
                  <a:pt x="228" y="470"/>
                  <a:pt x="231" y="471"/>
                  <a:pt x="235" y="471"/>
                </a:cubicBezTo>
                <a:cubicBezTo>
                  <a:pt x="237" y="472"/>
                  <a:pt x="240" y="472"/>
                  <a:pt x="244" y="472"/>
                </a:cubicBezTo>
                <a:cubicBezTo>
                  <a:pt x="248" y="472"/>
                  <a:pt x="251" y="472"/>
                  <a:pt x="254" y="473"/>
                </a:cubicBezTo>
                <a:cubicBezTo>
                  <a:pt x="252" y="472"/>
                  <a:pt x="254" y="471"/>
                  <a:pt x="250" y="471"/>
                </a:cubicBezTo>
                <a:close/>
                <a:moveTo>
                  <a:pt x="177" y="450"/>
                </a:moveTo>
                <a:cubicBezTo>
                  <a:pt x="177" y="450"/>
                  <a:pt x="177" y="450"/>
                  <a:pt x="177" y="450"/>
                </a:cubicBezTo>
                <a:cubicBezTo>
                  <a:pt x="177" y="450"/>
                  <a:pt x="177" y="450"/>
                  <a:pt x="177" y="450"/>
                </a:cubicBezTo>
                <a:close/>
                <a:moveTo>
                  <a:pt x="165" y="447"/>
                </a:moveTo>
                <a:cubicBezTo>
                  <a:pt x="167" y="447"/>
                  <a:pt x="167" y="447"/>
                  <a:pt x="168" y="448"/>
                </a:cubicBezTo>
                <a:cubicBezTo>
                  <a:pt x="170" y="450"/>
                  <a:pt x="171" y="450"/>
                  <a:pt x="174" y="450"/>
                </a:cubicBezTo>
                <a:cubicBezTo>
                  <a:pt x="174" y="450"/>
                  <a:pt x="176" y="450"/>
                  <a:pt x="177" y="450"/>
                </a:cubicBezTo>
                <a:cubicBezTo>
                  <a:pt x="171" y="448"/>
                  <a:pt x="166" y="446"/>
                  <a:pt x="162" y="443"/>
                </a:cubicBezTo>
                <a:cubicBezTo>
                  <a:pt x="158" y="443"/>
                  <a:pt x="160" y="445"/>
                  <a:pt x="165" y="447"/>
                </a:cubicBezTo>
                <a:close/>
                <a:moveTo>
                  <a:pt x="106" y="389"/>
                </a:moveTo>
                <a:cubicBezTo>
                  <a:pt x="104" y="388"/>
                  <a:pt x="103" y="388"/>
                  <a:pt x="103" y="388"/>
                </a:cubicBezTo>
                <a:cubicBezTo>
                  <a:pt x="103" y="390"/>
                  <a:pt x="106" y="392"/>
                  <a:pt x="108" y="394"/>
                </a:cubicBezTo>
                <a:cubicBezTo>
                  <a:pt x="109" y="395"/>
                  <a:pt x="109" y="396"/>
                  <a:pt x="111" y="397"/>
                </a:cubicBezTo>
                <a:cubicBezTo>
                  <a:pt x="116" y="402"/>
                  <a:pt x="121" y="406"/>
                  <a:pt x="126" y="410"/>
                </a:cubicBezTo>
                <a:cubicBezTo>
                  <a:pt x="133" y="417"/>
                  <a:pt x="142" y="422"/>
                  <a:pt x="149" y="427"/>
                </a:cubicBezTo>
                <a:cubicBezTo>
                  <a:pt x="151" y="429"/>
                  <a:pt x="155" y="431"/>
                  <a:pt x="156" y="430"/>
                </a:cubicBezTo>
                <a:cubicBezTo>
                  <a:pt x="158" y="430"/>
                  <a:pt x="154" y="429"/>
                  <a:pt x="152" y="428"/>
                </a:cubicBezTo>
                <a:cubicBezTo>
                  <a:pt x="152" y="427"/>
                  <a:pt x="151" y="427"/>
                  <a:pt x="151" y="427"/>
                </a:cubicBezTo>
                <a:cubicBezTo>
                  <a:pt x="149" y="425"/>
                  <a:pt x="145" y="423"/>
                  <a:pt x="141" y="420"/>
                </a:cubicBezTo>
                <a:cubicBezTo>
                  <a:pt x="138" y="418"/>
                  <a:pt x="134" y="415"/>
                  <a:pt x="131" y="413"/>
                </a:cubicBezTo>
                <a:cubicBezTo>
                  <a:pt x="126" y="408"/>
                  <a:pt x="117" y="402"/>
                  <a:pt x="113" y="396"/>
                </a:cubicBezTo>
                <a:cubicBezTo>
                  <a:pt x="112" y="395"/>
                  <a:pt x="111" y="394"/>
                  <a:pt x="109" y="393"/>
                </a:cubicBezTo>
                <a:cubicBezTo>
                  <a:pt x="109" y="392"/>
                  <a:pt x="108" y="391"/>
                  <a:pt x="106" y="389"/>
                </a:cubicBezTo>
                <a:close/>
                <a:moveTo>
                  <a:pt x="210" y="456"/>
                </a:moveTo>
                <a:cubicBezTo>
                  <a:pt x="209" y="456"/>
                  <a:pt x="208" y="455"/>
                  <a:pt x="208" y="455"/>
                </a:cubicBezTo>
                <a:cubicBezTo>
                  <a:pt x="207" y="453"/>
                  <a:pt x="204" y="453"/>
                  <a:pt x="200" y="453"/>
                </a:cubicBezTo>
                <a:cubicBezTo>
                  <a:pt x="199" y="452"/>
                  <a:pt x="202" y="452"/>
                  <a:pt x="197" y="450"/>
                </a:cubicBezTo>
                <a:cubicBezTo>
                  <a:pt x="193" y="450"/>
                  <a:pt x="192" y="448"/>
                  <a:pt x="189" y="447"/>
                </a:cubicBezTo>
                <a:cubicBezTo>
                  <a:pt x="185" y="447"/>
                  <a:pt x="185" y="446"/>
                  <a:pt x="183" y="445"/>
                </a:cubicBezTo>
                <a:cubicBezTo>
                  <a:pt x="179" y="444"/>
                  <a:pt x="176" y="442"/>
                  <a:pt x="173" y="441"/>
                </a:cubicBezTo>
                <a:cubicBezTo>
                  <a:pt x="170" y="440"/>
                  <a:pt x="168" y="439"/>
                  <a:pt x="166" y="438"/>
                </a:cubicBezTo>
                <a:cubicBezTo>
                  <a:pt x="164" y="437"/>
                  <a:pt x="161" y="436"/>
                  <a:pt x="159" y="435"/>
                </a:cubicBezTo>
                <a:cubicBezTo>
                  <a:pt x="155" y="433"/>
                  <a:pt x="152" y="430"/>
                  <a:pt x="147" y="428"/>
                </a:cubicBezTo>
                <a:cubicBezTo>
                  <a:pt x="144" y="426"/>
                  <a:pt x="141" y="423"/>
                  <a:pt x="138" y="421"/>
                </a:cubicBezTo>
                <a:cubicBezTo>
                  <a:pt x="135" y="419"/>
                  <a:pt x="131" y="417"/>
                  <a:pt x="128" y="414"/>
                </a:cubicBezTo>
                <a:cubicBezTo>
                  <a:pt x="126" y="412"/>
                  <a:pt x="123" y="409"/>
                  <a:pt x="119" y="407"/>
                </a:cubicBezTo>
                <a:cubicBezTo>
                  <a:pt x="118" y="407"/>
                  <a:pt x="118" y="406"/>
                  <a:pt x="118" y="406"/>
                </a:cubicBezTo>
                <a:cubicBezTo>
                  <a:pt x="120" y="406"/>
                  <a:pt x="115" y="403"/>
                  <a:pt x="114" y="401"/>
                </a:cubicBezTo>
                <a:cubicBezTo>
                  <a:pt x="113" y="402"/>
                  <a:pt x="114" y="403"/>
                  <a:pt x="116" y="406"/>
                </a:cubicBezTo>
                <a:cubicBezTo>
                  <a:pt x="121" y="411"/>
                  <a:pt x="127" y="415"/>
                  <a:pt x="133" y="420"/>
                </a:cubicBezTo>
                <a:cubicBezTo>
                  <a:pt x="135" y="422"/>
                  <a:pt x="138" y="424"/>
                  <a:pt x="141" y="427"/>
                </a:cubicBezTo>
                <a:cubicBezTo>
                  <a:pt x="143" y="428"/>
                  <a:pt x="144" y="429"/>
                  <a:pt x="146" y="430"/>
                </a:cubicBezTo>
                <a:cubicBezTo>
                  <a:pt x="147" y="431"/>
                  <a:pt x="149" y="432"/>
                  <a:pt x="150" y="433"/>
                </a:cubicBezTo>
                <a:cubicBezTo>
                  <a:pt x="154" y="435"/>
                  <a:pt x="157" y="437"/>
                  <a:pt x="160" y="439"/>
                </a:cubicBezTo>
                <a:cubicBezTo>
                  <a:pt x="164" y="441"/>
                  <a:pt x="167" y="442"/>
                  <a:pt x="170" y="444"/>
                </a:cubicBezTo>
                <a:cubicBezTo>
                  <a:pt x="173" y="445"/>
                  <a:pt x="175" y="446"/>
                  <a:pt x="178" y="446"/>
                </a:cubicBezTo>
                <a:cubicBezTo>
                  <a:pt x="184" y="448"/>
                  <a:pt x="176" y="447"/>
                  <a:pt x="179" y="448"/>
                </a:cubicBezTo>
                <a:cubicBezTo>
                  <a:pt x="187" y="451"/>
                  <a:pt x="192" y="454"/>
                  <a:pt x="202" y="456"/>
                </a:cubicBezTo>
                <a:cubicBezTo>
                  <a:pt x="203" y="456"/>
                  <a:pt x="205" y="456"/>
                  <a:pt x="204" y="457"/>
                </a:cubicBezTo>
                <a:cubicBezTo>
                  <a:pt x="202" y="457"/>
                  <a:pt x="207" y="458"/>
                  <a:pt x="208" y="458"/>
                </a:cubicBezTo>
                <a:cubicBezTo>
                  <a:pt x="213" y="459"/>
                  <a:pt x="215" y="461"/>
                  <a:pt x="220" y="461"/>
                </a:cubicBezTo>
                <a:cubicBezTo>
                  <a:pt x="220" y="461"/>
                  <a:pt x="221" y="461"/>
                  <a:pt x="221" y="461"/>
                </a:cubicBezTo>
                <a:cubicBezTo>
                  <a:pt x="222" y="462"/>
                  <a:pt x="227" y="462"/>
                  <a:pt x="230" y="463"/>
                </a:cubicBezTo>
                <a:cubicBezTo>
                  <a:pt x="230" y="463"/>
                  <a:pt x="231" y="462"/>
                  <a:pt x="230" y="462"/>
                </a:cubicBezTo>
                <a:cubicBezTo>
                  <a:pt x="223" y="461"/>
                  <a:pt x="218" y="458"/>
                  <a:pt x="210" y="456"/>
                </a:cubicBezTo>
                <a:close/>
                <a:moveTo>
                  <a:pt x="235" y="473"/>
                </a:moveTo>
                <a:cubicBezTo>
                  <a:pt x="231" y="472"/>
                  <a:pt x="230" y="472"/>
                  <a:pt x="225" y="472"/>
                </a:cubicBezTo>
                <a:cubicBezTo>
                  <a:pt x="226" y="473"/>
                  <a:pt x="227" y="473"/>
                  <a:pt x="229" y="473"/>
                </a:cubicBezTo>
                <a:cubicBezTo>
                  <a:pt x="230" y="474"/>
                  <a:pt x="232" y="474"/>
                  <a:pt x="235" y="473"/>
                </a:cubicBezTo>
                <a:close/>
                <a:moveTo>
                  <a:pt x="153" y="437"/>
                </a:moveTo>
                <a:cubicBezTo>
                  <a:pt x="154" y="436"/>
                  <a:pt x="153" y="436"/>
                  <a:pt x="152" y="435"/>
                </a:cubicBezTo>
                <a:cubicBezTo>
                  <a:pt x="150" y="434"/>
                  <a:pt x="148" y="432"/>
                  <a:pt x="145" y="431"/>
                </a:cubicBezTo>
                <a:cubicBezTo>
                  <a:pt x="142" y="429"/>
                  <a:pt x="139" y="426"/>
                  <a:pt x="134" y="425"/>
                </a:cubicBezTo>
                <a:cubicBezTo>
                  <a:pt x="138" y="429"/>
                  <a:pt x="146" y="432"/>
                  <a:pt x="149" y="435"/>
                </a:cubicBezTo>
                <a:cubicBezTo>
                  <a:pt x="150" y="436"/>
                  <a:pt x="152" y="437"/>
                  <a:pt x="153" y="437"/>
                </a:cubicBezTo>
                <a:close/>
                <a:moveTo>
                  <a:pt x="120" y="428"/>
                </a:moveTo>
                <a:cubicBezTo>
                  <a:pt x="124" y="432"/>
                  <a:pt x="129" y="436"/>
                  <a:pt x="137" y="440"/>
                </a:cubicBezTo>
                <a:cubicBezTo>
                  <a:pt x="138" y="441"/>
                  <a:pt x="139" y="441"/>
                  <a:pt x="138" y="441"/>
                </a:cubicBezTo>
                <a:cubicBezTo>
                  <a:pt x="138" y="441"/>
                  <a:pt x="140" y="442"/>
                  <a:pt x="140" y="443"/>
                </a:cubicBezTo>
                <a:cubicBezTo>
                  <a:pt x="145" y="445"/>
                  <a:pt x="148" y="447"/>
                  <a:pt x="153" y="450"/>
                </a:cubicBezTo>
                <a:cubicBezTo>
                  <a:pt x="156" y="451"/>
                  <a:pt x="159" y="452"/>
                  <a:pt x="161" y="452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56" y="449"/>
                  <a:pt x="149" y="447"/>
                  <a:pt x="153" y="446"/>
                </a:cubicBezTo>
                <a:cubicBezTo>
                  <a:pt x="153" y="446"/>
                  <a:pt x="151" y="445"/>
                  <a:pt x="150" y="445"/>
                </a:cubicBezTo>
                <a:cubicBezTo>
                  <a:pt x="147" y="444"/>
                  <a:pt x="147" y="443"/>
                  <a:pt x="145" y="442"/>
                </a:cubicBezTo>
                <a:cubicBezTo>
                  <a:pt x="144" y="441"/>
                  <a:pt x="142" y="439"/>
                  <a:pt x="140" y="437"/>
                </a:cubicBezTo>
                <a:cubicBezTo>
                  <a:pt x="137" y="436"/>
                  <a:pt x="135" y="434"/>
                  <a:pt x="133" y="432"/>
                </a:cubicBezTo>
                <a:cubicBezTo>
                  <a:pt x="132" y="433"/>
                  <a:pt x="132" y="434"/>
                  <a:pt x="130" y="434"/>
                </a:cubicBezTo>
                <a:cubicBezTo>
                  <a:pt x="130" y="432"/>
                  <a:pt x="131" y="432"/>
                  <a:pt x="128" y="430"/>
                </a:cubicBezTo>
                <a:cubicBezTo>
                  <a:pt x="128" y="430"/>
                  <a:pt x="127" y="429"/>
                  <a:pt x="128" y="429"/>
                </a:cubicBezTo>
                <a:cubicBezTo>
                  <a:pt x="134" y="432"/>
                  <a:pt x="128" y="429"/>
                  <a:pt x="128" y="428"/>
                </a:cubicBezTo>
                <a:cubicBezTo>
                  <a:pt x="127" y="427"/>
                  <a:pt x="125" y="426"/>
                  <a:pt x="124" y="425"/>
                </a:cubicBezTo>
                <a:cubicBezTo>
                  <a:pt x="122" y="424"/>
                  <a:pt x="121" y="423"/>
                  <a:pt x="119" y="421"/>
                </a:cubicBezTo>
                <a:cubicBezTo>
                  <a:pt x="117" y="421"/>
                  <a:pt x="115" y="420"/>
                  <a:pt x="116" y="419"/>
                </a:cubicBezTo>
                <a:cubicBezTo>
                  <a:pt x="116" y="419"/>
                  <a:pt x="121" y="422"/>
                  <a:pt x="117" y="419"/>
                </a:cubicBezTo>
                <a:cubicBezTo>
                  <a:pt x="115" y="417"/>
                  <a:pt x="115" y="416"/>
                  <a:pt x="112" y="414"/>
                </a:cubicBezTo>
                <a:cubicBezTo>
                  <a:pt x="110" y="413"/>
                  <a:pt x="109" y="413"/>
                  <a:pt x="107" y="411"/>
                </a:cubicBezTo>
                <a:cubicBezTo>
                  <a:pt x="106" y="410"/>
                  <a:pt x="105" y="409"/>
                  <a:pt x="104" y="409"/>
                </a:cubicBezTo>
                <a:cubicBezTo>
                  <a:pt x="103" y="409"/>
                  <a:pt x="104" y="410"/>
                  <a:pt x="105" y="411"/>
                </a:cubicBezTo>
                <a:cubicBezTo>
                  <a:pt x="106" y="413"/>
                  <a:pt x="108" y="414"/>
                  <a:pt x="109" y="416"/>
                </a:cubicBezTo>
                <a:cubicBezTo>
                  <a:pt x="111" y="418"/>
                  <a:pt x="113" y="420"/>
                  <a:pt x="114" y="422"/>
                </a:cubicBezTo>
                <a:cubicBezTo>
                  <a:pt x="116" y="424"/>
                  <a:pt x="118" y="426"/>
                  <a:pt x="120" y="428"/>
                </a:cubicBezTo>
                <a:close/>
                <a:moveTo>
                  <a:pt x="213" y="481"/>
                </a:moveTo>
                <a:cubicBezTo>
                  <a:pt x="216" y="481"/>
                  <a:pt x="219" y="483"/>
                  <a:pt x="224" y="482"/>
                </a:cubicBezTo>
                <a:cubicBezTo>
                  <a:pt x="225" y="482"/>
                  <a:pt x="226" y="482"/>
                  <a:pt x="227" y="482"/>
                </a:cubicBezTo>
                <a:cubicBezTo>
                  <a:pt x="229" y="481"/>
                  <a:pt x="227" y="481"/>
                  <a:pt x="225" y="481"/>
                </a:cubicBezTo>
                <a:cubicBezTo>
                  <a:pt x="223" y="480"/>
                  <a:pt x="221" y="480"/>
                  <a:pt x="220" y="480"/>
                </a:cubicBezTo>
                <a:cubicBezTo>
                  <a:pt x="218" y="480"/>
                  <a:pt x="216" y="479"/>
                  <a:pt x="214" y="479"/>
                </a:cubicBezTo>
                <a:cubicBezTo>
                  <a:pt x="212" y="479"/>
                  <a:pt x="210" y="478"/>
                  <a:pt x="208" y="478"/>
                </a:cubicBezTo>
                <a:cubicBezTo>
                  <a:pt x="206" y="478"/>
                  <a:pt x="204" y="477"/>
                  <a:pt x="202" y="477"/>
                </a:cubicBezTo>
                <a:cubicBezTo>
                  <a:pt x="203" y="478"/>
                  <a:pt x="205" y="479"/>
                  <a:pt x="207" y="479"/>
                </a:cubicBezTo>
                <a:cubicBezTo>
                  <a:pt x="209" y="480"/>
                  <a:pt x="211" y="480"/>
                  <a:pt x="213" y="481"/>
                </a:cubicBezTo>
                <a:close/>
                <a:moveTo>
                  <a:pt x="129" y="421"/>
                </a:moveTo>
                <a:cubicBezTo>
                  <a:pt x="131" y="422"/>
                  <a:pt x="130" y="421"/>
                  <a:pt x="130" y="420"/>
                </a:cubicBezTo>
                <a:cubicBezTo>
                  <a:pt x="130" y="419"/>
                  <a:pt x="127" y="417"/>
                  <a:pt x="124" y="415"/>
                </a:cubicBezTo>
                <a:cubicBezTo>
                  <a:pt x="125" y="417"/>
                  <a:pt x="124" y="418"/>
                  <a:pt x="129" y="421"/>
                </a:cubicBezTo>
                <a:close/>
                <a:moveTo>
                  <a:pt x="173" y="457"/>
                </a:moveTo>
                <a:cubicBezTo>
                  <a:pt x="178" y="459"/>
                  <a:pt x="181" y="461"/>
                  <a:pt x="185" y="463"/>
                </a:cubicBezTo>
                <a:cubicBezTo>
                  <a:pt x="186" y="463"/>
                  <a:pt x="187" y="463"/>
                  <a:pt x="188" y="464"/>
                </a:cubicBezTo>
                <a:cubicBezTo>
                  <a:pt x="189" y="464"/>
                  <a:pt x="191" y="464"/>
                  <a:pt x="191" y="465"/>
                </a:cubicBezTo>
                <a:cubicBezTo>
                  <a:pt x="192" y="464"/>
                  <a:pt x="193" y="464"/>
                  <a:pt x="193" y="464"/>
                </a:cubicBezTo>
                <a:cubicBezTo>
                  <a:pt x="194" y="463"/>
                  <a:pt x="190" y="463"/>
                  <a:pt x="189" y="463"/>
                </a:cubicBezTo>
                <a:cubicBezTo>
                  <a:pt x="186" y="461"/>
                  <a:pt x="179" y="459"/>
                  <a:pt x="173" y="457"/>
                </a:cubicBezTo>
                <a:close/>
                <a:moveTo>
                  <a:pt x="211" y="471"/>
                </a:moveTo>
                <a:cubicBezTo>
                  <a:pt x="215" y="472"/>
                  <a:pt x="220" y="471"/>
                  <a:pt x="224" y="472"/>
                </a:cubicBezTo>
                <a:cubicBezTo>
                  <a:pt x="224" y="471"/>
                  <a:pt x="222" y="471"/>
                  <a:pt x="219" y="470"/>
                </a:cubicBezTo>
                <a:cubicBezTo>
                  <a:pt x="217" y="470"/>
                  <a:pt x="212" y="470"/>
                  <a:pt x="212" y="470"/>
                </a:cubicBezTo>
                <a:cubicBezTo>
                  <a:pt x="210" y="468"/>
                  <a:pt x="203" y="467"/>
                  <a:pt x="199" y="466"/>
                </a:cubicBezTo>
                <a:cubicBezTo>
                  <a:pt x="198" y="465"/>
                  <a:pt x="194" y="464"/>
                  <a:pt x="194" y="465"/>
                </a:cubicBezTo>
                <a:cubicBezTo>
                  <a:pt x="193" y="465"/>
                  <a:pt x="189" y="465"/>
                  <a:pt x="192" y="466"/>
                </a:cubicBezTo>
                <a:cubicBezTo>
                  <a:pt x="194" y="466"/>
                  <a:pt x="196" y="467"/>
                  <a:pt x="198" y="467"/>
                </a:cubicBezTo>
                <a:cubicBezTo>
                  <a:pt x="200" y="468"/>
                  <a:pt x="202" y="468"/>
                  <a:pt x="204" y="469"/>
                </a:cubicBezTo>
                <a:cubicBezTo>
                  <a:pt x="206" y="469"/>
                  <a:pt x="209" y="468"/>
                  <a:pt x="208" y="469"/>
                </a:cubicBezTo>
                <a:cubicBezTo>
                  <a:pt x="207" y="470"/>
                  <a:pt x="210" y="470"/>
                  <a:pt x="211" y="471"/>
                </a:cubicBezTo>
                <a:close/>
                <a:moveTo>
                  <a:pt x="225" y="472"/>
                </a:moveTo>
                <a:cubicBezTo>
                  <a:pt x="224" y="472"/>
                  <a:pt x="224" y="472"/>
                  <a:pt x="224" y="472"/>
                </a:cubicBezTo>
                <a:cubicBezTo>
                  <a:pt x="224" y="472"/>
                  <a:pt x="224" y="472"/>
                  <a:pt x="224" y="472"/>
                </a:cubicBezTo>
                <a:cubicBezTo>
                  <a:pt x="224" y="472"/>
                  <a:pt x="224" y="472"/>
                  <a:pt x="224" y="472"/>
                </a:cubicBezTo>
                <a:cubicBezTo>
                  <a:pt x="224" y="472"/>
                  <a:pt x="224" y="472"/>
                  <a:pt x="224" y="472"/>
                </a:cubicBezTo>
                <a:cubicBezTo>
                  <a:pt x="224" y="472"/>
                  <a:pt x="224" y="472"/>
                  <a:pt x="225" y="472"/>
                </a:cubicBezTo>
                <a:close/>
                <a:moveTo>
                  <a:pt x="236" y="466"/>
                </a:moveTo>
                <a:cubicBezTo>
                  <a:pt x="235" y="466"/>
                  <a:pt x="234" y="465"/>
                  <a:pt x="233" y="465"/>
                </a:cubicBezTo>
                <a:cubicBezTo>
                  <a:pt x="232" y="465"/>
                  <a:pt x="231" y="465"/>
                  <a:pt x="229" y="465"/>
                </a:cubicBezTo>
                <a:cubicBezTo>
                  <a:pt x="227" y="465"/>
                  <a:pt x="224" y="465"/>
                  <a:pt x="224" y="465"/>
                </a:cubicBezTo>
                <a:cubicBezTo>
                  <a:pt x="224" y="463"/>
                  <a:pt x="221" y="463"/>
                  <a:pt x="218" y="463"/>
                </a:cubicBezTo>
                <a:cubicBezTo>
                  <a:pt x="216" y="462"/>
                  <a:pt x="214" y="461"/>
                  <a:pt x="211" y="461"/>
                </a:cubicBezTo>
                <a:cubicBezTo>
                  <a:pt x="209" y="460"/>
                  <a:pt x="206" y="460"/>
                  <a:pt x="203" y="460"/>
                </a:cubicBezTo>
                <a:cubicBezTo>
                  <a:pt x="201" y="459"/>
                  <a:pt x="199" y="458"/>
                  <a:pt x="196" y="457"/>
                </a:cubicBezTo>
                <a:cubicBezTo>
                  <a:pt x="194" y="456"/>
                  <a:pt x="191" y="456"/>
                  <a:pt x="188" y="455"/>
                </a:cubicBezTo>
                <a:cubicBezTo>
                  <a:pt x="187" y="454"/>
                  <a:pt x="186" y="454"/>
                  <a:pt x="184" y="453"/>
                </a:cubicBezTo>
                <a:cubicBezTo>
                  <a:pt x="180" y="452"/>
                  <a:pt x="179" y="452"/>
                  <a:pt x="179" y="451"/>
                </a:cubicBezTo>
                <a:cubicBezTo>
                  <a:pt x="179" y="451"/>
                  <a:pt x="178" y="451"/>
                  <a:pt x="177" y="450"/>
                </a:cubicBezTo>
                <a:cubicBezTo>
                  <a:pt x="175" y="451"/>
                  <a:pt x="175" y="452"/>
                  <a:pt x="182" y="454"/>
                </a:cubicBezTo>
                <a:cubicBezTo>
                  <a:pt x="185" y="454"/>
                  <a:pt x="186" y="455"/>
                  <a:pt x="186" y="456"/>
                </a:cubicBezTo>
                <a:cubicBezTo>
                  <a:pt x="186" y="456"/>
                  <a:pt x="189" y="457"/>
                  <a:pt x="191" y="458"/>
                </a:cubicBezTo>
                <a:cubicBezTo>
                  <a:pt x="193" y="459"/>
                  <a:pt x="196" y="459"/>
                  <a:pt x="197" y="460"/>
                </a:cubicBezTo>
                <a:cubicBezTo>
                  <a:pt x="198" y="460"/>
                  <a:pt x="199" y="460"/>
                  <a:pt x="200" y="460"/>
                </a:cubicBezTo>
                <a:cubicBezTo>
                  <a:pt x="201" y="461"/>
                  <a:pt x="202" y="462"/>
                  <a:pt x="208" y="462"/>
                </a:cubicBezTo>
                <a:cubicBezTo>
                  <a:pt x="209" y="463"/>
                  <a:pt x="211" y="463"/>
                  <a:pt x="211" y="463"/>
                </a:cubicBezTo>
                <a:cubicBezTo>
                  <a:pt x="215" y="465"/>
                  <a:pt x="215" y="465"/>
                  <a:pt x="219" y="465"/>
                </a:cubicBezTo>
                <a:cubicBezTo>
                  <a:pt x="224" y="466"/>
                  <a:pt x="229" y="466"/>
                  <a:pt x="232" y="467"/>
                </a:cubicBezTo>
                <a:cubicBezTo>
                  <a:pt x="233" y="467"/>
                  <a:pt x="234" y="467"/>
                  <a:pt x="235" y="467"/>
                </a:cubicBezTo>
                <a:cubicBezTo>
                  <a:pt x="235" y="466"/>
                  <a:pt x="237" y="466"/>
                  <a:pt x="236" y="466"/>
                </a:cubicBezTo>
                <a:close/>
                <a:moveTo>
                  <a:pt x="69" y="413"/>
                </a:moveTo>
                <a:cubicBezTo>
                  <a:pt x="69" y="413"/>
                  <a:pt x="68" y="413"/>
                  <a:pt x="67" y="412"/>
                </a:cubicBezTo>
                <a:cubicBezTo>
                  <a:pt x="67" y="411"/>
                  <a:pt x="67" y="411"/>
                  <a:pt x="68" y="412"/>
                </a:cubicBezTo>
                <a:cubicBezTo>
                  <a:pt x="71" y="413"/>
                  <a:pt x="71" y="413"/>
                  <a:pt x="70" y="412"/>
                </a:cubicBezTo>
                <a:cubicBezTo>
                  <a:pt x="67" y="409"/>
                  <a:pt x="65" y="407"/>
                  <a:pt x="63" y="404"/>
                </a:cubicBezTo>
                <a:cubicBezTo>
                  <a:pt x="59" y="399"/>
                  <a:pt x="57" y="398"/>
                  <a:pt x="56" y="399"/>
                </a:cubicBezTo>
                <a:cubicBezTo>
                  <a:pt x="56" y="399"/>
                  <a:pt x="56" y="400"/>
                  <a:pt x="54" y="398"/>
                </a:cubicBezTo>
                <a:cubicBezTo>
                  <a:pt x="51" y="392"/>
                  <a:pt x="51" y="392"/>
                  <a:pt x="48" y="389"/>
                </a:cubicBezTo>
                <a:cubicBezTo>
                  <a:pt x="47" y="388"/>
                  <a:pt x="47" y="390"/>
                  <a:pt x="48" y="391"/>
                </a:cubicBezTo>
                <a:cubicBezTo>
                  <a:pt x="48" y="391"/>
                  <a:pt x="48" y="391"/>
                  <a:pt x="48" y="391"/>
                </a:cubicBezTo>
                <a:cubicBezTo>
                  <a:pt x="44" y="388"/>
                  <a:pt x="46" y="388"/>
                  <a:pt x="46" y="387"/>
                </a:cubicBezTo>
                <a:cubicBezTo>
                  <a:pt x="45" y="385"/>
                  <a:pt x="44" y="383"/>
                  <a:pt x="42" y="380"/>
                </a:cubicBezTo>
                <a:cubicBezTo>
                  <a:pt x="41" y="378"/>
                  <a:pt x="40" y="375"/>
                  <a:pt x="39" y="373"/>
                </a:cubicBezTo>
                <a:cubicBezTo>
                  <a:pt x="37" y="368"/>
                  <a:pt x="34" y="363"/>
                  <a:pt x="31" y="357"/>
                </a:cubicBezTo>
                <a:cubicBezTo>
                  <a:pt x="34" y="359"/>
                  <a:pt x="33" y="359"/>
                  <a:pt x="32" y="355"/>
                </a:cubicBezTo>
                <a:cubicBezTo>
                  <a:pt x="31" y="352"/>
                  <a:pt x="28" y="348"/>
                  <a:pt x="28" y="347"/>
                </a:cubicBezTo>
                <a:cubicBezTo>
                  <a:pt x="29" y="346"/>
                  <a:pt x="28" y="344"/>
                  <a:pt x="27" y="340"/>
                </a:cubicBezTo>
                <a:cubicBezTo>
                  <a:pt x="26" y="337"/>
                  <a:pt x="24" y="334"/>
                  <a:pt x="24" y="331"/>
                </a:cubicBezTo>
                <a:cubicBezTo>
                  <a:pt x="23" y="328"/>
                  <a:pt x="22" y="325"/>
                  <a:pt x="21" y="321"/>
                </a:cubicBezTo>
                <a:cubicBezTo>
                  <a:pt x="20" y="317"/>
                  <a:pt x="19" y="313"/>
                  <a:pt x="19" y="309"/>
                </a:cubicBezTo>
                <a:cubicBezTo>
                  <a:pt x="18" y="305"/>
                  <a:pt x="17" y="302"/>
                  <a:pt x="17" y="300"/>
                </a:cubicBezTo>
                <a:cubicBezTo>
                  <a:pt x="17" y="297"/>
                  <a:pt x="16" y="294"/>
                  <a:pt x="16" y="291"/>
                </a:cubicBezTo>
                <a:cubicBezTo>
                  <a:pt x="16" y="289"/>
                  <a:pt x="16" y="288"/>
                  <a:pt x="15" y="287"/>
                </a:cubicBezTo>
                <a:cubicBezTo>
                  <a:pt x="15" y="285"/>
                  <a:pt x="15" y="284"/>
                  <a:pt x="15" y="283"/>
                </a:cubicBezTo>
                <a:cubicBezTo>
                  <a:pt x="15" y="280"/>
                  <a:pt x="15" y="277"/>
                  <a:pt x="14" y="275"/>
                </a:cubicBezTo>
                <a:cubicBezTo>
                  <a:pt x="14" y="263"/>
                  <a:pt x="14" y="252"/>
                  <a:pt x="15" y="240"/>
                </a:cubicBezTo>
                <a:cubicBezTo>
                  <a:pt x="15" y="235"/>
                  <a:pt x="16" y="231"/>
                  <a:pt x="16" y="227"/>
                </a:cubicBezTo>
                <a:cubicBezTo>
                  <a:pt x="17" y="223"/>
                  <a:pt x="18" y="218"/>
                  <a:pt x="18" y="214"/>
                </a:cubicBezTo>
                <a:cubicBezTo>
                  <a:pt x="20" y="208"/>
                  <a:pt x="20" y="202"/>
                  <a:pt x="22" y="197"/>
                </a:cubicBezTo>
                <a:cubicBezTo>
                  <a:pt x="23" y="193"/>
                  <a:pt x="23" y="188"/>
                  <a:pt x="24" y="189"/>
                </a:cubicBezTo>
                <a:cubicBezTo>
                  <a:pt x="25" y="189"/>
                  <a:pt x="25" y="185"/>
                  <a:pt x="26" y="182"/>
                </a:cubicBezTo>
                <a:cubicBezTo>
                  <a:pt x="28" y="178"/>
                  <a:pt x="29" y="174"/>
                  <a:pt x="31" y="170"/>
                </a:cubicBezTo>
                <a:cubicBezTo>
                  <a:pt x="32" y="165"/>
                  <a:pt x="34" y="161"/>
                  <a:pt x="36" y="157"/>
                </a:cubicBezTo>
                <a:cubicBezTo>
                  <a:pt x="37" y="154"/>
                  <a:pt x="39" y="151"/>
                  <a:pt x="40" y="148"/>
                </a:cubicBezTo>
                <a:cubicBezTo>
                  <a:pt x="42" y="144"/>
                  <a:pt x="44" y="141"/>
                  <a:pt x="46" y="138"/>
                </a:cubicBezTo>
                <a:cubicBezTo>
                  <a:pt x="51" y="128"/>
                  <a:pt x="57" y="118"/>
                  <a:pt x="64" y="110"/>
                </a:cubicBezTo>
                <a:cubicBezTo>
                  <a:pt x="68" y="104"/>
                  <a:pt x="72" y="98"/>
                  <a:pt x="77" y="93"/>
                </a:cubicBezTo>
                <a:cubicBezTo>
                  <a:pt x="79" y="91"/>
                  <a:pt x="82" y="88"/>
                  <a:pt x="84" y="85"/>
                </a:cubicBezTo>
                <a:cubicBezTo>
                  <a:pt x="87" y="83"/>
                  <a:pt x="89" y="80"/>
                  <a:pt x="91" y="78"/>
                </a:cubicBezTo>
                <a:cubicBezTo>
                  <a:pt x="93" y="77"/>
                  <a:pt x="94" y="76"/>
                  <a:pt x="95" y="75"/>
                </a:cubicBezTo>
                <a:cubicBezTo>
                  <a:pt x="97" y="73"/>
                  <a:pt x="98" y="72"/>
                  <a:pt x="100" y="71"/>
                </a:cubicBezTo>
                <a:cubicBezTo>
                  <a:pt x="101" y="70"/>
                  <a:pt x="102" y="68"/>
                  <a:pt x="104" y="67"/>
                </a:cubicBezTo>
                <a:cubicBezTo>
                  <a:pt x="105" y="66"/>
                  <a:pt x="107" y="65"/>
                  <a:pt x="108" y="64"/>
                </a:cubicBezTo>
                <a:cubicBezTo>
                  <a:pt x="110" y="62"/>
                  <a:pt x="112" y="61"/>
                  <a:pt x="114" y="59"/>
                </a:cubicBezTo>
                <a:cubicBezTo>
                  <a:pt x="116" y="58"/>
                  <a:pt x="118" y="57"/>
                  <a:pt x="120" y="56"/>
                </a:cubicBezTo>
                <a:cubicBezTo>
                  <a:pt x="121" y="52"/>
                  <a:pt x="121" y="52"/>
                  <a:pt x="117" y="54"/>
                </a:cubicBezTo>
                <a:cubicBezTo>
                  <a:pt x="114" y="56"/>
                  <a:pt x="112" y="58"/>
                  <a:pt x="110" y="61"/>
                </a:cubicBezTo>
                <a:cubicBezTo>
                  <a:pt x="111" y="59"/>
                  <a:pt x="111" y="58"/>
                  <a:pt x="107" y="61"/>
                </a:cubicBezTo>
                <a:cubicBezTo>
                  <a:pt x="104" y="63"/>
                  <a:pt x="103" y="64"/>
                  <a:pt x="102" y="67"/>
                </a:cubicBezTo>
                <a:cubicBezTo>
                  <a:pt x="102" y="63"/>
                  <a:pt x="97" y="70"/>
                  <a:pt x="95" y="70"/>
                </a:cubicBezTo>
                <a:cubicBezTo>
                  <a:pt x="93" y="71"/>
                  <a:pt x="89" y="76"/>
                  <a:pt x="86" y="78"/>
                </a:cubicBezTo>
                <a:cubicBezTo>
                  <a:pt x="83" y="80"/>
                  <a:pt x="80" y="82"/>
                  <a:pt x="77" y="85"/>
                </a:cubicBezTo>
                <a:cubicBezTo>
                  <a:pt x="76" y="86"/>
                  <a:pt x="75" y="87"/>
                  <a:pt x="76" y="86"/>
                </a:cubicBezTo>
                <a:cubicBezTo>
                  <a:pt x="76" y="85"/>
                  <a:pt x="77" y="84"/>
                  <a:pt x="78" y="83"/>
                </a:cubicBezTo>
                <a:cubicBezTo>
                  <a:pt x="82" y="79"/>
                  <a:pt x="87" y="75"/>
                  <a:pt x="91" y="71"/>
                </a:cubicBezTo>
                <a:cubicBezTo>
                  <a:pt x="94" y="68"/>
                  <a:pt x="98" y="64"/>
                  <a:pt x="100" y="63"/>
                </a:cubicBezTo>
                <a:cubicBezTo>
                  <a:pt x="104" y="61"/>
                  <a:pt x="108" y="58"/>
                  <a:pt x="112" y="55"/>
                </a:cubicBezTo>
                <a:cubicBezTo>
                  <a:pt x="116" y="52"/>
                  <a:pt x="120" y="48"/>
                  <a:pt x="124" y="46"/>
                </a:cubicBezTo>
                <a:cubicBezTo>
                  <a:pt x="125" y="45"/>
                  <a:pt x="124" y="45"/>
                  <a:pt x="125" y="45"/>
                </a:cubicBezTo>
                <a:cubicBezTo>
                  <a:pt x="126" y="44"/>
                  <a:pt x="127" y="43"/>
                  <a:pt x="128" y="42"/>
                </a:cubicBezTo>
                <a:cubicBezTo>
                  <a:pt x="129" y="42"/>
                  <a:pt x="130" y="41"/>
                  <a:pt x="129" y="43"/>
                </a:cubicBezTo>
                <a:cubicBezTo>
                  <a:pt x="127" y="44"/>
                  <a:pt x="126" y="45"/>
                  <a:pt x="127" y="45"/>
                </a:cubicBezTo>
                <a:cubicBezTo>
                  <a:pt x="128" y="45"/>
                  <a:pt x="129" y="43"/>
                  <a:pt x="130" y="42"/>
                </a:cubicBezTo>
                <a:cubicBezTo>
                  <a:pt x="134" y="39"/>
                  <a:pt x="137" y="37"/>
                  <a:pt x="140" y="34"/>
                </a:cubicBezTo>
                <a:cubicBezTo>
                  <a:pt x="142" y="33"/>
                  <a:pt x="144" y="31"/>
                  <a:pt x="143" y="31"/>
                </a:cubicBezTo>
                <a:cubicBezTo>
                  <a:pt x="141" y="33"/>
                  <a:pt x="138" y="35"/>
                  <a:pt x="135" y="37"/>
                </a:cubicBezTo>
                <a:cubicBezTo>
                  <a:pt x="134" y="38"/>
                  <a:pt x="135" y="39"/>
                  <a:pt x="132" y="40"/>
                </a:cubicBezTo>
                <a:cubicBezTo>
                  <a:pt x="131" y="40"/>
                  <a:pt x="130" y="40"/>
                  <a:pt x="132" y="38"/>
                </a:cubicBezTo>
                <a:cubicBezTo>
                  <a:pt x="134" y="37"/>
                  <a:pt x="134" y="36"/>
                  <a:pt x="132" y="37"/>
                </a:cubicBezTo>
                <a:cubicBezTo>
                  <a:pt x="130" y="37"/>
                  <a:pt x="129" y="38"/>
                  <a:pt x="126" y="39"/>
                </a:cubicBezTo>
                <a:cubicBezTo>
                  <a:pt x="124" y="40"/>
                  <a:pt x="122" y="42"/>
                  <a:pt x="119" y="45"/>
                </a:cubicBezTo>
                <a:cubicBezTo>
                  <a:pt x="117" y="46"/>
                  <a:pt x="116" y="46"/>
                  <a:pt x="115" y="47"/>
                </a:cubicBezTo>
                <a:cubicBezTo>
                  <a:pt x="117" y="45"/>
                  <a:pt x="119" y="44"/>
                  <a:pt x="121" y="42"/>
                </a:cubicBezTo>
                <a:cubicBezTo>
                  <a:pt x="119" y="43"/>
                  <a:pt x="118" y="44"/>
                  <a:pt x="116" y="45"/>
                </a:cubicBezTo>
                <a:cubicBezTo>
                  <a:pt x="115" y="46"/>
                  <a:pt x="114" y="46"/>
                  <a:pt x="112" y="47"/>
                </a:cubicBezTo>
                <a:cubicBezTo>
                  <a:pt x="110" y="49"/>
                  <a:pt x="107" y="50"/>
                  <a:pt x="104" y="52"/>
                </a:cubicBezTo>
                <a:cubicBezTo>
                  <a:pt x="95" y="58"/>
                  <a:pt x="86" y="67"/>
                  <a:pt x="77" y="75"/>
                </a:cubicBezTo>
                <a:cubicBezTo>
                  <a:pt x="75" y="77"/>
                  <a:pt x="72" y="80"/>
                  <a:pt x="69" y="83"/>
                </a:cubicBezTo>
                <a:cubicBezTo>
                  <a:pt x="66" y="86"/>
                  <a:pt x="63" y="89"/>
                  <a:pt x="60" y="93"/>
                </a:cubicBezTo>
                <a:cubicBezTo>
                  <a:pt x="60" y="94"/>
                  <a:pt x="59" y="95"/>
                  <a:pt x="59" y="95"/>
                </a:cubicBezTo>
                <a:cubicBezTo>
                  <a:pt x="58" y="95"/>
                  <a:pt x="56" y="97"/>
                  <a:pt x="54" y="99"/>
                </a:cubicBezTo>
                <a:cubicBezTo>
                  <a:pt x="53" y="102"/>
                  <a:pt x="51" y="105"/>
                  <a:pt x="49" y="107"/>
                </a:cubicBezTo>
                <a:cubicBezTo>
                  <a:pt x="49" y="107"/>
                  <a:pt x="48" y="109"/>
                  <a:pt x="47" y="110"/>
                </a:cubicBezTo>
                <a:cubicBezTo>
                  <a:pt x="46" y="111"/>
                  <a:pt x="43" y="114"/>
                  <a:pt x="41" y="118"/>
                </a:cubicBezTo>
                <a:cubicBezTo>
                  <a:pt x="39" y="121"/>
                  <a:pt x="37" y="125"/>
                  <a:pt x="35" y="128"/>
                </a:cubicBezTo>
                <a:cubicBezTo>
                  <a:pt x="34" y="130"/>
                  <a:pt x="32" y="135"/>
                  <a:pt x="30" y="137"/>
                </a:cubicBezTo>
                <a:cubicBezTo>
                  <a:pt x="23" y="149"/>
                  <a:pt x="17" y="164"/>
                  <a:pt x="12" y="179"/>
                </a:cubicBezTo>
                <a:cubicBezTo>
                  <a:pt x="12" y="182"/>
                  <a:pt x="11" y="184"/>
                  <a:pt x="10" y="187"/>
                </a:cubicBezTo>
                <a:cubicBezTo>
                  <a:pt x="9" y="190"/>
                  <a:pt x="8" y="193"/>
                  <a:pt x="7" y="197"/>
                </a:cubicBezTo>
                <a:cubicBezTo>
                  <a:pt x="7" y="198"/>
                  <a:pt x="7" y="203"/>
                  <a:pt x="6" y="204"/>
                </a:cubicBezTo>
                <a:cubicBezTo>
                  <a:pt x="5" y="205"/>
                  <a:pt x="4" y="208"/>
                  <a:pt x="4" y="212"/>
                </a:cubicBezTo>
                <a:cubicBezTo>
                  <a:pt x="4" y="216"/>
                  <a:pt x="4" y="220"/>
                  <a:pt x="2" y="222"/>
                </a:cubicBezTo>
                <a:cubicBezTo>
                  <a:pt x="2" y="223"/>
                  <a:pt x="2" y="230"/>
                  <a:pt x="2" y="234"/>
                </a:cubicBezTo>
                <a:cubicBezTo>
                  <a:pt x="2" y="235"/>
                  <a:pt x="2" y="236"/>
                  <a:pt x="2" y="237"/>
                </a:cubicBezTo>
                <a:cubicBezTo>
                  <a:pt x="2" y="236"/>
                  <a:pt x="2" y="233"/>
                  <a:pt x="1" y="232"/>
                </a:cubicBezTo>
                <a:cubicBezTo>
                  <a:pt x="1" y="234"/>
                  <a:pt x="1" y="235"/>
                  <a:pt x="1" y="237"/>
                </a:cubicBezTo>
                <a:cubicBezTo>
                  <a:pt x="1" y="239"/>
                  <a:pt x="1" y="240"/>
                  <a:pt x="1" y="241"/>
                </a:cubicBezTo>
                <a:cubicBezTo>
                  <a:pt x="1" y="244"/>
                  <a:pt x="1" y="248"/>
                  <a:pt x="1" y="252"/>
                </a:cubicBezTo>
                <a:cubicBezTo>
                  <a:pt x="1" y="255"/>
                  <a:pt x="2" y="258"/>
                  <a:pt x="0" y="259"/>
                </a:cubicBezTo>
                <a:cubicBezTo>
                  <a:pt x="0" y="259"/>
                  <a:pt x="0" y="261"/>
                  <a:pt x="0" y="263"/>
                </a:cubicBezTo>
                <a:cubicBezTo>
                  <a:pt x="1" y="265"/>
                  <a:pt x="1" y="268"/>
                  <a:pt x="2" y="271"/>
                </a:cubicBezTo>
                <a:cubicBezTo>
                  <a:pt x="2" y="271"/>
                  <a:pt x="3" y="278"/>
                  <a:pt x="1" y="273"/>
                </a:cubicBezTo>
                <a:cubicBezTo>
                  <a:pt x="1" y="272"/>
                  <a:pt x="1" y="271"/>
                  <a:pt x="1" y="273"/>
                </a:cubicBezTo>
                <a:cubicBezTo>
                  <a:pt x="1" y="275"/>
                  <a:pt x="1" y="277"/>
                  <a:pt x="2" y="280"/>
                </a:cubicBezTo>
                <a:cubicBezTo>
                  <a:pt x="2" y="281"/>
                  <a:pt x="3" y="282"/>
                  <a:pt x="3" y="281"/>
                </a:cubicBezTo>
                <a:cubicBezTo>
                  <a:pt x="2" y="275"/>
                  <a:pt x="4" y="282"/>
                  <a:pt x="4" y="280"/>
                </a:cubicBezTo>
                <a:cubicBezTo>
                  <a:pt x="5" y="281"/>
                  <a:pt x="5" y="283"/>
                  <a:pt x="5" y="285"/>
                </a:cubicBezTo>
                <a:cubicBezTo>
                  <a:pt x="7" y="300"/>
                  <a:pt x="11" y="315"/>
                  <a:pt x="16" y="330"/>
                </a:cubicBezTo>
                <a:cubicBezTo>
                  <a:pt x="17" y="332"/>
                  <a:pt x="17" y="334"/>
                  <a:pt x="18" y="336"/>
                </a:cubicBezTo>
                <a:cubicBezTo>
                  <a:pt x="19" y="338"/>
                  <a:pt x="19" y="340"/>
                  <a:pt x="20" y="342"/>
                </a:cubicBezTo>
                <a:cubicBezTo>
                  <a:pt x="21" y="344"/>
                  <a:pt x="22" y="346"/>
                  <a:pt x="23" y="348"/>
                </a:cubicBezTo>
                <a:cubicBezTo>
                  <a:pt x="23" y="350"/>
                  <a:pt x="24" y="351"/>
                  <a:pt x="25" y="353"/>
                </a:cubicBezTo>
                <a:cubicBezTo>
                  <a:pt x="27" y="358"/>
                  <a:pt x="29" y="363"/>
                  <a:pt x="33" y="368"/>
                </a:cubicBezTo>
                <a:cubicBezTo>
                  <a:pt x="33" y="370"/>
                  <a:pt x="35" y="373"/>
                  <a:pt x="37" y="376"/>
                </a:cubicBezTo>
                <a:cubicBezTo>
                  <a:pt x="39" y="380"/>
                  <a:pt x="41" y="383"/>
                  <a:pt x="43" y="385"/>
                </a:cubicBezTo>
                <a:cubicBezTo>
                  <a:pt x="43" y="387"/>
                  <a:pt x="46" y="390"/>
                  <a:pt x="47" y="392"/>
                </a:cubicBezTo>
                <a:cubicBezTo>
                  <a:pt x="48" y="392"/>
                  <a:pt x="48" y="392"/>
                  <a:pt x="49" y="392"/>
                </a:cubicBezTo>
                <a:cubicBezTo>
                  <a:pt x="49" y="392"/>
                  <a:pt x="49" y="392"/>
                  <a:pt x="49" y="392"/>
                </a:cubicBezTo>
                <a:cubicBezTo>
                  <a:pt x="51" y="395"/>
                  <a:pt x="54" y="400"/>
                  <a:pt x="52" y="399"/>
                </a:cubicBezTo>
                <a:cubicBezTo>
                  <a:pt x="53" y="400"/>
                  <a:pt x="53" y="401"/>
                  <a:pt x="55" y="403"/>
                </a:cubicBezTo>
                <a:cubicBezTo>
                  <a:pt x="56" y="404"/>
                  <a:pt x="58" y="406"/>
                  <a:pt x="59" y="408"/>
                </a:cubicBezTo>
                <a:cubicBezTo>
                  <a:pt x="58" y="407"/>
                  <a:pt x="58" y="407"/>
                  <a:pt x="61" y="412"/>
                </a:cubicBezTo>
                <a:cubicBezTo>
                  <a:pt x="62" y="410"/>
                  <a:pt x="65" y="412"/>
                  <a:pt x="70" y="417"/>
                </a:cubicBezTo>
                <a:cubicBezTo>
                  <a:pt x="72" y="418"/>
                  <a:pt x="74" y="420"/>
                  <a:pt x="74" y="418"/>
                </a:cubicBezTo>
                <a:cubicBezTo>
                  <a:pt x="73" y="417"/>
                  <a:pt x="72" y="415"/>
                  <a:pt x="69" y="413"/>
                </a:cubicBezTo>
                <a:close/>
                <a:moveTo>
                  <a:pt x="71" y="341"/>
                </a:moveTo>
                <a:cubicBezTo>
                  <a:pt x="71" y="341"/>
                  <a:pt x="71" y="342"/>
                  <a:pt x="72" y="343"/>
                </a:cubicBezTo>
                <a:cubicBezTo>
                  <a:pt x="72" y="345"/>
                  <a:pt x="73" y="347"/>
                  <a:pt x="76" y="351"/>
                </a:cubicBezTo>
                <a:cubicBezTo>
                  <a:pt x="75" y="346"/>
                  <a:pt x="78" y="351"/>
                  <a:pt x="80" y="353"/>
                </a:cubicBezTo>
                <a:cubicBezTo>
                  <a:pt x="78" y="351"/>
                  <a:pt x="77" y="348"/>
                  <a:pt x="75" y="346"/>
                </a:cubicBezTo>
                <a:cubicBezTo>
                  <a:pt x="73" y="346"/>
                  <a:pt x="73" y="346"/>
                  <a:pt x="71" y="341"/>
                </a:cubicBezTo>
                <a:close/>
                <a:moveTo>
                  <a:pt x="149" y="30"/>
                </a:moveTo>
                <a:cubicBezTo>
                  <a:pt x="149" y="31"/>
                  <a:pt x="156" y="27"/>
                  <a:pt x="152" y="31"/>
                </a:cubicBezTo>
                <a:cubicBezTo>
                  <a:pt x="153" y="30"/>
                  <a:pt x="153" y="30"/>
                  <a:pt x="154" y="30"/>
                </a:cubicBezTo>
                <a:cubicBezTo>
                  <a:pt x="155" y="29"/>
                  <a:pt x="156" y="29"/>
                  <a:pt x="156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7" y="31"/>
                  <a:pt x="161" y="28"/>
                  <a:pt x="165" y="26"/>
                </a:cubicBezTo>
                <a:cubicBezTo>
                  <a:pt x="167" y="25"/>
                  <a:pt x="168" y="24"/>
                  <a:pt x="167" y="25"/>
                </a:cubicBezTo>
                <a:cubicBezTo>
                  <a:pt x="166" y="27"/>
                  <a:pt x="168" y="25"/>
                  <a:pt x="170" y="25"/>
                </a:cubicBezTo>
                <a:cubicBezTo>
                  <a:pt x="171" y="24"/>
                  <a:pt x="171" y="23"/>
                  <a:pt x="172" y="24"/>
                </a:cubicBezTo>
                <a:cubicBezTo>
                  <a:pt x="174" y="24"/>
                  <a:pt x="177" y="22"/>
                  <a:pt x="180" y="21"/>
                </a:cubicBezTo>
                <a:cubicBezTo>
                  <a:pt x="181" y="21"/>
                  <a:pt x="184" y="19"/>
                  <a:pt x="183" y="20"/>
                </a:cubicBezTo>
                <a:cubicBezTo>
                  <a:pt x="183" y="21"/>
                  <a:pt x="186" y="20"/>
                  <a:pt x="188" y="19"/>
                </a:cubicBezTo>
                <a:cubicBezTo>
                  <a:pt x="187" y="18"/>
                  <a:pt x="184" y="19"/>
                  <a:pt x="180" y="20"/>
                </a:cubicBezTo>
                <a:cubicBezTo>
                  <a:pt x="179" y="21"/>
                  <a:pt x="177" y="21"/>
                  <a:pt x="178" y="20"/>
                </a:cubicBezTo>
                <a:cubicBezTo>
                  <a:pt x="179" y="20"/>
                  <a:pt x="181" y="19"/>
                  <a:pt x="182" y="19"/>
                </a:cubicBezTo>
                <a:cubicBezTo>
                  <a:pt x="183" y="19"/>
                  <a:pt x="184" y="19"/>
                  <a:pt x="184" y="18"/>
                </a:cubicBezTo>
                <a:cubicBezTo>
                  <a:pt x="184" y="18"/>
                  <a:pt x="188" y="16"/>
                  <a:pt x="184" y="17"/>
                </a:cubicBezTo>
                <a:cubicBezTo>
                  <a:pt x="180" y="18"/>
                  <a:pt x="177" y="20"/>
                  <a:pt x="173" y="21"/>
                </a:cubicBezTo>
                <a:cubicBezTo>
                  <a:pt x="170" y="22"/>
                  <a:pt x="166" y="24"/>
                  <a:pt x="163" y="26"/>
                </a:cubicBezTo>
                <a:cubicBezTo>
                  <a:pt x="163" y="26"/>
                  <a:pt x="162" y="26"/>
                  <a:pt x="162" y="26"/>
                </a:cubicBezTo>
                <a:cubicBezTo>
                  <a:pt x="163" y="25"/>
                  <a:pt x="164" y="24"/>
                  <a:pt x="166" y="23"/>
                </a:cubicBezTo>
                <a:cubicBezTo>
                  <a:pt x="164" y="24"/>
                  <a:pt x="161" y="25"/>
                  <a:pt x="158" y="27"/>
                </a:cubicBezTo>
                <a:cubicBezTo>
                  <a:pt x="160" y="25"/>
                  <a:pt x="162" y="24"/>
                  <a:pt x="164" y="23"/>
                </a:cubicBezTo>
                <a:cubicBezTo>
                  <a:pt x="163" y="24"/>
                  <a:pt x="161" y="24"/>
                  <a:pt x="159" y="25"/>
                </a:cubicBezTo>
                <a:cubicBezTo>
                  <a:pt x="158" y="25"/>
                  <a:pt x="156" y="26"/>
                  <a:pt x="154" y="26"/>
                </a:cubicBezTo>
                <a:cubicBezTo>
                  <a:pt x="153" y="27"/>
                  <a:pt x="151" y="28"/>
                  <a:pt x="149" y="29"/>
                </a:cubicBezTo>
                <a:cubicBezTo>
                  <a:pt x="149" y="29"/>
                  <a:pt x="149" y="30"/>
                  <a:pt x="149" y="30"/>
                </a:cubicBezTo>
                <a:close/>
                <a:moveTo>
                  <a:pt x="133" y="53"/>
                </a:moveTo>
                <a:cubicBezTo>
                  <a:pt x="133" y="54"/>
                  <a:pt x="132" y="55"/>
                  <a:pt x="135" y="53"/>
                </a:cubicBezTo>
                <a:cubicBezTo>
                  <a:pt x="136" y="52"/>
                  <a:pt x="137" y="51"/>
                  <a:pt x="136" y="51"/>
                </a:cubicBezTo>
                <a:cubicBezTo>
                  <a:pt x="135" y="51"/>
                  <a:pt x="137" y="50"/>
                  <a:pt x="137" y="49"/>
                </a:cubicBezTo>
                <a:cubicBezTo>
                  <a:pt x="137" y="48"/>
                  <a:pt x="138" y="47"/>
                  <a:pt x="135" y="48"/>
                </a:cubicBezTo>
                <a:cubicBezTo>
                  <a:pt x="133" y="50"/>
                  <a:pt x="132" y="51"/>
                  <a:pt x="130" y="53"/>
                </a:cubicBezTo>
                <a:cubicBezTo>
                  <a:pt x="131" y="52"/>
                  <a:pt x="133" y="51"/>
                  <a:pt x="134" y="51"/>
                </a:cubicBezTo>
                <a:cubicBezTo>
                  <a:pt x="133" y="51"/>
                  <a:pt x="133" y="53"/>
                  <a:pt x="133" y="53"/>
                </a:cubicBezTo>
                <a:close/>
                <a:moveTo>
                  <a:pt x="210" y="427"/>
                </a:moveTo>
                <a:cubicBezTo>
                  <a:pt x="210" y="427"/>
                  <a:pt x="210" y="427"/>
                  <a:pt x="210" y="427"/>
                </a:cubicBezTo>
                <a:cubicBezTo>
                  <a:pt x="214" y="428"/>
                  <a:pt x="215" y="429"/>
                  <a:pt x="220" y="429"/>
                </a:cubicBezTo>
                <a:cubicBezTo>
                  <a:pt x="218" y="428"/>
                  <a:pt x="215" y="428"/>
                  <a:pt x="212" y="427"/>
                </a:cubicBezTo>
                <a:cubicBezTo>
                  <a:pt x="211" y="427"/>
                  <a:pt x="210" y="426"/>
                  <a:pt x="210" y="427"/>
                </a:cubicBezTo>
                <a:close/>
                <a:moveTo>
                  <a:pt x="445" y="260"/>
                </a:moveTo>
                <a:cubicBezTo>
                  <a:pt x="445" y="260"/>
                  <a:pt x="445" y="260"/>
                  <a:pt x="445" y="260"/>
                </a:cubicBezTo>
                <a:cubicBezTo>
                  <a:pt x="445" y="259"/>
                  <a:pt x="445" y="258"/>
                  <a:pt x="445" y="257"/>
                </a:cubicBezTo>
                <a:cubicBezTo>
                  <a:pt x="445" y="256"/>
                  <a:pt x="445" y="256"/>
                  <a:pt x="445" y="255"/>
                </a:cubicBezTo>
                <a:cubicBezTo>
                  <a:pt x="445" y="254"/>
                  <a:pt x="445" y="252"/>
                  <a:pt x="445" y="251"/>
                </a:cubicBezTo>
                <a:cubicBezTo>
                  <a:pt x="445" y="249"/>
                  <a:pt x="444" y="245"/>
                  <a:pt x="444" y="242"/>
                </a:cubicBezTo>
                <a:cubicBezTo>
                  <a:pt x="444" y="242"/>
                  <a:pt x="443" y="241"/>
                  <a:pt x="443" y="240"/>
                </a:cubicBezTo>
                <a:cubicBezTo>
                  <a:pt x="444" y="237"/>
                  <a:pt x="441" y="229"/>
                  <a:pt x="441" y="225"/>
                </a:cubicBezTo>
                <a:cubicBezTo>
                  <a:pt x="440" y="223"/>
                  <a:pt x="439" y="220"/>
                  <a:pt x="438" y="218"/>
                </a:cubicBezTo>
                <a:cubicBezTo>
                  <a:pt x="437" y="208"/>
                  <a:pt x="432" y="198"/>
                  <a:pt x="427" y="189"/>
                </a:cubicBezTo>
                <a:cubicBezTo>
                  <a:pt x="425" y="185"/>
                  <a:pt x="424" y="182"/>
                  <a:pt x="421" y="177"/>
                </a:cubicBezTo>
                <a:cubicBezTo>
                  <a:pt x="421" y="177"/>
                  <a:pt x="418" y="174"/>
                  <a:pt x="418" y="173"/>
                </a:cubicBezTo>
                <a:cubicBezTo>
                  <a:pt x="419" y="171"/>
                  <a:pt x="411" y="165"/>
                  <a:pt x="411" y="162"/>
                </a:cubicBezTo>
                <a:cubicBezTo>
                  <a:pt x="411" y="162"/>
                  <a:pt x="408" y="158"/>
                  <a:pt x="405" y="157"/>
                </a:cubicBezTo>
                <a:cubicBezTo>
                  <a:pt x="405" y="156"/>
                  <a:pt x="404" y="156"/>
                  <a:pt x="404" y="155"/>
                </a:cubicBezTo>
                <a:cubicBezTo>
                  <a:pt x="404" y="155"/>
                  <a:pt x="406" y="157"/>
                  <a:pt x="407" y="157"/>
                </a:cubicBezTo>
                <a:cubicBezTo>
                  <a:pt x="405" y="155"/>
                  <a:pt x="403" y="153"/>
                  <a:pt x="402" y="152"/>
                </a:cubicBezTo>
                <a:cubicBezTo>
                  <a:pt x="401" y="150"/>
                  <a:pt x="399" y="149"/>
                  <a:pt x="397" y="147"/>
                </a:cubicBezTo>
                <a:cubicBezTo>
                  <a:pt x="395" y="146"/>
                  <a:pt x="393" y="144"/>
                  <a:pt x="394" y="143"/>
                </a:cubicBezTo>
                <a:cubicBezTo>
                  <a:pt x="394" y="143"/>
                  <a:pt x="393" y="142"/>
                  <a:pt x="392" y="141"/>
                </a:cubicBezTo>
                <a:cubicBezTo>
                  <a:pt x="391" y="140"/>
                  <a:pt x="389" y="139"/>
                  <a:pt x="387" y="138"/>
                </a:cubicBezTo>
                <a:cubicBezTo>
                  <a:pt x="387" y="138"/>
                  <a:pt x="383" y="135"/>
                  <a:pt x="387" y="137"/>
                </a:cubicBezTo>
                <a:cubicBezTo>
                  <a:pt x="387" y="137"/>
                  <a:pt x="388" y="137"/>
                  <a:pt x="387" y="136"/>
                </a:cubicBezTo>
                <a:cubicBezTo>
                  <a:pt x="386" y="135"/>
                  <a:pt x="385" y="134"/>
                  <a:pt x="383" y="133"/>
                </a:cubicBezTo>
                <a:cubicBezTo>
                  <a:pt x="383" y="133"/>
                  <a:pt x="382" y="133"/>
                  <a:pt x="382" y="133"/>
                </a:cubicBezTo>
                <a:cubicBezTo>
                  <a:pt x="379" y="130"/>
                  <a:pt x="377" y="127"/>
                  <a:pt x="374" y="124"/>
                </a:cubicBezTo>
                <a:cubicBezTo>
                  <a:pt x="371" y="122"/>
                  <a:pt x="369" y="118"/>
                  <a:pt x="364" y="117"/>
                </a:cubicBezTo>
                <a:cubicBezTo>
                  <a:pt x="364" y="116"/>
                  <a:pt x="366" y="117"/>
                  <a:pt x="364" y="115"/>
                </a:cubicBezTo>
                <a:cubicBezTo>
                  <a:pt x="362" y="114"/>
                  <a:pt x="359" y="112"/>
                  <a:pt x="359" y="111"/>
                </a:cubicBezTo>
                <a:cubicBezTo>
                  <a:pt x="359" y="110"/>
                  <a:pt x="355" y="109"/>
                  <a:pt x="355" y="108"/>
                </a:cubicBezTo>
                <a:cubicBezTo>
                  <a:pt x="354" y="107"/>
                  <a:pt x="353" y="106"/>
                  <a:pt x="352" y="106"/>
                </a:cubicBezTo>
                <a:cubicBezTo>
                  <a:pt x="350" y="105"/>
                  <a:pt x="349" y="104"/>
                  <a:pt x="348" y="103"/>
                </a:cubicBezTo>
                <a:cubicBezTo>
                  <a:pt x="345" y="101"/>
                  <a:pt x="342" y="100"/>
                  <a:pt x="340" y="98"/>
                </a:cubicBezTo>
                <a:cubicBezTo>
                  <a:pt x="340" y="97"/>
                  <a:pt x="339" y="97"/>
                  <a:pt x="338" y="97"/>
                </a:cubicBezTo>
                <a:cubicBezTo>
                  <a:pt x="331" y="94"/>
                  <a:pt x="327" y="91"/>
                  <a:pt x="321" y="88"/>
                </a:cubicBezTo>
                <a:cubicBezTo>
                  <a:pt x="318" y="87"/>
                  <a:pt x="316" y="86"/>
                  <a:pt x="314" y="85"/>
                </a:cubicBezTo>
                <a:cubicBezTo>
                  <a:pt x="312" y="84"/>
                  <a:pt x="309" y="83"/>
                  <a:pt x="307" y="82"/>
                </a:cubicBezTo>
                <a:cubicBezTo>
                  <a:pt x="303" y="81"/>
                  <a:pt x="298" y="80"/>
                  <a:pt x="294" y="79"/>
                </a:cubicBezTo>
                <a:cubicBezTo>
                  <a:pt x="292" y="78"/>
                  <a:pt x="290" y="77"/>
                  <a:pt x="288" y="77"/>
                </a:cubicBezTo>
                <a:cubicBezTo>
                  <a:pt x="285" y="77"/>
                  <a:pt x="283" y="76"/>
                  <a:pt x="281" y="76"/>
                </a:cubicBezTo>
                <a:cubicBezTo>
                  <a:pt x="277" y="75"/>
                  <a:pt x="272" y="74"/>
                  <a:pt x="268" y="74"/>
                </a:cubicBezTo>
                <a:cubicBezTo>
                  <a:pt x="264" y="74"/>
                  <a:pt x="262" y="74"/>
                  <a:pt x="258" y="73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60" y="75"/>
                  <a:pt x="262" y="75"/>
                  <a:pt x="264" y="76"/>
                </a:cubicBezTo>
                <a:cubicBezTo>
                  <a:pt x="264" y="76"/>
                  <a:pt x="263" y="76"/>
                  <a:pt x="263" y="77"/>
                </a:cubicBezTo>
                <a:cubicBezTo>
                  <a:pt x="262" y="76"/>
                  <a:pt x="260" y="76"/>
                  <a:pt x="259" y="76"/>
                </a:cubicBezTo>
                <a:cubicBezTo>
                  <a:pt x="258" y="75"/>
                  <a:pt x="254" y="74"/>
                  <a:pt x="259" y="73"/>
                </a:cubicBezTo>
                <a:cubicBezTo>
                  <a:pt x="260" y="72"/>
                  <a:pt x="260" y="72"/>
                  <a:pt x="260" y="72"/>
                </a:cubicBezTo>
                <a:cubicBezTo>
                  <a:pt x="261" y="72"/>
                  <a:pt x="263" y="72"/>
                  <a:pt x="264" y="72"/>
                </a:cubicBezTo>
                <a:cubicBezTo>
                  <a:pt x="266" y="72"/>
                  <a:pt x="267" y="73"/>
                  <a:pt x="269" y="73"/>
                </a:cubicBezTo>
                <a:cubicBezTo>
                  <a:pt x="270" y="73"/>
                  <a:pt x="271" y="73"/>
                  <a:pt x="273" y="73"/>
                </a:cubicBezTo>
                <a:cubicBezTo>
                  <a:pt x="274" y="73"/>
                  <a:pt x="276" y="74"/>
                  <a:pt x="277" y="74"/>
                </a:cubicBezTo>
                <a:cubicBezTo>
                  <a:pt x="279" y="74"/>
                  <a:pt x="281" y="75"/>
                  <a:pt x="283" y="75"/>
                </a:cubicBezTo>
                <a:cubicBezTo>
                  <a:pt x="285" y="75"/>
                  <a:pt x="287" y="76"/>
                  <a:pt x="289" y="76"/>
                </a:cubicBezTo>
                <a:cubicBezTo>
                  <a:pt x="291" y="77"/>
                  <a:pt x="293" y="77"/>
                  <a:pt x="295" y="78"/>
                </a:cubicBezTo>
                <a:cubicBezTo>
                  <a:pt x="297" y="78"/>
                  <a:pt x="299" y="79"/>
                  <a:pt x="301" y="79"/>
                </a:cubicBezTo>
                <a:cubicBezTo>
                  <a:pt x="304" y="80"/>
                  <a:pt x="308" y="81"/>
                  <a:pt x="310" y="82"/>
                </a:cubicBezTo>
                <a:cubicBezTo>
                  <a:pt x="315" y="84"/>
                  <a:pt x="319" y="86"/>
                  <a:pt x="325" y="88"/>
                </a:cubicBezTo>
                <a:cubicBezTo>
                  <a:pt x="327" y="89"/>
                  <a:pt x="331" y="91"/>
                  <a:pt x="332" y="91"/>
                </a:cubicBezTo>
                <a:cubicBezTo>
                  <a:pt x="333" y="93"/>
                  <a:pt x="335" y="94"/>
                  <a:pt x="337" y="95"/>
                </a:cubicBezTo>
                <a:cubicBezTo>
                  <a:pt x="340" y="96"/>
                  <a:pt x="342" y="97"/>
                  <a:pt x="345" y="98"/>
                </a:cubicBezTo>
                <a:cubicBezTo>
                  <a:pt x="346" y="99"/>
                  <a:pt x="348" y="99"/>
                  <a:pt x="348" y="100"/>
                </a:cubicBezTo>
                <a:cubicBezTo>
                  <a:pt x="347" y="100"/>
                  <a:pt x="346" y="98"/>
                  <a:pt x="345" y="99"/>
                </a:cubicBezTo>
                <a:cubicBezTo>
                  <a:pt x="344" y="99"/>
                  <a:pt x="345" y="100"/>
                  <a:pt x="346" y="100"/>
                </a:cubicBezTo>
                <a:cubicBezTo>
                  <a:pt x="347" y="101"/>
                  <a:pt x="349" y="102"/>
                  <a:pt x="350" y="103"/>
                </a:cubicBezTo>
                <a:cubicBezTo>
                  <a:pt x="350" y="103"/>
                  <a:pt x="351" y="103"/>
                  <a:pt x="351" y="103"/>
                </a:cubicBezTo>
                <a:cubicBezTo>
                  <a:pt x="352" y="102"/>
                  <a:pt x="356" y="104"/>
                  <a:pt x="353" y="102"/>
                </a:cubicBezTo>
                <a:cubicBezTo>
                  <a:pt x="347" y="98"/>
                  <a:pt x="345" y="95"/>
                  <a:pt x="339" y="92"/>
                </a:cubicBezTo>
                <a:cubicBezTo>
                  <a:pt x="338" y="92"/>
                  <a:pt x="336" y="89"/>
                  <a:pt x="335" y="91"/>
                </a:cubicBezTo>
                <a:cubicBezTo>
                  <a:pt x="335" y="91"/>
                  <a:pt x="334" y="91"/>
                  <a:pt x="333" y="91"/>
                </a:cubicBezTo>
                <a:cubicBezTo>
                  <a:pt x="333" y="91"/>
                  <a:pt x="333" y="91"/>
                  <a:pt x="333" y="90"/>
                </a:cubicBezTo>
                <a:cubicBezTo>
                  <a:pt x="334" y="90"/>
                  <a:pt x="332" y="89"/>
                  <a:pt x="332" y="89"/>
                </a:cubicBezTo>
                <a:cubicBezTo>
                  <a:pt x="331" y="87"/>
                  <a:pt x="327" y="87"/>
                  <a:pt x="326" y="86"/>
                </a:cubicBezTo>
                <a:cubicBezTo>
                  <a:pt x="325" y="85"/>
                  <a:pt x="323" y="83"/>
                  <a:pt x="320" y="82"/>
                </a:cubicBezTo>
                <a:cubicBezTo>
                  <a:pt x="317" y="81"/>
                  <a:pt x="314" y="80"/>
                  <a:pt x="312" y="79"/>
                </a:cubicBezTo>
                <a:cubicBezTo>
                  <a:pt x="309" y="77"/>
                  <a:pt x="304" y="77"/>
                  <a:pt x="302" y="75"/>
                </a:cubicBezTo>
                <a:cubicBezTo>
                  <a:pt x="297" y="73"/>
                  <a:pt x="290" y="72"/>
                  <a:pt x="284" y="70"/>
                </a:cubicBezTo>
                <a:cubicBezTo>
                  <a:pt x="282" y="70"/>
                  <a:pt x="279" y="69"/>
                  <a:pt x="277" y="69"/>
                </a:cubicBezTo>
                <a:cubicBezTo>
                  <a:pt x="274" y="68"/>
                  <a:pt x="271" y="68"/>
                  <a:pt x="269" y="68"/>
                </a:cubicBezTo>
                <a:cubicBezTo>
                  <a:pt x="267" y="67"/>
                  <a:pt x="265" y="67"/>
                  <a:pt x="263" y="68"/>
                </a:cubicBezTo>
                <a:cubicBezTo>
                  <a:pt x="263" y="68"/>
                  <a:pt x="262" y="68"/>
                  <a:pt x="261" y="67"/>
                </a:cubicBezTo>
                <a:cubicBezTo>
                  <a:pt x="259" y="67"/>
                  <a:pt x="259" y="67"/>
                  <a:pt x="257" y="67"/>
                </a:cubicBezTo>
                <a:cubicBezTo>
                  <a:pt x="254" y="68"/>
                  <a:pt x="252" y="67"/>
                  <a:pt x="249" y="68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50" y="69"/>
                  <a:pt x="250" y="70"/>
                  <a:pt x="251" y="71"/>
                </a:cubicBezTo>
                <a:cubicBezTo>
                  <a:pt x="251" y="71"/>
                  <a:pt x="250" y="71"/>
                  <a:pt x="250" y="71"/>
                </a:cubicBezTo>
                <a:cubicBezTo>
                  <a:pt x="250" y="71"/>
                  <a:pt x="249" y="71"/>
                  <a:pt x="249" y="71"/>
                </a:cubicBezTo>
                <a:cubicBezTo>
                  <a:pt x="247" y="70"/>
                  <a:pt x="246" y="69"/>
                  <a:pt x="245" y="68"/>
                </a:cubicBezTo>
                <a:cubicBezTo>
                  <a:pt x="243" y="67"/>
                  <a:pt x="237" y="68"/>
                  <a:pt x="235" y="69"/>
                </a:cubicBezTo>
                <a:cubicBezTo>
                  <a:pt x="231" y="70"/>
                  <a:pt x="229" y="70"/>
                  <a:pt x="227" y="70"/>
                </a:cubicBezTo>
                <a:cubicBezTo>
                  <a:pt x="224" y="70"/>
                  <a:pt x="222" y="71"/>
                  <a:pt x="220" y="71"/>
                </a:cubicBezTo>
                <a:cubicBezTo>
                  <a:pt x="217" y="72"/>
                  <a:pt x="213" y="73"/>
                  <a:pt x="210" y="74"/>
                </a:cubicBezTo>
                <a:cubicBezTo>
                  <a:pt x="209" y="74"/>
                  <a:pt x="207" y="74"/>
                  <a:pt x="205" y="75"/>
                </a:cubicBezTo>
                <a:cubicBezTo>
                  <a:pt x="204" y="75"/>
                  <a:pt x="202" y="75"/>
                  <a:pt x="199" y="77"/>
                </a:cubicBezTo>
                <a:cubicBezTo>
                  <a:pt x="199" y="77"/>
                  <a:pt x="199" y="77"/>
                  <a:pt x="198" y="77"/>
                </a:cubicBezTo>
                <a:cubicBezTo>
                  <a:pt x="196" y="78"/>
                  <a:pt x="192" y="79"/>
                  <a:pt x="190" y="80"/>
                </a:cubicBezTo>
                <a:cubicBezTo>
                  <a:pt x="190" y="81"/>
                  <a:pt x="189" y="81"/>
                  <a:pt x="189" y="81"/>
                </a:cubicBezTo>
                <a:cubicBezTo>
                  <a:pt x="187" y="81"/>
                  <a:pt x="186" y="81"/>
                  <a:pt x="185" y="81"/>
                </a:cubicBezTo>
                <a:cubicBezTo>
                  <a:pt x="185" y="81"/>
                  <a:pt x="185" y="81"/>
                  <a:pt x="186" y="81"/>
                </a:cubicBezTo>
                <a:cubicBezTo>
                  <a:pt x="187" y="80"/>
                  <a:pt x="189" y="79"/>
                  <a:pt x="191" y="79"/>
                </a:cubicBezTo>
                <a:cubicBezTo>
                  <a:pt x="194" y="78"/>
                  <a:pt x="196" y="77"/>
                  <a:pt x="198" y="76"/>
                </a:cubicBezTo>
                <a:cubicBezTo>
                  <a:pt x="198" y="76"/>
                  <a:pt x="200" y="76"/>
                  <a:pt x="200" y="76"/>
                </a:cubicBezTo>
                <a:cubicBezTo>
                  <a:pt x="201" y="73"/>
                  <a:pt x="203" y="74"/>
                  <a:pt x="205" y="74"/>
                </a:cubicBezTo>
                <a:cubicBezTo>
                  <a:pt x="206" y="73"/>
                  <a:pt x="208" y="73"/>
                  <a:pt x="209" y="72"/>
                </a:cubicBezTo>
                <a:cubicBezTo>
                  <a:pt x="212" y="72"/>
                  <a:pt x="214" y="71"/>
                  <a:pt x="217" y="70"/>
                </a:cubicBezTo>
                <a:cubicBezTo>
                  <a:pt x="219" y="70"/>
                  <a:pt x="221" y="69"/>
                  <a:pt x="222" y="69"/>
                </a:cubicBezTo>
                <a:cubicBezTo>
                  <a:pt x="224" y="69"/>
                  <a:pt x="226" y="69"/>
                  <a:pt x="228" y="68"/>
                </a:cubicBezTo>
                <a:cubicBezTo>
                  <a:pt x="229" y="68"/>
                  <a:pt x="231" y="67"/>
                  <a:pt x="233" y="67"/>
                </a:cubicBezTo>
                <a:cubicBezTo>
                  <a:pt x="232" y="67"/>
                  <a:pt x="232" y="67"/>
                  <a:pt x="232" y="67"/>
                </a:cubicBezTo>
                <a:cubicBezTo>
                  <a:pt x="227" y="67"/>
                  <a:pt x="223" y="67"/>
                  <a:pt x="219" y="68"/>
                </a:cubicBezTo>
                <a:cubicBezTo>
                  <a:pt x="216" y="68"/>
                  <a:pt x="214" y="69"/>
                  <a:pt x="212" y="69"/>
                </a:cubicBezTo>
                <a:cubicBezTo>
                  <a:pt x="209" y="70"/>
                  <a:pt x="209" y="70"/>
                  <a:pt x="209" y="70"/>
                </a:cubicBezTo>
                <a:cubicBezTo>
                  <a:pt x="205" y="71"/>
                  <a:pt x="205" y="71"/>
                  <a:pt x="205" y="71"/>
                </a:cubicBezTo>
                <a:cubicBezTo>
                  <a:pt x="205" y="70"/>
                  <a:pt x="204" y="70"/>
                  <a:pt x="202" y="71"/>
                </a:cubicBezTo>
                <a:cubicBezTo>
                  <a:pt x="198" y="72"/>
                  <a:pt x="197" y="71"/>
                  <a:pt x="194" y="72"/>
                </a:cubicBezTo>
                <a:cubicBezTo>
                  <a:pt x="193" y="73"/>
                  <a:pt x="192" y="73"/>
                  <a:pt x="190" y="74"/>
                </a:cubicBezTo>
                <a:cubicBezTo>
                  <a:pt x="189" y="74"/>
                  <a:pt x="188" y="75"/>
                  <a:pt x="187" y="74"/>
                </a:cubicBezTo>
                <a:cubicBezTo>
                  <a:pt x="191" y="73"/>
                  <a:pt x="195" y="72"/>
                  <a:pt x="199" y="71"/>
                </a:cubicBezTo>
                <a:cubicBezTo>
                  <a:pt x="202" y="70"/>
                  <a:pt x="206" y="69"/>
                  <a:pt x="210" y="68"/>
                </a:cubicBezTo>
                <a:cubicBezTo>
                  <a:pt x="210" y="68"/>
                  <a:pt x="211" y="68"/>
                  <a:pt x="211" y="68"/>
                </a:cubicBezTo>
                <a:cubicBezTo>
                  <a:pt x="211" y="68"/>
                  <a:pt x="212" y="68"/>
                  <a:pt x="212" y="68"/>
                </a:cubicBezTo>
                <a:cubicBezTo>
                  <a:pt x="213" y="68"/>
                  <a:pt x="214" y="68"/>
                  <a:pt x="215" y="67"/>
                </a:cubicBezTo>
                <a:cubicBezTo>
                  <a:pt x="215" y="67"/>
                  <a:pt x="216" y="67"/>
                  <a:pt x="217" y="67"/>
                </a:cubicBezTo>
                <a:cubicBezTo>
                  <a:pt x="218" y="67"/>
                  <a:pt x="219" y="67"/>
                  <a:pt x="220" y="67"/>
                </a:cubicBezTo>
                <a:cubicBezTo>
                  <a:pt x="220" y="67"/>
                  <a:pt x="219" y="67"/>
                  <a:pt x="219" y="67"/>
                </a:cubicBezTo>
                <a:cubicBezTo>
                  <a:pt x="220" y="67"/>
                  <a:pt x="222" y="66"/>
                  <a:pt x="223" y="66"/>
                </a:cubicBezTo>
                <a:cubicBezTo>
                  <a:pt x="224" y="66"/>
                  <a:pt x="225" y="66"/>
                  <a:pt x="226" y="66"/>
                </a:cubicBezTo>
                <a:cubicBezTo>
                  <a:pt x="227" y="66"/>
                  <a:pt x="228" y="66"/>
                  <a:pt x="229" y="66"/>
                </a:cubicBezTo>
                <a:cubicBezTo>
                  <a:pt x="231" y="66"/>
                  <a:pt x="233" y="65"/>
                  <a:pt x="235" y="65"/>
                </a:cubicBezTo>
                <a:cubicBezTo>
                  <a:pt x="237" y="65"/>
                  <a:pt x="239" y="65"/>
                  <a:pt x="241" y="65"/>
                </a:cubicBezTo>
                <a:cubicBezTo>
                  <a:pt x="241" y="65"/>
                  <a:pt x="242" y="65"/>
                  <a:pt x="243" y="65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44" y="63"/>
                  <a:pt x="244" y="62"/>
                  <a:pt x="244" y="61"/>
                </a:cubicBezTo>
                <a:cubicBezTo>
                  <a:pt x="246" y="61"/>
                  <a:pt x="248" y="61"/>
                  <a:pt x="249" y="61"/>
                </a:cubicBezTo>
                <a:cubicBezTo>
                  <a:pt x="246" y="62"/>
                  <a:pt x="251" y="63"/>
                  <a:pt x="249" y="65"/>
                </a:cubicBezTo>
                <a:cubicBezTo>
                  <a:pt x="249" y="65"/>
                  <a:pt x="250" y="65"/>
                  <a:pt x="251" y="65"/>
                </a:cubicBezTo>
                <a:cubicBezTo>
                  <a:pt x="252" y="65"/>
                  <a:pt x="254" y="65"/>
                  <a:pt x="255" y="65"/>
                </a:cubicBezTo>
                <a:cubicBezTo>
                  <a:pt x="256" y="65"/>
                  <a:pt x="258" y="65"/>
                  <a:pt x="259" y="65"/>
                </a:cubicBezTo>
                <a:cubicBezTo>
                  <a:pt x="261" y="66"/>
                  <a:pt x="262" y="66"/>
                  <a:pt x="264" y="66"/>
                </a:cubicBezTo>
                <a:cubicBezTo>
                  <a:pt x="265" y="66"/>
                  <a:pt x="267" y="66"/>
                  <a:pt x="269" y="66"/>
                </a:cubicBezTo>
                <a:cubicBezTo>
                  <a:pt x="270" y="66"/>
                  <a:pt x="272" y="66"/>
                  <a:pt x="274" y="66"/>
                </a:cubicBezTo>
                <a:cubicBezTo>
                  <a:pt x="276" y="66"/>
                  <a:pt x="278" y="66"/>
                  <a:pt x="280" y="66"/>
                </a:cubicBezTo>
                <a:cubicBezTo>
                  <a:pt x="284" y="66"/>
                  <a:pt x="286" y="69"/>
                  <a:pt x="291" y="67"/>
                </a:cubicBezTo>
                <a:cubicBezTo>
                  <a:pt x="291" y="68"/>
                  <a:pt x="292" y="68"/>
                  <a:pt x="293" y="68"/>
                </a:cubicBezTo>
                <a:cubicBezTo>
                  <a:pt x="294" y="68"/>
                  <a:pt x="294" y="68"/>
                  <a:pt x="294" y="68"/>
                </a:cubicBezTo>
                <a:cubicBezTo>
                  <a:pt x="293" y="69"/>
                  <a:pt x="293" y="69"/>
                  <a:pt x="295" y="69"/>
                </a:cubicBezTo>
                <a:cubicBezTo>
                  <a:pt x="298" y="70"/>
                  <a:pt x="301" y="71"/>
                  <a:pt x="305" y="71"/>
                </a:cubicBezTo>
                <a:cubicBezTo>
                  <a:pt x="304" y="70"/>
                  <a:pt x="302" y="70"/>
                  <a:pt x="301" y="69"/>
                </a:cubicBezTo>
                <a:cubicBezTo>
                  <a:pt x="299" y="69"/>
                  <a:pt x="297" y="69"/>
                  <a:pt x="296" y="68"/>
                </a:cubicBezTo>
                <a:cubicBezTo>
                  <a:pt x="295" y="67"/>
                  <a:pt x="294" y="67"/>
                  <a:pt x="292" y="67"/>
                </a:cubicBezTo>
                <a:cubicBezTo>
                  <a:pt x="291" y="66"/>
                  <a:pt x="290" y="66"/>
                  <a:pt x="289" y="65"/>
                </a:cubicBezTo>
                <a:cubicBezTo>
                  <a:pt x="286" y="64"/>
                  <a:pt x="284" y="63"/>
                  <a:pt x="281" y="63"/>
                </a:cubicBezTo>
                <a:cubicBezTo>
                  <a:pt x="278" y="62"/>
                  <a:pt x="275" y="62"/>
                  <a:pt x="274" y="61"/>
                </a:cubicBezTo>
                <a:cubicBezTo>
                  <a:pt x="271" y="60"/>
                  <a:pt x="265" y="59"/>
                  <a:pt x="260" y="59"/>
                </a:cubicBezTo>
                <a:cubicBezTo>
                  <a:pt x="258" y="59"/>
                  <a:pt x="257" y="59"/>
                  <a:pt x="256" y="59"/>
                </a:cubicBezTo>
                <a:cubicBezTo>
                  <a:pt x="254" y="59"/>
                  <a:pt x="253" y="59"/>
                  <a:pt x="251" y="59"/>
                </a:cubicBezTo>
                <a:cubicBezTo>
                  <a:pt x="251" y="59"/>
                  <a:pt x="251" y="59"/>
                  <a:pt x="251" y="59"/>
                </a:cubicBezTo>
                <a:cubicBezTo>
                  <a:pt x="250" y="59"/>
                  <a:pt x="249" y="58"/>
                  <a:pt x="247" y="58"/>
                </a:cubicBezTo>
                <a:cubicBezTo>
                  <a:pt x="248" y="58"/>
                  <a:pt x="249" y="58"/>
                  <a:pt x="251" y="58"/>
                </a:cubicBezTo>
                <a:cubicBezTo>
                  <a:pt x="253" y="58"/>
                  <a:pt x="255" y="57"/>
                  <a:pt x="256" y="57"/>
                </a:cubicBezTo>
                <a:cubicBezTo>
                  <a:pt x="257" y="56"/>
                  <a:pt x="254" y="56"/>
                  <a:pt x="253" y="56"/>
                </a:cubicBezTo>
                <a:cubicBezTo>
                  <a:pt x="251" y="56"/>
                  <a:pt x="250" y="56"/>
                  <a:pt x="247" y="56"/>
                </a:cubicBezTo>
                <a:cubicBezTo>
                  <a:pt x="246" y="56"/>
                  <a:pt x="245" y="56"/>
                  <a:pt x="244" y="56"/>
                </a:cubicBezTo>
                <a:cubicBezTo>
                  <a:pt x="246" y="56"/>
                  <a:pt x="248" y="56"/>
                  <a:pt x="249" y="55"/>
                </a:cubicBezTo>
                <a:cubicBezTo>
                  <a:pt x="245" y="56"/>
                  <a:pt x="241" y="55"/>
                  <a:pt x="239" y="57"/>
                </a:cubicBezTo>
                <a:cubicBezTo>
                  <a:pt x="239" y="57"/>
                  <a:pt x="238" y="57"/>
                  <a:pt x="237" y="57"/>
                </a:cubicBezTo>
                <a:cubicBezTo>
                  <a:pt x="237" y="57"/>
                  <a:pt x="238" y="56"/>
                  <a:pt x="236" y="56"/>
                </a:cubicBezTo>
                <a:cubicBezTo>
                  <a:pt x="231" y="56"/>
                  <a:pt x="226" y="57"/>
                  <a:pt x="221" y="58"/>
                </a:cubicBezTo>
                <a:cubicBezTo>
                  <a:pt x="221" y="58"/>
                  <a:pt x="221" y="58"/>
                  <a:pt x="221" y="58"/>
                </a:cubicBezTo>
                <a:cubicBezTo>
                  <a:pt x="222" y="57"/>
                  <a:pt x="221" y="57"/>
                  <a:pt x="220" y="57"/>
                </a:cubicBezTo>
                <a:cubicBezTo>
                  <a:pt x="215" y="58"/>
                  <a:pt x="210" y="59"/>
                  <a:pt x="205" y="60"/>
                </a:cubicBezTo>
                <a:cubicBezTo>
                  <a:pt x="202" y="60"/>
                  <a:pt x="202" y="61"/>
                  <a:pt x="201" y="62"/>
                </a:cubicBezTo>
                <a:cubicBezTo>
                  <a:pt x="200" y="62"/>
                  <a:pt x="199" y="62"/>
                  <a:pt x="199" y="62"/>
                </a:cubicBezTo>
                <a:cubicBezTo>
                  <a:pt x="199" y="62"/>
                  <a:pt x="199" y="62"/>
                  <a:pt x="199" y="62"/>
                </a:cubicBezTo>
                <a:cubicBezTo>
                  <a:pt x="200" y="61"/>
                  <a:pt x="198" y="62"/>
                  <a:pt x="197" y="62"/>
                </a:cubicBezTo>
                <a:cubicBezTo>
                  <a:pt x="194" y="63"/>
                  <a:pt x="191" y="65"/>
                  <a:pt x="189" y="65"/>
                </a:cubicBezTo>
                <a:cubicBezTo>
                  <a:pt x="188" y="65"/>
                  <a:pt x="186" y="66"/>
                  <a:pt x="185" y="67"/>
                </a:cubicBezTo>
                <a:cubicBezTo>
                  <a:pt x="183" y="67"/>
                  <a:pt x="182" y="68"/>
                  <a:pt x="180" y="68"/>
                </a:cubicBezTo>
                <a:cubicBezTo>
                  <a:pt x="178" y="69"/>
                  <a:pt x="175" y="72"/>
                  <a:pt x="174" y="72"/>
                </a:cubicBezTo>
                <a:cubicBezTo>
                  <a:pt x="172" y="72"/>
                  <a:pt x="169" y="73"/>
                  <a:pt x="167" y="75"/>
                </a:cubicBezTo>
                <a:cubicBezTo>
                  <a:pt x="164" y="76"/>
                  <a:pt x="162" y="78"/>
                  <a:pt x="159" y="79"/>
                </a:cubicBezTo>
                <a:cubicBezTo>
                  <a:pt x="159" y="80"/>
                  <a:pt x="158" y="80"/>
                  <a:pt x="158" y="80"/>
                </a:cubicBezTo>
                <a:cubicBezTo>
                  <a:pt x="156" y="81"/>
                  <a:pt x="155" y="82"/>
                  <a:pt x="153" y="84"/>
                </a:cubicBezTo>
                <a:cubicBezTo>
                  <a:pt x="152" y="85"/>
                  <a:pt x="150" y="86"/>
                  <a:pt x="149" y="88"/>
                </a:cubicBezTo>
                <a:cubicBezTo>
                  <a:pt x="149" y="88"/>
                  <a:pt x="148" y="89"/>
                  <a:pt x="147" y="89"/>
                </a:cubicBezTo>
                <a:cubicBezTo>
                  <a:pt x="147" y="89"/>
                  <a:pt x="147" y="89"/>
                  <a:pt x="147" y="89"/>
                </a:cubicBezTo>
                <a:cubicBezTo>
                  <a:pt x="147" y="88"/>
                  <a:pt x="147" y="88"/>
                  <a:pt x="148" y="87"/>
                </a:cubicBezTo>
                <a:cubicBezTo>
                  <a:pt x="150" y="86"/>
                  <a:pt x="152" y="85"/>
                  <a:pt x="153" y="83"/>
                </a:cubicBezTo>
                <a:cubicBezTo>
                  <a:pt x="152" y="84"/>
                  <a:pt x="150" y="85"/>
                  <a:pt x="148" y="86"/>
                </a:cubicBezTo>
                <a:cubicBezTo>
                  <a:pt x="147" y="87"/>
                  <a:pt x="145" y="89"/>
                  <a:pt x="144" y="90"/>
                </a:cubicBezTo>
                <a:cubicBezTo>
                  <a:pt x="146" y="87"/>
                  <a:pt x="144" y="88"/>
                  <a:pt x="141" y="90"/>
                </a:cubicBezTo>
                <a:cubicBezTo>
                  <a:pt x="139" y="92"/>
                  <a:pt x="137" y="93"/>
                  <a:pt x="136" y="95"/>
                </a:cubicBezTo>
                <a:cubicBezTo>
                  <a:pt x="133" y="97"/>
                  <a:pt x="131" y="99"/>
                  <a:pt x="130" y="98"/>
                </a:cubicBezTo>
                <a:cubicBezTo>
                  <a:pt x="130" y="98"/>
                  <a:pt x="129" y="99"/>
                  <a:pt x="128" y="100"/>
                </a:cubicBezTo>
                <a:cubicBezTo>
                  <a:pt x="126" y="102"/>
                  <a:pt x="124" y="104"/>
                  <a:pt x="122" y="106"/>
                </a:cubicBezTo>
                <a:cubicBezTo>
                  <a:pt x="120" y="107"/>
                  <a:pt x="118" y="110"/>
                  <a:pt x="117" y="112"/>
                </a:cubicBezTo>
                <a:cubicBezTo>
                  <a:pt x="116" y="113"/>
                  <a:pt x="115" y="115"/>
                  <a:pt x="114" y="115"/>
                </a:cubicBezTo>
                <a:cubicBezTo>
                  <a:pt x="113" y="115"/>
                  <a:pt x="111" y="116"/>
                  <a:pt x="110" y="118"/>
                </a:cubicBezTo>
                <a:cubicBezTo>
                  <a:pt x="108" y="120"/>
                  <a:pt x="106" y="122"/>
                  <a:pt x="104" y="125"/>
                </a:cubicBezTo>
                <a:cubicBezTo>
                  <a:pt x="103" y="126"/>
                  <a:pt x="102" y="129"/>
                  <a:pt x="100" y="130"/>
                </a:cubicBezTo>
                <a:cubicBezTo>
                  <a:pt x="102" y="128"/>
                  <a:pt x="103" y="126"/>
                  <a:pt x="104" y="124"/>
                </a:cubicBezTo>
                <a:cubicBezTo>
                  <a:pt x="102" y="126"/>
                  <a:pt x="99" y="129"/>
                  <a:pt x="97" y="131"/>
                </a:cubicBezTo>
                <a:cubicBezTo>
                  <a:pt x="99" y="129"/>
                  <a:pt x="101" y="126"/>
                  <a:pt x="102" y="124"/>
                </a:cubicBezTo>
                <a:cubicBezTo>
                  <a:pt x="99" y="128"/>
                  <a:pt x="97" y="129"/>
                  <a:pt x="94" y="132"/>
                </a:cubicBezTo>
                <a:cubicBezTo>
                  <a:pt x="93" y="134"/>
                  <a:pt x="91" y="137"/>
                  <a:pt x="90" y="139"/>
                </a:cubicBezTo>
                <a:cubicBezTo>
                  <a:pt x="88" y="142"/>
                  <a:pt x="87" y="144"/>
                  <a:pt x="85" y="146"/>
                </a:cubicBezTo>
                <a:cubicBezTo>
                  <a:pt x="83" y="148"/>
                  <a:pt x="82" y="151"/>
                  <a:pt x="80" y="154"/>
                </a:cubicBezTo>
                <a:cubicBezTo>
                  <a:pt x="78" y="157"/>
                  <a:pt x="77" y="160"/>
                  <a:pt x="75" y="163"/>
                </a:cubicBezTo>
                <a:cubicBezTo>
                  <a:pt x="73" y="167"/>
                  <a:pt x="72" y="171"/>
                  <a:pt x="70" y="174"/>
                </a:cubicBezTo>
                <a:cubicBezTo>
                  <a:pt x="69" y="176"/>
                  <a:pt x="68" y="178"/>
                  <a:pt x="67" y="181"/>
                </a:cubicBezTo>
                <a:cubicBezTo>
                  <a:pt x="66" y="185"/>
                  <a:pt x="65" y="190"/>
                  <a:pt x="64" y="193"/>
                </a:cubicBezTo>
                <a:cubicBezTo>
                  <a:pt x="64" y="195"/>
                  <a:pt x="63" y="197"/>
                  <a:pt x="62" y="199"/>
                </a:cubicBezTo>
                <a:cubicBezTo>
                  <a:pt x="62" y="199"/>
                  <a:pt x="62" y="199"/>
                  <a:pt x="62" y="199"/>
                </a:cubicBezTo>
                <a:cubicBezTo>
                  <a:pt x="62" y="200"/>
                  <a:pt x="62" y="201"/>
                  <a:pt x="62" y="201"/>
                </a:cubicBezTo>
                <a:cubicBezTo>
                  <a:pt x="61" y="203"/>
                  <a:pt x="61" y="204"/>
                  <a:pt x="61" y="206"/>
                </a:cubicBezTo>
                <a:cubicBezTo>
                  <a:pt x="61" y="207"/>
                  <a:pt x="61" y="207"/>
                  <a:pt x="61" y="206"/>
                </a:cubicBezTo>
                <a:cubicBezTo>
                  <a:pt x="60" y="205"/>
                  <a:pt x="60" y="206"/>
                  <a:pt x="60" y="207"/>
                </a:cubicBezTo>
                <a:cubicBezTo>
                  <a:pt x="60" y="210"/>
                  <a:pt x="59" y="210"/>
                  <a:pt x="59" y="211"/>
                </a:cubicBezTo>
                <a:cubicBezTo>
                  <a:pt x="58" y="213"/>
                  <a:pt x="58" y="217"/>
                  <a:pt x="58" y="220"/>
                </a:cubicBezTo>
                <a:cubicBezTo>
                  <a:pt x="58" y="223"/>
                  <a:pt x="58" y="222"/>
                  <a:pt x="58" y="221"/>
                </a:cubicBezTo>
                <a:cubicBezTo>
                  <a:pt x="59" y="216"/>
                  <a:pt x="60" y="217"/>
                  <a:pt x="61" y="214"/>
                </a:cubicBezTo>
                <a:cubicBezTo>
                  <a:pt x="62" y="209"/>
                  <a:pt x="64" y="206"/>
                  <a:pt x="66" y="201"/>
                </a:cubicBezTo>
                <a:cubicBezTo>
                  <a:pt x="65" y="201"/>
                  <a:pt x="65" y="200"/>
                  <a:pt x="64" y="199"/>
                </a:cubicBezTo>
                <a:cubicBezTo>
                  <a:pt x="64" y="199"/>
                  <a:pt x="64" y="199"/>
                  <a:pt x="64" y="198"/>
                </a:cubicBezTo>
                <a:cubicBezTo>
                  <a:pt x="64" y="199"/>
                  <a:pt x="64" y="199"/>
                  <a:pt x="64" y="199"/>
                </a:cubicBezTo>
                <a:cubicBezTo>
                  <a:pt x="65" y="200"/>
                  <a:pt x="65" y="198"/>
                  <a:pt x="65" y="197"/>
                </a:cubicBezTo>
                <a:cubicBezTo>
                  <a:pt x="66" y="193"/>
                  <a:pt x="68" y="192"/>
                  <a:pt x="69" y="186"/>
                </a:cubicBezTo>
                <a:cubicBezTo>
                  <a:pt x="69" y="186"/>
                  <a:pt x="69" y="186"/>
                  <a:pt x="69" y="186"/>
                </a:cubicBezTo>
                <a:cubicBezTo>
                  <a:pt x="70" y="185"/>
                  <a:pt x="70" y="184"/>
                  <a:pt x="71" y="183"/>
                </a:cubicBezTo>
                <a:cubicBezTo>
                  <a:pt x="71" y="182"/>
                  <a:pt x="72" y="180"/>
                  <a:pt x="73" y="179"/>
                </a:cubicBezTo>
                <a:cubicBezTo>
                  <a:pt x="73" y="179"/>
                  <a:pt x="73" y="178"/>
                  <a:pt x="74" y="178"/>
                </a:cubicBezTo>
                <a:cubicBezTo>
                  <a:pt x="74" y="178"/>
                  <a:pt x="75" y="177"/>
                  <a:pt x="75" y="177"/>
                </a:cubicBezTo>
                <a:cubicBezTo>
                  <a:pt x="74" y="180"/>
                  <a:pt x="72" y="183"/>
                  <a:pt x="71" y="186"/>
                </a:cubicBezTo>
                <a:cubicBezTo>
                  <a:pt x="71" y="188"/>
                  <a:pt x="70" y="189"/>
                  <a:pt x="70" y="190"/>
                </a:cubicBezTo>
                <a:cubicBezTo>
                  <a:pt x="69" y="191"/>
                  <a:pt x="69" y="192"/>
                  <a:pt x="69" y="194"/>
                </a:cubicBezTo>
                <a:cubicBezTo>
                  <a:pt x="69" y="196"/>
                  <a:pt x="68" y="195"/>
                  <a:pt x="68" y="195"/>
                </a:cubicBezTo>
                <a:cubicBezTo>
                  <a:pt x="67" y="196"/>
                  <a:pt x="66" y="198"/>
                  <a:pt x="66" y="202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7" y="207"/>
                  <a:pt x="67" y="207"/>
                  <a:pt x="67" y="208"/>
                </a:cubicBezTo>
                <a:cubicBezTo>
                  <a:pt x="67" y="209"/>
                  <a:pt x="67" y="210"/>
                  <a:pt x="66" y="211"/>
                </a:cubicBezTo>
                <a:cubicBezTo>
                  <a:pt x="66" y="213"/>
                  <a:pt x="66" y="214"/>
                  <a:pt x="66" y="216"/>
                </a:cubicBezTo>
                <a:cubicBezTo>
                  <a:pt x="66" y="217"/>
                  <a:pt x="66" y="219"/>
                  <a:pt x="66" y="220"/>
                </a:cubicBezTo>
                <a:cubicBezTo>
                  <a:pt x="66" y="221"/>
                  <a:pt x="66" y="224"/>
                  <a:pt x="66" y="223"/>
                </a:cubicBezTo>
                <a:cubicBezTo>
                  <a:pt x="67" y="222"/>
                  <a:pt x="67" y="222"/>
                  <a:pt x="68" y="221"/>
                </a:cubicBezTo>
                <a:cubicBezTo>
                  <a:pt x="68" y="224"/>
                  <a:pt x="68" y="225"/>
                  <a:pt x="69" y="226"/>
                </a:cubicBezTo>
                <a:cubicBezTo>
                  <a:pt x="69" y="227"/>
                  <a:pt x="69" y="228"/>
                  <a:pt x="70" y="229"/>
                </a:cubicBezTo>
                <a:cubicBezTo>
                  <a:pt x="70" y="226"/>
                  <a:pt x="70" y="223"/>
                  <a:pt x="71" y="222"/>
                </a:cubicBezTo>
                <a:cubicBezTo>
                  <a:pt x="71" y="220"/>
                  <a:pt x="72" y="220"/>
                  <a:pt x="73" y="220"/>
                </a:cubicBezTo>
                <a:cubicBezTo>
                  <a:pt x="74" y="220"/>
                  <a:pt x="75" y="220"/>
                  <a:pt x="75" y="224"/>
                </a:cubicBezTo>
                <a:cubicBezTo>
                  <a:pt x="75" y="224"/>
                  <a:pt x="74" y="225"/>
                  <a:pt x="74" y="225"/>
                </a:cubicBezTo>
                <a:cubicBezTo>
                  <a:pt x="74" y="226"/>
                  <a:pt x="74" y="226"/>
                  <a:pt x="74" y="227"/>
                </a:cubicBezTo>
                <a:cubicBezTo>
                  <a:pt x="73" y="227"/>
                  <a:pt x="72" y="231"/>
                  <a:pt x="72" y="233"/>
                </a:cubicBezTo>
                <a:cubicBezTo>
                  <a:pt x="72" y="236"/>
                  <a:pt x="72" y="237"/>
                  <a:pt x="71" y="239"/>
                </a:cubicBezTo>
                <a:cubicBezTo>
                  <a:pt x="71" y="238"/>
                  <a:pt x="71" y="237"/>
                  <a:pt x="71" y="236"/>
                </a:cubicBezTo>
                <a:cubicBezTo>
                  <a:pt x="71" y="233"/>
                  <a:pt x="72" y="233"/>
                  <a:pt x="72" y="232"/>
                </a:cubicBezTo>
                <a:cubicBezTo>
                  <a:pt x="72" y="231"/>
                  <a:pt x="73" y="229"/>
                  <a:pt x="73" y="227"/>
                </a:cubicBezTo>
                <a:cubicBezTo>
                  <a:pt x="72" y="228"/>
                  <a:pt x="72" y="226"/>
                  <a:pt x="71" y="226"/>
                </a:cubicBezTo>
                <a:cubicBezTo>
                  <a:pt x="71" y="226"/>
                  <a:pt x="70" y="228"/>
                  <a:pt x="70" y="229"/>
                </a:cubicBezTo>
                <a:cubicBezTo>
                  <a:pt x="70" y="232"/>
                  <a:pt x="70" y="234"/>
                  <a:pt x="70" y="236"/>
                </a:cubicBezTo>
                <a:cubicBezTo>
                  <a:pt x="70" y="238"/>
                  <a:pt x="69" y="239"/>
                  <a:pt x="69" y="241"/>
                </a:cubicBezTo>
                <a:cubicBezTo>
                  <a:pt x="69" y="242"/>
                  <a:pt x="69" y="243"/>
                  <a:pt x="69" y="243"/>
                </a:cubicBezTo>
                <a:cubicBezTo>
                  <a:pt x="68" y="243"/>
                  <a:pt x="66" y="241"/>
                  <a:pt x="64" y="239"/>
                </a:cubicBezTo>
                <a:cubicBezTo>
                  <a:pt x="64" y="239"/>
                  <a:pt x="64" y="238"/>
                  <a:pt x="64" y="237"/>
                </a:cubicBezTo>
                <a:cubicBezTo>
                  <a:pt x="65" y="233"/>
                  <a:pt x="64" y="231"/>
                  <a:pt x="63" y="230"/>
                </a:cubicBezTo>
                <a:cubicBezTo>
                  <a:pt x="63" y="229"/>
                  <a:pt x="63" y="229"/>
                  <a:pt x="62" y="230"/>
                </a:cubicBezTo>
                <a:cubicBezTo>
                  <a:pt x="63" y="228"/>
                  <a:pt x="63" y="226"/>
                  <a:pt x="63" y="224"/>
                </a:cubicBezTo>
                <a:cubicBezTo>
                  <a:pt x="63" y="222"/>
                  <a:pt x="63" y="219"/>
                  <a:pt x="64" y="217"/>
                </a:cubicBezTo>
                <a:cubicBezTo>
                  <a:pt x="64" y="216"/>
                  <a:pt x="64" y="215"/>
                  <a:pt x="64" y="214"/>
                </a:cubicBezTo>
                <a:cubicBezTo>
                  <a:pt x="64" y="213"/>
                  <a:pt x="63" y="212"/>
                  <a:pt x="63" y="214"/>
                </a:cubicBezTo>
                <a:cubicBezTo>
                  <a:pt x="62" y="217"/>
                  <a:pt x="61" y="218"/>
                  <a:pt x="60" y="221"/>
                </a:cubicBezTo>
                <a:cubicBezTo>
                  <a:pt x="59" y="225"/>
                  <a:pt x="58" y="230"/>
                  <a:pt x="57" y="234"/>
                </a:cubicBezTo>
                <a:cubicBezTo>
                  <a:pt x="57" y="236"/>
                  <a:pt x="56" y="237"/>
                  <a:pt x="56" y="239"/>
                </a:cubicBezTo>
                <a:cubicBezTo>
                  <a:pt x="56" y="241"/>
                  <a:pt x="56" y="243"/>
                  <a:pt x="57" y="246"/>
                </a:cubicBezTo>
                <a:cubicBezTo>
                  <a:pt x="57" y="248"/>
                  <a:pt x="57" y="249"/>
                  <a:pt x="56" y="247"/>
                </a:cubicBezTo>
                <a:cubicBezTo>
                  <a:pt x="56" y="247"/>
                  <a:pt x="55" y="245"/>
                  <a:pt x="55" y="248"/>
                </a:cubicBezTo>
                <a:cubicBezTo>
                  <a:pt x="55" y="250"/>
                  <a:pt x="54" y="251"/>
                  <a:pt x="55" y="254"/>
                </a:cubicBezTo>
                <a:cubicBezTo>
                  <a:pt x="56" y="256"/>
                  <a:pt x="56" y="257"/>
                  <a:pt x="55" y="257"/>
                </a:cubicBezTo>
                <a:cubicBezTo>
                  <a:pt x="55" y="258"/>
                  <a:pt x="54" y="259"/>
                  <a:pt x="54" y="261"/>
                </a:cubicBezTo>
                <a:cubicBezTo>
                  <a:pt x="54" y="262"/>
                  <a:pt x="55" y="264"/>
                  <a:pt x="55" y="266"/>
                </a:cubicBezTo>
                <a:cubicBezTo>
                  <a:pt x="55" y="270"/>
                  <a:pt x="55" y="274"/>
                  <a:pt x="56" y="278"/>
                </a:cubicBezTo>
                <a:cubicBezTo>
                  <a:pt x="57" y="281"/>
                  <a:pt x="57" y="284"/>
                  <a:pt x="58" y="288"/>
                </a:cubicBezTo>
                <a:cubicBezTo>
                  <a:pt x="58" y="287"/>
                  <a:pt x="57" y="286"/>
                  <a:pt x="57" y="285"/>
                </a:cubicBezTo>
                <a:cubicBezTo>
                  <a:pt x="57" y="290"/>
                  <a:pt x="60" y="297"/>
                  <a:pt x="60" y="301"/>
                </a:cubicBezTo>
                <a:cubicBezTo>
                  <a:pt x="60" y="302"/>
                  <a:pt x="61" y="305"/>
                  <a:pt x="62" y="307"/>
                </a:cubicBezTo>
                <a:cubicBezTo>
                  <a:pt x="63" y="310"/>
                  <a:pt x="64" y="313"/>
                  <a:pt x="64" y="316"/>
                </a:cubicBezTo>
                <a:cubicBezTo>
                  <a:pt x="64" y="316"/>
                  <a:pt x="64" y="315"/>
                  <a:pt x="64" y="315"/>
                </a:cubicBezTo>
                <a:cubicBezTo>
                  <a:pt x="65" y="319"/>
                  <a:pt x="66" y="322"/>
                  <a:pt x="68" y="325"/>
                </a:cubicBezTo>
                <a:cubicBezTo>
                  <a:pt x="68" y="325"/>
                  <a:pt x="67" y="325"/>
                  <a:pt x="67" y="324"/>
                </a:cubicBezTo>
                <a:cubicBezTo>
                  <a:pt x="68" y="326"/>
                  <a:pt x="68" y="327"/>
                  <a:pt x="69" y="328"/>
                </a:cubicBezTo>
                <a:cubicBezTo>
                  <a:pt x="69" y="329"/>
                  <a:pt x="70" y="330"/>
                  <a:pt x="70" y="331"/>
                </a:cubicBezTo>
                <a:cubicBezTo>
                  <a:pt x="71" y="332"/>
                  <a:pt x="71" y="333"/>
                  <a:pt x="72" y="335"/>
                </a:cubicBezTo>
                <a:cubicBezTo>
                  <a:pt x="73" y="337"/>
                  <a:pt x="74" y="340"/>
                  <a:pt x="76" y="342"/>
                </a:cubicBezTo>
                <a:cubicBezTo>
                  <a:pt x="77" y="343"/>
                  <a:pt x="77" y="345"/>
                  <a:pt x="78" y="346"/>
                </a:cubicBezTo>
                <a:cubicBezTo>
                  <a:pt x="79" y="347"/>
                  <a:pt x="80" y="348"/>
                  <a:pt x="81" y="349"/>
                </a:cubicBezTo>
                <a:cubicBezTo>
                  <a:pt x="87" y="359"/>
                  <a:pt x="95" y="367"/>
                  <a:pt x="103" y="373"/>
                </a:cubicBezTo>
                <a:cubicBezTo>
                  <a:pt x="104" y="374"/>
                  <a:pt x="105" y="375"/>
                  <a:pt x="104" y="373"/>
                </a:cubicBezTo>
                <a:cubicBezTo>
                  <a:pt x="103" y="372"/>
                  <a:pt x="103" y="371"/>
                  <a:pt x="102" y="370"/>
                </a:cubicBezTo>
                <a:cubicBezTo>
                  <a:pt x="103" y="371"/>
                  <a:pt x="105" y="373"/>
                  <a:pt x="106" y="374"/>
                </a:cubicBezTo>
                <a:cubicBezTo>
                  <a:pt x="107" y="375"/>
                  <a:pt x="108" y="374"/>
                  <a:pt x="109" y="376"/>
                </a:cubicBezTo>
                <a:cubicBezTo>
                  <a:pt x="109" y="377"/>
                  <a:pt x="110" y="378"/>
                  <a:pt x="108" y="377"/>
                </a:cubicBezTo>
                <a:cubicBezTo>
                  <a:pt x="106" y="375"/>
                  <a:pt x="106" y="376"/>
                  <a:pt x="106" y="377"/>
                </a:cubicBezTo>
                <a:cubicBezTo>
                  <a:pt x="106" y="377"/>
                  <a:pt x="106" y="377"/>
                  <a:pt x="107" y="378"/>
                </a:cubicBezTo>
                <a:cubicBezTo>
                  <a:pt x="105" y="376"/>
                  <a:pt x="104" y="375"/>
                  <a:pt x="102" y="374"/>
                </a:cubicBezTo>
                <a:cubicBezTo>
                  <a:pt x="100" y="372"/>
                  <a:pt x="98" y="370"/>
                  <a:pt x="96" y="368"/>
                </a:cubicBezTo>
                <a:cubicBezTo>
                  <a:pt x="93" y="366"/>
                  <a:pt x="91" y="364"/>
                  <a:pt x="89" y="362"/>
                </a:cubicBezTo>
                <a:cubicBezTo>
                  <a:pt x="86" y="358"/>
                  <a:pt x="83" y="354"/>
                  <a:pt x="79" y="350"/>
                </a:cubicBezTo>
                <a:cubicBezTo>
                  <a:pt x="80" y="352"/>
                  <a:pt x="81" y="355"/>
                  <a:pt x="84" y="357"/>
                </a:cubicBezTo>
                <a:cubicBezTo>
                  <a:pt x="85" y="358"/>
                  <a:pt x="86" y="360"/>
                  <a:pt x="86" y="361"/>
                </a:cubicBezTo>
                <a:cubicBezTo>
                  <a:pt x="86" y="363"/>
                  <a:pt x="89" y="366"/>
                  <a:pt x="91" y="369"/>
                </a:cubicBezTo>
                <a:cubicBezTo>
                  <a:pt x="93" y="371"/>
                  <a:pt x="96" y="374"/>
                  <a:pt x="97" y="376"/>
                </a:cubicBezTo>
                <a:cubicBezTo>
                  <a:pt x="99" y="377"/>
                  <a:pt x="100" y="379"/>
                  <a:pt x="101" y="381"/>
                </a:cubicBezTo>
                <a:cubicBezTo>
                  <a:pt x="101" y="381"/>
                  <a:pt x="102" y="383"/>
                  <a:pt x="103" y="384"/>
                </a:cubicBezTo>
                <a:cubicBezTo>
                  <a:pt x="105" y="386"/>
                  <a:pt x="106" y="388"/>
                  <a:pt x="108" y="389"/>
                </a:cubicBezTo>
                <a:cubicBezTo>
                  <a:pt x="111" y="392"/>
                  <a:pt x="114" y="396"/>
                  <a:pt x="117" y="398"/>
                </a:cubicBezTo>
                <a:cubicBezTo>
                  <a:pt x="124" y="407"/>
                  <a:pt x="135" y="415"/>
                  <a:pt x="145" y="422"/>
                </a:cubicBezTo>
                <a:cubicBezTo>
                  <a:pt x="146" y="422"/>
                  <a:pt x="147" y="423"/>
                  <a:pt x="148" y="423"/>
                </a:cubicBezTo>
                <a:cubicBezTo>
                  <a:pt x="149" y="423"/>
                  <a:pt x="150" y="423"/>
                  <a:pt x="149" y="422"/>
                </a:cubicBezTo>
                <a:cubicBezTo>
                  <a:pt x="148" y="421"/>
                  <a:pt x="147" y="420"/>
                  <a:pt x="145" y="419"/>
                </a:cubicBezTo>
                <a:cubicBezTo>
                  <a:pt x="142" y="417"/>
                  <a:pt x="138" y="414"/>
                  <a:pt x="136" y="412"/>
                </a:cubicBezTo>
                <a:cubicBezTo>
                  <a:pt x="135" y="411"/>
                  <a:pt x="135" y="410"/>
                  <a:pt x="134" y="410"/>
                </a:cubicBezTo>
                <a:cubicBezTo>
                  <a:pt x="137" y="412"/>
                  <a:pt x="141" y="414"/>
                  <a:pt x="144" y="416"/>
                </a:cubicBezTo>
                <a:cubicBezTo>
                  <a:pt x="146" y="417"/>
                  <a:pt x="148" y="418"/>
                  <a:pt x="149" y="419"/>
                </a:cubicBezTo>
                <a:cubicBezTo>
                  <a:pt x="151" y="421"/>
                  <a:pt x="153" y="422"/>
                  <a:pt x="155" y="423"/>
                </a:cubicBezTo>
                <a:cubicBezTo>
                  <a:pt x="156" y="424"/>
                  <a:pt x="158" y="425"/>
                  <a:pt x="161" y="426"/>
                </a:cubicBezTo>
                <a:cubicBezTo>
                  <a:pt x="161" y="426"/>
                  <a:pt x="162" y="426"/>
                  <a:pt x="162" y="426"/>
                </a:cubicBezTo>
                <a:cubicBezTo>
                  <a:pt x="163" y="428"/>
                  <a:pt x="169" y="431"/>
                  <a:pt x="173" y="432"/>
                </a:cubicBezTo>
                <a:cubicBezTo>
                  <a:pt x="173" y="433"/>
                  <a:pt x="175" y="433"/>
                  <a:pt x="175" y="433"/>
                </a:cubicBezTo>
                <a:cubicBezTo>
                  <a:pt x="177" y="436"/>
                  <a:pt x="187" y="438"/>
                  <a:pt x="192" y="441"/>
                </a:cubicBezTo>
                <a:cubicBezTo>
                  <a:pt x="192" y="441"/>
                  <a:pt x="194" y="442"/>
                  <a:pt x="195" y="442"/>
                </a:cubicBezTo>
                <a:cubicBezTo>
                  <a:pt x="197" y="442"/>
                  <a:pt x="199" y="443"/>
                  <a:pt x="200" y="443"/>
                </a:cubicBezTo>
                <a:cubicBezTo>
                  <a:pt x="210" y="448"/>
                  <a:pt x="223" y="450"/>
                  <a:pt x="235" y="451"/>
                </a:cubicBezTo>
                <a:cubicBezTo>
                  <a:pt x="239" y="452"/>
                  <a:pt x="243" y="453"/>
                  <a:pt x="249" y="453"/>
                </a:cubicBezTo>
                <a:cubicBezTo>
                  <a:pt x="250" y="452"/>
                  <a:pt x="255" y="452"/>
                  <a:pt x="255" y="453"/>
                </a:cubicBezTo>
                <a:cubicBezTo>
                  <a:pt x="257" y="455"/>
                  <a:pt x="267" y="452"/>
                  <a:pt x="270" y="453"/>
                </a:cubicBezTo>
                <a:cubicBezTo>
                  <a:pt x="271" y="453"/>
                  <a:pt x="276" y="453"/>
                  <a:pt x="280" y="451"/>
                </a:cubicBezTo>
                <a:cubicBezTo>
                  <a:pt x="280" y="451"/>
                  <a:pt x="281" y="451"/>
                  <a:pt x="282" y="451"/>
                </a:cubicBezTo>
                <a:cubicBezTo>
                  <a:pt x="282" y="451"/>
                  <a:pt x="279" y="452"/>
                  <a:pt x="278" y="452"/>
                </a:cubicBezTo>
                <a:cubicBezTo>
                  <a:pt x="281" y="452"/>
                  <a:pt x="284" y="452"/>
                  <a:pt x="286" y="452"/>
                </a:cubicBezTo>
                <a:cubicBezTo>
                  <a:pt x="288" y="451"/>
                  <a:pt x="291" y="450"/>
                  <a:pt x="294" y="450"/>
                </a:cubicBezTo>
                <a:cubicBezTo>
                  <a:pt x="297" y="449"/>
                  <a:pt x="299" y="448"/>
                  <a:pt x="300" y="449"/>
                </a:cubicBezTo>
                <a:cubicBezTo>
                  <a:pt x="300" y="449"/>
                  <a:pt x="302" y="449"/>
                  <a:pt x="303" y="449"/>
                </a:cubicBezTo>
                <a:cubicBezTo>
                  <a:pt x="305" y="448"/>
                  <a:pt x="307" y="447"/>
                  <a:pt x="309" y="446"/>
                </a:cubicBezTo>
                <a:cubicBezTo>
                  <a:pt x="309" y="446"/>
                  <a:pt x="314" y="444"/>
                  <a:pt x="311" y="447"/>
                </a:cubicBezTo>
                <a:cubicBezTo>
                  <a:pt x="310" y="447"/>
                  <a:pt x="309" y="447"/>
                  <a:pt x="310" y="447"/>
                </a:cubicBezTo>
                <a:cubicBezTo>
                  <a:pt x="312" y="447"/>
                  <a:pt x="314" y="446"/>
                  <a:pt x="316" y="445"/>
                </a:cubicBezTo>
                <a:cubicBezTo>
                  <a:pt x="317" y="445"/>
                  <a:pt x="318" y="444"/>
                  <a:pt x="317" y="444"/>
                </a:cubicBezTo>
                <a:cubicBezTo>
                  <a:pt x="312" y="446"/>
                  <a:pt x="317" y="443"/>
                  <a:pt x="316" y="443"/>
                </a:cubicBezTo>
                <a:cubicBezTo>
                  <a:pt x="317" y="442"/>
                  <a:pt x="318" y="442"/>
                  <a:pt x="320" y="441"/>
                </a:cubicBezTo>
                <a:cubicBezTo>
                  <a:pt x="331" y="437"/>
                  <a:pt x="343" y="432"/>
                  <a:pt x="353" y="426"/>
                </a:cubicBezTo>
                <a:cubicBezTo>
                  <a:pt x="359" y="423"/>
                  <a:pt x="365" y="419"/>
                  <a:pt x="370" y="415"/>
                </a:cubicBezTo>
                <a:cubicBezTo>
                  <a:pt x="372" y="414"/>
                  <a:pt x="374" y="413"/>
                  <a:pt x="376" y="412"/>
                </a:cubicBezTo>
                <a:cubicBezTo>
                  <a:pt x="377" y="410"/>
                  <a:pt x="379" y="409"/>
                  <a:pt x="381" y="407"/>
                </a:cubicBezTo>
                <a:cubicBezTo>
                  <a:pt x="382" y="407"/>
                  <a:pt x="383" y="406"/>
                  <a:pt x="384" y="405"/>
                </a:cubicBezTo>
                <a:cubicBezTo>
                  <a:pt x="385" y="405"/>
                  <a:pt x="386" y="404"/>
                  <a:pt x="387" y="403"/>
                </a:cubicBezTo>
                <a:cubicBezTo>
                  <a:pt x="389" y="401"/>
                  <a:pt x="391" y="398"/>
                  <a:pt x="393" y="397"/>
                </a:cubicBezTo>
                <a:cubicBezTo>
                  <a:pt x="394" y="396"/>
                  <a:pt x="396" y="394"/>
                  <a:pt x="397" y="392"/>
                </a:cubicBezTo>
                <a:cubicBezTo>
                  <a:pt x="397" y="392"/>
                  <a:pt x="397" y="392"/>
                  <a:pt x="397" y="392"/>
                </a:cubicBezTo>
                <a:cubicBezTo>
                  <a:pt x="398" y="391"/>
                  <a:pt x="398" y="391"/>
                  <a:pt x="400" y="388"/>
                </a:cubicBezTo>
                <a:cubicBezTo>
                  <a:pt x="401" y="388"/>
                  <a:pt x="401" y="387"/>
                  <a:pt x="401" y="387"/>
                </a:cubicBezTo>
                <a:cubicBezTo>
                  <a:pt x="403" y="388"/>
                  <a:pt x="405" y="384"/>
                  <a:pt x="407" y="382"/>
                </a:cubicBezTo>
                <a:cubicBezTo>
                  <a:pt x="410" y="378"/>
                  <a:pt x="411" y="373"/>
                  <a:pt x="411" y="372"/>
                </a:cubicBezTo>
                <a:cubicBezTo>
                  <a:pt x="410" y="371"/>
                  <a:pt x="409" y="374"/>
                  <a:pt x="408" y="374"/>
                </a:cubicBezTo>
                <a:cubicBezTo>
                  <a:pt x="407" y="374"/>
                  <a:pt x="405" y="376"/>
                  <a:pt x="404" y="378"/>
                </a:cubicBezTo>
                <a:cubicBezTo>
                  <a:pt x="403" y="380"/>
                  <a:pt x="401" y="382"/>
                  <a:pt x="400" y="384"/>
                </a:cubicBezTo>
                <a:cubicBezTo>
                  <a:pt x="399" y="386"/>
                  <a:pt x="398" y="387"/>
                  <a:pt x="397" y="387"/>
                </a:cubicBezTo>
                <a:cubicBezTo>
                  <a:pt x="396" y="387"/>
                  <a:pt x="399" y="385"/>
                  <a:pt x="398" y="385"/>
                </a:cubicBezTo>
                <a:cubicBezTo>
                  <a:pt x="397" y="385"/>
                  <a:pt x="395" y="387"/>
                  <a:pt x="394" y="388"/>
                </a:cubicBezTo>
                <a:cubicBezTo>
                  <a:pt x="393" y="390"/>
                  <a:pt x="394" y="391"/>
                  <a:pt x="395" y="391"/>
                </a:cubicBezTo>
                <a:cubicBezTo>
                  <a:pt x="394" y="392"/>
                  <a:pt x="394" y="392"/>
                  <a:pt x="394" y="392"/>
                </a:cubicBezTo>
                <a:cubicBezTo>
                  <a:pt x="393" y="392"/>
                  <a:pt x="394" y="390"/>
                  <a:pt x="392" y="392"/>
                </a:cubicBezTo>
                <a:cubicBezTo>
                  <a:pt x="390" y="395"/>
                  <a:pt x="391" y="395"/>
                  <a:pt x="391" y="395"/>
                </a:cubicBezTo>
                <a:cubicBezTo>
                  <a:pt x="391" y="395"/>
                  <a:pt x="391" y="395"/>
                  <a:pt x="391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7" y="399"/>
                  <a:pt x="385" y="400"/>
                  <a:pt x="383" y="401"/>
                </a:cubicBezTo>
                <a:cubicBezTo>
                  <a:pt x="381" y="402"/>
                  <a:pt x="379" y="403"/>
                  <a:pt x="378" y="405"/>
                </a:cubicBezTo>
                <a:cubicBezTo>
                  <a:pt x="376" y="406"/>
                  <a:pt x="374" y="408"/>
                  <a:pt x="372" y="410"/>
                </a:cubicBezTo>
                <a:cubicBezTo>
                  <a:pt x="373" y="407"/>
                  <a:pt x="373" y="407"/>
                  <a:pt x="370" y="409"/>
                </a:cubicBezTo>
                <a:cubicBezTo>
                  <a:pt x="368" y="410"/>
                  <a:pt x="365" y="413"/>
                  <a:pt x="364" y="413"/>
                </a:cubicBezTo>
                <a:cubicBezTo>
                  <a:pt x="362" y="412"/>
                  <a:pt x="356" y="417"/>
                  <a:pt x="352" y="418"/>
                </a:cubicBezTo>
                <a:cubicBezTo>
                  <a:pt x="350" y="419"/>
                  <a:pt x="347" y="421"/>
                  <a:pt x="344" y="422"/>
                </a:cubicBezTo>
                <a:cubicBezTo>
                  <a:pt x="341" y="423"/>
                  <a:pt x="338" y="424"/>
                  <a:pt x="335" y="426"/>
                </a:cubicBezTo>
                <a:cubicBezTo>
                  <a:pt x="331" y="428"/>
                  <a:pt x="326" y="428"/>
                  <a:pt x="322" y="430"/>
                </a:cubicBezTo>
                <a:cubicBezTo>
                  <a:pt x="320" y="431"/>
                  <a:pt x="318" y="431"/>
                  <a:pt x="315" y="432"/>
                </a:cubicBezTo>
                <a:cubicBezTo>
                  <a:pt x="313" y="433"/>
                  <a:pt x="311" y="433"/>
                  <a:pt x="309" y="433"/>
                </a:cubicBezTo>
                <a:cubicBezTo>
                  <a:pt x="307" y="434"/>
                  <a:pt x="305" y="434"/>
                  <a:pt x="303" y="435"/>
                </a:cubicBezTo>
                <a:cubicBezTo>
                  <a:pt x="300" y="435"/>
                  <a:pt x="298" y="436"/>
                  <a:pt x="296" y="436"/>
                </a:cubicBezTo>
                <a:cubicBezTo>
                  <a:pt x="294" y="436"/>
                  <a:pt x="291" y="437"/>
                  <a:pt x="289" y="437"/>
                </a:cubicBezTo>
                <a:cubicBezTo>
                  <a:pt x="287" y="437"/>
                  <a:pt x="284" y="438"/>
                  <a:pt x="282" y="438"/>
                </a:cubicBezTo>
                <a:cubicBezTo>
                  <a:pt x="281" y="438"/>
                  <a:pt x="279" y="438"/>
                  <a:pt x="278" y="438"/>
                </a:cubicBezTo>
                <a:cubicBezTo>
                  <a:pt x="274" y="438"/>
                  <a:pt x="269" y="437"/>
                  <a:pt x="265" y="437"/>
                </a:cubicBezTo>
                <a:cubicBezTo>
                  <a:pt x="264" y="437"/>
                  <a:pt x="263" y="437"/>
                  <a:pt x="263" y="437"/>
                </a:cubicBezTo>
                <a:cubicBezTo>
                  <a:pt x="263" y="437"/>
                  <a:pt x="264" y="437"/>
                  <a:pt x="264" y="437"/>
                </a:cubicBezTo>
                <a:cubicBezTo>
                  <a:pt x="266" y="436"/>
                  <a:pt x="268" y="436"/>
                  <a:pt x="269" y="436"/>
                </a:cubicBezTo>
                <a:cubicBezTo>
                  <a:pt x="268" y="437"/>
                  <a:pt x="266" y="436"/>
                  <a:pt x="265" y="437"/>
                </a:cubicBezTo>
                <a:cubicBezTo>
                  <a:pt x="268" y="437"/>
                  <a:pt x="272" y="437"/>
                  <a:pt x="276" y="437"/>
                </a:cubicBezTo>
                <a:cubicBezTo>
                  <a:pt x="278" y="437"/>
                  <a:pt x="279" y="436"/>
                  <a:pt x="279" y="436"/>
                </a:cubicBezTo>
                <a:cubicBezTo>
                  <a:pt x="280" y="437"/>
                  <a:pt x="281" y="437"/>
                  <a:pt x="284" y="435"/>
                </a:cubicBezTo>
                <a:cubicBezTo>
                  <a:pt x="285" y="435"/>
                  <a:pt x="286" y="435"/>
                  <a:pt x="286" y="435"/>
                </a:cubicBezTo>
                <a:cubicBezTo>
                  <a:pt x="285" y="437"/>
                  <a:pt x="289" y="436"/>
                  <a:pt x="290" y="435"/>
                </a:cubicBezTo>
                <a:cubicBezTo>
                  <a:pt x="300" y="434"/>
                  <a:pt x="311" y="432"/>
                  <a:pt x="322" y="429"/>
                </a:cubicBezTo>
                <a:cubicBezTo>
                  <a:pt x="324" y="428"/>
                  <a:pt x="326" y="427"/>
                  <a:pt x="329" y="426"/>
                </a:cubicBezTo>
                <a:cubicBezTo>
                  <a:pt x="331" y="426"/>
                  <a:pt x="333" y="425"/>
                  <a:pt x="335" y="424"/>
                </a:cubicBezTo>
                <a:cubicBezTo>
                  <a:pt x="344" y="421"/>
                  <a:pt x="346" y="420"/>
                  <a:pt x="355" y="413"/>
                </a:cubicBezTo>
                <a:cubicBezTo>
                  <a:pt x="356" y="412"/>
                  <a:pt x="357" y="412"/>
                  <a:pt x="358" y="411"/>
                </a:cubicBezTo>
                <a:cubicBezTo>
                  <a:pt x="360" y="409"/>
                  <a:pt x="357" y="413"/>
                  <a:pt x="359" y="412"/>
                </a:cubicBezTo>
                <a:cubicBezTo>
                  <a:pt x="363" y="410"/>
                  <a:pt x="366" y="407"/>
                  <a:pt x="369" y="405"/>
                </a:cubicBezTo>
                <a:cubicBezTo>
                  <a:pt x="370" y="404"/>
                  <a:pt x="372" y="402"/>
                  <a:pt x="374" y="401"/>
                </a:cubicBezTo>
                <a:cubicBezTo>
                  <a:pt x="374" y="401"/>
                  <a:pt x="376" y="399"/>
                  <a:pt x="375" y="399"/>
                </a:cubicBezTo>
                <a:cubicBezTo>
                  <a:pt x="374" y="399"/>
                  <a:pt x="374" y="399"/>
                  <a:pt x="375" y="398"/>
                </a:cubicBezTo>
                <a:cubicBezTo>
                  <a:pt x="377" y="396"/>
                  <a:pt x="376" y="398"/>
                  <a:pt x="377" y="397"/>
                </a:cubicBezTo>
                <a:cubicBezTo>
                  <a:pt x="377" y="397"/>
                  <a:pt x="378" y="396"/>
                  <a:pt x="379" y="396"/>
                </a:cubicBezTo>
                <a:cubicBezTo>
                  <a:pt x="379" y="397"/>
                  <a:pt x="378" y="397"/>
                  <a:pt x="377" y="398"/>
                </a:cubicBezTo>
                <a:cubicBezTo>
                  <a:pt x="376" y="399"/>
                  <a:pt x="376" y="399"/>
                  <a:pt x="376" y="400"/>
                </a:cubicBezTo>
                <a:cubicBezTo>
                  <a:pt x="378" y="399"/>
                  <a:pt x="380" y="397"/>
                  <a:pt x="382" y="395"/>
                </a:cubicBezTo>
                <a:cubicBezTo>
                  <a:pt x="384" y="393"/>
                  <a:pt x="386" y="391"/>
                  <a:pt x="388" y="390"/>
                </a:cubicBezTo>
                <a:cubicBezTo>
                  <a:pt x="388" y="389"/>
                  <a:pt x="392" y="386"/>
                  <a:pt x="391" y="385"/>
                </a:cubicBezTo>
                <a:cubicBezTo>
                  <a:pt x="391" y="384"/>
                  <a:pt x="392" y="383"/>
                  <a:pt x="392" y="383"/>
                </a:cubicBezTo>
                <a:cubicBezTo>
                  <a:pt x="395" y="381"/>
                  <a:pt x="396" y="379"/>
                  <a:pt x="397" y="377"/>
                </a:cubicBezTo>
                <a:cubicBezTo>
                  <a:pt x="396" y="378"/>
                  <a:pt x="395" y="379"/>
                  <a:pt x="394" y="380"/>
                </a:cubicBezTo>
                <a:cubicBezTo>
                  <a:pt x="392" y="381"/>
                  <a:pt x="391" y="383"/>
                  <a:pt x="389" y="384"/>
                </a:cubicBezTo>
                <a:cubicBezTo>
                  <a:pt x="388" y="385"/>
                  <a:pt x="386" y="386"/>
                  <a:pt x="385" y="388"/>
                </a:cubicBezTo>
                <a:cubicBezTo>
                  <a:pt x="382" y="391"/>
                  <a:pt x="379" y="393"/>
                  <a:pt x="375" y="397"/>
                </a:cubicBezTo>
                <a:cubicBezTo>
                  <a:pt x="375" y="397"/>
                  <a:pt x="374" y="398"/>
                  <a:pt x="373" y="398"/>
                </a:cubicBezTo>
                <a:cubicBezTo>
                  <a:pt x="373" y="397"/>
                  <a:pt x="371" y="399"/>
                  <a:pt x="369" y="401"/>
                </a:cubicBezTo>
                <a:cubicBezTo>
                  <a:pt x="366" y="404"/>
                  <a:pt x="363" y="406"/>
                  <a:pt x="361" y="406"/>
                </a:cubicBezTo>
                <a:cubicBezTo>
                  <a:pt x="360" y="406"/>
                  <a:pt x="356" y="410"/>
                  <a:pt x="353" y="411"/>
                </a:cubicBezTo>
                <a:cubicBezTo>
                  <a:pt x="352" y="411"/>
                  <a:pt x="349" y="415"/>
                  <a:pt x="348" y="414"/>
                </a:cubicBezTo>
                <a:cubicBezTo>
                  <a:pt x="348" y="413"/>
                  <a:pt x="347" y="414"/>
                  <a:pt x="346" y="414"/>
                </a:cubicBezTo>
                <a:cubicBezTo>
                  <a:pt x="343" y="416"/>
                  <a:pt x="340" y="418"/>
                  <a:pt x="337" y="419"/>
                </a:cubicBezTo>
                <a:cubicBezTo>
                  <a:pt x="333" y="420"/>
                  <a:pt x="330" y="422"/>
                  <a:pt x="326" y="424"/>
                </a:cubicBezTo>
                <a:cubicBezTo>
                  <a:pt x="326" y="424"/>
                  <a:pt x="326" y="424"/>
                  <a:pt x="325" y="424"/>
                </a:cubicBezTo>
                <a:cubicBezTo>
                  <a:pt x="322" y="425"/>
                  <a:pt x="319" y="426"/>
                  <a:pt x="316" y="427"/>
                </a:cubicBezTo>
                <a:cubicBezTo>
                  <a:pt x="314" y="427"/>
                  <a:pt x="312" y="428"/>
                  <a:pt x="310" y="428"/>
                </a:cubicBezTo>
                <a:cubicBezTo>
                  <a:pt x="308" y="429"/>
                  <a:pt x="306" y="430"/>
                  <a:pt x="304" y="430"/>
                </a:cubicBezTo>
                <a:cubicBezTo>
                  <a:pt x="303" y="431"/>
                  <a:pt x="301" y="432"/>
                  <a:pt x="301" y="431"/>
                </a:cubicBezTo>
                <a:cubicBezTo>
                  <a:pt x="301" y="431"/>
                  <a:pt x="303" y="431"/>
                  <a:pt x="303" y="430"/>
                </a:cubicBezTo>
                <a:cubicBezTo>
                  <a:pt x="299" y="430"/>
                  <a:pt x="291" y="433"/>
                  <a:pt x="286" y="433"/>
                </a:cubicBezTo>
                <a:cubicBezTo>
                  <a:pt x="285" y="433"/>
                  <a:pt x="284" y="433"/>
                  <a:pt x="283" y="434"/>
                </a:cubicBezTo>
                <a:cubicBezTo>
                  <a:pt x="282" y="434"/>
                  <a:pt x="280" y="434"/>
                  <a:pt x="279" y="435"/>
                </a:cubicBezTo>
                <a:cubicBezTo>
                  <a:pt x="278" y="433"/>
                  <a:pt x="274" y="436"/>
                  <a:pt x="272" y="436"/>
                </a:cubicBezTo>
                <a:cubicBezTo>
                  <a:pt x="273" y="434"/>
                  <a:pt x="273" y="434"/>
                  <a:pt x="268" y="435"/>
                </a:cubicBezTo>
                <a:cubicBezTo>
                  <a:pt x="265" y="435"/>
                  <a:pt x="262" y="435"/>
                  <a:pt x="259" y="435"/>
                </a:cubicBezTo>
                <a:cubicBezTo>
                  <a:pt x="258" y="435"/>
                  <a:pt x="257" y="435"/>
                  <a:pt x="255" y="435"/>
                </a:cubicBezTo>
                <a:cubicBezTo>
                  <a:pt x="254" y="435"/>
                  <a:pt x="253" y="435"/>
                  <a:pt x="251" y="435"/>
                </a:cubicBezTo>
                <a:cubicBezTo>
                  <a:pt x="249" y="435"/>
                  <a:pt x="247" y="434"/>
                  <a:pt x="244" y="434"/>
                </a:cubicBezTo>
                <a:cubicBezTo>
                  <a:pt x="244" y="434"/>
                  <a:pt x="244" y="434"/>
                  <a:pt x="244" y="434"/>
                </a:cubicBezTo>
                <a:cubicBezTo>
                  <a:pt x="242" y="434"/>
                  <a:pt x="240" y="434"/>
                  <a:pt x="239" y="434"/>
                </a:cubicBezTo>
                <a:cubicBezTo>
                  <a:pt x="239" y="434"/>
                  <a:pt x="240" y="434"/>
                  <a:pt x="239" y="433"/>
                </a:cubicBezTo>
                <a:cubicBezTo>
                  <a:pt x="239" y="433"/>
                  <a:pt x="238" y="433"/>
                  <a:pt x="238" y="433"/>
                </a:cubicBezTo>
                <a:cubicBezTo>
                  <a:pt x="236" y="433"/>
                  <a:pt x="235" y="433"/>
                  <a:pt x="233" y="433"/>
                </a:cubicBezTo>
                <a:cubicBezTo>
                  <a:pt x="232" y="432"/>
                  <a:pt x="231" y="432"/>
                  <a:pt x="229" y="432"/>
                </a:cubicBezTo>
                <a:cubicBezTo>
                  <a:pt x="226" y="431"/>
                  <a:pt x="223" y="431"/>
                  <a:pt x="219" y="431"/>
                </a:cubicBezTo>
                <a:cubicBezTo>
                  <a:pt x="219" y="431"/>
                  <a:pt x="218" y="430"/>
                  <a:pt x="218" y="430"/>
                </a:cubicBezTo>
                <a:cubicBezTo>
                  <a:pt x="215" y="430"/>
                  <a:pt x="212" y="429"/>
                  <a:pt x="208" y="428"/>
                </a:cubicBezTo>
                <a:cubicBezTo>
                  <a:pt x="210" y="428"/>
                  <a:pt x="212" y="429"/>
                  <a:pt x="214" y="429"/>
                </a:cubicBezTo>
                <a:cubicBezTo>
                  <a:pt x="212" y="428"/>
                  <a:pt x="210" y="428"/>
                  <a:pt x="208" y="427"/>
                </a:cubicBezTo>
                <a:cubicBezTo>
                  <a:pt x="206" y="427"/>
                  <a:pt x="204" y="427"/>
                  <a:pt x="202" y="426"/>
                </a:cubicBezTo>
                <a:cubicBezTo>
                  <a:pt x="202" y="426"/>
                  <a:pt x="202" y="426"/>
                  <a:pt x="202" y="426"/>
                </a:cubicBezTo>
                <a:cubicBezTo>
                  <a:pt x="203" y="426"/>
                  <a:pt x="205" y="426"/>
                  <a:pt x="204" y="426"/>
                </a:cubicBezTo>
                <a:cubicBezTo>
                  <a:pt x="202" y="425"/>
                  <a:pt x="201" y="424"/>
                  <a:pt x="198" y="424"/>
                </a:cubicBezTo>
                <a:cubicBezTo>
                  <a:pt x="196" y="424"/>
                  <a:pt x="194" y="424"/>
                  <a:pt x="194" y="423"/>
                </a:cubicBezTo>
                <a:cubicBezTo>
                  <a:pt x="195" y="423"/>
                  <a:pt x="192" y="421"/>
                  <a:pt x="190" y="421"/>
                </a:cubicBezTo>
                <a:cubicBezTo>
                  <a:pt x="188" y="420"/>
                  <a:pt x="187" y="420"/>
                  <a:pt x="186" y="419"/>
                </a:cubicBezTo>
                <a:cubicBezTo>
                  <a:pt x="184" y="418"/>
                  <a:pt x="182" y="417"/>
                  <a:pt x="180" y="416"/>
                </a:cubicBezTo>
                <a:cubicBezTo>
                  <a:pt x="178" y="415"/>
                  <a:pt x="175" y="414"/>
                  <a:pt x="173" y="413"/>
                </a:cubicBezTo>
                <a:cubicBezTo>
                  <a:pt x="172" y="413"/>
                  <a:pt x="171" y="412"/>
                  <a:pt x="171" y="412"/>
                </a:cubicBezTo>
                <a:cubicBezTo>
                  <a:pt x="171" y="411"/>
                  <a:pt x="171" y="411"/>
                  <a:pt x="170" y="411"/>
                </a:cubicBezTo>
                <a:cubicBezTo>
                  <a:pt x="168" y="410"/>
                  <a:pt x="166" y="409"/>
                  <a:pt x="164" y="407"/>
                </a:cubicBezTo>
                <a:cubicBezTo>
                  <a:pt x="165" y="408"/>
                  <a:pt x="167" y="409"/>
                  <a:pt x="168" y="409"/>
                </a:cubicBezTo>
                <a:cubicBezTo>
                  <a:pt x="170" y="411"/>
                  <a:pt x="174" y="412"/>
                  <a:pt x="175" y="412"/>
                </a:cubicBezTo>
                <a:cubicBezTo>
                  <a:pt x="177" y="414"/>
                  <a:pt x="180" y="415"/>
                  <a:pt x="182" y="416"/>
                </a:cubicBezTo>
                <a:cubicBezTo>
                  <a:pt x="183" y="417"/>
                  <a:pt x="185" y="417"/>
                  <a:pt x="186" y="417"/>
                </a:cubicBezTo>
                <a:cubicBezTo>
                  <a:pt x="187" y="417"/>
                  <a:pt x="185" y="416"/>
                  <a:pt x="184" y="416"/>
                </a:cubicBezTo>
                <a:cubicBezTo>
                  <a:pt x="181" y="414"/>
                  <a:pt x="179" y="412"/>
                  <a:pt x="175" y="412"/>
                </a:cubicBezTo>
                <a:cubicBezTo>
                  <a:pt x="174" y="411"/>
                  <a:pt x="174" y="411"/>
                  <a:pt x="174" y="411"/>
                </a:cubicBezTo>
                <a:cubicBezTo>
                  <a:pt x="177" y="411"/>
                  <a:pt x="173" y="409"/>
                  <a:pt x="172" y="409"/>
                </a:cubicBezTo>
                <a:cubicBezTo>
                  <a:pt x="169" y="408"/>
                  <a:pt x="167" y="407"/>
                  <a:pt x="165" y="405"/>
                </a:cubicBezTo>
                <a:cubicBezTo>
                  <a:pt x="164" y="404"/>
                  <a:pt x="162" y="403"/>
                  <a:pt x="158" y="401"/>
                </a:cubicBezTo>
                <a:cubicBezTo>
                  <a:pt x="158" y="401"/>
                  <a:pt x="158" y="401"/>
                  <a:pt x="158" y="401"/>
                </a:cubicBezTo>
                <a:cubicBezTo>
                  <a:pt x="158" y="401"/>
                  <a:pt x="158" y="400"/>
                  <a:pt x="157" y="400"/>
                </a:cubicBezTo>
                <a:cubicBezTo>
                  <a:pt x="159" y="402"/>
                  <a:pt x="162" y="403"/>
                  <a:pt x="165" y="404"/>
                </a:cubicBezTo>
                <a:cubicBezTo>
                  <a:pt x="166" y="404"/>
                  <a:pt x="167" y="405"/>
                  <a:pt x="167" y="405"/>
                </a:cubicBezTo>
                <a:cubicBezTo>
                  <a:pt x="167" y="405"/>
                  <a:pt x="166" y="405"/>
                  <a:pt x="165" y="404"/>
                </a:cubicBezTo>
                <a:cubicBezTo>
                  <a:pt x="164" y="404"/>
                  <a:pt x="165" y="405"/>
                  <a:pt x="165" y="405"/>
                </a:cubicBezTo>
                <a:cubicBezTo>
                  <a:pt x="166" y="406"/>
                  <a:pt x="168" y="406"/>
                  <a:pt x="169" y="407"/>
                </a:cubicBezTo>
                <a:cubicBezTo>
                  <a:pt x="170" y="408"/>
                  <a:pt x="172" y="409"/>
                  <a:pt x="174" y="410"/>
                </a:cubicBezTo>
                <a:cubicBezTo>
                  <a:pt x="176" y="411"/>
                  <a:pt x="177" y="411"/>
                  <a:pt x="179" y="412"/>
                </a:cubicBezTo>
                <a:cubicBezTo>
                  <a:pt x="182" y="414"/>
                  <a:pt x="185" y="416"/>
                  <a:pt x="190" y="417"/>
                </a:cubicBezTo>
                <a:cubicBezTo>
                  <a:pt x="191" y="417"/>
                  <a:pt x="192" y="417"/>
                  <a:pt x="192" y="417"/>
                </a:cubicBezTo>
                <a:cubicBezTo>
                  <a:pt x="191" y="418"/>
                  <a:pt x="192" y="418"/>
                  <a:pt x="193" y="419"/>
                </a:cubicBezTo>
                <a:cubicBezTo>
                  <a:pt x="194" y="419"/>
                  <a:pt x="196" y="420"/>
                  <a:pt x="197" y="420"/>
                </a:cubicBezTo>
                <a:cubicBezTo>
                  <a:pt x="198" y="421"/>
                  <a:pt x="200" y="421"/>
                  <a:pt x="201" y="422"/>
                </a:cubicBezTo>
                <a:cubicBezTo>
                  <a:pt x="203" y="422"/>
                  <a:pt x="204" y="423"/>
                  <a:pt x="206" y="423"/>
                </a:cubicBezTo>
                <a:cubicBezTo>
                  <a:pt x="207" y="423"/>
                  <a:pt x="208" y="424"/>
                  <a:pt x="210" y="424"/>
                </a:cubicBezTo>
                <a:cubicBezTo>
                  <a:pt x="211" y="425"/>
                  <a:pt x="213" y="425"/>
                  <a:pt x="215" y="425"/>
                </a:cubicBezTo>
                <a:cubicBezTo>
                  <a:pt x="215" y="425"/>
                  <a:pt x="216" y="425"/>
                  <a:pt x="216" y="425"/>
                </a:cubicBezTo>
                <a:cubicBezTo>
                  <a:pt x="214" y="427"/>
                  <a:pt x="219" y="427"/>
                  <a:pt x="220" y="427"/>
                </a:cubicBezTo>
                <a:cubicBezTo>
                  <a:pt x="223" y="428"/>
                  <a:pt x="226" y="429"/>
                  <a:pt x="229" y="429"/>
                </a:cubicBezTo>
                <a:cubicBezTo>
                  <a:pt x="232" y="429"/>
                  <a:pt x="235" y="430"/>
                  <a:pt x="238" y="430"/>
                </a:cubicBezTo>
                <a:cubicBezTo>
                  <a:pt x="236" y="430"/>
                  <a:pt x="235" y="430"/>
                  <a:pt x="233" y="430"/>
                </a:cubicBezTo>
                <a:cubicBezTo>
                  <a:pt x="231" y="430"/>
                  <a:pt x="229" y="429"/>
                  <a:pt x="227" y="429"/>
                </a:cubicBezTo>
                <a:cubicBezTo>
                  <a:pt x="228" y="430"/>
                  <a:pt x="230" y="430"/>
                  <a:pt x="233" y="431"/>
                </a:cubicBezTo>
                <a:cubicBezTo>
                  <a:pt x="234" y="431"/>
                  <a:pt x="235" y="431"/>
                  <a:pt x="236" y="431"/>
                </a:cubicBezTo>
                <a:cubicBezTo>
                  <a:pt x="237" y="431"/>
                  <a:pt x="238" y="431"/>
                  <a:pt x="240" y="431"/>
                </a:cubicBezTo>
                <a:cubicBezTo>
                  <a:pt x="241" y="431"/>
                  <a:pt x="241" y="431"/>
                  <a:pt x="241" y="431"/>
                </a:cubicBezTo>
                <a:cubicBezTo>
                  <a:pt x="243" y="431"/>
                  <a:pt x="244" y="431"/>
                  <a:pt x="246" y="431"/>
                </a:cubicBezTo>
                <a:cubicBezTo>
                  <a:pt x="247" y="431"/>
                  <a:pt x="249" y="431"/>
                  <a:pt x="250" y="431"/>
                </a:cubicBezTo>
                <a:cubicBezTo>
                  <a:pt x="253" y="432"/>
                  <a:pt x="256" y="432"/>
                  <a:pt x="258" y="432"/>
                </a:cubicBezTo>
                <a:cubicBezTo>
                  <a:pt x="258" y="432"/>
                  <a:pt x="257" y="432"/>
                  <a:pt x="257" y="432"/>
                </a:cubicBezTo>
                <a:cubicBezTo>
                  <a:pt x="261" y="432"/>
                  <a:pt x="264" y="432"/>
                  <a:pt x="267" y="432"/>
                </a:cubicBezTo>
                <a:cubicBezTo>
                  <a:pt x="268" y="432"/>
                  <a:pt x="268" y="432"/>
                  <a:pt x="269" y="432"/>
                </a:cubicBezTo>
                <a:cubicBezTo>
                  <a:pt x="269" y="432"/>
                  <a:pt x="269" y="432"/>
                  <a:pt x="269" y="432"/>
                </a:cubicBezTo>
                <a:cubicBezTo>
                  <a:pt x="269" y="432"/>
                  <a:pt x="269" y="432"/>
                  <a:pt x="270" y="431"/>
                </a:cubicBezTo>
                <a:cubicBezTo>
                  <a:pt x="271" y="431"/>
                  <a:pt x="273" y="431"/>
                  <a:pt x="274" y="431"/>
                </a:cubicBezTo>
                <a:cubicBezTo>
                  <a:pt x="277" y="431"/>
                  <a:pt x="279" y="430"/>
                  <a:pt x="281" y="430"/>
                </a:cubicBezTo>
                <a:cubicBezTo>
                  <a:pt x="284" y="429"/>
                  <a:pt x="286" y="431"/>
                  <a:pt x="291" y="429"/>
                </a:cubicBezTo>
                <a:cubicBezTo>
                  <a:pt x="298" y="429"/>
                  <a:pt x="308" y="425"/>
                  <a:pt x="315" y="423"/>
                </a:cubicBezTo>
                <a:cubicBezTo>
                  <a:pt x="317" y="423"/>
                  <a:pt x="321" y="420"/>
                  <a:pt x="322" y="421"/>
                </a:cubicBezTo>
                <a:cubicBezTo>
                  <a:pt x="324" y="420"/>
                  <a:pt x="325" y="419"/>
                  <a:pt x="326" y="419"/>
                </a:cubicBezTo>
                <a:cubicBezTo>
                  <a:pt x="328" y="419"/>
                  <a:pt x="329" y="419"/>
                  <a:pt x="331" y="417"/>
                </a:cubicBezTo>
                <a:cubicBezTo>
                  <a:pt x="332" y="416"/>
                  <a:pt x="334" y="416"/>
                  <a:pt x="335" y="415"/>
                </a:cubicBezTo>
                <a:cubicBezTo>
                  <a:pt x="338" y="414"/>
                  <a:pt x="341" y="413"/>
                  <a:pt x="344" y="412"/>
                </a:cubicBezTo>
                <a:cubicBezTo>
                  <a:pt x="346" y="410"/>
                  <a:pt x="349" y="409"/>
                  <a:pt x="352" y="406"/>
                </a:cubicBezTo>
                <a:cubicBezTo>
                  <a:pt x="353" y="405"/>
                  <a:pt x="354" y="405"/>
                  <a:pt x="353" y="405"/>
                </a:cubicBezTo>
                <a:cubicBezTo>
                  <a:pt x="352" y="408"/>
                  <a:pt x="353" y="406"/>
                  <a:pt x="354" y="406"/>
                </a:cubicBezTo>
                <a:cubicBezTo>
                  <a:pt x="362" y="401"/>
                  <a:pt x="369" y="396"/>
                  <a:pt x="375" y="391"/>
                </a:cubicBezTo>
                <a:cubicBezTo>
                  <a:pt x="382" y="386"/>
                  <a:pt x="388" y="380"/>
                  <a:pt x="394" y="373"/>
                </a:cubicBezTo>
                <a:cubicBezTo>
                  <a:pt x="395" y="372"/>
                  <a:pt x="395" y="373"/>
                  <a:pt x="395" y="372"/>
                </a:cubicBezTo>
                <a:cubicBezTo>
                  <a:pt x="396" y="371"/>
                  <a:pt x="398" y="370"/>
                  <a:pt x="399" y="368"/>
                </a:cubicBezTo>
                <a:cubicBezTo>
                  <a:pt x="401" y="366"/>
                  <a:pt x="402" y="365"/>
                  <a:pt x="403" y="363"/>
                </a:cubicBezTo>
                <a:cubicBezTo>
                  <a:pt x="405" y="362"/>
                  <a:pt x="405" y="360"/>
                  <a:pt x="405" y="359"/>
                </a:cubicBezTo>
                <a:cubicBezTo>
                  <a:pt x="405" y="359"/>
                  <a:pt x="406" y="357"/>
                  <a:pt x="406" y="357"/>
                </a:cubicBezTo>
                <a:cubicBezTo>
                  <a:pt x="407" y="357"/>
                  <a:pt x="407" y="357"/>
                  <a:pt x="407" y="358"/>
                </a:cubicBezTo>
                <a:cubicBezTo>
                  <a:pt x="406" y="361"/>
                  <a:pt x="407" y="359"/>
                  <a:pt x="408" y="358"/>
                </a:cubicBezTo>
                <a:cubicBezTo>
                  <a:pt x="412" y="352"/>
                  <a:pt x="416" y="345"/>
                  <a:pt x="420" y="339"/>
                </a:cubicBezTo>
                <a:cubicBezTo>
                  <a:pt x="421" y="338"/>
                  <a:pt x="422" y="337"/>
                  <a:pt x="422" y="336"/>
                </a:cubicBezTo>
                <a:cubicBezTo>
                  <a:pt x="422" y="336"/>
                  <a:pt x="422" y="336"/>
                  <a:pt x="422" y="336"/>
                </a:cubicBezTo>
                <a:cubicBezTo>
                  <a:pt x="423" y="336"/>
                  <a:pt x="423" y="335"/>
                  <a:pt x="423" y="334"/>
                </a:cubicBezTo>
                <a:cubicBezTo>
                  <a:pt x="423" y="334"/>
                  <a:pt x="424" y="334"/>
                  <a:pt x="424" y="334"/>
                </a:cubicBezTo>
                <a:cubicBezTo>
                  <a:pt x="424" y="332"/>
                  <a:pt x="425" y="331"/>
                  <a:pt x="425" y="329"/>
                </a:cubicBezTo>
                <a:cubicBezTo>
                  <a:pt x="425" y="329"/>
                  <a:pt x="425" y="329"/>
                  <a:pt x="425" y="328"/>
                </a:cubicBezTo>
                <a:cubicBezTo>
                  <a:pt x="427" y="327"/>
                  <a:pt x="428" y="325"/>
                  <a:pt x="429" y="323"/>
                </a:cubicBezTo>
                <a:cubicBezTo>
                  <a:pt x="430" y="320"/>
                  <a:pt x="430" y="317"/>
                  <a:pt x="431" y="314"/>
                </a:cubicBezTo>
                <a:cubicBezTo>
                  <a:pt x="431" y="315"/>
                  <a:pt x="430" y="318"/>
                  <a:pt x="430" y="319"/>
                </a:cubicBezTo>
                <a:cubicBezTo>
                  <a:pt x="431" y="317"/>
                  <a:pt x="432" y="315"/>
                  <a:pt x="433" y="313"/>
                </a:cubicBezTo>
                <a:cubicBezTo>
                  <a:pt x="433" y="313"/>
                  <a:pt x="433" y="313"/>
                  <a:pt x="433" y="313"/>
                </a:cubicBezTo>
                <a:cubicBezTo>
                  <a:pt x="433" y="316"/>
                  <a:pt x="433" y="319"/>
                  <a:pt x="433" y="322"/>
                </a:cubicBezTo>
                <a:cubicBezTo>
                  <a:pt x="433" y="323"/>
                  <a:pt x="432" y="325"/>
                  <a:pt x="434" y="325"/>
                </a:cubicBezTo>
                <a:cubicBezTo>
                  <a:pt x="433" y="323"/>
                  <a:pt x="434" y="320"/>
                  <a:pt x="434" y="318"/>
                </a:cubicBezTo>
                <a:cubicBezTo>
                  <a:pt x="434" y="317"/>
                  <a:pt x="433" y="316"/>
                  <a:pt x="434" y="315"/>
                </a:cubicBezTo>
                <a:cubicBezTo>
                  <a:pt x="434" y="314"/>
                  <a:pt x="435" y="314"/>
                  <a:pt x="435" y="316"/>
                </a:cubicBezTo>
                <a:cubicBezTo>
                  <a:pt x="435" y="317"/>
                  <a:pt x="435" y="318"/>
                  <a:pt x="436" y="317"/>
                </a:cubicBezTo>
                <a:cubicBezTo>
                  <a:pt x="438" y="315"/>
                  <a:pt x="439" y="312"/>
                  <a:pt x="439" y="306"/>
                </a:cubicBezTo>
                <a:cubicBezTo>
                  <a:pt x="439" y="305"/>
                  <a:pt x="439" y="304"/>
                  <a:pt x="439" y="303"/>
                </a:cubicBezTo>
                <a:cubicBezTo>
                  <a:pt x="439" y="305"/>
                  <a:pt x="439" y="307"/>
                  <a:pt x="439" y="309"/>
                </a:cubicBezTo>
                <a:cubicBezTo>
                  <a:pt x="440" y="307"/>
                  <a:pt x="440" y="306"/>
                  <a:pt x="440" y="305"/>
                </a:cubicBezTo>
                <a:cubicBezTo>
                  <a:pt x="441" y="304"/>
                  <a:pt x="441" y="303"/>
                  <a:pt x="441" y="302"/>
                </a:cubicBezTo>
                <a:cubicBezTo>
                  <a:pt x="442" y="300"/>
                  <a:pt x="442" y="298"/>
                  <a:pt x="443" y="296"/>
                </a:cubicBezTo>
                <a:cubicBezTo>
                  <a:pt x="443" y="294"/>
                  <a:pt x="444" y="292"/>
                  <a:pt x="444" y="290"/>
                </a:cubicBezTo>
                <a:cubicBezTo>
                  <a:pt x="444" y="288"/>
                  <a:pt x="444" y="286"/>
                  <a:pt x="445" y="284"/>
                </a:cubicBezTo>
                <a:cubicBezTo>
                  <a:pt x="445" y="280"/>
                  <a:pt x="445" y="276"/>
                  <a:pt x="445" y="272"/>
                </a:cubicBezTo>
                <a:cubicBezTo>
                  <a:pt x="446" y="269"/>
                  <a:pt x="446" y="266"/>
                  <a:pt x="446" y="264"/>
                </a:cubicBezTo>
                <a:cubicBezTo>
                  <a:pt x="446" y="263"/>
                  <a:pt x="446" y="263"/>
                  <a:pt x="446" y="262"/>
                </a:cubicBezTo>
                <a:cubicBezTo>
                  <a:pt x="446" y="262"/>
                  <a:pt x="446" y="261"/>
                  <a:pt x="445" y="260"/>
                </a:cubicBezTo>
                <a:close/>
                <a:moveTo>
                  <a:pt x="71" y="241"/>
                </a:moveTo>
                <a:cubicBezTo>
                  <a:pt x="71" y="241"/>
                  <a:pt x="71" y="240"/>
                  <a:pt x="71" y="240"/>
                </a:cubicBezTo>
                <a:cubicBezTo>
                  <a:pt x="71" y="241"/>
                  <a:pt x="70" y="242"/>
                  <a:pt x="70" y="243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243"/>
                  <a:pt x="70" y="243"/>
                  <a:pt x="70" y="243"/>
                </a:cubicBezTo>
                <a:cubicBezTo>
                  <a:pt x="70" y="242"/>
                  <a:pt x="70" y="241"/>
                  <a:pt x="71" y="241"/>
                </a:cubicBezTo>
                <a:close/>
                <a:moveTo>
                  <a:pt x="67" y="285"/>
                </a:moveTo>
                <a:cubicBezTo>
                  <a:pt x="67" y="285"/>
                  <a:pt x="67" y="285"/>
                  <a:pt x="67" y="285"/>
                </a:cubicBezTo>
                <a:cubicBezTo>
                  <a:pt x="67" y="284"/>
                  <a:pt x="66" y="284"/>
                  <a:pt x="66" y="284"/>
                </a:cubicBezTo>
                <a:cubicBezTo>
                  <a:pt x="66" y="282"/>
                  <a:pt x="66" y="280"/>
                  <a:pt x="66" y="279"/>
                </a:cubicBezTo>
                <a:cubicBezTo>
                  <a:pt x="66" y="279"/>
                  <a:pt x="67" y="279"/>
                  <a:pt x="67" y="281"/>
                </a:cubicBezTo>
                <a:cubicBezTo>
                  <a:pt x="68" y="283"/>
                  <a:pt x="67" y="284"/>
                  <a:pt x="67" y="285"/>
                </a:cubicBezTo>
                <a:close/>
                <a:moveTo>
                  <a:pt x="71" y="308"/>
                </a:moveTo>
                <a:cubicBezTo>
                  <a:pt x="71" y="308"/>
                  <a:pt x="71" y="308"/>
                  <a:pt x="71" y="307"/>
                </a:cubicBezTo>
                <a:cubicBezTo>
                  <a:pt x="71" y="307"/>
                  <a:pt x="71" y="307"/>
                  <a:pt x="71" y="307"/>
                </a:cubicBezTo>
                <a:cubicBezTo>
                  <a:pt x="71" y="308"/>
                  <a:pt x="71" y="308"/>
                  <a:pt x="71" y="308"/>
                </a:cubicBezTo>
                <a:cubicBezTo>
                  <a:pt x="71" y="308"/>
                  <a:pt x="71" y="308"/>
                  <a:pt x="71" y="308"/>
                </a:cubicBezTo>
                <a:close/>
                <a:moveTo>
                  <a:pt x="71" y="300"/>
                </a:moveTo>
                <a:cubicBezTo>
                  <a:pt x="71" y="300"/>
                  <a:pt x="71" y="300"/>
                  <a:pt x="70" y="300"/>
                </a:cubicBezTo>
                <a:cubicBezTo>
                  <a:pt x="69" y="299"/>
                  <a:pt x="70" y="299"/>
                  <a:pt x="70" y="298"/>
                </a:cubicBezTo>
                <a:cubicBezTo>
                  <a:pt x="69" y="297"/>
                  <a:pt x="69" y="297"/>
                  <a:pt x="68" y="296"/>
                </a:cubicBezTo>
                <a:cubicBezTo>
                  <a:pt x="68" y="295"/>
                  <a:pt x="68" y="294"/>
                  <a:pt x="67" y="292"/>
                </a:cubicBezTo>
                <a:cubicBezTo>
                  <a:pt x="68" y="292"/>
                  <a:pt x="68" y="290"/>
                  <a:pt x="67" y="288"/>
                </a:cubicBezTo>
                <a:cubicBezTo>
                  <a:pt x="69" y="289"/>
                  <a:pt x="68" y="284"/>
                  <a:pt x="70" y="284"/>
                </a:cubicBezTo>
                <a:cubicBezTo>
                  <a:pt x="70" y="284"/>
                  <a:pt x="70" y="284"/>
                  <a:pt x="70" y="284"/>
                </a:cubicBezTo>
                <a:cubicBezTo>
                  <a:pt x="70" y="284"/>
                  <a:pt x="70" y="284"/>
                  <a:pt x="70" y="284"/>
                </a:cubicBezTo>
                <a:cubicBezTo>
                  <a:pt x="70" y="284"/>
                  <a:pt x="70" y="284"/>
                  <a:pt x="70" y="284"/>
                </a:cubicBezTo>
                <a:cubicBezTo>
                  <a:pt x="70" y="285"/>
                  <a:pt x="70" y="285"/>
                  <a:pt x="70" y="286"/>
                </a:cubicBezTo>
                <a:cubicBezTo>
                  <a:pt x="71" y="290"/>
                  <a:pt x="72" y="293"/>
                  <a:pt x="73" y="295"/>
                </a:cubicBezTo>
                <a:cubicBezTo>
                  <a:pt x="72" y="295"/>
                  <a:pt x="73" y="296"/>
                  <a:pt x="73" y="298"/>
                </a:cubicBezTo>
                <a:cubicBezTo>
                  <a:pt x="73" y="300"/>
                  <a:pt x="73" y="300"/>
                  <a:pt x="71" y="300"/>
                </a:cubicBezTo>
                <a:close/>
                <a:moveTo>
                  <a:pt x="394" y="394"/>
                </a:moveTo>
                <a:cubicBezTo>
                  <a:pt x="395" y="393"/>
                  <a:pt x="396" y="392"/>
                  <a:pt x="396" y="392"/>
                </a:cubicBezTo>
                <a:cubicBezTo>
                  <a:pt x="395" y="394"/>
                  <a:pt x="394" y="394"/>
                  <a:pt x="394" y="394"/>
                </a:cubicBezTo>
                <a:cubicBezTo>
                  <a:pt x="394" y="394"/>
                  <a:pt x="394" y="394"/>
                  <a:pt x="394" y="394"/>
                </a:cubicBezTo>
                <a:close/>
                <a:moveTo>
                  <a:pt x="180" y="419"/>
                </a:moveTo>
                <a:cubicBezTo>
                  <a:pt x="180" y="420"/>
                  <a:pt x="180" y="420"/>
                  <a:pt x="180" y="420"/>
                </a:cubicBezTo>
                <a:cubicBezTo>
                  <a:pt x="180" y="420"/>
                  <a:pt x="180" y="420"/>
                  <a:pt x="181" y="420"/>
                </a:cubicBezTo>
                <a:cubicBezTo>
                  <a:pt x="181" y="420"/>
                  <a:pt x="182" y="421"/>
                  <a:pt x="182" y="421"/>
                </a:cubicBezTo>
                <a:cubicBezTo>
                  <a:pt x="181" y="420"/>
                  <a:pt x="179" y="420"/>
                  <a:pt x="178" y="419"/>
                </a:cubicBezTo>
                <a:cubicBezTo>
                  <a:pt x="178" y="419"/>
                  <a:pt x="179" y="419"/>
                  <a:pt x="180" y="419"/>
                </a:cubicBezTo>
                <a:close/>
                <a:moveTo>
                  <a:pt x="169" y="414"/>
                </a:moveTo>
                <a:cubicBezTo>
                  <a:pt x="169" y="414"/>
                  <a:pt x="169" y="414"/>
                  <a:pt x="169" y="414"/>
                </a:cubicBezTo>
                <a:cubicBezTo>
                  <a:pt x="171" y="415"/>
                  <a:pt x="173" y="416"/>
                  <a:pt x="174" y="416"/>
                </a:cubicBezTo>
                <a:cubicBezTo>
                  <a:pt x="173" y="416"/>
                  <a:pt x="172" y="416"/>
                  <a:pt x="171" y="416"/>
                </a:cubicBezTo>
                <a:cubicBezTo>
                  <a:pt x="170" y="416"/>
                  <a:pt x="168" y="414"/>
                  <a:pt x="169" y="414"/>
                </a:cubicBezTo>
                <a:close/>
                <a:moveTo>
                  <a:pt x="166" y="413"/>
                </a:moveTo>
                <a:cubicBezTo>
                  <a:pt x="166" y="413"/>
                  <a:pt x="166" y="413"/>
                  <a:pt x="165" y="413"/>
                </a:cubicBezTo>
                <a:cubicBezTo>
                  <a:pt x="165" y="413"/>
                  <a:pt x="165" y="412"/>
                  <a:pt x="165" y="412"/>
                </a:cubicBezTo>
                <a:cubicBezTo>
                  <a:pt x="165" y="412"/>
                  <a:pt x="166" y="413"/>
                  <a:pt x="166" y="413"/>
                </a:cubicBezTo>
                <a:close/>
                <a:moveTo>
                  <a:pt x="405" y="286"/>
                </a:moveTo>
                <a:cubicBezTo>
                  <a:pt x="405" y="287"/>
                  <a:pt x="405" y="288"/>
                  <a:pt x="406" y="289"/>
                </a:cubicBezTo>
                <a:cubicBezTo>
                  <a:pt x="406" y="292"/>
                  <a:pt x="406" y="296"/>
                  <a:pt x="406" y="299"/>
                </a:cubicBezTo>
                <a:cubicBezTo>
                  <a:pt x="406" y="303"/>
                  <a:pt x="406" y="306"/>
                  <a:pt x="406" y="310"/>
                </a:cubicBezTo>
                <a:cubicBezTo>
                  <a:pt x="406" y="311"/>
                  <a:pt x="406" y="312"/>
                  <a:pt x="406" y="312"/>
                </a:cubicBezTo>
                <a:cubicBezTo>
                  <a:pt x="406" y="314"/>
                  <a:pt x="405" y="316"/>
                  <a:pt x="405" y="317"/>
                </a:cubicBezTo>
                <a:cubicBezTo>
                  <a:pt x="405" y="316"/>
                  <a:pt x="405" y="314"/>
                  <a:pt x="405" y="312"/>
                </a:cubicBezTo>
                <a:cubicBezTo>
                  <a:pt x="405" y="311"/>
                  <a:pt x="405" y="309"/>
                  <a:pt x="405" y="308"/>
                </a:cubicBezTo>
                <a:cubicBezTo>
                  <a:pt x="405" y="304"/>
                  <a:pt x="405" y="301"/>
                  <a:pt x="405" y="298"/>
                </a:cubicBezTo>
                <a:cubicBezTo>
                  <a:pt x="405" y="295"/>
                  <a:pt x="405" y="292"/>
                  <a:pt x="404" y="289"/>
                </a:cubicBezTo>
                <a:cubicBezTo>
                  <a:pt x="405" y="289"/>
                  <a:pt x="405" y="288"/>
                  <a:pt x="405" y="286"/>
                </a:cubicBezTo>
                <a:close/>
                <a:moveTo>
                  <a:pt x="402" y="187"/>
                </a:moveTo>
                <a:cubicBezTo>
                  <a:pt x="402" y="187"/>
                  <a:pt x="403" y="188"/>
                  <a:pt x="403" y="188"/>
                </a:cubicBezTo>
                <a:cubicBezTo>
                  <a:pt x="402" y="188"/>
                  <a:pt x="402" y="187"/>
                  <a:pt x="402" y="186"/>
                </a:cubicBezTo>
                <a:cubicBezTo>
                  <a:pt x="402" y="186"/>
                  <a:pt x="402" y="187"/>
                  <a:pt x="402" y="187"/>
                </a:cubicBezTo>
                <a:close/>
                <a:moveTo>
                  <a:pt x="400" y="279"/>
                </a:moveTo>
                <a:cubicBezTo>
                  <a:pt x="400" y="279"/>
                  <a:pt x="400" y="279"/>
                  <a:pt x="400" y="279"/>
                </a:cubicBezTo>
                <a:cubicBezTo>
                  <a:pt x="400" y="280"/>
                  <a:pt x="400" y="280"/>
                  <a:pt x="399" y="280"/>
                </a:cubicBezTo>
                <a:cubicBezTo>
                  <a:pt x="399" y="277"/>
                  <a:pt x="400" y="275"/>
                  <a:pt x="400" y="272"/>
                </a:cubicBezTo>
                <a:cubicBezTo>
                  <a:pt x="400" y="273"/>
                  <a:pt x="400" y="274"/>
                  <a:pt x="400" y="276"/>
                </a:cubicBezTo>
                <a:cubicBezTo>
                  <a:pt x="400" y="277"/>
                  <a:pt x="400" y="278"/>
                  <a:pt x="400" y="279"/>
                </a:cubicBezTo>
                <a:close/>
                <a:moveTo>
                  <a:pt x="400" y="268"/>
                </a:moveTo>
                <a:cubicBezTo>
                  <a:pt x="400" y="268"/>
                  <a:pt x="400" y="268"/>
                  <a:pt x="400" y="267"/>
                </a:cubicBezTo>
                <a:cubicBezTo>
                  <a:pt x="400" y="268"/>
                  <a:pt x="400" y="268"/>
                  <a:pt x="400" y="268"/>
                </a:cubicBezTo>
                <a:close/>
                <a:moveTo>
                  <a:pt x="385" y="154"/>
                </a:moveTo>
                <a:cubicBezTo>
                  <a:pt x="386" y="155"/>
                  <a:pt x="387" y="156"/>
                  <a:pt x="389" y="157"/>
                </a:cubicBezTo>
                <a:cubicBezTo>
                  <a:pt x="389" y="159"/>
                  <a:pt x="390" y="161"/>
                  <a:pt x="391" y="162"/>
                </a:cubicBezTo>
                <a:cubicBezTo>
                  <a:pt x="391" y="162"/>
                  <a:pt x="391" y="163"/>
                  <a:pt x="391" y="163"/>
                </a:cubicBezTo>
                <a:cubicBezTo>
                  <a:pt x="391" y="163"/>
                  <a:pt x="390" y="163"/>
                  <a:pt x="390" y="162"/>
                </a:cubicBezTo>
                <a:cubicBezTo>
                  <a:pt x="390" y="162"/>
                  <a:pt x="390" y="162"/>
                  <a:pt x="390" y="162"/>
                </a:cubicBezTo>
                <a:cubicBezTo>
                  <a:pt x="389" y="162"/>
                  <a:pt x="389" y="162"/>
                  <a:pt x="389" y="161"/>
                </a:cubicBezTo>
                <a:cubicBezTo>
                  <a:pt x="390" y="161"/>
                  <a:pt x="389" y="160"/>
                  <a:pt x="388" y="159"/>
                </a:cubicBezTo>
                <a:cubicBezTo>
                  <a:pt x="387" y="157"/>
                  <a:pt x="386" y="155"/>
                  <a:pt x="385" y="153"/>
                </a:cubicBezTo>
                <a:cubicBezTo>
                  <a:pt x="385" y="154"/>
                  <a:pt x="385" y="154"/>
                  <a:pt x="385" y="154"/>
                </a:cubicBezTo>
                <a:close/>
                <a:moveTo>
                  <a:pt x="383" y="135"/>
                </a:moveTo>
                <a:cubicBezTo>
                  <a:pt x="383" y="135"/>
                  <a:pt x="383" y="134"/>
                  <a:pt x="383" y="134"/>
                </a:cubicBezTo>
                <a:cubicBezTo>
                  <a:pt x="383" y="135"/>
                  <a:pt x="383" y="135"/>
                  <a:pt x="383" y="135"/>
                </a:cubicBezTo>
                <a:close/>
                <a:moveTo>
                  <a:pt x="377" y="151"/>
                </a:moveTo>
                <a:cubicBezTo>
                  <a:pt x="378" y="151"/>
                  <a:pt x="379" y="152"/>
                  <a:pt x="379" y="153"/>
                </a:cubicBezTo>
                <a:cubicBezTo>
                  <a:pt x="379" y="153"/>
                  <a:pt x="377" y="151"/>
                  <a:pt x="377" y="152"/>
                </a:cubicBezTo>
                <a:cubicBezTo>
                  <a:pt x="378" y="153"/>
                  <a:pt x="380" y="155"/>
                  <a:pt x="382" y="157"/>
                </a:cubicBezTo>
                <a:cubicBezTo>
                  <a:pt x="382" y="157"/>
                  <a:pt x="382" y="157"/>
                  <a:pt x="382" y="157"/>
                </a:cubicBezTo>
                <a:cubicBezTo>
                  <a:pt x="382" y="157"/>
                  <a:pt x="383" y="158"/>
                  <a:pt x="383" y="158"/>
                </a:cubicBezTo>
                <a:cubicBezTo>
                  <a:pt x="384" y="159"/>
                  <a:pt x="385" y="161"/>
                  <a:pt x="386" y="162"/>
                </a:cubicBezTo>
                <a:cubicBezTo>
                  <a:pt x="387" y="163"/>
                  <a:pt x="387" y="165"/>
                  <a:pt x="388" y="166"/>
                </a:cubicBezTo>
                <a:cubicBezTo>
                  <a:pt x="388" y="167"/>
                  <a:pt x="388" y="168"/>
                  <a:pt x="389" y="169"/>
                </a:cubicBezTo>
                <a:cubicBezTo>
                  <a:pt x="391" y="170"/>
                  <a:pt x="391" y="171"/>
                  <a:pt x="392" y="172"/>
                </a:cubicBezTo>
                <a:cubicBezTo>
                  <a:pt x="392" y="173"/>
                  <a:pt x="394" y="175"/>
                  <a:pt x="395" y="175"/>
                </a:cubicBezTo>
                <a:cubicBezTo>
                  <a:pt x="396" y="176"/>
                  <a:pt x="395" y="174"/>
                  <a:pt x="395" y="173"/>
                </a:cubicBezTo>
                <a:cubicBezTo>
                  <a:pt x="394" y="171"/>
                  <a:pt x="393" y="169"/>
                  <a:pt x="392" y="166"/>
                </a:cubicBezTo>
                <a:cubicBezTo>
                  <a:pt x="392" y="166"/>
                  <a:pt x="392" y="167"/>
                  <a:pt x="392" y="167"/>
                </a:cubicBezTo>
                <a:cubicBezTo>
                  <a:pt x="392" y="168"/>
                  <a:pt x="393" y="169"/>
                  <a:pt x="394" y="169"/>
                </a:cubicBezTo>
                <a:cubicBezTo>
                  <a:pt x="395" y="170"/>
                  <a:pt x="395" y="171"/>
                  <a:pt x="395" y="171"/>
                </a:cubicBezTo>
                <a:cubicBezTo>
                  <a:pt x="395" y="171"/>
                  <a:pt x="395" y="171"/>
                  <a:pt x="395" y="172"/>
                </a:cubicBezTo>
                <a:cubicBezTo>
                  <a:pt x="395" y="172"/>
                  <a:pt x="395" y="172"/>
                  <a:pt x="396" y="173"/>
                </a:cubicBezTo>
                <a:cubicBezTo>
                  <a:pt x="396" y="173"/>
                  <a:pt x="396" y="173"/>
                  <a:pt x="396" y="173"/>
                </a:cubicBezTo>
                <a:cubicBezTo>
                  <a:pt x="397" y="175"/>
                  <a:pt x="397" y="177"/>
                  <a:pt x="398" y="179"/>
                </a:cubicBezTo>
                <a:cubicBezTo>
                  <a:pt x="399" y="180"/>
                  <a:pt x="399" y="182"/>
                  <a:pt x="400" y="183"/>
                </a:cubicBezTo>
                <a:cubicBezTo>
                  <a:pt x="399" y="182"/>
                  <a:pt x="398" y="180"/>
                  <a:pt x="396" y="179"/>
                </a:cubicBezTo>
                <a:cubicBezTo>
                  <a:pt x="396" y="179"/>
                  <a:pt x="396" y="178"/>
                  <a:pt x="396" y="178"/>
                </a:cubicBezTo>
                <a:cubicBezTo>
                  <a:pt x="395" y="177"/>
                  <a:pt x="394" y="176"/>
                  <a:pt x="394" y="175"/>
                </a:cubicBezTo>
                <a:cubicBezTo>
                  <a:pt x="393" y="174"/>
                  <a:pt x="392" y="173"/>
                  <a:pt x="391" y="172"/>
                </a:cubicBezTo>
                <a:cubicBezTo>
                  <a:pt x="390" y="170"/>
                  <a:pt x="388" y="169"/>
                  <a:pt x="387" y="168"/>
                </a:cubicBezTo>
                <a:cubicBezTo>
                  <a:pt x="386" y="167"/>
                  <a:pt x="386" y="166"/>
                  <a:pt x="385" y="165"/>
                </a:cubicBezTo>
                <a:cubicBezTo>
                  <a:pt x="384" y="164"/>
                  <a:pt x="383" y="163"/>
                  <a:pt x="381" y="161"/>
                </a:cubicBezTo>
                <a:cubicBezTo>
                  <a:pt x="378" y="157"/>
                  <a:pt x="371" y="151"/>
                  <a:pt x="366" y="147"/>
                </a:cubicBezTo>
                <a:cubicBezTo>
                  <a:pt x="365" y="146"/>
                  <a:pt x="361" y="145"/>
                  <a:pt x="361" y="143"/>
                </a:cubicBezTo>
                <a:cubicBezTo>
                  <a:pt x="360" y="143"/>
                  <a:pt x="360" y="143"/>
                  <a:pt x="359" y="142"/>
                </a:cubicBezTo>
                <a:cubicBezTo>
                  <a:pt x="359" y="142"/>
                  <a:pt x="358" y="141"/>
                  <a:pt x="358" y="141"/>
                </a:cubicBezTo>
                <a:cubicBezTo>
                  <a:pt x="357" y="140"/>
                  <a:pt x="356" y="139"/>
                  <a:pt x="354" y="139"/>
                </a:cubicBezTo>
                <a:cubicBezTo>
                  <a:pt x="353" y="138"/>
                  <a:pt x="352" y="137"/>
                  <a:pt x="351" y="137"/>
                </a:cubicBezTo>
                <a:cubicBezTo>
                  <a:pt x="347" y="134"/>
                  <a:pt x="343" y="131"/>
                  <a:pt x="336" y="129"/>
                </a:cubicBezTo>
                <a:cubicBezTo>
                  <a:pt x="335" y="129"/>
                  <a:pt x="335" y="129"/>
                  <a:pt x="335" y="129"/>
                </a:cubicBezTo>
                <a:cubicBezTo>
                  <a:pt x="338" y="129"/>
                  <a:pt x="336" y="128"/>
                  <a:pt x="335" y="128"/>
                </a:cubicBezTo>
                <a:cubicBezTo>
                  <a:pt x="332" y="126"/>
                  <a:pt x="329" y="125"/>
                  <a:pt x="326" y="124"/>
                </a:cubicBezTo>
                <a:cubicBezTo>
                  <a:pt x="323" y="123"/>
                  <a:pt x="320" y="121"/>
                  <a:pt x="317" y="121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15" y="119"/>
                  <a:pt x="313" y="118"/>
                  <a:pt x="310" y="118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17"/>
                  <a:pt x="310" y="117"/>
                  <a:pt x="310" y="117"/>
                </a:cubicBezTo>
                <a:cubicBezTo>
                  <a:pt x="310" y="117"/>
                  <a:pt x="310" y="117"/>
                  <a:pt x="311" y="117"/>
                </a:cubicBezTo>
                <a:cubicBezTo>
                  <a:pt x="311" y="117"/>
                  <a:pt x="312" y="117"/>
                  <a:pt x="312" y="117"/>
                </a:cubicBezTo>
                <a:cubicBezTo>
                  <a:pt x="312" y="117"/>
                  <a:pt x="312" y="117"/>
                  <a:pt x="312" y="116"/>
                </a:cubicBezTo>
                <a:cubicBezTo>
                  <a:pt x="313" y="116"/>
                  <a:pt x="313" y="116"/>
                  <a:pt x="313" y="115"/>
                </a:cubicBezTo>
                <a:cubicBezTo>
                  <a:pt x="315" y="116"/>
                  <a:pt x="317" y="116"/>
                  <a:pt x="319" y="116"/>
                </a:cubicBezTo>
                <a:cubicBezTo>
                  <a:pt x="319" y="116"/>
                  <a:pt x="321" y="117"/>
                  <a:pt x="321" y="117"/>
                </a:cubicBezTo>
                <a:cubicBezTo>
                  <a:pt x="320" y="118"/>
                  <a:pt x="323" y="119"/>
                  <a:pt x="325" y="119"/>
                </a:cubicBezTo>
                <a:cubicBezTo>
                  <a:pt x="328" y="120"/>
                  <a:pt x="332" y="120"/>
                  <a:pt x="332" y="122"/>
                </a:cubicBezTo>
                <a:cubicBezTo>
                  <a:pt x="333" y="123"/>
                  <a:pt x="338" y="124"/>
                  <a:pt x="339" y="125"/>
                </a:cubicBezTo>
                <a:cubicBezTo>
                  <a:pt x="340" y="126"/>
                  <a:pt x="345" y="126"/>
                  <a:pt x="344" y="128"/>
                </a:cubicBezTo>
                <a:cubicBezTo>
                  <a:pt x="343" y="128"/>
                  <a:pt x="345" y="129"/>
                  <a:pt x="345" y="129"/>
                </a:cubicBezTo>
                <a:cubicBezTo>
                  <a:pt x="348" y="130"/>
                  <a:pt x="351" y="132"/>
                  <a:pt x="353" y="133"/>
                </a:cubicBezTo>
                <a:cubicBezTo>
                  <a:pt x="356" y="135"/>
                  <a:pt x="358" y="137"/>
                  <a:pt x="362" y="138"/>
                </a:cubicBezTo>
                <a:cubicBezTo>
                  <a:pt x="362" y="139"/>
                  <a:pt x="362" y="139"/>
                  <a:pt x="362" y="139"/>
                </a:cubicBezTo>
                <a:cubicBezTo>
                  <a:pt x="364" y="141"/>
                  <a:pt x="366" y="143"/>
                  <a:pt x="369" y="145"/>
                </a:cubicBezTo>
                <a:cubicBezTo>
                  <a:pt x="371" y="147"/>
                  <a:pt x="374" y="149"/>
                  <a:pt x="377" y="151"/>
                </a:cubicBezTo>
                <a:close/>
                <a:moveTo>
                  <a:pt x="321" y="131"/>
                </a:moveTo>
                <a:cubicBezTo>
                  <a:pt x="320" y="131"/>
                  <a:pt x="319" y="131"/>
                  <a:pt x="319" y="131"/>
                </a:cubicBezTo>
                <a:cubicBezTo>
                  <a:pt x="319" y="131"/>
                  <a:pt x="319" y="131"/>
                  <a:pt x="319" y="132"/>
                </a:cubicBezTo>
                <a:cubicBezTo>
                  <a:pt x="318" y="131"/>
                  <a:pt x="318" y="131"/>
                  <a:pt x="317" y="131"/>
                </a:cubicBezTo>
                <a:cubicBezTo>
                  <a:pt x="317" y="130"/>
                  <a:pt x="318" y="130"/>
                  <a:pt x="317" y="129"/>
                </a:cubicBezTo>
                <a:cubicBezTo>
                  <a:pt x="317" y="129"/>
                  <a:pt x="318" y="129"/>
                  <a:pt x="318" y="129"/>
                </a:cubicBezTo>
                <a:cubicBezTo>
                  <a:pt x="319" y="130"/>
                  <a:pt x="320" y="130"/>
                  <a:pt x="321" y="131"/>
                </a:cubicBezTo>
                <a:close/>
                <a:moveTo>
                  <a:pt x="312" y="127"/>
                </a:moveTo>
                <a:cubicBezTo>
                  <a:pt x="313" y="128"/>
                  <a:pt x="314" y="128"/>
                  <a:pt x="314" y="128"/>
                </a:cubicBezTo>
                <a:cubicBezTo>
                  <a:pt x="314" y="128"/>
                  <a:pt x="314" y="129"/>
                  <a:pt x="314" y="129"/>
                </a:cubicBezTo>
                <a:cubicBezTo>
                  <a:pt x="313" y="129"/>
                  <a:pt x="312" y="129"/>
                  <a:pt x="311" y="128"/>
                </a:cubicBezTo>
                <a:cubicBezTo>
                  <a:pt x="312" y="128"/>
                  <a:pt x="313" y="128"/>
                  <a:pt x="312" y="127"/>
                </a:cubicBezTo>
                <a:close/>
                <a:moveTo>
                  <a:pt x="303" y="116"/>
                </a:moveTo>
                <a:cubicBezTo>
                  <a:pt x="303" y="116"/>
                  <a:pt x="303" y="116"/>
                  <a:pt x="303" y="116"/>
                </a:cubicBezTo>
                <a:cubicBezTo>
                  <a:pt x="304" y="117"/>
                  <a:pt x="304" y="117"/>
                  <a:pt x="303" y="117"/>
                </a:cubicBezTo>
                <a:cubicBezTo>
                  <a:pt x="303" y="117"/>
                  <a:pt x="303" y="117"/>
                  <a:pt x="303" y="117"/>
                </a:cubicBezTo>
                <a:cubicBezTo>
                  <a:pt x="301" y="116"/>
                  <a:pt x="299" y="116"/>
                  <a:pt x="298" y="116"/>
                </a:cubicBezTo>
                <a:cubicBezTo>
                  <a:pt x="299" y="116"/>
                  <a:pt x="301" y="116"/>
                  <a:pt x="303" y="116"/>
                </a:cubicBezTo>
                <a:close/>
                <a:moveTo>
                  <a:pt x="300" y="112"/>
                </a:moveTo>
                <a:cubicBezTo>
                  <a:pt x="300" y="112"/>
                  <a:pt x="300" y="112"/>
                  <a:pt x="300" y="112"/>
                </a:cubicBezTo>
                <a:cubicBezTo>
                  <a:pt x="300" y="112"/>
                  <a:pt x="300" y="112"/>
                  <a:pt x="300" y="112"/>
                </a:cubicBezTo>
                <a:cubicBezTo>
                  <a:pt x="300" y="112"/>
                  <a:pt x="300" y="112"/>
                  <a:pt x="300" y="112"/>
                </a:cubicBezTo>
                <a:close/>
                <a:moveTo>
                  <a:pt x="303" y="113"/>
                </a:moveTo>
                <a:cubicBezTo>
                  <a:pt x="303" y="113"/>
                  <a:pt x="303" y="113"/>
                  <a:pt x="303" y="113"/>
                </a:cubicBezTo>
                <a:cubicBezTo>
                  <a:pt x="305" y="113"/>
                  <a:pt x="307" y="114"/>
                  <a:pt x="309" y="114"/>
                </a:cubicBezTo>
                <a:cubicBezTo>
                  <a:pt x="309" y="114"/>
                  <a:pt x="309" y="114"/>
                  <a:pt x="308" y="114"/>
                </a:cubicBezTo>
                <a:cubicBezTo>
                  <a:pt x="308" y="115"/>
                  <a:pt x="307" y="115"/>
                  <a:pt x="306" y="115"/>
                </a:cubicBezTo>
                <a:cubicBezTo>
                  <a:pt x="305" y="114"/>
                  <a:pt x="304" y="114"/>
                  <a:pt x="303" y="113"/>
                </a:cubicBezTo>
                <a:close/>
                <a:moveTo>
                  <a:pt x="370" y="139"/>
                </a:moveTo>
                <a:cubicBezTo>
                  <a:pt x="369" y="140"/>
                  <a:pt x="370" y="141"/>
                  <a:pt x="371" y="142"/>
                </a:cubicBezTo>
                <a:cubicBezTo>
                  <a:pt x="370" y="141"/>
                  <a:pt x="369" y="140"/>
                  <a:pt x="367" y="139"/>
                </a:cubicBezTo>
                <a:cubicBezTo>
                  <a:pt x="366" y="138"/>
                  <a:pt x="364" y="136"/>
                  <a:pt x="363" y="135"/>
                </a:cubicBezTo>
                <a:cubicBezTo>
                  <a:pt x="361" y="134"/>
                  <a:pt x="359" y="133"/>
                  <a:pt x="358" y="131"/>
                </a:cubicBezTo>
                <a:cubicBezTo>
                  <a:pt x="354" y="129"/>
                  <a:pt x="352" y="127"/>
                  <a:pt x="350" y="126"/>
                </a:cubicBezTo>
                <a:cubicBezTo>
                  <a:pt x="347" y="125"/>
                  <a:pt x="345" y="124"/>
                  <a:pt x="340" y="123"/>
                </a:cubicBezTo>
                <a:cubicBezTo>
                  <a:pt x="339" y="123"/>
                  <a:pt x="339" y="122"/>
                  <a:pt x="338" y="122"/>
                </a:cubicBezTo>
                <a:cubicBezTo>
                  <a:pt x="335" y="121"/>
                  <a:pt x="339" y="121"/>
                  <a:pt x="337" y="120"/>
                </a:cubicBezTo>
                <a:cubicBezTo>
                  <a:pt x="336" y="119"/>
                  <a:pt x="334" y="119"/>
                  <a:pt x="332" y="118"/>
                </a:cubicBezTo>
                <a:cubicBezTo>
                  <a:pt x="331" y="118"/>
                  <a:pt x="329" y="117"/>
                  <a:pt x="327" y="117"/>
                </a:cubicBezTo>
                <a:cubicBezTo>
                  <a:pt x="327" y="116"/>
                  <a:pt x="324" y="116"/>
                  <a:pt x="323" y="115"/>
                </a:cubicBezTo>
                <a:cubicBezTo>
                  <a:pt x="322" y="115"/>
                  <a:pt x="320" y="115"/>
                  <a:pt x="321" y="115"/>
                </a:cubicBezTo>
                <a:cubicBezTo>
                  <a:pt x="321" y="116"/>
                  <a:pt x="321" y="116"/>
                  <a:pt x="320" y="116"/>
                </a:cubicBezTo>
                <a:cubicBezTo>
                  <a:pt x="317" y="116"/>
                  <a:pt x="320" y="115"/>
                  <a:pt x="318" y="115"/>
                </a:cubicBezTo>
                <a:cubicBezTo>
                  <a:pt x="318" y="115"/>
                  <a:pt x="317" y="114"/>
                  <a:pt x="316" y="114"/>
                </a:cubicBezTo>
                <a:cubicBezTo>
                  <a:pt x="318" y="114"/>
                  <a:pt x="320" y="115"/>
                  <a:pt x="321" y="114"/>
                </a:cubicBezTo>
                <a:cubicBezTo>
                  <a:pt x="317" y="113"/>
                  <a:pt x="312" y="112"/>
                  <a:pt x="308" y="111"/>
                </a:cubicBezTo>
                <a:cubicBezTo>
                  <a:pt x="307" y="110"/>
                  <a:pt x="304" y="109"/>
                  <a:pt x="303" y="110"/>
                </a:cubicBezTo>
                <a:cubicBezTo>
                  <a:pt x="301" y="110"/>
                  <a:pt x="300" y="110"/>
                  <a:pt x="300" y="109"/>
                </a:cubicBezTo>
                <a:cubicBezTo>
                  <a:pt x="299" y="110"/>
                  <a:pt x="300" y="110"/>
                  <a:pt x="302" y="111"/>
                </a:cubicBezTo>
                <a:cubicBezTo>
                  <a:pt x="302" y="111"/>
                  <a:pt x="302" y="111"/>
                  <a:pt x="302" y="111"/>
                </a:cubicBezTo>
                <a:cubicBezTo>
                  <a:pt x="302" y="111"/>
                  <a:pt x="301" y="111"/>
                  <a:pt x="301" y="111"/>
                </a:cubicBezTo>
                <a:cubicBezTo>
                  <a:pt x="299" y="110"/>
                  <a:pt x="298" y="111"/>
                  <a:pt x="296" y="111"/>
                </a:cubicBezTo>
                <a:cubicBezTo>
                  <a:pt x="295" y="110"/>
                  <a:pt x="293" y="110"/>
                  <a:pt x="291" y="110"/>
                </a:cubicBezTo>
                <a:cubicBezTo>
                  <a:pt x="290" y="110"/>
                  <a:pt x="292" y="110"/>
                  <a:pt x="291" y="111"/>
                </a:cubicBezTo>
                <a:cubicBezTo>
                  <a:pt x="289" y="110"/>
                  <a:pt x="291" y="109"/>
                  <a:pt x="289" y="109"/>
                </a:cubicBezTo>
                <a:cubicBezTo>
                  <a:pt x="280" y="107"/>
                  <a:pt x="273" y="105"/>
                  <a:pt x="263" y="106"/>
                </a:cubicBezTo>
                <a:cubicBezTo>
                  <a:pt x="264" y="106"/>
                  <a:pt x="266" y="106"/>
                  <a:pt x="266" y="105"/>
                </a:cubicBezTo>
                <a:cubicBezTo>
                  <a:pt x="265" y="105"/>
                  <a:pt x="264" y="105"/>
                  <a:pt x="263" y="105"/>
                </a:cubicBezTo>
                <a:cubicBezTo>
                  <a:pt x="262" y="105"/>
                  <a:pt x="261" y="105"/>
                  <a:pt x="259" y="105"/>
                </a:cubicBezTo>
                <a:cubicBezTo>
                  <a:pt x="258" y="105"/>
                  <a:pt x="256" y="105"/>
                  <a:pt x="255" y="106"/>
                </a:cubicBezTo>
                <a:cubicBezTo>
                  <a:pt x="254" y="106"/>
                  <a:pt x="254" y="106"/>
                  <a:pt x="253" y="106"/>
                </a:cubicBezTo>
                <a:cubicBezTo>
                  <a:pt x="253" y="105"/>
                  <a:pt x="252" y="105"/>
                  <a:pt x="251" y="105"/>
                </a:cubicBezTo>
                <a:cubicBezTo>
                  <a:pt x="248" y="105"/>
                  <a:pt x="246" y="106"/>
                  <a:pt x="244" y="106"/>
                </a:cubicBezTo>
                <a:cubicBezTo>
                  <a:pt x="242" y="106"/>
                  <a:pt x="240" y="106"/>
                  <a:pt x="238" y="106"/>
                </a:cubicBezTo>
                <a:cubicBezTo>
                  <a:pt x="235" y="107"/>
                  <a:pt x="236" y="107"/>
                  <a:pt x="235" y="108"/>
                </a:cubicBezTo>
                <a:cubicBezTo>
                  <a:pt x="234" y="108"/>
                  <a:pt x="235" y="108"/>
                  <a:pt x="236" y="108"/>
                </a:cubicBezTo>
                <a:cubicBezTo>
                  <a:pt x="234" y="109"/>
                  <a:pt x="233" y="109"/>
                  <a:pt x="231" y="109"/>
                </a:cubicBezTo>
                <a:cubicBezTo>
                  <a:pt x="231" y="109"/>
                  <a:pt x="231" y="109"/>
                  <a:pt x="231" y="109"/>
                </a:cubicBezTo>
                <a:cubicBezTo>
                  <a:pt x="231" y="109"/>
                  <a:pt x="231" y="109"/>
                  <a:pt x="231" y="109"/>
                </a:cubicBezTo>
                <a:cubicBezTo>
                  <a:pt x="232" y="108"/>
                  <a:pt x="231" y="108"/>
                  <a:pt x="230" y="108"/>
                </a:cubicBezTo>
                <a:cubicBezTo>
                  <a:pt x="230" y="108"/>
                  <a:pt x="229" y="109"/>
                  <a:pt x="229" y="109"/>
                </a:cubicBezTo>
                <a:cubicBezTo>
                  <a:pt x="229" y="108"/>
                  <a:pt x="229" y="108"/>
                  <a:pt x="229" y="108"/>
                </a:cubicBezTo>
                <a:cubicBezTo>
                  <a:pt x="226" y="109"/>
                  <a:pt x="229" y="107"/>
                  <a:pt x="228" y="107"/>
                </a:cubicBezTo>
                <a:cubicBezTo>
                  <a:pt x="229" y="106"/>
                  <a:pt x="230" y="106"/>
                  <a:pt x="231" y="106"/>
                </a:cubicBezTo>
                <a:cubicBezTo>
                  <a:pt x="233" y="106"/>
                  <a:pt x="235" y="106"/>
                  <a:pt x="236" y="105"/>
                </a:cubicBezTo>
                <a:cubicBezTo>
                  <a:pt x="235" y="106"/>
                  <a:pt x="234" y="106"/>
                  <a:pt x="233" y="107"/>
                </a:cubicBezTo>
                <a:cubicBezTo>
                  <a:pt x="236" y="106"/>
                  <a:pt x="238" y="105"/>
                  <a:pt x="241" y="105"/>
                </a:cubicBezTo>
                <a:cubicBezTo>
                  <a:pt x="247" y="104"/>
                  <a:pt x="252" y="104"/>
                  <a:pt x="258" y="104"/>
                </a:cubicBezTo>
                <a:cubicBezTo>
                  <a:pt x="260" y="104"/>
                  <a:pt x="263" y="104"/>
                  <a:pt x="265" y="104"/>
                </a:cubicBezTo>
                <a:cubicBezTo>
                  <a:pt x="267" y="104"/>
                  <a:pt x="270" y="104"/>
                  <a:pt x="272" y="105"/>
                </a:cubicBezTo>
                <a:cubicBezTo>
                  <a:pt x="274" y="105"/>
                  <a:pt x="275" y="105"/>
                  <a:pt x="277" y="105"/>
                </a:cubicBezTo>
                <a:cubicBezTo>
                  <a:pt x="278" y="106"/>
                  <a:pt x="280" y="106"/>
                  <a:pt x="282" y="106"/>
                </a:cubicBezTo>
                <a:cubicBezTo>
                  <a:pt x="283" y="106"/>
                  <a:pt x="283" y="106"/>
                  <a:pt x="284" y="107"/>
                </a:cubicBezTo>
                <a:cubicBezTo>
                  <a:pt x="285" y="107"/>
                  <a:pt x="286" y="107"/>
                  <a:pt x="287" y="107"/>
                </a:cubicBezTo>
                <a:cubicBezTo>
                  <a:pt x="289" y="108"/>
                  <a:pt x="291" y="108"/>
                  <a:pt x="293" y="109"/>
                </a:cubicBezTo>
                <a:cubicBezTo>
                  <a:pt x="294" y="109"/>
                  <a:pt x="296" y="109"/>
                  <a:pt x="298" y="109"/>
                </a:cubicBezTo>
                <a:cubicBezTo>
                  <a:pt x="298" y="109"/>
                  <a:pt x="298" y="109"/>
                  <a:pt x="299" y="109"/>
                </a:cubicBezTo>
                <a:cubicBezTo>
                  <a:pt x="299" y="109"/>
                  <a:pt x="298" y="108"/>
                  <a:pt x="298" y="108"/>
                </a:cubicBezTo>
                <a:cubicBezTo>
                  <a:pt x="295" y="109"/>
                  <a:pt x="296" y="108"/>
                  <a:pt x="295" y="107"/>
                </a:cubicBezTo>
                <a:cubicBezTo>
                  <a:pt x="294" y="107"/>
                  <a:pt x="293" y="106"/>
                  <a:pt x="291" y="105"/>
                </a:cubicBezTo>
                <a:cubicBezTo>
                  <a:pt x="290" y="105"/>
                  <a:pt x="290" y="105"/>
                  <a:pt x="289" y="105"/>
                </a:cubicBezTo>
                <a:cubicBezTo>
                  <a:pt x="290" y="105"/>
                  <a:pt x="290" y="105"/>
                  <a:pt x="291" y="105"/>
                </a:cubicBezTo>
                <a:cubicBezTo>
                  <a:pt x="296" y="105"/>
                  <a:pt x="297" y="105"/>
                  <a:pt x="297" y="103"/>
                </a:cubicBezTo>
                <a:cubicBezTo>
                  <a:pt x="297" y="103"/>
                  <a:pt x="297" y="102"/>
                  <a:pt x="299" y="102"/>
                </a:cubicBezTo>
                <a:cubicBezTo>
                  <a:pt x="303" y="104"/>
                  <a:pt x="303" y="104"/>
                  <a:pt x="306" y="104"/>
                </a:cubicBezTo>
                <a:cubicBezTo>
                  <a:pt x="307" y="104"/>
                  <a:pt x="306" y="103"/>
                  <a:pt x="305" y="103"/>
                </a:cubicBezTo>
                <a:cubicBezTo>
                  <a:pt x="305" y="103"/>
                  <a:pt x="305" y="103"/>
                  <a:pt x="305" y="103"/>
                </a:cubicBezTo>
                <a:cubicBezTo>
                  <a:pt x="309" y="102"/>
                  <a:pt x="308" y="103"/>
                  <a:pt x="308" y="104"/>
                </a:cubicBezTo>
                <a:cubicBezTo>
                  <a:pt x="311" y="105"/>
                  <a:pt x="316" y="106"/>
                  <a:pt x="318" y="108"/>
                </a:cubicBezTo>
                <a:cubicBezTo>
                  <a:pt x="322" y="109"/>
                  <a:pt x="325" y="110"/>
                  <a:pt x="330" y="112"/>
                </a:cubicBezTo>
                <a:cubicBezTo>
                  <a:pt x="328" y="112"/>
                  <a:pt x="328" y="112"/>
                  <a:pt x="331" y="114"/>
                </a:cubicBezTo>
                <a:cubicBezTo>
                  <a:pt x="332" y="114"/>
                  <a:pt x="336" y="115"/>
                  <a:pt x="336" y="115"/>
                </a:cubicBezTo>
                <a:cubicBezTo>
                  <a:pt x="336" y="117"/>
                  <a:pt x="343" y="119"/>
                  <a:pt x="346" y="122"/>
                </a:cubicBezTo>
                <a:cubicBezTo>
                  <a:pt x="347" y="123"/>
                  <a:pt x="349" y="124"/>
                  <a:pt x="352" y="126"/>
                </a:cubicBezTo>
                <a:cubicBezTo>
                  <a:pt x="354" y="127"/>
                  <a:pt x="357" y="129"/>
                  <a:pt x="359" y="130"/>
                </a:cubicBezTo>
                <a:cubicBezTo>
                  <a:pt x="361" y="132"/>
                  <a:pt x="362" y="133"/>
                  <a:pt x="364" y="134"/>
                </a:cubicBezTo>
                <a:cubicBezTo>
                  <a:pt x="365" y="135"/>
                  <a:pt x="367" y="137"/>
                  <a:pt x="369" y="138"/>
                </a:cubicBezTo>
                <a:cubicBezTo>
                  <a:pt x="369" y="138"/>
                  <a:pt x="369" y="139"/>
                  <a:pt x="370" y="139"/>
                </a:cubicBezTo>
                <a:close/>
                <a:moveTo>
                  <a:pt x="296" y="115"/>
                </a:moveTo>
                <a:cubicBezTo>
                  <a:pt x="295" y="115"/>
                  <a:pt x="294" y="115"/>
                  <a:pt x="294" y="115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2" y="115"/>
                  <a:pt x="292" y="115"/>
                  <a:pt x="292" y="115"/>
                </a:cubicBezTo>
                <a:cubicBezTo>
                  <a:pt x="292" y="115"/>
                  <a:pt x="292" y="115"/>
                  <a:pt x="292" y="115"/>
                </a:cubicBezTo>
                <a:cubicBezTo>
                  <a:pt x="292" y="115"/>
                  <a:pt x="293" y="115"/>
                  <a:pt x="294" y="115"/>
                </a:cubicBezTo>
                <a:cubicBezTo>
                  <a:pt x="294" y="115"/>
                  <a:pt x="294" y="115"/>
                  <a:pt x="294" y="115"/>
                </a:cubicBezTo>
                <a:cubicBezTo>
                  <a:pt x="295" y="115"/>
                  <a:pt x="295" y="115"/>
                  <a:pt x="296" y="115"/>
                </a:cubicBezTo>
                <a:close/>
                <a:moveTo>
                  <a:pt x="287" y="113"/>
                </a:moveTo>
                <a:cubicBezTo>
                  <a:pt x="287" y="113"/>
                  <a:pt x="287" y="113"/>
                  <a:pt x="286" y="112"/>
                </a:cubicBezTo>
                <a:cubicBezTo>
                  <a:pt x="287" y="113"/>
                  <a:pt x="287" y="113"/>
                  <a:pt x="287" y="113"/>
                </a:cubicBezTo>
                <a:close/>
                <a:moveTo>
                  <a:pt x="275" y="113"/>
                </a:moveTo>
                <a:cubicBezTo>
                  <a:pt x="275" y="113"/>
                  <a:pt x="274" y="113"/>
                  <a:pt x="273" y="113"/>
                </a:cubicBezTo>
                <a:cubicBezTo>
                  <a:pt x="273" y="112"/>
                  <a:pt x="273" y="112"/>
                  <a:pt x="275" y="112"/>
                </a:cubicBezTo>
                <a:cubicBezTo>
                  <a:pt x="273" y="111"/>
                  <a:pt x="274" y="110"/>
                  <a:pt x="276" y="110"/>
                </a:cubicBezTo>
                <a:cubicBezTo>
                  <a:pt x="277" y="110"/>
                  <a:pt x="278" y="110"/>
                  <a:pt x="278" y="110"/>
                </a:cubicBezTo>
                <a:cubicBezTo>
                  <a:pt x="281" y="111"/>
                  <a:pt x="283" y="112"/>
                  <a:pt x="286" y="112"/>
                </a:cubicBezTo>
                <a:cubicBezTo>
                  <a:pt x="285" y="113"/>
                  <a:pt x="284" y="113"/>
                  <a:pt x="282" y="113"/>
                </a:cubicBezTo>
                <a:cubicBezTo>
                  <a:pt x="282" y="113"/>
                  <a:pt x="282" y="113"/>
                  <a:pt x="282" y="113"/>
                </a:cubicBezTo>
                <a:cubicBezTo>
                  <a:pt x="280" y="113"/>
                  <a:pt x="279" y="114"/>
                  <a:pt x="277" y="114"/>
                </a:cubicBezTo>
                <a:cubicBezTo>
                  <a:pt x="277" y="114"/>
                  <a:pt x="276" y="114"/>
                  <a:pt x="276" y="114"/>
                </a:cubicBezTo>
                <a:cubicBezTo>
                  <a:pt x="275" y="114"/>
                  <a:pt x="275" y="114"/>
                  <a:pt x="276" y="114"/>
                </a:cubicBezTo>
                <a:cubicBezTo>
                  <a:pt x="279" y="113"/>
                  <a:pt x="277" y="113"/>
                  <a:pt x="275" y="113"/>
                </a:cubicBezTo>
                <a:close/>
                <a:moveTo>
                  <a:pt x="260" y="112"/>
                </a:moveTo>
                <a:cubicBezTo>
                  <a:pt x="261" y="111"/>
                  <a:pt x="265" y="109"/>
                  <a:pt x="260" y="110"/>
                </a:cubicBezTo>
                <a:cubicBezTo>
                  <a:pt x="258" y="110"/>
                  <a:pt x="256" y="110"/>
                  <a:pt x="254" y="110"/>
                </a:cubicBezTo>
                <a:cubicBezTo>
                  <a:pt x="250" y="110"/>
                  <a:pt x="244" y="112"/>
                  <a:pt x="240" y="112"/>
                </a:cubicBezTo>
                <a:cubicBezTo>
                  <a:pt x="238" y="113"/>
                  <a:pt x="235" y="113"/>
                  <a:pt x="232" y="114"/>
                </a:cubicBezTo>
                <a:cubicBezTo>
                  <a:pt x="231" y="114"/>
                  <a:pt x="230" y="114"/>
                  <a:pt x="228" y="115"/>
                </a:cubicBezTo>
                <a:cubicBezTo>
                  <a:pt x="230" y="114"/>
                  <a:pt x="231" y="113"/>
                  <a:pt x="233" y="113"/>
                </a:cubicBezTo>
                <a:cubicBezTo>
                  <a:pt x="233" y="113"/>
                  <a:pt x="234" y="112"/>
                  <a:pt x="234" y="112"/>
                </a:cubicBezTo>
                <a:cubicBezTo>
                  <a:pt x="236" y="112"/>
                  <a:pt x="238" y="112"/>
                  <a:pt x="240" y="111"/>
                </a:cubicBezTo>
                <a:cubicBezTo>
                  <a:pt x="243" y="111"/>
                  <a:pt x="245" y="110"/>
                  <a:pt x="247" y="110"/>
                </a:cubicBezTo>
                <a:cubicBezTo>
                  <a:pt x="250" y="110"/>
                  <a:pt x="252" y="109"/>
                  <a:pt x="254" y="109"/>
                </a:cubicBezTo>
                <a:cubicBezTo>
                  <a:pt x="255" y="109"/>
                  <a:pt x="256" y="109"/>
                  <a:pt x="258" y="109"/>
                </a:cubicBezTo>
                <a:cubicBezTo>
                  <a:pt x="259" y="109"/>
                  <a:pt x="260" y="109"/>
                  <a:pt x="261" y="109"/>
                </a:cubicBezTo>
                <a:cubicBezTo>
                  <a:pt x="262" y="109"/>
                  <a:pt x="262" y="108"/>
                  <a:pt x="262" y="108"/>
                </a:cubicBezTo>
                <a:cubicBezTo>
                  <a:pt x="263" y="108"/>
                  <a:pt x="263" y="108"/>
                  <a:pt x="264" y="108"/>
                </a:cubicBezTo>
                <a:cubicBezTo>
                  <a:pt x="264" y="108"/>
                  <a:pt x="265" y="108"/>
                  <a:pt x="265" y="108"/>
                </a:cubicBezTo>
                <a:cubicBezTo>
                  <a:pt x="266" y="108"/>
                  <a:pt x="266" y="108"/>
                  <a:pt x="266" y="108"/>
                </a:cubicBezTo>
                <a:cubicBezTo>
                  <a:pt x="266" y="108"/>
                  <a:pt x="267" y="108"/>
                  <a:pt x="267" y="108"/>
                </a:cubicBezTo>
                <a:cubicBezTo>
                  <a:pt x="268" y="109"/>
                  <a:pt x="269" y="109"/>
                  <a:pt x="271" y="110"/>
                </a:cubicBezTo>
                <a:cubicBezTo>
                  <a:pt x="268" y="110"/>
                  <a:pt x="264" y="110"/>
                  <a:pt x="260" y="112"/>
                </a:cubicBezTo>
                <a:close/>
                <a:moveTo>
                  <a:pt x="261" y="122"/>
                </a:moveTo>
                <a:cubicBezTo>
                  <a:pt x="261" y="122"/>
                  <a:pt x="260" y="122"/>
                  <a:pt x="260" y="122"/>
                </a:cubicBezTo>
                <a:lnTo>
                  <a:pt x="261" y="122"/>
                </a:lnTo>
                <a:close/>
                <a:moveTo>
                  <a:pt x="228" y="114"/>
                </a:moveTo>
                <a:cubicBezTo>
                  <a:pt x="229" y="113"/>
                  <a:pt x="231" y="113"/>
                  <a:pt x="233" y="113"/>
                </a:cubicBezTo>
                <a:cubicBezTo>
                  <a:pt x="231" y="114"/>
                  <a:pt x="229" y="114"/>
                  <a:pt x="228" y="114"/>
                </a:cubicBezTo>
                <a:close/>
                <a:moveTo>
                  <a:pt x="251" y="95"/>
                </a:moveTo>
                <a:cubicBezTo>
                  <a:pt x="255" y="95"/>
                  <a:pt x="258" y="94"/>
                  <a:pt x="265" y="93"/>
                </a:cubicBezTo>
                <a:cubicBezTo>
                  <a:pt x="265" y="93"/>
                  <a:pt x="266" y="94"/>
                  <a:pt x="267" y="94"/>
                </a:cubicBezTo>
                <a:cubicBezTo>
                  <a:pt x="270" y="94"/>
                  <a:pt x="266" y="95"/>
                  <a:pt x="268" y="95"/>
                </a:cubicBezTo>
                <a:cubicBezTo>
                  <a:pt x="271" y="95"/>
                  <a:pt x="274" y="95"/>
                  <a:pt x="278" y="96"/>
                </a:cubicBezTo>
                <a:cubicBezTo>
                  <a:pt x="278" y="96"/>
                  <a:pt x="281" y="96"/>
                  <a:pt x="282" y="97"/>
                </a:cubicBezTo>
                <a:cubicBezTo>
                  <a:pt x="283" y="97"/>
                  <a:pt x="285" y="97"/>
                  <a:pt x="284" y="96"/>
                </a:cubicBezTo>
                <a:cubicBezTo>
                  <a:pt x="284" y="96"/>
                  <a:pt x="284" y="95"/>
                  <a:pt x="285" y="95"/>
                </a:cubicBezTo>
                <a:cubicBezTo>
                  <a:pt x="287" y="95"/>
                  <a:pt x="285" y="96"/>
                  <a:pt x="286" y="96"/>
                </a:cubicBezTo>
                <a:cubicBezTo>
                  <a:pt x="287" y="96"/>
                  <a:pt x="288" y="97"/>
                  <a:pt x="288" y="97"/>
                </a:cubicBezTo>
                <a:cubicBezTo>
                  <a:pt x="287" y="97"/>
                  <a:pt x="285" y="96"/>
                  <a:pt x="284" y="97"/>
                </a:cubicBezTo>
                <a:cubicBezTo>
                  <a:pt x="285" y="98"/>
                  <a:pt x="287" y="98"/>
                  <a:pt x="289" y="98"/>
                </a:cubicBezTo>
                <a:cubicBezTo>
                  <a:pt x="289" y="100"/>
                  <a:pt x="287" y="101"/>
                  <a:pt x="282" y="101"/>
                </a:cubicBezTo>
                <a:cubicBezTo>
                  <a:pt x="281" y="102"/>
                  <a:pt x="281" y="102"/>
                  <a:pt x="280" y="102"/>
                </a:cubicBezTo>
                <a:cubicBezTo>
                  <a:pt x="279" y="102"/>
                  <a:pt x="278" y="101"/>
                  <a:pt x="276" y="102"/>
                </a:cubicBezTo>
                <a:cubicBezTo>
                  <a:pt x="278" y="100"/>
                  <a:pt x="278" y="100"/>
                  <a:pt x="275" y="100"/>
                </a:cubicBezTo>
                <a:cubicBezTo>
                  <a:pt x="274" y="99"/>
                  <a:pt x="270" y="100"/>
                  <a:pt x="270" y="99"/>
                </a:cubicBezTo>
                <a:cubicBezTo>
                  <a:pt x="270" y="98"/>
                  <a:pt x="268" y="98"/>
                  <a:pt x="266" y="98"/>
                </a:cubicBezTo>
                <a:cubicBezTo>
                  <a:pt x="265" y="97"/>
                  <a:pt x="264" y="97"/>
                  <a:pt x="263" y="97"/>
                </a:cubicBezTo>
                <a:cubicBezTo>
                  <a:pt x="262" y="97"/>
                  <a:pt x="261" y="97"/>
                  <a:pt x="260" y="97"/>
                </a:cubicBezTo>
                <a:cubicBezTo>
                  <a:pt x="259" y="97"/>
                  <a:pt x="257" y="96"/>
                  <a:pt x="256" y="96"/>
                </a:cubicBezTo>
                <a:cubicBezTo>
                  <a:pt x="254" y="96"/>
                  <a:pt x="252" y="96"/>
                  <a:pt x="251" y="96"/>
                </a:cubicBezTo>
                <a:cubicBezTo>
                  <a:pt x="250" y="95"/>
                  <a:pt x="250" y="95"/>
                  <a:pt x="251" y="95"/>
                </a:cubicBezTo>
                <a:cubicBezTo>
                  <a:pt x="251" y="95"/>
                  <a:pt x="251" y="95"/>
                  <a:pt x="251" y="95"/>
                </a:cubicBezTo>
                <a:close/>
                <a:moveTo>
                  <a:pt x="286" y="103"/>
                </a:moveTo>
                <a:cubicBezTo>
                  <a:pt x="285" y="103"/>
                  <a:pt x="285" y="103"/>
                  <a:pt x="284" y="103"/>
                </a:cubicBezTo>
                <a:cubicBezTo>
                  <a:pt x="285" y="103"/>
                  <a:pt x="285" y="103"/>
                  <a:pt x="286" y="103"/>
                </a:cubicBezTo>
                <a:cubicBezTo>
                  <a:pt x="286" y="103"/>
                  <a:pt x="286" y="103"/>
                  <a:pt x="286" y="103"/>
                </a:cubicBezTo>
                <a:close/>
                <a:moveTo>
                  <a:pt x="291" y="100"/>
                </a:moveTo>
                <a:cubicBezTo>
                  <a:pt x="292" y="99"/>
                  <a:pt x="292" y="99"/>
                  <a:pt x="292" y="99"/>
                </a:cubicBezTo>
                <a:cubicBezTo>
                  <a:pt x="293" y="99"/>
                  <a:pt x="293" y="99"/>
                  <a:pt x="293" y="99"/>
                </a:cubicBezTo>
                <a:cubicBezTo>
                  <a:pt x="294" y="99"/>
                  <a:pt x="294" y="100"/>
                  <a:pt x="295" y="100"/>
                </a:cubicBezTo>
                <a:cubicBezTo>
                  <a:pt x="294" y="100"/>
                  <a:pt x="293" y="100"/>
                  <a:pt x="291" y="100"/>
                </a:cubicBezTo>
                <a:close/>
                <a:moveTo>
                  <a:pt x="271" y="77"/>
                </a:moveTo>
                <a:cubicBezTo>
                  <a:pt x="274" y="78"/>
                  <a:pt x="276" y="78"/>
                  <a:pt x="279" y="79"/>
                </a:cubicBezTo>
                <a:cubicBezTo>
                  <a:pt x="281" y="80"/>
                  <a:pt x="284" y="80"/>
                  <a:pt x="286" y="81"/>
                </a:cubicBezTo>
                <a:cubicBezTo>
                  <a:pt x="287" y="81"/>
                  <a:pt x="289" y="81"/>
                  <a:pt x="290" y="82"/>
                </a:cubicBezTo>
                <a:cubicBezTo>
                  <a:pt x="292" y="82"/>
                  <a:pt x="293" y="83"/>
                  <a:pt x="295" y="83"/>
                </a:cubicBezTo>
                <a:cubicBezTo>
                  <a:pt x="298" y="84"/>
                  <a:pt x="301" y="85"/>
                  <a:pt x="304" y="86"/>
                </a:cubicBezTo>
                <a:cubicBezTo>
                  <a:pt x="313" y="89"/>
                  <a:pt x="324" y="92"/>
                  <a:pt x="332" y="96"/>
                </a:cubicBezTo>
                <a:cubicBezTo>
                  <a:pt x="334" y="97"/>
                  <a:pt x="336" y="98"/>
                  <a:pt x="338" y="99"/>
                </a:cubicBezTo>
                <a:cubicBezTo>
                  <a:pt x="340" y="100"/>
                  <a:pt x="341" y="100"/>
                  <a:pt x="342" y="101"/>
                </a:cubicBezTo>
                <a:cubicBezTo>
                  <a:pt x="344" y="103"/>
                  <a:pt x="347" y="105"/>
                  <a:pt x="349" y="108"/>
                </a:cubicBezTo>
                <a:cubicBezTo>
                  <a:pt x="352" y="110"/>
                  <a:pt x="354" y="112"/>
                  <a:pt x="356" y="114"/>
                </a:cubicBezTo>
                <a:cubicBezTo>
                  <a:pt x="360" y="118"/>
                  <a:pt x="363" y="121"/>
                  <a:pt x="366" y="125"/>
                </a:cubicBezTo>
                <a:cubicBezTo>
                  <a:pt x="366" y="124"/>
                  <a:pt x="366" y="124"/>
                  <a:pt x="365" y="124"/>
                </a:cubicBezTo>
                <a:cubicBezTo>
                  <a:pt x="364" y="123"/>
                  <a:pt x="363" y="123"/>
                  <a:pt x="362" y="122"/>
                </a:cubicBezTo>
                <a:cubicBezTo>
                  <a:pt x="362" y="122"/>
                  <a:pt x="362" y="122"/>
                  <a:pt x="362" y="122"/>
                </a:cubicBezTo>
                <a:cubicBezTo>
                  <a:pt x="359" y="119"/>
                  <a:pt x="359" y="118"/>
                  <a:pt x="355" y="115"/>
                </a:cubicBezTo>
                <a:cubicBezTo>
                  <a:pt x="356" y="114"/>
                  <a:pt x="351" y="112"/>
                  <a:pt x="351" y="111"/>
                </a:cubicBezTo>
                <a:cubicBezTo>
                  <a:pt x="350" y="109"/>
                  <a:pt x="346" y="107"/>
                  <a:pt x="343" y="104"/>
                </a:cubicBezTo>
                <a:cubicBezTo>
                  <a:pt x="341" y="103"/>
                  <a:pt x="339" y="101"/>
                  <a:pt x="336" y="100"/>
                </a:cubicBezTo>
                <a:cubicBezTo>
                  <a:pt x="333" y="98"/>
                  <a:pt x="330" y="97"/>
                  <a:pt x="327" y="95"/>
                </a:cubicBezTo>
                <a:cubicBezTo>
                  <a:pt x="325" y="94"/>
                  <a:pt x="320" y="93"/>
                  <a:pt x="319" y="92"/>
                </a:cubicBezTo>
                <a:cubicBezTo>
                  <a:pt x="317" y="92"/>
                  <a:pt x="316" y="91"/>
                  <a:pt x="314" y="90"/>
                </a:cubicBezTo>
                <a:cubicBezTo>
                  <a:pt x="312" y="90"/>
                  <a:pt x="311" y="89"/>
                  <a:pt x="309" y="89"/>
                </a:cubicBezTo>
                <a:cubicBezTo>
                  <a:pt x="308" y="88"/>
                  <a:pt x="306" y="88"/>
                  <a:pt x="305" y="87"/>
                </a:cubicBezTo>
                <a:cubicBezTo>
                  <a:pt x="303" y="87"/>
                  <a:pt x="302" y="86"/>
                  <a:pt x="300" y="86"/>
                </a:cubicBezTo>
                <a:cubicBezTo>
                  <a:pt x="298" y="85"/>
                  <a:pt x="295" y="84"/>
                  <a:pt x="292" y="84"/>
                </a:cubicBezTo>
                <a:cubicBezTo>
                  <a:pt x="290" y="83"/>
                  <a:pt x="287" y="83"/>
                  <a:pt x="285" y="82"/>
                </a:cubicBezTo>
                <a:cubicBezTo>
                  <a:pt x="281" y="81"/>
                  <a:pt x="276" y="80"/>
                  <a:pt x="272" y="79"/>
                </a:cubicBezTo>
                <a:cubicBezTo>
                  <a:pt x="271" y="79"/>
                  <a:pt x="269" y="79"/>
                  <a:pt x="269" y="79"/>
                </a:cubicBezTo>
                <a:cubicBezTo>
                  <a:pt x="268" y="78"/>
                  <a:pt x="268" y="78"/>
                  <a:pt x="267" y="78"/>
                </a:cubicBezTo>
                <a:cubicBezTo>
                  <a:pt x="267" y="77"/>
                  <a:pt x="265" y="76"/>
                  <a:pt x="264" y="76"/>
                </a:cubicBezTo>
                <a:cubicBezTo>
                  <a:pt x="267" y="76"/>
                  <a:pt x="269" y="77"/>
                  <a:pt x="271" y="77"/>
                </a:cubicBezTo>
                <a:close/>
                <a:moveTo>
                  <a:pt x="255" y="72"/>
                </a:moveTo>
                <a:cubicBezTo>
                  <a:pt x="255" y="72"/>
                  <a:pt x="255" y="72"/>
                  <a:pt x="255" y="72"/>
                </a:cubicBezTo>
                <a:cubicBezTo>
                  <a:pt x="254" y="72"/>
                  <a:pt x="253" y="72"/>
                  <a:pt x="253" y="71"/>
                </a:cubicBezTo>
                <a:cubicBezTo>
                  <a:pt x="254" y="71"/>
                  <a:pt x="254" y="71"/>
                  <a:pt x="255" y="72"/>
                </a:cubicBezTo>
                <a:close/>
                <a:moveTo>
                  <a:pt x="246" y="72"/>
                </a:moveTo>
                <a:cubicBezTo>
                  <a:pt x="241" y="73"/>
                  <a:pt x="239" y="73"/>
                  <a:pt x="235" y="72"/>
                </a:cubicBezTo>
                <a:cubicBezTo>
                  <a:pt x="239" y="72"/>
                  <a:pt x="243" y="72"/>
                  <a:pt x="246" y="72"/>
                </a:cubicBezTo>
                <a:close/>
                <a:moveTo>
                  <a:pt x="230" y="73"/>
                </a:moveTo>
                <a:cubicBezTo>
                  <a:pt x="229" y="73"/>
                  <a:pt x="229" y="73"/>
                  <a:pt x="228" y="73"/>
                </a:cubicBezTo>
                <a:cubicBezTo>
                  <a:pt x="228" y="73"/>
                  <a:pt x="228" y="73"/>
                  <a:pt x="228" y="73"/>
                </a:cubicBezTo>
                <a:cubicBezTo>
                  <a:pt x="229" y="73"/>
                  <a:pt x="229" y="73"/>
                  <a:pt x="230" y="73"/>
                </a:cubicBezTo>
                <a:close/>
                <a:moveTo>
                  <a:pt x="227" y="88"/>
                </a:moveTo>
                <a:cubicBezTo>
                  <a:pt x="226" y="88"/>
                  <a:pt x="226" y="88"/>
                  <a:pt x="226" y="88"/>
                </a:cubicBezTo>
                <a:lnTo>
                  <a:pt x="227" y="88"/>
                </a:lnTo>
                <a:close/>
                <a:moveTo>
                  <a:pt x="202" y="78"/>
                </a:moveTo>
                <a:cubicBezTo>
                  <a:pt x="202" y="78"/>
                  <a:pt x="202" y="78"/>
                  <a:pt x="202" y="78"/>
                </a:cubicBezTo>
                <a:cubicBezTo>
                  <a:pt x="204" y="78"/>
                  <a:pt x="206" y="77"/>
                  <a:pt x="209" y="76"/>
                </a:cubicBezTo>
                <a:cubicBezTo>
                  <a:pt x="211" y="76"/>
                  <a:pt x="213" y="76"/>
                  <a:pt x="216" y="75"/>
                </a:cubicBezTo>
                <a:cubicBezTo>
                  <a:pt x="215" y="75"/>
                  <a:pt x="214" y="76"/>
                  <a:pt x="213" y="76"/>
                </a:cubicBezTo>
                <a:cubicBezTo>
                  <a:pt x="209" y="79"/>
                  <a:pt x="208" y="78"/>
                  <a:pt x="206" y="78"/>
                </a:cubicBezTo>
                <a:cubicBezTo>
                  <a:pt x="205" y="78"/>
                  <a:pt x="204" y="78"/>
                  <a:pt x="203" y="79"/>
                </a:cubicBezTo>
                <a:cubicBezTo>
                  <a:pt x="198" y="81"/>
                  <a:pt x="202" y="78"/>
                  <a:pt x="202" y="78"/>
                </a:cubicBezTo>
                <a:close/>
                <a:moveTo>
                  <a:pt x="193" y="83"/>
                </a:moveTo>
                <a:cubicBezTo>
                  <a:pt x="194" y="82"/>
                  <a:pt x="194" y="82"/>
                  <a:pt x="194" y="82"/>
                </a:cubicBezTo>
                <a:cubicBezTo>
                  <a:pt x="194" y="82"/>
                  <a:pt x="195" y="82"/>
                  <a:pt x="195" y="82"/>
                </a:cubicBezTo>
                <a:cubicBezTo>
                  <a:pt x="197" y="81"/>
                  <a:pt x="197" y="81"/>
                  <a:pt x="197" y="82"/>
                </a:cubicBezTo>
                <a:cubicBezTo>
                  <a:pt x="197" y="82"/>
                  <a:pt x="196" y="82"/>
                  <a:pt x="196" y="82"/>
                </a:cubicBezTo>
                <a:cubicBezTo>
                  <a:pt x="195" y="83"/>
                  <a:pt x="193" y="83"/>
                  <a:pt x="193" y="83"/>
                </a:cubicBezTo>
                <a:close/>
                <a:moveTo>
                  <a:pt x="186" y="75"/>
                </a:moveTo>
                <a:cubicBezTo>
                  <a:pt x="186" y="75"/>
                  <a:pt x="186" y="75"/>
                  <a:pt x="186" y="75"/>
                </a:cubicBezTo>
                <a:cubicBezTo>
                  <a:pt x="185" y="76"/>
                  <a:pt x="183" y="76"/>
                  <a:pt x="183" y="76"/>
                </a:cubicBezTo>
                <a:cubicBezTo>
                  <a:pt x="182" y="76"/>
                  <a:pt x="182" y="76"/>
                  <a:pt x="182" y="76"/>
                </a:cubicBezTo>
                <a:cubicBezTo>
                  <a:pt x="183" y="76"/>
                  <a:pt x="185" y="75"/>
                  <a:pt x="186" y="75"/>
                </a:cubicBezTo>
                <a:close/>
                <a:moveTo>
                  <a:pt x="178" y="79"/>
                </a:moveTo>
                <a:cubicBezTo>
                  <a:pt x="178" y="79"/>
                  <a:pt x="178" y="79"/>
                  <a:pt x="179" y="79"/>
                </a:cubicBezTo>
                <a:cubicBezTo>
                  <a:pt x="177" y="79"/>
                  <a:pt x="176" y="80"/>
                  <a:pt x="174" y="80"/>
                </a:cubicBezTo>
                <a:cubicBezTo>
                  <a:pt x="175" y="80"/>
                  <a:pt x="176" y="79"/>
                  <a:pt x="178" y="79"/>
                </a:cubicBezTo>
                <a:close/>
                <a:moveTo>
                  <a:pt x="172" y="88"/>
                </a:moveTo>
                <a:cubicBezTo>
                  <a:pt x="173" y="88"/>
                  <a:pt x="173" y="88"/>
                  <a:pt x="173" y="87"/>
                </a:cubicBezTo>
                <a:cubicBezTo>
                  <a:pt x="172" y="88"/>
                  <a:pt x="171" y="88"/>
                  <a:pt x="171" y="89"/>
                </a:cubicBezTo>
                <a:cubicBezTo>
                  <a:pt x="171" y="88"/>
                  <a:pt x="172" y="88"/>
                  <a:pt x="172" y="88"/>
                </a:cubicBezTo>
                <a:close/>
                <a:moveTo>
                  <a:pt x="166" y="91"/>
                </a:moveTo>
                <a:cubicBezTo>
                  <a:pt x="167" y="91"/>
                  <a:pt x="167" y="91"/>
                  <a:pt x="168" y="90"/>
                </a:cubicBezTo>
                <a:cubicBezTo>
                  <a:pt x="168" y="90"/>
                  <a:pt x="168" y="90"/>
                  <a:pt x="168" y="90"/>
                </a:cubicBezTo>
                <a:cubicBezTo>
                  <a:pt x="169" y="90"/>
                  <a:pt x="170" y="90"/>
                  <a:pt x="170" y="90"/>
                </a:cubicBezTo>
                <a:cubicBezTo>
                  <a:pt x="175" y="87"/>
                  <a:pt x="172" y="90"/>
                  <a:pt x="171" y="91"/>
                </a:cubicBezTo>
                <a:cubicBezTo>
                  <a:pt x="171" y="91"/>
                  <a:pt x="171" y="91"/>
                  <a:pt x="171" y="91"/>
                </a:cubicBezTo>
                <a:cubicBezTo>
                  <a:pt x="171" y="91"/>
                  <a:pt x="170" y="91"/>
                  <a:pt x="170" y="91"/>
                </a:cubicBezTo>
                <a:cubicBezTo>
                  <a:pt x="168" y="92"/>
                  <a:pt x="167" y="93"/>
                  <a:pt x="165" y="94"/>
                </a:cubicBezTo>
                <a:cubicBezTo>
                  <a:pt x="163" y="95"/>
                  <a:pt x="161" y="96"/>
                  <a:pt x="159" y="97"/>
                </a:cubicBezTo>
                <a:cubicBezTo>
                  <a:pt x="160" y="95"/>
                  <a:pt x="162" y="94"/>
                  <a:pt x="163" y="93"/>
                </a:cubicBezTo>
                <a:cubicBezTo>
                  <a:pt x="164" y="92"/>
                  <a:pt x="165" y="91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ubicBezTo>
                  <a:pt x="166" y="91"/>
                  <a:pt x="166" y="91"/>
                  <a:pt x="166" y="91"/>
                </a:cubicBezTo>
                <a:close/>
                <a:moveTo>
                  <a:pt x="163" y="84"/>
                </a:moveTo>
                <a:cubicBezTo>
                  <a:pt x="164" y="84"/>
                  <a:pt x="165" y="83"/>
                  <a:pt x="166" y="83"/>
                </a:cubicBezTo>
                <a:cubicBezTo>
                  <a:pt x="166" y="83"/>
                  <a:pt x="166" y="83"/>
                  <a:pt x="166" y="83"/>
                </a:cubicBezTo>
                <a:cubicBezTo>
                  <a:pt x="165" y="84"/>
                  <a:pt x="165" y="85"/>
                  <a:pt x="166" y="85"/>
                </a:cubicBezTo>
                <a:cubicBezTo>
                  <a:pt x="165" y="85"/>
                  <a:pt x="164" y="86"/>
                  <a:pt x="164" y="86"/>
                </a:cubicBezTo>
                <a:cubicBezTo>
                  <a:pt x="164" y="86"/>
                  <a:pt x="163" y="86"/>
                  <a:pt x="163" y="86"/>
                </a:cubicBezTo>
                <a:cubicBezTo>
                  <a:pt x="163" y="86"/>
                  <a:pt x="163" y="85"/>
                  <a:pt x="163" y="85"/>
                </a:cubicBezTo>
                <a:cubicBezTo>
                  <a:pt x="164" y="85"/>
                  <a:pt x="162" y="85"/>
                  <a:pt x="163" y="84"/>
                </a:cubicBezTo>
                <a:close/>
                <a:moveTo>
                  <a:pt x="155" y="88"/>
                </a:moveTo>
                <a:cubicBezTo>
                  <a:pt x="157" y="87"/>
                  <a:pt x="160" y="86"/>
                  <a:pt x="162" y="85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1" y="86"/>
                  <a:pt x="161" y="86"/>
                  <a:pt x="161" y="87"/>
                </a:cubicBezTo>
                <a:cubicBezTo>
                  <a:pt x="160" y="87"/>
                  <a:pt x="158" y="88"/>
                  <a:pt x="157" y="89"/>
                </a:cubicBezTo>
                <a:cubicBezTo>
                  <a:pt x="155" y="90"/>
                  <a:pt x="154" y="91"/>
                  <a:pt x="152" y="92"/>
                </a:cubicBezTo>
                <a:cubicBezTo>
                  <a:pt x="150" y="93"/>
                  <a:pt x="148" y="94"/>
                  <a:pt x="146" y="96"/>
                </a:cubicBezTo>
                <a:cubicBezTo>
                  <a:pt x="144" y="97"/>
                  <a:pt x="141" y="98"/>
                  <a:pt x="139" y="100"/>
                </a:cubicBezTo>
                <a:cubicBezTo>
                  <a:pt x="139" y="100"/>
                  <a:pt x="138" y="100"/>
                  <a:pt x="137" y="101"/>
                </a:cubicBezTo>
                <a:cubicBezTo>
                  <a:pt x="136" y="102"/>
                  <a:pt x="136" y="102"/>
                  <a:pt x="136" y="102"/>
                </a:cubicBezTo>
                <a:cubicBezTo>
                  <a:pt x="135" y="103"/>
                  <a:pt x="135" y="103"/>
                  <a:pt x="134" y="103"/>
                </a:cubicBezTo>
                <a:cubicBezTo>
                  <a:pt x="134" y="103"/>
                  <a:pt x="133" y="103"/>
                  <a:pt x="133" y="103"/>
                </a:cubicBezTo>
                <a:cubicBezTo>
                  <a:pt x="140" y="98"/>
                  <a:pt x="148" y="92"/>
                  <a:pt x="155" y="88"/>
                </a:cubicBezTo>
                <a:close/>
                <a:moveTo>
                  <a:pt x="146" y="123"/>
                </a:moveTo>
                <a:cubicBezTo>
                  <a:pt x="145" y="123"/>
                  <a:pt x="144" y="124"/>
                  <a:pt x="143" y="125"/>
                </a:cubicBezTo>
                <a:cubicBezTo>
                  <a:pt x="144" y="124"/>
                  <a:pt x="144" y="124"/>
                  <a:pt x="145" y="123"/>
                </a:cubicBezTo>
                <a:cubicBezTo>
                  <a:pt x="145" y="122"/>
                  <a:pt x="146" y="122"/>
                  <a:pt x="146" y="122"/>
                </a:cubicBezTo>
                <a:cubicBezTo>
                  <a:pt x="146" y="123"/>
                  <a:pt x="146" y="123"/>
                  <a:pt x="146" y="123"/>
                </a:cubicBezTo>
                <a:close/>
                <a:moveTo>
                  <a:pt x="112" y="159"/>
                </a:moveTo>
                <a:cubicBezTo>
                  <a:pt x="112" y="159"/>
                  <a:pt x="111" y="160"/>
                  <a:pt x="111" y="160"/>
                </a:cubicBezTo>
                <a:cubicBezTo>
                  <a:pt x="111" y="161"/>
                  <a:pt x="111" y="161"/>
                  <a:pt x="111" y="161"/>
                </a:cubicBezTo>
                <a:cubicBezTo>
                  <a:pt x="111" y="160"/>
                  <a:pt x="111" y="160"/>
                  <a:pt x="111" y="160"/>
                </a:cubicBezTo>
                <a:cubicBezTo>
                  <a:pt x="111" y="160"/>
                  <a:pt x="111" y="159"/>
                  <a:pt x="112" y="159"/>
                </a:cubicBezTo>
                <a:close/>
                <a:moveTo>
                  <a:pt x="87" y="152"/>
                </a:moveTo>
                <a:cubicBezTo>
                  <a:pt x="87" y="153"/>
                  <a:pt x="87" y="154"/>
                  <a:pt x="86" y="153"/>
                </a:cubicBezTo>
                <a:lnTo>
                  <a:pt x="87" y="152"/>
                </a:lnTo>
                <a:close/>
                <a:moveTo>
                  <a:pt x="87" y="218"/>
                </a:moveTo>
                <a:cubicBezTo>
                  <a:pt x="87" y="217"/>
                  <a:pt x="87" y="217"/>
                  <a:pt x="87" y="217"/>
                </a:cubicBezTo>
                <a:cubicBezTo>
                  <a:pt x="87" y="218"/>
                  <a:pt x="87" y="218"/>
                  <a:pt x="87" y="218"/>
                </a:cubicBezTo>
                <a:cubicBezTo>
                  <a:pt x="87" y="218"/>
                  <a:pt x="87" y="219"/>
                  <a:pt x="86" y="219"/>
                </a:cubicBezTo>
                <a:cubicBezTo>
                  <a:pt x="86" y="219"/>
                  <a:pt x="86" y="218"/>
                  <a:pt x="87" y="218"/>
                </a:cubicBezTo>
                <a:close/>
                <a:moveTo>
                  <a:pt x="83" y="159"/>
                </a:moveTo>
                <a:cubicBezTo>
                  <a:pt x="82" y="160"/>
                  <a:pt x="82" y="162"/>
                  <a:pt x="81" y="164"/>
                </a:cubicBezTo>
                <a:cubicBezTo>
                  <a:pt x="80" y="166"/>
                  <a:pt x="80" y="168"/>
                  <a:pt x="79" y="169"/>
                </a:cubicBezTo>
                <a:cubicBezTo>
                  <a:pt x="79" y="169"/>
                  <a:pt x="79" y="169"/>
                  <a:pt x="79" y="169"/>
                </a:cubicBezTo>
                <a:cubicBezTo>
                  <a:pt x="78" y="170"/>
                  <a:pt x="78" y="170"/>
                  <a:pt x="77" y="169"/>
                </a:cubicBezTo>
                <a:cubicBezTo>
                  <a:pt x="79" y="166"/>
                  <a:pt x="81" y="162"/>
                  <a:pt x="83" y="159"/>
                </a:cubicBezTo>
                <a:close/>
                <a:moveTo>
                  <a:pt x="75" y="209"/>
                </a:moveTo>
                <a:cubicBezTo>
                  <a:pt x="75" y="200"/>
                  <a:pt x="77" y="192"/>
                  <a:pt x="78" y="183"/>
                </a:cubicBezTo>
                <a:cubicBezTo>
                  <a:pt x="79" y="183"/>
                  <a:pt x="79" y="182"/>
                  <a:pt x="80" y="180"/>
                </a:cubicBezTo>
                <a:cubicBezTo>
                  <a:pt x="80" y="181"/>
                  <a:pt x="80" y="182"/>
                  <a:pt x="80" y="183"/>
                </a:cubicBezTo>
                <a:cubicBezTo>
                  <a:pt x="77" y="193"/>
                  <a:pt x="76" y="203"/>
                  <a:pt x="76" y="212"/>
                </a:cubicBezTo>
                <a:cubicBezTo>
                  <a:pt x="76" y="213"/>
                  <a:pt x="76" y="214"/>
                  <a:pt x="76" y="215"/>
                </a:cubicBezTo>
                <a:cubicBezTo>
                  <a:pt x="76" y="217"/>
                  <a:pt x="75" y="219"/>
                  <a:pt x="75" y="221"/>
                </a:cubicBezTo>
                <a:cubicBezTo>
                  <a:pt x="75" y="218"/>
                  <a:pt x="75" y="213"/>
                  <a:pt x="75" y="209"/>
                </a:cubicBezTo>
                <a:close/>
                <a:moveTo>
                  <a:pt x="75" y="237"/>
                </a:moveTo>
                <a:cubicBezTo>
                  <a:pt x="76" y="237"/>
                  <a:pt x="77" y="238"/>
                  <a:pt x="76" y="235"/>
                </a:cubicBezTo>
                <a:cubicBezTo>
                  <a:pt x="76" y="234"/>
                  <a:pt x="76" y="233"/>
                  <a:pt x="76" y="232"/>
                </a:cubicBezTo>
                <a:cubicBezTo>
                  <a:pt x="76" y="230"/>
                  <a:pt x="76" y="229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7" y="230"/>
                  <a:pt x="77" y="231"/>
                  <a:pt x="78" y="231"/>
                </a:cubicBezTo>
                <a:cubicBezTo>
                  <a:pt x="77" y="231"/>
                  <a:pt x="77" y="233"/>
                  <a:pt x="78" y="236"/>
                </a:cubicBezTo>
                <a:cubicBezTo>
                  <a:pt x="78" y="237"/>
                  <a:pt x="78" y="239"/>
                  <a:pt x="78" y="240"/>
                </a:cubicBezTo>
                <a:cubicBezTo>
                  <a:pt x="79" y="242"/>
                  <a:pt x="79" y="243"/>
                  <a:pt x="80" y="245"/>
                </a:cubicBezTo>
                <a:cubicBezTo>
                  <a:pt x="80" y="247"/>
                  <a:pt x="81" y="250"/>
                  <a:pt x="82" y="252"/>
                </a:cubicBezTo>
                <a:cubicBezTo>
                  <a:pt x="83" y="254"/>
                  <a:pt x="83" y="258"/>
                  <a:pt x="84" y="257"/>
                </a:cubicBezTo>
                <a:cubicBezTo>
                  <a:pt x="85" y="257"/>
                  <a:pt x="85" y="254"/>
                  <a:pt x="85" y="252"/>
                </a:cubicBezTo>
                <a:cubicBezTo>
                  <a:pt x="85" y="247"/>
                  <a:pt x="84" y="241"/>
                  <a:pt x="85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6" y="232"/>
                  <a:pt x="87" y="228"/>
                  <a:pt x="87" y="223"/>
                </a:cubicBezTo>
                <a:cubicBezTo>
                  <a:pt x="87" y="222"/>
                  <a:pt x="87" y="221"/>
                  <a:pt x="87" y="221"/>
                </a:cubicBezTo>
                <a:cubicBezTo>
                  <a:pt x="87" y="220"/>
                  <a:pt x="87" y="220"/>
                  <a:pt x="88" y="220"/>
                </a:cubicBezTo>
                <a:cubicBezTo>
                  <a:pt x="88" y="220"/>
                  <a:pt x="88" y="221"/>
                  <a:pt x="88" y="221"/>
                </a:cubicBezTo>
                <a:cubicBezTo>
                  <a:pt x="88" y="218"/>
                  <a:pt x="89" y="215"/>
                  <a:pt x="90" y="212"/>
                </a:cubicBezTo>
                <a:cubicBezTo>
                  <a:pt x="90" y="212"/>
                  <a:pt x="90" y="212"/>
                  <a:pt x="90" y="211"/>
                </a:cubicBezTo>
                <a:cubicBezTo>
                  <a:pt x="90" y="210"/>
                  <a:pt x="90" y="208"/>
                  <a:pt x="90" y="206"/>
                </a:cubicBezTo>
                <a:cubicBezTo>
                  <a:pt x="90" y="205"/>
                  <a:pt x="90" y="204"/>
                  <a:pt x="91" y="204"/>
                </a:cubicBezTo>
                <a:cubicBezTo>
                  <a:pt x="91" y="204"/>
                  <a:pt x="91" y="205"/>
                  <a:pt x="91" y="205"/>
                </a:cubicBezTo>
                <a:cubicBezTo>
                  <a:pt x="91" y="206"/>
                  <a:pt x="90" y="208"/>
                  <a:pt x="91" y="208"/>
                </a:cubicBezTo>
                <a:cubicBezTo>
                  <a:pt x="92" y="204"/>
                  <a:pt x="93" y="198"/>
                  <a:pt x="95" y="194"/>
                </a:cubicBezTo>
                <a:cubicBezTo>
                  <a:pt x="96" y="192"/>
                  <a:pt x="97" y="190"/>
                  <a:pt x="98" y="187"/>
                </a:cubicBezTo>
                <a:cubicBezTo>
                  <a:pt x="98" y="186"/>
                  <a:pt x="98" y="185"/>
                  <a:pt x="99" y="184"/>
                </a:cubicBezTo>
                <a:cubicBezTo>
                  <a:pt x="99" y="183"/>
                  <a:pt x="100" y="182"/>
                  <a:pt x="100" y="181"/>
                </a:cubicBezTo>
                <a:cubicBezTo>
                  <a:pt x="101" y="181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1" y="179"/>
                  <a:pt x="101" y="179"/>
                  <a:pt x="101" y="179"/>
                </a:cubicBezTo>
                <a:cubicBezTo>
                  <a:pt x="101" y="178"/>
                  <a:pt x="101" y="178"/>
                  <a:pt x="101" y="177"/>
                </a:cubicBezTo>
                <a:cubicBezTo>
                  <a:pt x="102" y="178"/>
                  <a:pt x="102" y="177"/>
                  <a:pt x="103" y="176"/>
                </a:cubicBezTo>
                <a:cubicBezTo>
                  <a:pt x="103" y="175"/>
                  <a:pt x="104" y="173"/>
                  <a:pt x="105" y="173"/>
                </a:cubicBezTo>
                <a:cubicBezTo>
                  <a:pt x="105" y="172"/>
                  <a:pt x="105" y="171"/>
                  <a:pt x="106" y="170"/>
                </a:cubicBezTo>
                <a:cubicBezTo>
                  <a:pt x="107" y="168"/>
                  <a:pt x="109" y="166"/>
                  <a:pt x="110" y="162"/>
                </a:cubicBezTo>
                <a:cubicBezTo>
                  <a:pt x="111" y="162"/>
                  <a:pt x="111" y="161"/>
                  <a:pt x="111" y="161"/>
                </a:cubicBezTo>
                <a:cubicBezTo>
                  <a:pt x="111" y="162"/>
                  <a:pt x="112" y="161"/>
                  <a:pt x="112" y="160"/>
                </a:cubicBezTo>
                <a:cubicBezTo>
                  <a:pt x="113" y="159"/>
                  <a:pt x="113" y="158"/>
                  <a:pt x="114" y="157"/>
                </a:cubicBezTo>
                <a:cubicBezTo>
                  <a:pt x="115" y="156"/>
                  <a:pt x="116" y="154"/>
                  <a:pt x="117" y="153"/>
                </a:cubicBezTo>
                <a:cubicBezTo>
                  <a:pt x="118" y="151"/>
                  <a:pt x="119" y="150"/>
                  <a:pt x="120" y="149"/>
                </a:cubicBezTo>
                <a:cubicBezTo>
                  <a:pt x="121" y="147"/>
                  <a:pt x="122" y="146"/>
                  <a:pt x="123" y="145"/>
                </a:cubicBezTo>
                <a:cubicBezTo>
                  <a:pt x="125" y="143"/>
                  <a:pt x="126" y="142"/>
                  <a:pt x="127" y="140"/>
                </a:cubicBezTo>
                <a:cubicBezTo>
                  <a:pt x="127" y="139"/>
                  <a:pt x="128" y="138"/>
                  <a:pt x="128" y="138"/>
                </a:cubicBezTo>
                <a:cubicBezTo>
                  <a:pt x="129" y="140"/>
                  <a:pt x="131" y="136"/>
                  <a:pt x="132" y="135"/>
                </a:cubicBezTo>
                <a:cubicBezTo>
                  <a:pt x="134" y="133"/>
                  <a:pt x="136" y="131"/>
                  <a:pt x="139" y="129"/>
                </a:cubicBezTo>
                <a:cubicBezTo>
                  <a:pt x="139" y="128"/>
                  <a:pt x="140" y="128"/>
                  <a:pt x="141" y="127"/>
                </a:cubicBezTo>
                <a:cubicBezTo>
                  <a:pt x="139" y="128"/>
                  <a:pt x="138" y="130"/>
                  <a:pt x="137" y="131"/>
                </a:cubicBezTo>
                <a:cubicBezTo>
                  <a:pt x="135" y="133"/>
                  <a:pt x="134" y="135"/>
                  <a:pt x="133" y="137"/>
                </a:cubicBezTo>
                <a:cubicBezTo>
                  <a:pt x="137" y="132"/>
                  <a:pt x="140" y="130"/>
                  <a:pt x="144" y="126"/>
                </a:cubicBezTo>
                <a:cubicBezTo>
                  <a:pt x="147" y="124"/>
                  <a:pt x="148" y="122"/>
                  <a:pt x="150" y="120"/>
                </a:cubicBezTo>
                <a:cubicBezTo>
                  <a:pt x="150" y="120"/>
                  <a:pt x="151" y="119"/>
                  <a:pt x="151" y="119"/>
                </a:cubicBezTo>
                <a:cubicBezTo>
                  <a:pt x="151" y="120"/>
                  <a:pt x="150" y="121"/>
                  <a:pt x="149" y="122"/>
                </a:cubicBezTo>
                <a:cubicBezTo>
                  <a:pt x="150" y="122"/>
                  <a:pt x="150" y="122"/>
                  <a:pt x="151" y="121"/>
                </a:cubicBezTo>
                <a:cubicBezTo>
                  <a:pt x="153" y="120"/>
                  <a:pt x="154" y="118"/>
                  <a:pt x="156" y="117"/>
                </a:cubicBezTo>
                <a:cubicBezTo>
                  <a:pt x="158" y="116"/>
                  <a:pt x="159" y="115"/>
                  <a:pt x="161" y="114"/>
                </a:cubicBezTo>
                <a:cubicBezTo>
                  <a:pt x="162" y="113"/>
                  <a:pt x="165" y="110"/>
                  <a:pt x="166" y="111"/>
                </a:cubicBezTo>
                <a:cubicBezTo>
                  <a:pt x="166" y="111"/>
                  <a:pt x="167" y="111"/>
                  <a:pt x="167" y="111"/>
                </a:cubicBezTo>
                <a:cubicBezTo>
                  <a:pt x="167" y="109"/>
                  <a:pt x="169" y="108"/>
                  <a:pt x="171" y="107"/>
                </a:cubicBezTo>
                <a:cubicBezTo>
                  <a:pt x="172" y="106"/>
                  <a:pt x="172" y="106"/>
                  <a:pt x="172" y="106"/>
                </a:cubicBezTo>
                <a:cubicBezTo>
                  <a:pt x="172" y="105"/>
                  <a:pt x="173" y="105"/>
                  <a:pt x="173" y="105"/>
                </a:cubicBezTo>
                <a:cubicBezTo>
                  <a:pt x="174" y="105"/>
                  <a:pt x="175" y="104"/>
                  <a:pt x="176" y="104"/>
                </a:cubicBezTo>
                <a:cubicBezTo>
                  <a:pt x="177" y="103"/>
                  <a:pt x="178" y="103"/>
                  <a:pt x="179" y="103"/>
                </a:cubicBezTo>
                <a:cubicBezTo>
                  <a:pt x="181" y="102"/>
                  <a:pt x="182" y="101"/>
                  <a:pt x="184" y="99"/>
                </a:cubicBezTo>
                <a:cubicBezTo>
                  <a:pt x="185" y="99"/>
                  <a:pt x="185" y="99"/>
                  <a:pt x="186" y="99"/>
                </a:cubicBezTo>
                <a:cubicBezTo>
                  <a:pt x="188" y="99"/>
                  <a:pt x="191" y="97"/>
                  <a:pt x="193" y="96"/>
                </a:cubicBezTo>
                <a:cubicBezTo>
                  <a:pt x="195" y="96"/>
                  <a:pt x="197" y="94"/>
                  <a:pt x="199" y="94"/>
                </a:cubicBezTo>
                <a:cubicBezTo>
                  <a:pt x="202" y="93"/>
                  <a:pt x="203" y="94"/>
                  <a:pt x="207" y="91"/>
                </a:cubicBezTo>
                <a:cubicBezTo>
                  <a:pt x="207" y="92"/>
                  <a:pt x="208" y="91"/>
                  <a:pt x="209" y="91"/>
                </a:cubicBezTo>
                <a:cubicBezTo>
                  <a:pt x="213" y="90"/>
                  <a:pt x="218" y="89"/>
                  <a:pt x="223" y="88"/>
                </a:cubicBezTo>
                <a:cubicBezTo>
                  <a:pt x="223" y="89"/>
                  <a:pt x="222" y="89"/>
                  <a:pt x="222" y="89"/>
                </a:cubicBezTo>
                <a:cubicBezTo>
                  <a:pt x="220" y="90"/>
                  <a:pt x="218" y="90"/>
                  <a:pt x="216" y="91"/>
                </a:cubicBezTo>
                <a:cubicBezTo>
                  <a:pt x="215" y="91"/>
                  <a:pt x="214" y="91"/>
                  <a:pt x="213" y="92"/>
                </a:cubicBezTo>
                <a:cubicBezTo>
                  <a:pt x="213" y="92"/>
                  <a:pt x="213" y="93"/>
                  <a:pt x="214" y="92"/>
                </a:cubicBezTo>
                <a:cubicBezTo>
                  <a:pt x="216" y="92"/>
                  <a:pt x="220" y="91"/>
                  <a:pt x="223" y="90"/>
                </a:cubicBezTo>
                <a:cubicBezTo>
                  <a:pt x="223" y="90"/>
                  <a:pt x="223" y="90"/>
                  <a:pt x="223" y="90"/>
                </a:cubicBezTo>
                <a:cubicBezTo>
                  <a:pt x="224" y="90"/>
                  <a:pt x="225" y="90"/>
                  <a:pt x="226" y="89"/>
                </a:cubicBezTo>
                <a:cubicBezTo>
                  <a:pt x="226" y="90"/>
                  <a:pt x="226" y="90"/>
                  <a:pt x="228" y="90"/>
                </a:cubicBezTo>
                <a:cubicBezTo>
                  <a:pt x="230" y="89"/>
                  <a:pt x="231" y="89"/>
                  <a:pt x="233" y="89"/>
                </a:cubicBezTo>
                <a:cubicBezTo>
                  <a:pt x="235" y="89"/>
                  <a:pt x="237" y="89"/>
                  <a:pt x="238" y="89"/>
                </a:cubicBezTo>
                <a:cubicBezTo>
                  <a:pt x="240" y="89"/>
                  <a:pt x="242" y="89"/>
                  <a:pt x="243" y="88"/>
                </a:cubicBezTo>
                <a:cubicBezTo>
                  <a:pt x="242" y="88"/>
                  <a:pt x="242" y="87"/>
                  <a:pt x="240" y="87"/>
                </a:cubicBezTo>
                <a:cubicBezTo>
                  <a:pt x="237" y="88"/>
                  <a:pt x="234" y="88"/>
                  <a:pt x="231" y="88"/>
                </a:cubicBezTo>
                <a:cubicBezTo>
                  <a:pt x="231" y="88"/>
                  <a:pt x="232" y="88"/>
                  <a:pt x="233" y="87"/>
                </a:cubicBezTo>
                <a:cubicBezTo>
                  <a:pt x="233" y="87"/>
                  <a:pt x="234" y="87"/>
                  <a:pt x="235" y="86"/>
                </a:cubicBezTo>
                <a:cubicBezTo>
                  <a:pt x="235" y="86"/>
                  <a:pt x="236" y="87"/>
                  <a:pt x="236" y="87"/>
                </a:cubicBezTo>
                <a:cubicBezTo>
                  <a:pt x="238" y="86"/>
                  <a:pt x="239" y="86"/>
                  <a:pt x="240" y="86"/>
                </a:cubicBezTo>
                <a:cubicBezTo>
                  <a:pt x="241" y="86"/>
                  <a:pt x="243" y="87"/>
                  <a:pt x="245" y="86"/>
                </a:cubicBezTo>
                <a:cubicBezTo>
                  <a:pt x="245" y="86"/>
                  <a:pt x="246" y="86"/>
                  <a:pt x="247" y="86"/>
                </a:cubicBezTo>
                <a:cubicBezTo>
                  <a:pt x="246" y="86"/>
                  <a:pt x="245" y="87"/>
                  <a:pt x="246" y="87"/>
                </a:cubicBezTo>
                <a:cubicBezTo>
                  <a:pt x="246" y="87"/>
                  <a:pt x="248" y="87"/>
                  <a:pt x="248" y="87"/>
                </a:cubicBezTo>
                <a:cubicBezTo>
                  <a:pt x="249" y="87"/>
                  <a:pt x="250" y="86"/>
                  <a:pt x="250" y="86"/>
                </a:cubicBezTo>
                <a:cubicBezTo>
                  <a:pt x="252" y="86"/>
                  <a:pt x="255" y="86"/>
                  <a:pt x="257" y="87"/>
                </a:cubicBezTo>
                <a:cubicBezTo>
                  <a:pt x="260" y="87"/>
                  <a:pt x="263" y="87"/>
                  <a:pt x="266" y="86"/>
                </a:cubicBezTo>
                <a:cubicBezTo>
                  <a:pt x="267" y="86"/>
                  <a:pt x="267" y="86"/>
                  <a:pt x="267" y="87"/>
                </a:cubicBezTo>
                <a:cubicBezTo>
                  <a:pt x="265" y="87"/>
                  <a:pt x="267" y="87"/>
                  <a:pt x="268" y="87"/>
                </a:cubicBezTo>
                <a:cubicBezTo>
                  <a:pt x="283" y="89"/>
                  <a:pt x="296" y="93"/>
                  <a:pt x="311" y="98"/>
                </a:cubicBezTo>
                <a:cubicBezTo>
                  <a:pt x="312" y="98"/>
                  <a:pt x="312" y="98"/>
                  <a:pt x="312" y="99"/>
                </a:cubicBezTo>
                <a:cubicBezTo>
                  <a:pt x="314" y="99"/>
                  <a:pt x="315" y="100"/>
                  <a:pt x="317" y="101"/>
                </a:cubicBezTo>
                <a:cubicBezTo>
                  <a:pt x="319" y="102"/>
                  <a:pt x="320" y="102"/>
                  <a:pt x="322" y="103"/>
                </a:cubicBezTo>
                <a:cubicBezTo>
                  <a:pt x="323" y="104"/>
                  <a:pt x="325" y="104"/>
                  <a:pt x="326" y="104"/>
                </a:cubicBezTo>
                <a:cubicBezTo>
                  <a:pt x="326" y="104"/>
                  <a:pt x="327" y="104"/>
                  <a:pt x="328" y="105"/>
                </a:cubicBezTo>
                <a:cubicBezTo>
                  <a:pt x="328" y="105"/>
                  <a:pt x="328" y="105"/>
                  <a:pt x="327" y="105"/>
                </a:cubicBezTo>
                <a:cubicBezTo>
                  <a:pt x="324" y="105"/>
                  <a:pt x="326" y="105"/>
                  <a:pt x="327" y="106"/>
                </a:cubicBezTo>
                <a:cubicBezTo>
                  <a:pt x="328" y="107"/>
                  <a:pt x="328" y="107"/>
                  <a:pt x="329" y="107"/>
                </a:cubicBezTo>
                <a:cubicBezTo>
                  <a:pt x="327" y="107"/>
                  <a:pt x="326" y="106"/>
                  <a:pt x="324" y="106"/>
                </a:cubicBezTo>
                <a:cubicBezTo>
                  <a:pt x="322" y="104"/>
                  <a:pt x="315" y="104"/>
                  <a:pt x="311" y="102"/>
                </a:cubicBezTo>
                <a:cubicBezTo>
                  <a:pt x="310" y="102"/>
                  <a:pt x="307" y="102"/>
                  <a:pt x="305" y="102"/>
                </a:cubicBezTo>
                <a:cubicBezTo>
                  <a:pt x="305" y="102"/>
                  <a:pt x="304" y="102"/>
                  <a:pt x="304" y="102"/>
                </a:cubicBezTo>
                <a:cubicBezTo>
                  <a:pt x="304" y="102"/>
                  <a:pt x="304" y="102"/>
                  <a:pt x="304" y="102"/>
                </a:cubicBezTo>
                <a:cubicBezTo>
                  <a:pt x="303" y="102"/>
                  <a:pt x="301" y="102"/>
                  <a:pt x="300" y="101"/>
                </a:cubicBezTo>
                <a:cubicBezTo>
                  <a:pt x="300" y="101"/>
                  <a:pt x="301" y="101"/>
                  <a:pt x="301" y="100"/>
                </a:cubicBezTo>
                <a:cubicBezTo>
                  <a:pt x="301" y="100"/>
                  <a:pt x="302" y="100"/>
                  <a:pt x="303" y="101"/>
                </a:cubicBezTo>
                <a:cubicBezTo>
                  <a:pt x="305" y="102"/>
                  <a:pt x="307" y="102"/>
                  <a:pt x="309" y="102"/>
                </a:cubicBezTo>
                <a:cubicBezTo>
                  <a:pt x="308" y="101"/>
                  <a:pt x="307" y="101"/>
                  <a:pt x="306" y="101"/>
                </a:cubicBezTo>
                <a:cubicBezTo>
                  <a:pt x="300" y="98"/>
                  <a:pt x="294" y="96"/>
                  <a:pt x="286" y="95"/>
                </a:cubicBezTo>
                <a:cubicBezTo>
                  <a:pt x="285" y="95"/>
                  <a:pt x="284" y="95"/>
                  <a:pt x="284" y="94"/>
                </a:cubicBezTo>
                <a:cubicBezTo>
                  <a:pt x="284" y="93"/>
                  <a:pt x="282" y="93"/>
                  <a:pt x="279" y="93"/>
                </a:cubicBezTo>
                <a:cubicBezTo>
                  <a:pt x="276" y="93"/>
                  <a:pt x="273" y="93"/>
                  <a:pt x="272" y="92"/>
                </a:cubicBezTo>
                <a:cubicBezTo>
                  <a:pt x="271" y="91"/>
                  <a:pt x="266" y="92"/>
                  <a:pt x="264" y="91"/>
                </a:cubicBezTo>
                <a:cubicBezTo>
                  <a:pt x="263" y="91"/>
                  <a:pt x="259" y="92"/>
                  <a:pt x="259" y="91"/>
                </a:cubicBezTo>
                <a:cubicBezTo>
                  <a:pt x="260" y="90"/>
                  <a:pt x="258" y="90"/>
                  <a:pt x="258" y="90"/>
                </a:cubicBezTo>
                <a:cubicBezTo>
                  <a:pt x="251" y="90"/>
                  <a:pt x="246" y="89"/>
                  <a:pt x="239" y="91"/>
                </a:cubicBezTo>
                <a:cubicBezTo>
                  <a:pt x="238" y="91"/>
                  <a:pt x="238" y="91"/>
                  <a:pt x="238" y="91"/>
                </a:cubicBezTo>
                <a:cubicBezTo>
                  <a:pt x="236" y="90"/>
                  <a:pt x="233" y="90"/>
                  <a:pt x="229" y="91"/>
                </a:cubicBezTo>
                <a:cubicBezTo>
                  <a:pt x="226" y="91"/>
                  <a:pt x="223" y="92"/>
                  <a:pt x="219" y="93"/>
                </a:cubicBezTo>
                <a:cubicBezTo>
                  <a:pt x="218" y="93"/>
                  <a:pt x="217" y="94"/>
                  <a:pt x="217" y="94"/>
                </a:cubicBezTo>
                <a:cubicBezTo>
                  <a:pt x="216" y="93"/>
                  <a:pt x="219" y="93"/>
                  <a:pt x="219" y="93"/>
                </a:cubicBezTo>
                <a:cubicBezTo>
                  <a:pt x="217" y="93"/>
                  <a:pt x="214" y="93"/>
                  <a:pt x="211" y="94"/>
                </a:cubicBezTo>
                <a:cubicBezTo>
                  <a:pt x="210" y="95"/>
                  <a:pt x="209" y="95"/>
                  <a:pt x="207" y="95"/>
                </a:cubicBezTo>
                <a:cubicBezTo>
                  <a:pt x="206" y="96"/>
                  <a:pt x="205" y="96"/>
                  <a:pt x="204" y="96"/>
                </a:cubicBezTo>
                <a:cubicBezTo>
                  <a:pt x="202" y="97"/>
                  <a:pt x="200" y="97"/>
                  <a:pt x="198" y="99"/>
                </a:cubicBezTo>
                <a:cubicBezTo>
                  <a:pt x="197" y="98"/>
                  <a:pt x="194" y="101"/>
                  <a:pt x="193" y="101"/>
                </a:cubicBezTo>
                <a:cubicBezTo>
                  <a:pt x="193" y="100"/>
                  <a:pt x="193" y="99"/>
                  <a:pt x="189" y="101"/>
                </a:cubicBezTo>
                <a:cubicBezTo>
                  <a:pt x="186" y="102"/>
                  <a:pt x="184" y="103"/>
                  <a:pt x="182" y="104"/>
                </a:cubicBezTo>
                <a:cubicBezTo>
                  <a:pt x="180" y="105"/>
                  <a:pt x="178" y="106"/>
                  <a:pt x="176" y="107"/>
                </a:cubicBezTo>
                <a:cubicBezTo>
                  <a:pt x="174" y="109"/>
                  <a:pt x="171" y="109"/>
                  <a:pt x="169" y="112"/>
                </a:cubicBezTo>
                <a:cubicBezTo>
                  <a:pt x="168" y="113"/>
                  <a:pt x="167" y="114"/>
                  <a:pt x="166" y="114"/>
                </a:cubicBezTo>
                <a:cubicBezTo>
                  <a:pt x="165" y="114"/>
                  <a:pt x="167" y="112"/>
                  <a:pt x="166" y="112"/>
                </a:cubicBezTo>
                <a:cubicBezTo>
                  <a:pt x="164" y="114"/>
                  <a:pt x="163" y="115"/>
                  <a:pt x="162" y="116"/>
                </a:cubicBezTo>
                <a:cubicBezTo>
                  <a:pt x="161" y="117"/>
                  <a:pt x="161" y="117"/>
                  <a:pt x="160" y="117"/>
                </a:cubicBezTo>
                <a:cubicBezTo>
                  <a:pt x="157" y="118"/>
                  <a:pt x="155" y="120"/>
                  <a:pt x="152" y="123"/>
                </a:cubicBezTo>
                <a:cubicBezTo>
                  <a:pt x="151" y="123"/>
                  <a:pt x="150" y="124"/>
                  <a:pt x="149" y="125"/>
                </a:cubicBezTo>
                <a:cubicBezTo>
                  <a:pt x="148" y="126"/>
                  <a:pt x="147" y="127"/>
                  <a:pt x="147" y="127"/>
                </a:cubicBezTo>
                <a:cubicBezTo>
                  <a:pt x="146" y="128"/>
                  <a:pt x="145" y="129"/>
                  <a:pt x="144" y="131"/>
                </a:cubicBezTo>
                <a:cubicBezTo>
                  <a:pt x="144" y="129"/>
                  <a:pt x="146" y="128"/>
                  <a:pt x="147" y="126"/>
                </a:cubicBezTo>
                <a:cubicBezTo>
                  <a:pt x="146" y="127"/>
                  <a:pt x="146" y="127"/>
                  <a:pt x="145" y="128"/>
                </a:cubicBezTo>
                <a:cubicBezTo>
                  <a:pt x="144" y="128"/>
                  <a:pt x="143" y="129"/>
                  <a:pt x="142" y="130"/>
                </a:cubicBezTo>
                <a:cubicBezTo>
                  <a:pt x="142" y="131"/>
                  <a:pt x="141" y="132"/>
                  <a:pt x="141" y="132"/>
                </a:cubicBezTo>
                <a:cubicBezTo>
                  <a:pt x="141" y="132"/>
                  <a:pt x="141" y="131"/>
                  <a:pt x="140" y="132"/>
                </a:cubicBezTo>
                <a:cubicBezTo>
                  <a:pt x="140" y="132"/>
                  <a:pt x="139" y="133"/>
                  <a:pt x="138" y="133"/>
                </a:cubicBezTo>
                <a:cubicBezTo>
                  <a:pt x="138" y="133"/>
                  <a:pt x="136" y="136"/>
                  <a:pt x="135" y="137"/>
                </a:cubicBezTo>
                <a:cubicBezTo>
                  <a:pt x="135" y="137"/>
                  <a:pt x="134" y="139"/>
                  <a:pt x="133" y="138"/>
                </a:cubicBezTo>
                <a:cubicBezTo>
                  <a:pt x="133" y="138"/>
                  <a:pt x="132" y="138"/>
                  <a:pt x="131" y="141"/>
                </a:cubicBezTo>
                <a:cubicBezTo>
                  <a:pt x="129" y="142"/>
                  <a:pt x="127" y="143"/>
                  <a:pt x="126" y="146"/>
                </a:cubicBezTo>
                <a:cubicBezTo>
                  <a:pt x="124" y="147"/>
                  <a:pt x="123" y="149"/>
                  <a:pt x="122" y="150"/>
                </a:cubicBezTo>
                <a:cubicBezTo>
                  <a:pt x="121" y="152"/>
                  <a:pt x="120" y="153"/>
                  <a:pt x="119" y="153"/>
                </a:cubicBezTo>
                <a:cubicBezTo>
                  <a:pt x="119" y="154"/>
                  <a:pt x="120" y="154"/>
                  <a:pt x="119" y="155"/>
                </a:cubicBezTo>
                <a:cubicBezTo>
                  <a:pt x="119" y="155"/>
                  <a:pt x="119" y="156"/>
                  <a:pt x="119" y="156"/>
                </a:cubicBezTo>
                <a:cubicBezTo>
                  <a:pt x="119" y="156"/>
                  <a:pt x="119" y="156"/>
                  <a:pt x="118" y="156"/>
                </a:cubicBezTo>
                <a:cubicBezTo>
                  <a:pt x="118" y="156"/>
                  <a:pt x="118" y="156"/>
                  <a:pt x="118" y="156"/>
                </a:cubicBezTo>
                <a:cubicBezTo>
                  <a:pt x="117" y="157"/>
                  <a:pt x="117" y="158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17" y="157"/>
                  <a:pt x="117" y="157"/>
                  <a:pt x="116" y="158"/>
                </a:cubicBezTo>
                <a:cubicBezTo>
                  <a:pt x="115" y="160"/>
                  <a:pt x="114" y="161"/>
                  <a:pt x="113" y="163"/>
                </a:cubicBezTo>
                <a:cubicBezTo>
                  <a:pt x="112" y="164"/>
                  <a:pt x="111" y="166"/>
                  <a:pt x="110" y="168"/>
                </a:cubicBezTo>
                <a:cubicBezTo>
                  <a:pt x="110" y="169"/>
                  <a:pt x="110" y="169"/>
                  <a:pt x="109" y="169"/>
                </a:cubicBezTo>
                <a:cubicBezTo>
                  <a:pt x="108" y="169"/>
                  <a:pt x="107" y="172"/>
                  <a:pt x="106" y="174"/>
                </a:cubicBezTo>
                <a:cubicBezTo>
                  <a:pt x="104" y="177"/>
                  <a:pt x="104" y="177"/>
                  <a:pt x="105" y="178"/>
                </a:cubicBezTo>
                <a:cubicBezTo>
                  <a:pt x="104" y="179"/>
                  <a:pt x="103" y="181"/>
                  <a:pt x="103" y="183"/>
                </a:cubicBezTo>
                <a:cubicBezTo>
                  <a:pt x="103" y="182"/>
                  <a:pt x="102" y="182"/>
                  <a:pt x="102" y="183"/>
                </a:cubicBezTo>
                <a:cubicBezTo>
                  <a:pt x="101" y="184"/>
                  <a:pt x="100" y="185"/>
                  <a:pt x="100" y="186"/>
                </a:cubicBezTo>
                <a:cubicBezTo>
                  <a:pt x="100" y="187"/>
                  <a:pt x="100" y="187"/>
                  <a:pt x="100" y="187"/>
                </a:cubicBezTo>
                <a:cubicBezTo>
                  <a:pt x="100" y="187"/>
                  <a:pt x="100" y="188"/>
                  <a:pt x="99" y="189"/>
                </a:cubicBezTo>
                <a:cubicBezTo>
                  <a:pt x="99" y="189"/>
                  <a:pt x="99" y="187"/>
                  <a:pt x="100" y="186"/>
                </a:cubicBezTo>
                <a:cubicBezTo>
                  <a:pt x="99" y="188"/>
                  <a:pt x="98" y="190"/>
                  <a:pt x="98" y="192"/>
                </a:cubicBezTo>
                <a:cubicBezTo>
                  <a:pt x="97" y="194"/>
                  <a:pt x="96" y="196"/>
                  <a:pt x="96" y="197"/>
                </a:cubicBezTo>
                <a:cubicBezTo>
                  <a:pt x="95" y="198"/>
                  <a:pt x="94" y="199"/>
                  <a:pt x="94" y="200"/>
                </a:cubicBezTo>
                <a:cubicBezTo>
                  <a:pt x="94" y="201"/>
                  <a:pt x="93" y="203"/>
                  <a:pt x="93" y="204"/>
                </a:cubicBezTo>
                <a:cubicBezTo>
                  <a:pt x="93" y="206"/>
                  <a:pt x="93" y="207"/>
                  <a:pt x="92" y="208"/>
                </a:cubicBezTo>
                <a:cubicBezTo>
                  <a:pt x="91" y="210"/>
                  <a:pt x="90" y="214"/>
                  <a:pt x="89" y="217"/>
                </a:cubicBezTo>
                <a:cubicBezTo>
                  <a:pt x="89" y="221"/>
                  <a:pt x="89" y="225"/>
                  <a:pt x="89" y="227"/>
                </a:cubicBezTo>
                <a:cubicBezTo>
                  <a:pt x="90" y="225"/>
                  <a:pt x="90" y="223"/>
                  <a:pt x="89" y="220"/>
                </a:cubicBezTo>
                <a:cubicBezTo>
                  <a:pt x="90" y="220"/>
                  <a:pt x="90" y="221"/>
                  <a:pt x="91" y="219"/>
                </a:cubicBezTo>
                <a:cubicBezTo>
                  <a:pt x="91" y="217"/>
                  <a:pt x="92" y="214"/>
                  <a:pt x="93" y="211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93" y="211"/>
                  <a:pt x="93" y="212"/>
                  <a:pt x="93" y="213"/>
                </a:cubicBezTo>
                <a:cubicBezTo>
                  <a:pt x="93" y="213"/>
                  <a:pt x="94" y="213"/>
                  <a:pt x="94" y="213"/>
                </a:cubicBezTo>
                <a:cubicBezTo>
                  <a:pt x="93" y="214"/>
                  <a:pt x="93" y="215"/>
                  <a:pt x="93" y="217"/>
                </a:cubicBezTo>
                <a:cubicBezTo>
                  <a:pt x="92" y="218"/>
                  <a:pt x="92" y="219"/>
                  <a:pt x="92" y="221"/>
                </a:cubicBezTo>
                <a:cubicBezTo>
                  <a:pt x="92" y="222"/>
                  <a:pt x="91" y="223"/>
                  <a:pt x="91" y="225"/>
                </a:cubicBezTo>
                <a:cubicBezTo>
                  <a:pt x="91" y="226"/>
                  <a:pt x="91" y="227"/>
                  <a:pt x="91" y="228"/>
                </a:cubicBezTo>
                <a:cubicBezTo>
                  <a:pt x="90" y="229"/>
                  <a:pt x="90" y="231"/>
                  <a:pt x="89" y="232"/>
                </a:cubicBezTo>
                <a:cubicBezTo>
                  <a:pt x="89" y="234"/>
                  <a:pt x="89" y="236"/>
                  <a:pt x="89" y="238"/>
                </a:cubicBezTo>
                <a:cubicBezTo>
                  <a:pt x="89" y="239"/>
                  <a:pt x="89" y="240"/>
                  <a:pt x="89" y="241"/>
                </a:cubicBezTo>
                <a:cubicBezTo>
                  <a:pt x="89" y="242"/>
                  <a:pt x="89" y="243"/>
                  <a:pt x="89" y="243"/>
                </a:cubicBezTo>
                <a:cubicBezTo>
                  <a:pt x="88" y="242"/>
                  <a:pt x="88" y="244"/>
                  <a:pt x="88" y="246"/>
                </a:cubicBezTo>
                <a:cubicBezTo>
                  <a:pt x="87" y="245"/>
                  <a:pt x="87" y="245"/>
                  <a:pt x="87" y="246"/>
                </a:cubicBezTo>
                <a:cubicBezTo>
                  <a:pt x="87" y="247"/>
                  <a:pt x="87" y="250"/>
                  <a:pt x="88" y="253"/>
                </a:cubicBezTo>
                <a:cubicBezTo>
                  <a:pt x="88" y="255"/>
                  <a:pt x="88" y="256"/>
                  <a:pt x="88" y="258"/>
                </a:cubicBezTo>
                <a:cubicBezTo>
                  <a:pt x="88" y="259"/>
                  <a:pt x="89" y="261"/>
                  <a:pt x="88" y="262"/>
                </a:cubicBezTo>
                <a:cubicBezTo>
                  <a:pt x="87" y="258"/>
                  <a:pt x="88" y="255"/>
                  <a:pt x="87" y="251"/>
                </a:cubicBezTo>
                <a:cubicBezTo>
                  <a:pt x="87" y="253"/>
                  <a:pt x="87" y="257"/>
                  <a:pt x="87" y="259"/>
                </a:cubicBezTo>
                <a:cubicBezTo>
                  <a:pt x="88" y="262"/>
                  <a:pt x="88" y="264"/>
                  <a:pt x="88" y="264"/>
                </a:cubicBezTo>
                <a:cubicBezTo>
                  <a:pt x="89" y="264"/>
                  <a:pt x="91" y="269"/>
                  <a:pt x="91" y="264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2" y="262"/>
                  <a:pt x="91" y="260"/>
                  <a:pt x="91" y="259"/>
                </a:cubicBezTo>
                <a:cubicBezTo>
                  <a:pt x="90" y="257"/>
                  <a:pt x="90" y="255"/>
                  <a:pt x="90" y="254"/>
                </a:cubicBezTo>
                <a:cubicBezTo>
                  <a:pt x="90" y="253"/>
                  <a:pt x="91" y="256"/>
                  <a:pt x="91" y="256"/>
                </a:cubicBezTo>
                <a:cubicBezTo>
                  <a:pt x="92" y="255"/>
                  <a:pt x="91" y="253"/>
                  <a:pt x="91" y="253"/>
                </a:cubicBezTo>
                <a:cubicBezTo>
                  <a:pt x="91" y="252"/>
                  <a:pt x="91" y="251"/>
                  <a:pt x="91" y="249"/>
                </a:cubicBezTo>
                <a:cubicBezTo>
                  <a:pt x="91" y="248"/>
                  <a:pt x="91" y="247"/>
                  <a:pt x="91" y="245"/>
                </a:cubicBezTo>
                <a:cubicBezTo>
                  <a:pt x="91" y="245"/>
                  <a:pt x="92" y="243"/>
                  <a:pt x="92" y="242"/>
                </a:cubicBezTo>
                <a:cubicBezTo>
                  <a:pt x="92" y="240"/>
                  <a:pt x="92" y="238"/>
                  <a:pt x="92" y="236"/>
                </a:cubicBezTo>
                <a:cubicBezTo>
                  <a:pt x="92" y="235"/>
                  <a:pt x="92" y="234"/>
                  <a:pt x="92" y="233"/>
                </a:cubicBezTo>
                <a:cubicBezTo>
                  <a:pt x="93" y="232"/>
                  <a:pt x="93" y="231"/>
                  <a:pt x="93" y="230"/>
                </a:cubicBezTo>
                <a:cubicBezTo>
                  <a:pt x="93" y="228"/>
                  <a:pt x="93" y="225"/>
                  <a:pt x="93" y="223"/>
                </a:cubicBezTo>
                <a:cubicBezTo>
                  <a:pt x="93" y="222"/>
                  <a:pt x="93" y="221"/>
                  <a:pt x="94" y="221"/>
                </a:cubicBezTo>
                <a:cubicBezTo>
                  <a:pt x="94" y="223"/>
                  <a:pt x="94" y="220"/>
                  <a:pt x="95" y="219"/>
                </a:cubicBezTo>
                <a:cubicBezTo>
                  <a:pt x="95" y="218"/>
                  <a:pt x="95" y="214"/>
                  <a:pt x="96" y="213"/>
                </a:cubicBezTo>
                <a:cubicBezTo>
                  <a:pt x="96" y="212"/>
                  <a:pt x="97" y="211"/>
                  <a:pt x="97" y="209"/>
                </a:cubicBezTo>
                <a:cubicBezTo>
                  <a:pt x="98" y="208"/>
                  <a:pt x="98" y="206"/>
                  <a:pt x="98" y="205"/>
                </a:cubicBezTo>
                <a:cubicBezTo>
                  <a:pt x="99" y="204"/>
                  <a:pt x="99" y="204"/>
                  <a:pt x="99" y="203"/>
                </a:cubicBezTo>
                <a:cubicBezTo>
                  <a:pt x="102" y="193"/>
                  <a:pt x="106" y="187"/>
                  <a:pt x="109" y="177"/>
                </a:cubicBezTo>
                <a:cubicBezTo>
                  <a:pt x="109" y="176"/>
                  <a:pt x="110" y="176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10" y="176"/>
                  <a:pt x="110" y="178"/>
                  <a:pt x="111" y="176"/>
                </a:cubicBezTo>
                <a:cubicBezTo>
                  <a:pt x="111" y="176"/>
                  <a:pt x="111" y="176"/>
                  <a:pt x="111" y="175"/>
                </a:cubicBezTo>
                <a:cubicBezTo>
                  <a:pt x="111" y="175"/>
                  <a:pt x="111" y="175"/>
                  <a:pt x="111" y="174"/>
                </a:cubicBezTo>
                <a:cubicBezTo>
                  <a:pt x="112" y="172"/>
                  <a:pt x="114" y="170"/>
                  <a:pt x="115" y="168"/>
                </a:cubicBezTo>
                <a:cubicBezTo>
                  <a:pt x="116" y="166"/>
                  <a:pt x="117" y="164"/>
                  <a:pt x="119" y="162"/>
                </a:cubicBezTo>
                <a:cubicBezTo>
                  <a:pt x="119" y="161"/>
                  <a:pt x="120" y="161"/>
                  <a:pt x="120" y="160"/>
                </a:cubicBezTo>
                <a:cubicBezTo>
                  <a:pt x="122" y="157"/>
                  <a:pt x="125" y="150"/>
                  <a:pt x="128" y="149"/>
                </a:cubicBezTo>
                <a:cubicBezTo>
                  <a:pt x="128" y="149"/>
                  <a:pt x="128" y="149"/>
                  <a:pt x="128" y="149"/>
                </a:cubicBezTo>
                <a:cubicBezTo>
                  <a:pt x="134" y="142"/>
                  <a:pt x="140" y="135"/>
                  <a:pt x="147" y="129"/>
                </a:cubicBezTo>
                <a:cubicBezTo>
                  <a:pt x="150" y="128"/>
                  <a:pt x="152" y="125"/>
                  <a:pt x="154" y="123"/>
                </a:cubicBezTo>
                <a:cubicBezTo>
                  <a:pt x="156" y="122"/>
                  <a:pt x="157" y="121"/>
                  <a:pt x="158" y="121"/>
                </a:cubicBezTo>
                <a:cubicBezTo>
                  <a:pt x="159" y="120"/>
                  <a:pt x="160" y="119"/>
                  <a:pt x="160" y="118"/>
                </a:cubicBezTo>
                <a:cubicBezTo>
                  <a:pt x="161" y="118"/>
                  <a:pt x="161" y="117"/>
                  <a:pt x="161" y="117"/>
                </a:cubicBezTo>
                <a:cubicBezTo>
                  <a:pt x="162" y="118"/>
                  <a:pt x="164" y="116"/>
                  <a:pt x="166" y="115"/>
                </a:cubicBezTo>
                <a:cubicBezTo>
                  <a:pt x="168" y="113"/>
                  <a:pt x="170" y="113"/>
                  <a:pt x="173" y="110"/>
                </a:cubicBezTo>
                <a:cubicBezTo>
                  <a:pt x="173" y="111"/>
                  <a:pt x="172" y="111"/>
                  <a:pt x="172" y="111"/>
                </a:cubicBezTo>
                <a:cubicBezTo>
                  <a:pt x="174" y="109"/>
                  <a:pt x="174" y="113"/>
                  <a:pt x="177" y="109"/>
                </a:cubicBezTo>
                <a:cubicBezTo>
                  <a:pt x="177" y="108"/>
                  <a:pt x="178" y="108"/>
                  <a:pt x="178" y="108"/>
                </a:cubicBezTo>
                <a:cubicBezTo>
                  <a:pt x="180" y="109"/>
                  <a:pt x="183" y="107"/>
                  <a:pt x="186" y="104"/>
                </a:cubicBezTo>
                <a:cubicBezTo>
                  <a:pt x="188" y="103"/>
                  <a:pt x="189" y="102"/>
                  <a:pt x="190" y="102"/>
                </a:cubicBezTo>
                <a:cubicBezTo>
                  <a:pt x="189" y="104"/>
                  <a:pt x="188" y="103"/>
                  <a:pt x="187" y="104"/>
                </a:cubicBezTo>
                <a:cubicBezTo>
                  <a:pt x="190" y="103"/>
                  <a:pt x="193" y="102"/>
                  <a:pt x="196" y="102"/>
                </a:cubicBezTo>
                <a:cubicBezTo>
                  <a:pt x="198" y="101"/>
                  <a:pt x="198" y="100"/>
                  <a:pt x="198" y="100"/>
                </a:cubicBezTo>
                <a:cubicBezTo>
                  <a:pt x="200" y="101"/>
                  <a:pt x="201" y="101"/>
                  <a:pt x="203" y="99"/>
                </a:cubicBezTo>
                <a:cubicBezTo>
                  <a:pt x="203" y="98"/>
                  <a:pt x="204" y="98"/>
                  <a:pt x="204" y="98"/>
                </a:cubicBezTo>
                <a:cubicBezTo>
                  <a:pt x="203" y="100"/>
                  <a:pt x="206" y="98"/>
                  <a:pt x="207" y="98"/>
                </a:cubicBezTo>
                <a:cubicBezTo>
                  <a:pt x="216" y="96"/>
                  <a:pt x="225" y="95"/>
                  <a:pt x="234" y="94"/>
                </a:cubicBezTo>
                <a:cubicBezTo>
                  <a:pt x="238" y="94"/>
                  <a:pt x="242" y="94"/>
                  <a:pt x="246" y="94"/>
                </a:cubicBezTo>
                <a:cubicBezTo>
                  <a:pt x="247" y="94"/>
                  <a:pt x="248" y="94"/>
                  <a:pt x="249" y="94"/>
                </a:cubicBezTo>
                <a:cubicBezTo>
                  <a:pt x="249" y="94"/>
                  <a:pt x="248" y="94"/>
                  <a:pt x="248" y="94"/>
                </a:cubicBezTo>
                <a:cubicBezTo>
                  <a:pt x="245" y="95"/>
                  <a:pt x="244" y="95"/>
                  <a:pt x="243" y="94"/>
                </a:cubicBezTo>
                <a:cubicBezTo>
                  <a:pt x="242" y="94"/>
                  <a:pt x="240" y="94"/>
                  <a:pt x="238" y="94"/>
                </a:cubicBezTo>
                <a:cubicBezTo>
                  <a:pt x="237" y="95"/>
                  <a:pt x="235" y="95"/>
                  <a:pt x="234" y="95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4" y="95"/>
                  <a:pt x="234" y="95"/>
                  <a:pt x="234" y="95"/>
                </a:cubicBezTo>
                <a:cubicBezTo>
                  <a:pt x="231" y="96"/>
                  <a:pt x="227" y="96"/>
                  <a:pt x="224" y="97"/>
                </a:cubicBezTo>
                <a:cubicBezTo>
                  <a:pt x="224" y="96"/>
                  <a:pt x="223" y="96"/>
                  <a:pt x="222" y="96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8" y="97"/>
                  <a:pt x="218" y="97"/>
                  <a:pt x="218" y="97"/>
                </a:cubicBezTo>
                <a:cubicBezTo>
                  <a:pt x="219" y="97"/>
                  <a:pt x="218" y="97"/>
                  <a:pt x="217" y="98"/>
                </a:cubicBezTo>
                <a:cubicBezTo>
                  <a:pt x="214" y="98"/>
                  <a:pt x="212" y="99"/>
                  <a:pt x="209" y="99"/>
                </a:cubicBezTo>
                <a:cubicBezTo>
                  <a:pt x="206" y="100"/>
                  <a:pt x="204" y="100"/>
                  <a:pt x="201" y="101"/>
                </a:cubicBezTo>
                <a:cubicBezTo>
                  <a:pt x="199" y="102"/>
                  <a:pt x="196" y="103"/>
                  <a:pt x="193" y="104"/>
                </a:cubicBezTo>
                <a:cubicBezTo>
                  <a:pt x="190" y="105"/>
                  <a:pt x="188" y="106"/>
                  <a:pt x="185" y="107"/>
                </a:cubicBezTo>
                <a:cubicBezTo>
                  <a:pt x="183" y="108"/>
                  <a:pt x="182" y="109"/>
                  <a:pt x="180" y="110"/>
                </a:cubicBezTo>
                <a:cubicBezTo>
                  <a:pt x="178" y="110"/>
                  <a:pt x="176" y="111"/>
                  <a:pt x="175" y="112"/>
                </a:cubicBezTo>
                <a:cubicBezTo>
                  <a:pt x="173" y="113"/>
                  <a:pt x="171" y="116"/>
                  <a:pt x="170" y="115"/>
                </a:cubicBezTo>
                <a:cubicBezTo>
                  <a:pt x="170" y="114"/>
                  <a:pt x="167" y="116"/>
                  <a:pt x="166" y="117"/>
                </a:cubicBezTo>
                <a:cubicBezTo>
                  <a:pt x="163" y="119"/>
                  <a:pt x="161" y="120"/>
                  <a:pt x="158" y="122"/>
                </a:cubicBezTo>
                <a:cubicBezTo>
                  <a:pt x="156" y="124"/>
                  <a:pt x="153" y="126"/>
                  <a:pt x="151" y="128"/>
                </a:cubicBezTo>
                <a:cubicBezTo>
                  <a:pt x="147" y="130"/>
                  <a:pt x="144" y="134"/>
                  <a:pt x="140" y="137"/>
                </a:cubicBezTo>
                <a:cubicBezTo>
                  <a:pt x="135" y="142"/>
                  <a:pt x="130" y="149"/>
                  <a:pt x="125" y="154"/>
                </a:cubicBezTo>
                <a:cubicBezTo>
                  <a:pt x="124" y="156"/>
                  <a:pt x="122" y="158"/>
                  <a:pt x="121" y="160"/>
                </a:cubicBezTo>
                <a:cubicBezTo>
                  <a:pt x="120" y="162"/>
                  <a:pt x="119" y="164"/>
                  <a:pt x="117" y="166"/>
                </a:cubicBezTo>
                <a:cubicBezTo>
                  <a:pt x="116" y="168"/>
                  <a:pt x="115" y="170"/>
                  <a:pt x="114" y="173"/>
                </a:cubicBezTo>
                <a:cubicBezTo>
                  <a:pt x="112" y="175"/>
                  <a:pt x="111" y="177"/>
                  <a:pt x="110" y="179"/>
                </a:cubicBezTo>
                <a:cubicBezTo>
                  <a:pt x="108" y="183"/>
                  <a:pt x="106" y="188"/>
                  <a:pt x="105" y="192"/>
                </a:cubicBezTo>
                <a:cubicBezTo>
                  <a:pt x="104" y="194"/>
                  <a:pt x="103" y="196"/>
                  <a:pt x="103" y="198"/>
                </a:cubicBezTo>
                <a:cubicBezTo>
                  <a:pt x="102" y="198"/>
                  <a:pt x="102" y="199"/>
                  <a:pt x="101" y="200"/>
                </a:cubicBezTo>
                <a:cubicBezTo>
                  <a:pt x="101" y="200"/>
                  <a:pt x="102" y="200"/>
                  <a:pt x="102" y="200"/>
                </a:cubicBezTo>
                <a:cubicBezTo>
                  <a:pt x="101" y="200"/>
                  <a:pt x="101" y="201"/>
                  <a:pt x="101" y="201"/>
                </a:cubicBezTo>
                <a:cubicBezTo>
                  <a:pt x="101" y="202"/>
                  <a:pt x="101" y="203"/>
                  <a:pt x="102" y="203"/>
                </a:cubicBezTo>
                <a:cubicBezTo>
                  <a:pt x="101" y="206"/>
                  <a:pt x="101" y="208"/>
                  <a:pt x="101" y="211"/>
                </a:cubicBezTo>
                <a:cubicBezTo>
                  <a:pt x="100" y="210"/>
                  <a:pt x="100" y="215"/>
                  <a:pt x="100" y="212"/>
                </a:cubicBezTo>
                <a:cubicBezTo>
                  <a:pt x="100" y="210"/>
                  <a:pt x="99" y="208"/>
                  <a:pt x="99" y="206"/>
                </a:cubicBezTo>
                <a:cubicBezTo>
                  <a:pt x="97" y="212"/>
                  <a:pt x="96" y="218"/>
                  <a:pt x="95" y="223"/>
                </a:cubicBezTo>
                <a:cubicBezTo>
                  <a:pt x="95" y="226"/>
                  <a:pt x="94" y="228"/>
                  <a:pt x="95" y="231"/>
                </a:cubicBezTo>
                <a:cubicBezTo>
                  <a:pt x="95" y="231"/>
                  <a:pt x="95" y="232"/>
                  <a:pt x="95" y="232"/>
                </a:cubicBezTo>
                <a:cubicBezTo>
                  <a:pt x="93" y="229"/>
                  <a:pt x="94" y="235"/>
                  <a:pt x="93" y="236"/>
                </a:cubicBezTo>
                <a:cubicBezTo>
                  <a:pt x="93" y="237"/>
                  <a:pt x="93" y="240"/>
                  <a:pt x="93" y="242"/>
                </a:cubicBezTo>
                <a:cubicBezTo>
                  <a:pt x="92" y="251"/>
                  <a:pt x="92" y="259"/>
                  <a:pt x="93" y="268"/>
                </a:cubicBezTo>
                <a:cubicBezTo>
                  <a:pt x="94" y="268"/>
                  <a:pt x="93" y="267"/>
                  <a:pt x="93" y="266"/>
                </a:cubicBezTo>
                <a:cubicBezTo>
                  <a:pt x="94" y="268"/>
                  <a:pt x="94" y="270"/>
                  <a:pt x="95" y="272"/>
                </a:cubicBezTo>
                <a:cubicBezTo>
                  <a:pt x="95" y="273"/>
                  <a:pt x="95" y="274"/>
                  <a:pt x="95" y="274"/>
                </a:cubicBezTo>
                <a:cubicBezTo>
                  <a:pt x="92" y="270"/>
                  <a:pt x="94" y="275"/>
                  <a:pt x="94" y="276"/>
                </a:cubicBezTo>
                <a:cubicBezTo>
                  <a:pt x="94" y="278"/>
                  <a:pt x="95" y="280"/>
                  <a:pt x="95" y="283"/>
                </a:cubicBezTo>
                <a:cubicBezTo>
                  <a:pt x="96" y="285"/>
                  <a:pt x="96" y="287"/>
                  <a:pt x="96" y="289"/>
                </a:cubicBezTo>
                <a:cubicBezTo>
                  <a:pt x="96" y="289"/>
                  <a:pt x="96" y="290"/>
                  <a:pt x="96" y="290"/>
                </a:cubicBezTo>
                <a:cubicBezTo>
                  <a:pt x="98" y="294"/>
                  <a:pt x="98" y="297"/>
                  <a:pt x="99" y="299"/>
                </a:cubicBezTo>
                <a:cubicBezTo>
                  <a:pt x="100" y="302"/>
                  <a:pt x="100" y="305"/>
                  <a:pt x="102" y="308"/>
                </a:cubicBezTo>
                <a:cubicBezTo>
                  <a:pt x="103" y="310"/>
                  <a:pt x="103" y="312"/>
                  <a:pt x="104" y="315"/>
                </a:cubicBezTo>
                <a:cubicBezTo>
                  <a:pt x="105" y="317"/>
                  <a:pt x="106" y="319"/>
                  <a:pt x="108" y="321"/>
                </a:cubicBezTo>
                <a:cubicBezTo>
                  <a:pt x="109" y="322"/>
                  <a:pt x="109" y="324"/>
                  <a:pt x="109" y="324"/>
                </a:cubicBezTo>
                <a:cubicBezTo>
                  <a:pt x="109" y="326"/>
                  <a:pt x="110" y="329"/>
                  <a:pt x="112" y="331"/>
                </a:cubicBezTo>
                <a:cubicBezTo>
                  <a:pt x="113" y="333"/>
                  <a:pt x="113" y="334"/>
                  <a:pt x="114" y="335"/>
                </a:cubicBezTo>
                <a:cubicBezTo>
                  <a:pt x="115" y="337"/>
                  <a:pt x="116" y="338"/>
                  <a:pt x="117" y="339"/>
                </a:cubicBezTo>
                <a:cubicBezTo>
                  <a:pt x="117" y="340"/>
                  <a:pt x="118" y="341"/>
                  <a:pt x="118" y="341"/>
                </a:cubicBezTo>
                <a:cubicBezTo>
                  <a:pt x="119" y="345"/>
                  <a:pt x="123" y="349"/>
                  <a:pt x="127" y="353"/>
                </a:cubicBezTo>
                <a:cubicBezTo>
                  <a:pt x="126" y="353"/>
                  <a:pt x="123" y="350"/>
                  <a:pt x="126" y="353"/>
                </a:cubicBezTo>
                <a:cubicBezTo>
                  <a:pt x="126" y="353"/>
                  <a:pt x="126" y="354"/>
                  <a:pt x="126" y="354"/>
                </a:cubicBezTo>
                <a:cubicBezTo>
                  <a:pt x="125" y="354"/>
                  <a:pt x="124" y="353"/>
                  <a:pt x="123" y="352"/>
                </a:cubicBezTo>
                <a:cubicBezTo>
                  <a:pt x="120" y="347"/>
                  <a:pt x="116" y="342"/>
                  <a:pt x="113" y="336"/>
                </a:cubicBezTo>
                <a:cubicBezTo>
                  <a:pt x="113" y="336"/>
                  <a:pt x="112" y="334"/>
                  <a:pt x="112" y="334"/>
                </a:cubicBezTo>
                <a:cubicBezTo>
                  <a:pt x="112" y="336"/>
                  <a:pt x="109" y="333"/>
                  <a:pt x="108" y="333"/>
                </a:cubicBezTo>
                <a:cubicBezTo>
                  <a:pt x="107" y="332"/>
                  <a:pt x="107" y="332"/>
                  <a:pt x="107" y="333"/>
                </a:cubicBezTo>
                <a:cubicBezTo>
                  <a:pt x="109" y="336"/>
                  <a:pt x="110" y="338"/>
                  <a:pt x="111" y="340"/>
                </a:cubicBezTo>
                <a:cubicBezTo>
                  <a:pt x="112" y="341"/>
                  <a:pt x="113" y="340"/>
                  <a:pt x="114" y="342"/>
                </a:cubicBezTo>
                <a:cubicBezTo>
                  <a:pt x="114" y="343"/>
                  <a:pt x="114" y="343"/>
                  <a:pt x="114" y="343"/>
                </a:cubicBezTo>
                <a:cubicBezTo>
                  <a:pt x="114" y="343"/>
                  <a:pt x="113" y="342"/>
                  <a:pt x="112" y="341"/>
                </a:cubicBezTo>
                <a:cubicBezTo>
                  <a:pt x="109" y="339"/>
                  <a:pt x="106" y="336"/>
                  <a:pt x="103" y="333"/>
                </a:cubicBezTo>
                <a:cubicBezTo>
                  <a:pt x="103" y="333"/>
                  <a:pt x="103" y="333"/>
                  <a:pt x="103" y="333"/>
                </a:cubicBezTo>
                <a:cubicBezTo>
                  <a:pt x="102" y="331"/>
                  <a:pt x="101" y="330"/>
                  <a:pt x="101" y="328"/>
                </a:cubicBezTo>
                <a:cubicBezTo>
                  <a:pt x="99" y="326"/>
                  <a:pt x="98" y="325"/>
                  <a:pt x="97" y="325"/>
                </a:cubicBezTo>
                <a:cubicBezTo>
                  <a:pt x="99" y="324"/>
                  <a:pt x="98" y="321"/>
                  <a:pt x="95" y="316"/>
                </a:cubicBezTo>
                <a:cubicBezTo>
                  <a:pt x="94" y="314"/>
                  <a:pt x="96" y="315"/>
                  <a:pt x="95" y="313"/>
                </a:cubicBezTo>
                <a:cubicBezTo>
                  <a:pt x="94" y="313"/>
                  <a:pt x="94" y="312"/>
                  <a:pt x="94" y="312"/>
                </a:cubicBezTo>
                <a:cubicBezTo>
                  <a:pt x="94" y="309"/>
                  <a:pt x="91" y="304"/>
                  <a:pt x="91" y="301"/>
                </a:cubicBezTo>
                <a:cubicBezTo>
                  <a:pt x="91" y="300"/>
                  <a:pt x="90" y="296"/>
                  <a:pt x="88" y="292"/>
                </a:cubicBezTo>
                <a:cubicBezTo>
                  <a:pt x="88" y="291"/>
                  <a:pt x="88" y="289"/>
                  <a:pt x="87" y="286"/>
                </a:cubicBezTo>
                <a:cubicBezTo>
                  <a:pt x="87" y="285"/>
                  <a:pt x="87" y="284"/>
                  <a:pt x="87" y="282"/>
                </a:cubicBezTo>
                <a:cubicBezTo>
                  <a:pt x="86" y="280"/>
                  <a:pt x="86" y="277"/>
                  <a:pt x="85" y="275"/>
                </a:cubicBezTo>
                <a:cubicBezTo>
                  <a:pt x="85" y="274"/>
                  <a:pt x="85" y="274"/>
                  <a:pt x="85" y="273"/>
                </a:cubicBezTo>
                <a:cubicBezTo>
                  <a:pt x="85" y="271"/>
                  <a:pt x="85" y="269"/>
                  <a:pt x="85" y="267"/>
                </a:cubicBezTo>
                <a:cubicBezTo>
                  <a:pt x="85" y="266"/>
                  <a:pt x="84" y="264"/>
                  <a:pt x="85" y="262"/>
                </a:cubicBezTo>
                <a:cubicBezTo>
                  <a:pt x="85" y="262"/>
                  <a:pt x="84" y="261"/>
                  <a:pt x="84" y="261"/>
                </a:cubicBezTo>
                <a:cubicBezTo>
                  <a:pt x="83" y="260"/>
                  <a:pt x="82" y="253"/>
                  <a:pt x="81" y="254"/>
                </a:cubicBezTo>
                <a:cubicBezTo>
                  <a:pt x="80" y="252"/>
                  <a:pt x="80" y="251"/>
                  <a:pt x="79" y="249"/>
                </a:cubicBezTo>
                <a:cubicBezTo>
                  <a:pt x="79" y="248"/>
                  <a:pt x="79" y="246"/>
                  <a:pt x="78" y="245"/>
                </a:cubicBezTo>
                <a:cubicBezTo>
                  <a:pt x="78" y="243"/>
                  <a:pt x="77" y="242"/>
                  <a:pt x="77" y="240"/>
                </a:cubicBezTo>
                <a:cubicBezTo>
                  <a:pt x="77" y="243"/>
                  <a:pt x="76" y="245"/>
                  <a:pt x="78" y="245"/>
                </a:cubicBezTo>
                <a:cubicBezTo>
                  <a:pt x="78" y="245"/>
                  <a:pt x="78" y="246"/>
                  <a:pt x="78" y="246"/>
                </a:cubicBezTo>
                <a:cubicBezTo>
                  <a:pt x="77" y="248"/>
                  <a:pt x="77" y="248"/>
                  <a:pt x="76" y="249"/>
                </a:cubicBezTo>
                <a:cubicBezTo>
                  <a:pt x="75" y="249"/>
                  <a:pt x="75" y="247"/>
                  <a:pt x="75" y="245"/>
                </a:cubicBezTo>
                <a:cubicBezTo>
                  <a:pt x="75" y="243"/>
                  <a:pt x="75" y="242"/>
                  <a:pt x="74" y="240"/>
                </a:cubicBezTo>
                <a:cubicBezTo>
                  <a:pt x="74" y="238"/>
                  <a:pt x="74" y="237"/>
                  <a:pt x="75" y="237"/>
                </a:cubicBezTo>
                <a:close/>
                <a:moveTo>
                  <a:pt x="136" y="137"/>
                </a:moveTo>
                <a:cubicBezTo>
                  <a:pt x="136" y="137"/>
                  <a:pt x="136" y="138"/>
                  <a:pt x="135" y="138"/>
                </a:cubicBezTo>
                <a:cubicBezTo>
                  <a:pt x="135" y="138"/>
                  <a:pt x="135" y="137"/>
                  <a:pt x="135" y="137"/>
                </a:cubicBezTo>
                <a:cubicBezTo>
                  <a:pt x="136" y="137"/>
                  <a:pt x="136" y="137"/>
                  <a:pt x="136" y="137"/>
                </a:cubicBezTo>
                <a:close/>
                <a:moveTo>
                  <a:pt x="105" y="178"/>
                </a:moveTo>
                <a:cubicBezTo>
                  <a:pt x="105" y="178"/>
                  <a:pt x="105" y="179"/>
                  <a:pt x="105" y="179"/>
                </a:cubicBezTo>
                <a:cubicBezTo>
                  <a:pt x="105" y="179"/>
                  <a:pt x="105" y="178"/>
                  <a:pt x="105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95" y="207"/>
                </a:moveTo>
                <a:cubicBezTo>
                  <a:pt x="95" y="208"/>
                  <a:pt x="95" y="209"/>
                  <a:pt x="94" y="210"/>
                </a:cubicBezTo>
                <a:cubicBezTo>
                  <a:pt x="94" y="209"/>
                  <a:pt x="94" y="209"/>
                  <a:pt x="94" y="208"/>
                </a:cubicBezTo>
                <a:cubicBezTo>
                  <a:pt x="94" y="207"/>
                  <a:pt x="94" y="207"/>
                  <a:pt x="94" y="207"/>
                </a:cubicBezTo>
                <a:cubicBezTo>
                  <a:pt x="94" y="207"/>
                  <a:pt x="95" y="206"/>
                  <a:pt x="95" y="207"/>
                </a:cubicBezTo>
                <a:close/>
                <a:moveTo>
                  <a:pt x="90" y="260"/>
                </a:moveTo>
                <a:cubicBezTo>
                  <a:pt x="90" y="261"/>
                  <a:pt x="91" y="263"/>
                  <a:pt x="91" y="264"/>
                </a:cubicBezTo>
                <a:cubicBezTo>
                  <a:pt x="91" y="264"/>
                  <a:pt x="90" y="263"/>
                  <a:pt x="90" y="262"/>
                </a:cubicBezTo>
                <a:cubicBezTo>
                  <a:pt x="90" y="261"/>
                  <a:pt x="90" y="261"/>
                  <a:pt x="90" y="260"/>
                </a:cubicBezTo>
                <a:close/>
                <a:moveTo>
                  <a:pt x="90" y="251"/>
                </a:moveTo>
                <a:cubicBezTo>
                  <a:pt x="89" y="250"/>
                  <a:pt x="89" y="250"/>
                  <a:pt x="89" y="250"/>
                </a:cubicBezTo>
                <a:cubicBezTo>
                  <a:pt x="89" y="249"/>
                  <a:pt x="89" y="248"/>
                  <a:pt x="89" y="249"/>
                </a:cubicBezTo>
                <a:cubicBezTo>
                  <a:pt x="90" y="250"/>
                  <a:pt x="90" y="250"/>
                  <a:pt x="90" y="251"/>
                </a:cubicBezTo>
                <a:close/>
                <a:moveTo>
                  <a:pt x="222" y="110"/>
                </a:moveTo>
                <a:cubicBezTo>
                  <a:pt x="223" y="110"/>
                  <a:pt x="223" y="109"/>
                  <a:pt x="223" y="109"/>
                </a:cubicBezTo>
                <a:cubicBezTo>
                  <a:pt x="224" y="109"/>
                  <a:pt x="227" y="108"/>
                  <a:pt x="225" y="109"/>
                </a:cubicBezTo>
                <a:cubicBezTo>
                  <a:pt x="224" y="109"/>
                  <a:pt x="223" y="110"/>
                  <a:pt x="222" y="110"/>
                </a:cubicBezTo>
                <a:close/>
                <a:moveTo>
                  <a:pt x="223" y="119"/>
                </a:moveTo>
                <a:cubicBezTo>
                  <a:pt x="222" y="120"/>
                  <a:pt x="222" y="120"/>
                  <a:pt x="222" y="120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22" y="120"/>
                  <a:pt x="222" y="120"/>
                  <a:pt x="222" y="120"/>
                </a:cubicBezTo>
                <a:cubicBezTo>
                  <a:pt x="222" y="119"/>
                  <a:pt x="222" y="119"/>
                  <a:pt x="223" y="119"/>
                </a:cubicBezTo>
                <a:close/>
                <a:moveTo>
                  <a:pt x="213" y="113"/>
                </a:moveTo>
                <a:cubicBezTo>
                  <a:pt x="211" y="114"/>
                  <a:pt x="210" y="114"/>
                  <a:pt x="208" y="116"/>
                </a:cubicBezTo>
                <a:cubicBezTo>
                  <a:pt x="209" y="116"/>
                  <a:pt x="209" y="116"/>
                  <a:pt x="210" y="115"/>
                </a:cubicBezTo>
                <a:cubicBezTo>
                  <a:pt x="209" y="116"/>
                  <a:pt x="208" y="116"/>
                  <a:pt x="208" y="116"/>
                </a:cubicBezTo>
                <a:cubicBezTo>
                  <a:pt x="203" y="118"/>
                  <a:pt x="199" y="120"/>
                  <a:pt x="194" y="122"/>
                </a:cubicBezTo>
                <a:cubicBezTo>
                  <a:pt x="192" y="123"/>
                  <a:pt x="189" y="125"/>
                  <a:pt x="186" y="126"/>
                </a:cubicBezTo>
                <a:cubicBezTo>
                  <a:pt x="183" y="128"/>
                  <a:pt x="180" y="129"/>
                  <a:pt x="177" y="131"/>
                </a:cubicBezTo>
                <a:cubicBezTo>
                  <a:pt x="175" y="133"/>
                  <a:pt x="172" y="135"/>
                  <a:pt x="169" y="136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4" y="140"/>
                  <a:pt x="163" y="141"/>
                  <a:pt x="161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2" y="141"/>
                  <a:pt x="163" y="139"/>
                  <a:pt x="164" y="138"/>
                </a:cubicBezTo>
                <a:cubicBezTo>
                  <a:pt x="162" y="139"/>
                  <a:pt x="160" y="140"/>
                  <a:pt x="157" y="143"/>
                </a:cubicBezTo>
                <a:cubicBezTo>
                  <a:pt x="156" y="144"/>
                  <a:pt x="155" y="145"/>
                  <a:pt x="154" y="145"/>
                </a:cubicBezTo>
                <a:cubicBezTo>
                  <a:pt x="153" y="146"/>
                  <a:pt x="152" y="147"/>
                  <a:pt x="151" y="148"/>
                </a:cubicBezTo>
                <a:cubicBezTo>
                  <a:pt x="151" y="148"/>
                  <a:pt x="151" y="147"/>
                  <a:pt x="151" y="147"/>
                </a:cubicBezTo>
                <a:cubicBezTo>
                  <a:pt x="151" y="146"/>
                  <a:pt x="152" y="145"/>
                  <a:pt x="153" y="144"/>
                </a:cubicBezTo>
                <a:cubicBezTo>
                  <a:pt x="160" y="140"/>
                  <a:pt x="167" y="133"/>
                  <a:pt x="174" y="129"/>
                </a:cubicBezTo>
                <a:cubicBezTo>
                  <a:pt x="177" y="127"/>
                  <a:pt x="180" y="126"/>
                  <a:pt x="183" y="124"/>
                </a:cubicBezTo>
                <a:cubicBezTo>
                  <a:pt x="184" y="123"/>
                  <a:pt x="187" y="121"/>
                  <a:pt x="187" y="122"/>
                </a:cubicBezTo>
                <a:cubicBezTo>
                  <a:pt x="188" y="122"/>
                  <a:pt x="190" y="121"/>
                  <a:pt x="192" y="120"/>
                </a:cubicBezTo>
                <a:cubicBezTo>
                  <a:pt x="194" y="119"/>
                  <a:pt x="196" y="117"/>
                  <a:pt x="197" y="118"/>
                </a:cubicBezTo>
                <a:cubicBezTo>
                  <a:pt x="197" y="118"/>
                  <a:pt x="198" y="117"/>
                  <a:pt x="199" y="117"/>
                </a:cubicBezTo>
                <a:cubicBezTo>
                  <a:pt x="201" y="116"/>
                  <a:pt x="202" y="115"/>
                  <a:pt x="203" y="114"/>
                </a:cubicBezTo>
                <a:cubicBezTo>
                  <a:pt x="203" y="114"/>
                  <a:pt x="204" y="114"/>
                  <a:pt x="204" y="114"/>
                </a:cubicBezTo>
                <a:cubicBezTo>
                  <a:pt x="204" y="114"/>
                  <a:pt x="203" y="115"/>
                  <a:pt x="202" y="116"/>
                </a:cubicBezTo>
                <a:cubicBezTo>
                  <a:pt x="204" y="115"/>
                  <a:pt x="206" y="114"/>
                  <a:pt x="207" y="114"/>
                </a:cubicBezTo>
                <a:cubicBezTo>
                  <a:pt x="209" y="114"/>
                  <a:pt x="210" y="113"/>
                  <a:pt x="212" y="112"/>
                </a:cubicBezTo>
                <a:cubicBezTo>
                  <a:pt x="214" y="111"/>
                  <a:pt x="215" y="111"/>
                  <a:pt x="216" y="111"/>
                </a:cubicBezTo>
                <a:cubicBezTo>
                  <a:pt x="215" y="111"/>
                  <a:pt x="215" y="112"/>
                  <a:pt x="214" y="112"/>
                </a:cubicBezTo>
                <a:cubicBezTo>
                  <a:pt x="210" y="113"/>
                  <a:pt x="214" y="113"/>
                  <a:pt x="213" y="113"/>
                </a:cubicBezTo>
                <a:close/>
                <a:moveTo>
                  <a:pt x="168" y="145"/>
                </a:moveTo>
                <a:cubicBezTo>
                  <a:pt x="168" y="145"/>
                  <a:pt x="168" y="145"/>
                  <a:pt x="168" y="145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8" y="145"/>
                  <a:pt x="168" y="145"/>
                  <a:pt x="168" y="145"/>
                </a:cubicBezTo>
                <a:close/>
                <a:moveTo>
                  <a:pt x="167" y="155"/>
                </a:moveTo>
                <a:cubicBezTo>
                  <a:pt x="168" y="154"/>
                  <a:pt x="168" y="155"/>
                  <a:pt x="168" y="155"/>
                </a:cubicBezTo>
                <a:cubicBezTo>
                  <a:pt x="167" y="156"/>
                  <a:pt x="167" y="156"/>
                  <a:pt x="166" y="157"/>
                </a:cubicBezTo>
                <a:cubicBezTo>
                  <a:pt x="166" y="157"/>
                  <a:pt x="166" y="157"/>
                  <a:pt x="166" y="157"/>
                </a:cubicBezTo>
                <a:cubicBezTo>
                  <a:pt x="165" y="157"/>
                  <a:pt x="164" y="157"/>
                  <a:pt x="164" y="157"/>
                </a:cubicBezTo>
                <a:cubicBezTo>
                  <a:pt x="165" y="156"/>
                  <a:pt x="165" y="156"/>
                  <a:pt x="166" y="156"/>
                </a:cubicBezTo>
                <a:cubicBezTo>
                  <a:pt x="166" y="155"/>
                  <a:pt x="166" y="154"/>
                  <a:pt x="166" y="154"/>
                </a:cubicBezTo>
                <a:cubicBezTo>
                  <a:pt x="167" y="154"/>
                  <a:pt x="167" y="154"/>
                  <a:pt x="167" y="154"/>
                </a:cubicBezTo>
                <a:cubicBezTo>
                  <a:pt x="167" y="154"/>
                  <a:pt x="167" y="155"/>
                  <a:pt x="167" y="155"/>
                </a:cubicBezTo>
                <a:close/>
                <a:moveTo>
                  <a:pt x="165" y="167"/>
                </a:moveTo>
                <a:cubicBezTo>
                  <a:pt x="166" y="166"/>
                  <a:pt x="166" y="167"/>
                  <a:pt x="166" y="167"/>
                </a:cubicBezTo>
                <a:cubicBezTo>
                  <a:pt x="165" y="168"/>
                  <a:pt x="165" y="168"/>
                  <a:pt x="165" y="168"/>
                </a:cubicBezTo>
                <a:cubicBezTo>
                  <a:pt x="165" y="168"/>
                  <a:pt x="165" y="167"/>
                  <a:pt x="165" y="167"/>
                </a:cubicBezTo>
                <a:close/>
                <a:moveTo>
                  <a:pt x="163" y="154"/>
                </a:moveTo>
                <a:cubicBezTo>
                  <a:pt x="163" y="154"/>
                  <a:pt x="163" y="154"/>
                  <a:pt x="164" y="154"/>
                </a:cubicBezTo>
                <a:cubicBezTo>
                  <a:pt x="162" y="155"/>
                  <a:pt x="161" y="156"/>
                  <a:pt x="160" y="158"/>
                </a:cubicBezTo>
                <a:cubicBezTo>
                  <a:pt x="159" y="158"/>
                  <a:pt x="159" y="158"/>
                  <a:pt x="159" y="159"/>
                </a:cubicBezTo>
                <a:cubicBezTo>
                  <a:pt x="160" y="158"/>
                  <a:pt x="160" y="156"/>
                  <a:pt x="161" y="155"/>
                </a:cubicBezTo>
                <a:cubicBezTo>
                  <a:pt x="162" y="154"/>
                  <a:pt x="163" y="153"/>
                  <a:pt x="164" y="152"/>
                </a:cubicBezTo>
                <a:cubicBezTo>
                  <a:pt x="164" y="152"/>
                  <a:pt x="163" y="154"/>
                  <a:pt x="163" y="154"/>
                </a:cubicBezTo>
                <a:close/>
                <a:moveTo>
                  <a:pt x="161" y="166"/>
                </a:moveTo>
                <a:cubicBezTo>
                  <a:pt x="161" y="166"/>
                  <a:pt x="161" y="167"/>
                  <a:pt x="161" y="167"/>
                </a:cubicBezTo>
                <a:cubicBezTo>
                  <a:pt x="162" y="166"/>
                  <a:pt x="162" y="165"/>
                  <a:pt x="164" y="164"/>
                </a:cubicBezTo>
                <a:cubicBezTo>
                  <a:pt x="163" y="164"/>
                  <a:pt x="162" y="165"/>
                  <a:pt x="161" y="166"/>
                </a:cubicBezTo>
                <a:close/>
                <a:moveTo>
                  <a:pt x="163" y="171"/>
                </a:moveTo>
                <a:cubicBezTo>
                  <a:pt x="162" y="172"/>
                  <a:pt x="162" y="173"/>
                  <a:pt x="161" y="174"/>
                </a:cubicBezTo>
                <a:cubicBezTo>
                  <a:pt x="162" y="173"/>
                  <a:pt x="162" y="173"/>
                  <a:pt x="162" y="173"/>
                </a:cubicBezTo>
                <a:cubicBezTo>
                  <a:pt x="162" y="173"/>
                  <a:pt x="162" y="172"/>
                  <a:pt x="162" y="172"/>
                </a:cubicBezTo>
                <a:cubicBezTo>
                  <a:pt x="162" y="172"/>
                  <a:pt x="162" y="172"/>
                  <a:pt x="163" y="171"/>
                </a:cubicBezTo>
                <a:close/>
                <a:moveTo>
                  <a:pt x="153" y="149"/>
                </a:moveTo>
                <a:cubicBezTo>
                  <a:pt x="155" y="147"/>
                  <a:pt x="157" y="146"/>
                  <a:pt x="158" y="144"/>
                </a:cubicBezTo>
                <a:cubicBezTo>
                  <a:pt x="159" y="144"/>
                  <a:pt x="159" y="144"/>
                  <a:pt x="159" y="144"/>
                </a:cubicBezTo>
                <a:cubicBezTo>
                  <a:pt x="157" y="145"/>
                  <a:pt x="155" y="147"/>
                  <a:pt x="153" y="149"/>
                </a:cubicBezTo>
                <a:close/>
                <a:moveTo>
                  <a:pt x="138" y="160"/>
                </a:moveTo>
                <a:cubicBezTo>
                  <a:pt x="138" y="160"/>
                  <a:pt x="138" y="160"/>
                  <a:pt x="138" y="160"/>
                </a:cubicBezTo>
                <a:cubicBezTo>
                  <a:pt x="139" y="159"/>
                  <a:pt x="139" y="158"/>
                  <a:pt x="139" y="158"/>
                </a:cubicBezTo>
                <a:cubicBezTo>
                  <a:pt x="140" y="158"/>
                  <a:pt x="140" y="157"/>
                  <a:pt x="141" y="157"/>
                </a:cubicBezTo>
                <a:cubicBezTo>
                  <a:pt x="140" y="158"/>
                  <a:pt x="140" y="159"/>
                  <a:pt x="139" y="160"/>
                </a:cubicBezTo>
                <a:cubicBezTo>
                  <a:pt x="139" y="161"/>
                  <a:pt x="137" y="162"/>
                  <a:pt x="138" y="161"/>
                </a:cubicBezTo>
                <a:cubicBezTo>
                  <a:pt x="138" y="160"/>
                  <a:pt x="138" y="160"/>
                  <a:pt x="138" y="160"/>
                </a:cubicBezTo>
                <a:close/>
                <a:moveTo>
                  <a:pt x="105" y="210"/>
                </a:moveTo>
                <a:cubicBezTo>
                  <a:pt x="105" y="211"/>
                  <a:pt x="105" y="212"/>
                  <a:pt x="104" y="212"/>
                </a:cubicBezTo>
                <a:cubicBezTo>
                  <a:pt x="104" y="213"/>
                  <a:pt x="104" y="214"/>
                  <a:pt x="104" y="212"/>
                </a:cubicBezTo>
                <a:cubicBezTo>
                  <a:pt x="104" y="211"/>
                  <a:pt x="104" y="210"/>
                  <a:pt x="103" y="210"/>
                </a:cubicBezTo>
                <a:cubicBezTo>
                  <a:pt x="103" y="211"/>
                  <a:pt x="103" y="212"/>
                  <a:pt x="103" y="213"/>
                </a:cubicBezTo>
                <a:cubicBezTo>
                  <a:pt x="103" y="215"/>
                  <a:pt x="103" y="217"/>
                  <a:pt x="103" y="219"/>
                </a:cubicBezTo>
                <a:cubicBezTo>
                  <a:pt x="103" y="220"/>
                  <a:pt x="102" y="221"/>
                  <a:pt x="103" y="224"/>
                </a:cubicBezTo>
                <a:cubicBezTo>
                  <a:pt x="103" y="225"/>
                  <a:pt x="103" y="225"/>
                  <a:pt x="102" y="225"/>
                </a:cubicBezTo>
                <a:cubicBezTo>
                  <a:pt x="102" y="225"/>
                  <a:pt x="101" y="226"/>
                  <a:pt x="101" y="227"/>
                </a:cubicBezTo>
                <a:cubicBezTo>
                  <a:pt x="101" y="228"/>
                  <a:pt x="101" y="229"/>
                  <a:pt x="101" y="230"/>
                </a:cubicBezTo>
                <a:cubicBezTo>
                  <a:pt x="101" y="230"/>
                  <a:pt x="101" y="229"/>
                  <a:pt x="100" y="229"/>
                </a:cubicBezTo>
                <a:cubicBezTo>
                  <a:pt x="100" y="229"/>
                  <a:pt x="100" y="230"/>
                  <a:pt x="100" y="230"/>
                </a:cubicBezTo>
                <a:cubicBezTo>
                  <a:pt x="100" y="231"/>
                  <a:pt x="100" y="231"/>
                  <a:pt x="100" y="232"/>
                </a:cubicBezTo>
                <a:cubicBezTo>
                  <a:pt x="100" y="232"/>
                  <a:pt x="100" y="232"/>
                  <a:pt x="100" y="232"/>
                </a:cubicBezTo>
                <a:cubicBezTo>
                  <a:pt x="99" y="232"/>
                  <a:pt x="98" y="232"/>
                  <a:pt x="98" y="233"/>
                </a:cubicBezTo>
                <a:cubicBezTo>
                  <a:pt x="98" y="233"/>
                  <a:pt x="98" y="233"/>
                  <a:pt x="98" y="233"/>
                </a:cubicBezTo>
                <a:cubicBezTo>
                  <a:pt x="98" y="232"/>
                  <a:pt x="98" y="230"/>
                  <a:pt x="98" y="230"/>
                </a:cubicBezTo>
                <a:cubicBezTo>
                  <a:pt x="98" y="228"/>
                  <a:pt x="98" y="230"/>
                  <a:pt x="99" y="231"/>
                </a:cubicBezTo>
                <a:cubicBezTo>
                  <a:pt x="99" y="232"/>
                  <a:pt x="99" y="230"/>
                  <a:pt x="99" y="230"/>
                </a:cubicBezTo>
                <a:cubicBezTo>
                  <a:pt x="99" y="225"/>
                  <a:pt x="100" y="221"/>
                  <a:pt x="101" y="217"/>
                </a:cubicBezTo>
                <a:cubicBezTo>
                  <a:pt x="102" y="214"/>
                  <a:pt x="101" y="211"/>
                  <a:pt x="102" y="208"/>
                </a:cubicBezTo>
                <a:cubicBezTo>
                  <a:pt x="103" y="208"/>
                  <a:pt x="102" y="211"/>
                  <a:pt x="103" y="210"/>
                </a:cubicBezTo>
                <a:cubicBezTo>
                  <a:pt x="103" y="209"/>
                  <a:pt x="104" y="207"/>
                  <a:pt x="103" y="206"/>
                </a:cubicBezTo>
                <a:cubicBezTo>
                  <a:pt x="103" y="205"/>
                  <a:pt x="103" y="204"/>
                  <a:pt x="103" y="203"/>
                </a:cubicBezTo>
                <a:cubicBezTo>
                  <a:pt x="103" y="203"/>
                  <a:pt x="103" y="202"/>
                  <a:pt x="104" y="201"/>
                </a:cubicBezTo>
                <a:cubicBezTo>
                  <a:pt x="105" y="199"/>
                  <a:pt x="104" y="197"/>
                  <a:pt x="105" y="195"/>
                </a:cubicBezTo>
                <a:cubicBezTo>
                  <a:pt x="105" y="196"/>
                  <a:pt x="106" y="197"/>
                  <a:pt x="107" y="194"/>
                </a:cubicBezTo>
                <a:cubicBezTo>
                  <a:pt x="108" y="192"/>
                  <a:pt x="108" y="191"/>
                  <a:pt x="108" y="189"/>
                </a:cubicBezTo>
                <a:cubicBezTo>
                  <a:pt x="109" y="190"/>
                  <a:pt x="109" y="189"/>
                  <a:pt x="110" y="188"/>
                </a:cubicBezTo>
                <a:cubicBezTo>
                  <a:pt x="110" y="187"/>
                  <a:pt x="110" y="185"/>
                  <a:pt x="111" y="185"/>
                </a:cubicBezTo>
                <a:cubicBezTo>
                  <a:pt x="112" y="184"/>
                  <a:pt x="112" y="183"/>
                  <a:pt x="113" y="182"/>
                </a:cubicBezTo>
                <a:cubicBezTo>
                  <a:pt x="114" y="180"/>
                  <a:pt x="115" y="179"/>
                  <a:pt x="115" y="178"/>
                </a:cubicBezTo>
                <a:cubicBezTo>
                  <a:pt x="116" y="177"/>
                  <a:pt x="117" y="176"/>
                  <a:pt x="117" y="175"/>
                </a:cubicBezTo>
                <a:cubicBezTo>
                  <a:pt x="118" y="175"/>
                  <a:pt x="119" y="174"/>
                  <a:pt x="120" y="172"/>
                </a:cubicBezTo>
                <a:cubicBezTo>
                  <a:pt x="120" y="171"/>
                  <a:pt x="121" y="171"/>
                  <a:pt x="121" y="172"/>
                </a:cubicBezTo>
                <a:cubicBezTo>
                  <a:pt x="121" y="173"/>
                  <a:pt x="121" y="173"/>
                  <a:pt x="120" y="174"/>
                </a:cubicBezTo>
                <a:cubicBezTo>
                  <a:pt x="119" y="176"/>
                  <a:pt x="118" y="177"/>
                  <a:pt x="117" y="179"/>
                </a:cubicBezTo>
                <a:cubicBezTo>
                  <a:pt x="116" y="181"/>
                  <a:pt x="115" y="182"/>
                  <a:pt x="114" y="184"/>
                </a:cubicBezTo>
                <a:cubicBezTo>
                  <a:pt x="113" y="186"/>
                  <a:pt x="112" y="190"/>
                  <a:pt x="111" y="191"/>
                </a:cubicBezTo>
                <a:cubicBezTo>
                  <a:pt x="109" y="193"/>
                  <a:pt x="108" y="196"/>
                  <a:pt x="107" y="199"/>
                </a:cubicBezTo>
                <a:cubicBezTo>
                  <a:pt x="107" y="201"/>
                  <a:pt x="106" y="203"/>
                  <a:pt x="106" y="204"/>
                </a:cubicBezTo>
                <a:cubicBezTo>
                  <a:pt x="105" y="206"/>
                  <a:pt x="105" y="207"/>
                  <a:pt x="104" y="209"/>
                </a:cubicBezTo>
                <a:cubicBezTo>
                  <a:pt x="104" y="210"/>
                  <a:pt x="105" y="209"/>
                  <a:pt x="105" y="210"/>
                </a:cubicBezTo>
                <a:close/>
                <a:moveTo>
                  <a:pt x="105" y="215"/>
                </a:moveTo>
                <a:cubicBezTo>
                  <a:pt x="104" y="215"/>
                  <a:pt x="104" y="215"/>
                  <a:pt x="104" y="215"/>
                </a:cubicBezTo>
                <a:cubicBezTo>
                  <a:pt x="104" y="216"/>
                  <a:pt x="104" y="217"/>
                  <a:pt x="104" y="218"/>
                </a:cubicBezTo>
                <a:cubicBezTo>
                  <a:pt x="104" y="217"/>
                  <a:pt x="103" y="216"/>
                  <a:pt x="104" y="215"/>
                </a:cubicBezTo>
                <a:cubicBezTo>
                  <a:pt x="104" y="215"/>
                  <a:pt x="104" y="215"/>
                  <a:pt x="105" y="215"/>
                </a:cubicBezTo>
                <a:close/>
                <a:moveTo>
                  <a:pt x="100" y="237"/>
                </a:moveTo>
                <a:cubicBezTo>
                  <a:pt x="100" y="237"/>
                  <a:pt x="100" y="238"/>
                  <a:pt x="100" y="239"/>
                </a:cubicBezTo>
                <a:cubicBezTo>
                  <a:pt x="100" y="238"/>
                  <a:pt x="100" y="237"/>
                  <a:pt x="99" y="236"/>
                </a:cubicBezTo>
                <a:cubicBezTo>
                  <a:pt x="99" y="236"/>
                  <a:pt x="100" y="236"/>
                  <a:pt x="100" y="236"/>
                </a:cubicBezTo>
                <a:cubicBezTo>
                  <a:pt x="100" y="236"/>
                  <a:pt x="100" y="236"/>
                  <a:pt x="100" y="237"/>
                </a:cubicBezTo>
                <a:close/>
                <a:moveTo>
                  <a:pt x="98" y="239"/>
                </a:moveTo>
                <a:cubicBezTo>
                  <a:pt x="98" y="239"/>
                  <a:pt x="98" y="239"/>
                  <a:pt x="98" y="239"/>
                </a:cubicBezTo>
                <a:cubicBezTo>
                  <a:pt x="98" y="238"/>
                  <a:pt x="98" y="237"/>
                  <a:pt x="98" y="236"/>
                </a:cubicBezTo>
                <a:cubicBezTo>
                  <a:pt x="98" y="236"/>
                  <a:pt x="98" y="237"/>
                  <a:pt x="98" y="237"/>
                </a:cubicBezTo>
                <a:cubicBezTo>
                  <a:pt x="99" y="239"/>
                  <a:pt x="99" y="240"/>
                  <a:pt x="98" y="239"/>
                </a:cubicBezTo>
                <a:close/>
                <a:moveTo>
                  <a:pt x="97" y="250"/>
                </a:moveTo>
                <a:cubicBezTo>
                  <a:pt x="97" y="250"/>
                  <a:pt x="98" y="249"/>
                  <a:pt x="98" y="249"/>
                </a:cubicBezTo>
                <a:cubicBezTo>
                  <a:pt x="98" y="249"/>
                  <a:pt x="98" y="250"/>
                  <a:pt x="97" y="250"/>
                </a:cubicBezTo>
                <a:close/>
                <a:moveTo>
                  <a:pt x="127" y="372"/>
                </a:moveTo>
                <a:cubicBezTo>
                  <a:pt x="127" y="372"/>
                  <a:pt x="127" y="372"/>
                  <a:pt x="127" y="372"/>
                </a:cubicBezTo>
                <a:cubicBezTo>
                  <a:pt x="126" y="371"/>
                  <a:pt x="125" y="371"/>
                  <a:pt x="125" y="370"/>
                </a:cubicBezTo>
                <a:cubicBezTo>
                  <a:pt x="125" y="370"/>
                  <a:pt x="125" y="370"/>
                  <a:pt x="125" y="370"/>
                </a:cubicBezTo>
                <a:cubicBezTo>
                  <a:pt x="126" y="371"/>
                  <a:pt x="127" y="372"/>
                  <a:pt x="127" y="372"/>
                </a:cubicBezTo>
                <a:close/>
                <a:moveTo>
                  <a:pt x="114" y="358"/>
                </a:moveTo>
                <a:cubicBezTo>
                  <a:pt x="115" y="359"/>
                  <a:pt x="117" y="359"/>
                  <a:pt x="117" y="361"/>
                </a:cubicBezTo>
                <a:cubicBezTo>
                  <a:pt x="117" y="361"/>
                  <a:pt x="117" y="361"/>
                  <a:pt x="117" y="361"/>
                </a:cubicBezTo>
                <a:cubicBezTo>
                  <a:pt x="117" y="360"/>
                  <a:pt x="116" y="359"/>
                  <a:pt x="115" y="359"/>
                </a:cubicBezTo>
                <a:cubicBezTo>
                  <a:pt x="114" y="358"/>
                  <a:pt x="113" y="357"/>
                  <a:pt x="113" y="356"/>
                </a:cubicBezTo>
                <a:cubicBezTo>
                  <a:pt x="113" y="357"/>
                  <a:pt x="114" y="357"/>
                  <a:pt x="114" y="358"/>
                </a:cubicBezTo>
                <a:close/>
                <a:moveTo>
                  <a:pt x="114" y="345"/>
                </a:moveTo>
                <a:cubicBezTo>
                  <a:pt x="114" y="345"/>
                  <a:pt x="114" y="345"/>
                  <a:pt x="114" y="345"/>
                </a:cubicBezTo>
                <a:cubicBezTo>
                  <a:pt x="114" y="345"/>
                  <a:pt x="115" y="345"/>
                  <a:pt x="115" y="345"/>
                </a:cubicBezTo>
                <a:cubicBezTo>
                  <a:pt x="114" y="345"/>
                  <a:pt x="114" y="345"/>
                  <a:pt x="114" y="345"/>
                </a:cubicBezTo>
                <a:close/>
                <a:moveTo>
                  <a:pt x="117" y="363"/>
                </a:moveTo>
                <a:cubicBezTo>
                  <a:pt x="118" y="364"/>
                  <a:pt x="118" y="364"/>
                  <a:pt x="118" y="364"/>
                </a:cubicBezTo>
                <a:cubicBezTo>
                  <a:pt x="118" y="364"/>
                  <a:pt x="117" y="363"/>
                  <a:pt x="116" y="362"/>
                </a:cubicBezTo>
                <a:cubicBezTo>
                  <a:pt x="117" y="363"/>
                  <a:pt x="117" y="363"/>
                  <a:pt x="117" y="363"/>
                </a:cubicBezTo>
                <a:close/>
                <a:moveTo>
                  <a:pt x="88" y="327"/>
                </a:moveTo>
                <a:cubicBezTo>
                  <a:pt x="88" y="328"/>
                  <a:pt x="88" y="328"/>
                  <a:pt x="87" y="329"/>
                </a:cubicBezTo>
                <a:cubicBezTo>
                  <a:pt x="87" y="328"/>
                  <a:pt x="87" y="327"/>
                  <a:pt x="86" y="326"/>
                </a:cubicBezTo>
                <a:cubicBezTo>
                  <a:pt x="87" y="326"/>
                  <a:pt x="87" y="326"/>
                  <a:pt x="87" y="326"/>
                </a:cubicBezTo>
                <a:cubicBezTo>
                  <a:pt x="87" y="326"/>
                  <a:pt x="88" y="327"/>
                  <a:pt x="88" y="327"/>
                </a:cubicBezTo>
                <a:cubicBezTo>
                  <a:pt x="88" y="327"/>
                  <a:pt x="88" y="327"/>
                  <a:pt x="88" y="327"/>
                </a:cubicBezTo>
                <a:close/>
                <a:moveTo>
                  <a:pt x="86" y="329"/>
                </a:moveTo>
                <a:cubicBezTo>
                  <a:pt x="86" y="329"/>
                  <a:pt x="85" y="330"/>
                  <a:pt x="85" y="330"/>
                </a:cubicBezTo>
                <a:cubicBezTo>
                  <a:pt x="85" y="330"/>
                  <a:pt x="85" y="330"/>
                  <a:pt x="85" y="330"/>
                </a:cubicBezTo>
                <a:cubicBezTo>
                  <a:pt x="85" y="330"/>
                  <a:pt x="84" y="329"/>
                  <a:pt x="84" y="329"/>
                </a:cubicBezTo>
                <a:cubicBezTo>
                  <a:pt x="84" y="329"/>
                  <a:pt x="84" y="328"/>
                  <a:pt x="83" y="328"/>
                </a:cubicBezTo>
                <a:cubicBezTo>
                  <a:pt x="82" y="327"/>
                  <a:pt x="83" y="327"/>
                  <a:pt x="83" y="327"/>
                </a:cubicBezTo>
                <a:cubicBezTo>
                  <a:pt x="84" y="328"/>
                  <a:pt x="85" y="328"/>
                  <a:pt x="85" y="327"/>
                </a:cubicBezTo>
                <a:cubicBezTo>
                  <a:pt x="86" y="328"/>
                  <a:pt x="86" y="329"/>
                  <a:pt x="86" y="329"/>
                </a:cubicBezTo>
                <a:close/>
                <a:moveTo>
                  <a:pt x="132" y="398"/>
                </a:moveTo>
                <a:cubicBezTo>
                  <a:pt x="131" y="397"/>
                  <a:pt x="131" y="397"/>
                  <a:pt x="130" y="396"/>
                </a:cubicBezTo>
                <a:cubicBezTo>
                  <a:pt x="132" y="398"/>
                  <a:pt x="134" y="399"/>
                  <a:pt x="135" y="401"/>
                </a:cubicBezTo>
                <a:cubicBezTo>
                  <a:pt x="134" y="399"/>
                  <a:pt x="133" y="398"/>
                  <a:pt x="132" y="398"/>
                </a:cubicBezTo>
                <a:close/>
                <a:moveTo>
                  <a:pt x="137" y="400"/>
                </a:moveTo>
                <a:cubicBezTo>
                  <a:pt x="135" y="399"/>
                  <a:pt x="136" y="398"/>
                  <a:pt x="136" y="398"/>
                </a:cubicBezTo>
                <a:cubicBezTo>
                  <a:pt x="136" y="397"/>
                  <a:pt x="134" y="397"/>
                  <a:pt x="132" y="396"/>
                </a:cubicBezTo>
                <a:cubicBezTo>
                  <a:pt x="131" y="395"/>
                  <a:pt x="130" y="395"/>
                  <a:pt x="129" y="393"/>
                </a:cubicBezTo>
                <a:cubicBezTo>
                  <a:pt x="129" y="393"/>
                  <a:pt x="127" y="391"/>
                  <a:pt x="126" y="391"/>
                </a:cubicBezTo>
                <a:cubicBezTo>
                  <a:pt x="125" y="391"/>
                  <a:pt x="125" y="391"/>
                  <a:pt x="125" y="391"/>
                </a:cubicBezTo>
                <a:cubicBezTo>
                  <a:pt x="124" y="390"/>
                  <a:pt x="122" y="388"/>
                  <a:pt x="120" y="386"/>
                </a:cubicBezTo>
                <a:cubicBezTo>
                  <a:pt x="118" y="385"/>
                  <a:pt x="117" y="383"/>
                  <a:pt x="115" y="381"/>
                </a:cubicBezTo>
                <a:cubicBezTo>
                  <a:pt x="115" y="380"/>
                  <a:pt x="115" y="381"/>
                  <a:pt x="114" y="381"/>
                </a:cubicBezTo>
                <a:cubicBezTo>
                  <a:pt x="113" y="380"/>
                  <a:pt x="112" y="380"/>
                  <a:pt x="111" y="379"/>
                </a:cubicBezTo>
                <a:cubicBezTo>
                  <a:pt x="111" y="378"/>
                  <a:pt x="111" y="377"/>
                  <a:pt x="112" y="378"/>
                </a:cubicBezTo>
                <a:cubicBezTo>
                  <a:pt x="113" y="379"/>
                  <a:pt x="114" y="380"/>
                  <a:pt x="114" y="379"/>
                </a:cubicBezTo>
                <a:cubicBezTo>
                  <a:pt x="114" y="378"/>
                  <a:pt x="112" y="378"/>
                  <a:pt x="111" y="377"/>
                </a:cubicBezTo>
                <a:cubicBezTo>
                  <a:pt x="109" y="375"/>
                  <a:pt x="106" y="373"/>
                  <a:pt x="103" y="371"/>
                </a:cubicBezTo>
                <a:cubicBezTo>
                  <a:pt x="103" y="370"/>
                  <a:pt x="102" y="369"/>
                  <a:pt x="101" y="369"/>
                </a:cubicBezTo>
                <a:cubicBezTo>
                  <a:pt x="99" y="366"/>
                  <a:pt x="97" y="363"/>
                  <a:pt x="94" y="359"/>
                </a:cubicBezTo>
                <a:cubicBezTo>
                  <a:pt x="91" y="356"/>
                  <a:pt x="88" y="353"/>
                  <a:pt x="86" y="350"/>
                </a:cubicBezTo>
                <a:cubicBezTo>
                  <a:pt x="85" y="346"/>
                  <a:pt x="82" y="343"/>
                  <a:pt x="80" y="340"/>
                </a:cubicBezTo>
                <a:cubicBezTo>
                  <a:pt x="79" y="339"/>
                  <a:pt x="78" y="337"/>
                  <a:pt x="77" y="336"/>
                </a:cubicBezTo>
                <a:cubicBezTo>
                  <a:pt x="76" y="334"/>
                  <a:pt x="75" y="332"/>
                  <a:pt x="74" y="331"/>
                </a:cubicBezTo>
                <a:cubicBezTo>
                  <a:pt x="75" y="331"/>
                  <a:pt x="76" y="332"/>
                  <a:pt x="77" y="333"/>
                </a:cubicBezTo>
                <a:cubicBezTo>
                  <a:pt x="77" y="333"/>
                  <a:pt x="77" y="333"/>
                  <a:pt x="77" y="333"/>
                </a:cubicBezTo>
                <a:cubicBezTo>
                  <a:pt x="78" y="334"/>
                  <a:pt x="79" y="336"/>
                  <a:pt x="79" y="336"/>
                </a:cubicBezTo>
                <a:cubicBezTo>
                  <a:pt x="80" y="336"/>
                  <a:pt x="80" y="336"/>
                  <a:pt x="80" y="336"/>
                </a:cubicBezTo>
                <a:cubicBezTo>
                  <a:pt x="81" y="337"/>
                  <a:pt x="81" y="337"/>
                  <a:pt x="82" y="337"/>
                </a:cubicBezTo>
                <a:cubicBezTo>
                  <a:pt x="82" y="338"/>
                  <a:pt x="83" y="339"/>
                  <a:pt x="83" y="341"/>
                </a:cubicBezTo>
                <a:cubicBezTo>
                  <a:pt x="84" y="342"/>
                  <a:pt x="84" y="343"/>
                  <a:pt x="85" y="343"/>
                </a:cubicBezTo>
                <a:cubicBezTo>
                  <a:pt x="87" y="345"/>
                  <a:pt x="85" y="343"/>
                  <a:pt x="85" y="342"/>
                </a:cubicBezTo>
                <a:cubicBezTo>
                  <a:pt x="84" y="341"/>
                  <a:pt x="84" y="339"/>
                  <a:pt x="83" y="338"/>
                </a:cubicBezTo>
                <a:cubicBezTo>
                  <a:pt x="83" y="338"/>
                  <a:pt x="84" y="337"/>
                  <a:pt x="83" y="336"/>
                </a:cubicBezTo>
                <a:cubicBezTo>
                  <a:pt x="82" y="334"/>
                  <a:pt x="81" y="333"/>
                  <a:pt x="81" y="333"/>
                </a:cubicBezTo>
                <a:cubicBezTo>
                  <a:pt x="80" y="332"/>
                  <a:pt x="80" y="332"/>
                  <a:pt x="80" y="331"/>
                </a:cubicBezTo>
                <a:cubicBezTo>
                  <a:pt x="79" y="328"/>
                  <a:pt x="79" y="325"/>
                  <a:pt x="75" y="321"/>
                </a:cubicBezTo>
                <a:cubicBezTo>
                  <a:pt x="75" y="321"/>
                  <a:pt x="75" y="321"/>
                  <a:pt x="75" y="321"/>
                </a:cubicBezTo>
                <a:cubicBezTo>
                  <a:pt x="75" y="321"/>
                  <a:pt x="75" y="321"/>
                  <a:pt x="76" y="322"/>
                </a:cubicBezTo>
                <a:cubicBezTo>
                  <a:pt x="78" y="325"/>
                  <a:pt x="81" y="325"/>
                  <a:pt x="84" y="330"/>
                </a:cubicBezTo>
                <a:cubicBezTo>
                  <a:pt x="84" y="330"/>
                  <a:pt x="84" y="330"/>
                  <a:pt x="84" y="330"/>
                </a:cubicBezTo>
                <a:cubicBezTo>
                  <a:pt x="84" y="330"/>
                  <a:pt x="84" y="330"/>
                  <a:pt x="84" y="330"/>
                </a:cubicBezTo>
                <a:cubicBezTo>
                  <a:pt x="84" y="331"/>
                  <a:pt x="82" y="328"/>
                  <a:pt x="83" y="330"/>
                </a:cubicBezTo>
                <a:cubicBezTo>
                  <a:pt x="83" y="330"/>
                  <a:pt x="83" y="331"/>
                  <a:pt x="84" y="332"/>
                </a:cubicBezTo>
                <a:cubicBezTo>
                  <a:pt x="85" y="333"/>
                  <a:pt x="84" y="331"/>
                  <a:pt x="85" y="332"/>
                </a:cubicBezTo>
                <a:cubicBezTo>
                  <a:pt x="85" y="332"/>
                  <a:pt x="85" y="333"/>
                  <a:pt x="85" y="333"/>
                </a:cubicBezTo>
                <a:cubicBezTo>
                  <a:pt x="85" y="334"/>
                  <a:pt x="86" y="335"/>
                  <a:pt x="86" y="335"/>
                </a:cubicBezTo>
                <a:cubicBezTo>
                  <a:pt x="86" y="334"/>
                  <a:pt x="86" y="334"/>
                  <a:pt x="86" y="334"/>
                </a:cubicBezTo>
                <a:cubicBezTo>
                  <a:pt x="86" y="334"/>
                  <a:pt x="86" y="335"/>
                  <a:pt x="86" y="335"/>
                </a:cubicBezTo>
                <a:cubicBezTo>
                  <a:pt x="87" y="335"/>
                  <a:pt x="87" y="335"/>
                  <a:pt x="87" y="335"/>
                </a:cubicBezTo>
                <a:cubicBezTo>
                  <a:pt x="88" y="336"/>
                  <a:pt x="89" y="337"/>
                  <a:pt x="89" y="338"/>
                </a:cubicBezTo>
                <a:cubicBezTo>
                  <a:pt x="89" y="337"/>
                  <a:pt x="89" y="336"/>
                  <a:pt x="88" y="335"/>
                </a:cubicBezTo>
                <a:cubicBezTo>
                  <a:pt x="88" y="334"/>
                  <a:pt x="88" y="334"/>
                  <a:pt x="89" y="333"/>
                </a:cubicBezTo>
                <a:cubicBezTo>
                  <a:pt x="89" y="334"/>
                  <a:pt x="90" y="335"/>
                  <a:pt x="91" y="336"/>
                </a:cubicBezTo>
                <a:cubicBezTo>
                  <a:pt x="90" y="335"/>
                  <a:pt x="90" y="334"/>
                  <a:pt x="89" y="332"/>
                </a:cubicBezTo>
                <a:cubicBezTo>
                  <a:pt x="89" y="332"/>
                  <a:pt x="90" y="332"/>
                  <a:pt x="91" y="332"/>
                </a:cubicBezTo>
                <a:cubicBezTo>
                  <a:pt x="91" y="333"/>
                  <a:pt x="92" y="334"/>
                  <a:pt x="92" y="334"/>
                </a:cubicBezTo>
                <a:cubicBezTo>
                  <a:pt x="92" y="337"/>
                  <a:pt x="96" y="341"/>
                  <a:pt x="97" y="345"/>
                </a:cubicBezTo>
                <a:cubicBezTo>
                  <a:pt x="98" y="347"/>
                  <a:pt x="99" y="348"/>
                  <a:pt x="100" y="348"/>
                </a:cubicBezTo>
                <a:cubicBezTo>
                  <a:pt x="102" y="348"/>
                  <a:pt x="100" y="346"/>
                  <a:pt x="99" y="343"/>
                </a:cubicBezTo>
                <a:cubicBezTo>
                  <a:pt x="97" y="340"/>
                  <a:pt x="98" y="344"/>
                  <a:pt x="97" y="342"/>
                </a:cubicBezTo>
                <a:cubicBezTo>
                  <a:pt x="96" y="340"/>
                  <a:pt x="97" y="340"/>
                  <a:pt x="97" y="340"/>
                </a:cubicBezTo>
                <a:cubicBezTo>
                  <a:pt x="98" y="340"/>
                  <a:pt x="95" y="338"/>
                  <a:pt x="96" y="337"/>
                </a:cubicBezTo>
                <a:cubicBezTo>
                  <a:pt x="96" y="336"/>
                  <a:pt x="96" y="336"/>
                  <a:pt x="96" y="336"/>
                </a:cubicBezTo>
                <a:cubicBezTo>
                  <a:pt x="96" y="336"/>
                  <a:pt x="96" y="336"/>
                  <a:pt x="96" y="336"/>
                </a:cubicBezTo>
                <a:cubicBezTo>
                  <a:pt x="98" y="336"/>
                  <a:pt x="99" y="338"/>
                  <a:pt x="102" y="341"/>
                </a:cubicBezTo>
                <a:cubicBezTo>
                  <a:pt x="102" y="343"/>
                  <a:pt x="104" y="343"/>
                  <a:pt x="104" y="344"/>
                </a:cubicBezTo>
                <a:cubicBezTo>
                  <a:pt x="105" y="345"/>
                  <a:pt x="105" y="345"/>
                  <a:pt x="105" y="346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5" y="345"/>
                  <a:pt x="105" y="344"/>
                  <a:pt x="106" y="345"/>
                </a:cubicBezTo>
                <a:cubicBezTo>
                  <a:pt x="107" y="346"/>
                  <a:pt x="108" y="347"/>
                  <a:pt x="108" y="348"/>
                </a:cubicBezTo>
                <a:cubicBezTo>
                  <a:pt x="109" y="350"/>
                  <a:pt x="111" y="351"/>
                  <a:pt x="113" y="352"/>
                </a:cubicBezTo>
                <a:cubicBezTo>
                  <a:pt x="113" y="354"/>
                  <a:pt x="112" y="354"/>
                  <a:pt x="110" y="351"/>
                </a:cubicBezTo>
                <a:cubicBezTo>
                  <a:pt x="108" y="349"/>
                  <a:pt x="108" y="349"/>
                  <a:pt x="108" y="349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5" y="346"/>
                  <a:pt x="105" y="346"/>
                  <a:pt x="105" y="346"/>
                </a:cubicBezTo>
                <a:cubicBezTo>
                  <a:pt x="107" y="349"/>
                  <a:pt x="109" y="352"/>
                  <a:pt x="112" y="355"/>
                </a:cubicBezTo>
                <a:cubicBezTo>
                  <a:pt x="110" y="354"/>
                  <a:pt x="109" y="352"/>
                  <a:pt x="107" y="351"/>
                </a:cubicBezTo>
                <a:cubicBezTo>
                  <a:pt x="106" y="349"/>
                  <a:pt x="105" y="347"/>
                  <a:pt x="104" y="346"/>
                </a:cubicBezTo>
                <a:cubicBezTo>
                  <a:pt x="104" y="345"/>
                  <a:pt x="105" y="347"/>
                  <a:pt x="106" y="347"/>
                </a:cubicBezTo>
                <a:cubicBezTo>
                  <a:pt x="104" y="345"/>
                  <a:pt x="103" y="343"/>
                  <a:pt x="102" y="342"/>
                </a:cubicBezTo>
                <a:cubicBezTo>
                  <a:pt x="101" y="341"/>
                  <a:pt x="100" y="341"/>
                  <a:pt x="100" y="342"/>
                </a:cubicBezTo>
                <a:cubicBezTo>
                  <a:pt x="101" y="343"/>
                  <a:pt x="101" y="345"/>
                  <a:pt x="101" y="345"/>
                </a:cubicBezTo>
                <a:cubicBezTo>
                  <a:pt x="104" y="346"/>
                  <a:pt x="104" y="348"/>
                  <a:pt x="106" y="351"/>
                </a:cubicBezTo>
                <a:cubicBezTo>
                  <a:pt x="104" y="349"/>
                  <a:pt x="102" y="347"/>
                  <a:pt x="104" y="350"/>
                </a:cubicBezTo>
                <a:cubicBezTo>
                  <a:pt x="107" y="354"/>
                  <a:pt x="107" y="356"/>
                  <a:pt x="109" y="359"/>
                </a:cubicBezTo>
                <a:cubicBezTo>
                  <a:pt x="111" y="362"/>
                  <a:pt x="112" y="363"/>
                  <a:pt x="113" y="365"/>
                </a:cubicBezTo>
                <a:cubicBezTo>
                  <a:pt x="113" y="366"/>
                  <a:pt x="114" y="366"/>
                  <a:pt x="114" y="367"/>
                </a:cubicBezTo>
                <a:cubicBezTo>
                  <a:pt x="117" y="370"/>
                  <a:pt x="119" y="373"/>
                  <a:pt x="121" y="375"/>
                </a:cubicBezTo>
                <a:cubicBezTo>
                  <a:pt x="122" y="377"/>
                  <a:pt x="124" y="379"/>
                  <a:pt x="126" y="380"/>
                </a:cubicBezTo>
                <a:cubicBezTo>
                  <a:pt x="124" y="379"/>
                  <a:pt x="123" y="378"/>
                  <a:pt x="122" y="377"/>
                </a:cubicBezTo>
                <a:cubicBezTo>
                  <a:pt x="122" y="378"/>
                  <a:pt x="122" y="379"/>
                  <a:pt x="124" y="381"/>
                </a:cubicBezTo>
                <a:cubicBezTo>
                  <a:pt x="131" y="387"/>
                  <a:pt x="136" y="393"/>
                  <a:pt x="144" y="398"/>
                </a:cubicBezTo>
                <a:cubicBezTo>
                  <a:pt x="143" y="397"/>
                  <a:pt x="141" y="397"/>
                  <a:pt x="139" y="396"/>
                </a:cubicBezTo>
                <a:cubicBezTo>
                  <a:pt x="136" y="394"/>
                  <a:pt x="134" y="392"/>
                  <a:pt x="132" y="391"/>
                </a:cubicBezTo>
                <a:cubicBezTo>
                  <a:pt x="131" y="390"/>
                  <a:pt x="130" y="389"/>
                  <a:pt x="129" y="388"/>
                </a:cubicBezTo>
                <a:cubicBezTo>
                  <a:pt x="128" y="387"/>
                  <a:pt x="127" y="386"/>
                  <a:pt x="126" y="385"/>
                </a:cubicBezTo>
                <a:cubicBezTo>
                  <a:pt x="126" y="384"/>
                  <a:pt x="125" y="383"/>
                  <a:pt x="121" y="380"/>
                </a:cubicBezTo>
                <a:cubicBezTo>
                  <a:pt x="121" y="380"/>
                  <a:pt x="120" y="380"/>
                  <a:pt x="119" y="379"/>
                </a:cubicBezTo>
                <a:cubicBezTo>
                  <a:pt x="123" y="381"/>
                  <a:pt x="123" y="381"/>
                  <a:pt x="121" y="378"/>
                </a:cubicBezTo>
                <a:cubicBezTo>
                  <a:pt x="120" y="377"/>
                  <a:pt x="119" y="375"/>
                  <a:pt x="118" y="374"/>
                </a:cubicBezTo>
                <a:cubicBezTo>
                  <a:pt x="116" y="373"/>
                  <a:pt x="115" y="372"/>
                  <a:pt x="113" y="370"/>
                </a:cubicBezTo>
                <a:cubicBezTo>
                  <a:pt x="112" y="369"/>
                  <a:pt x="110" y="368"/>
                  <a:pt x="109" y="366"/>
                </a:cubicBezTo>
                <a:cubicBezTo>
                  <a:pt x="107" y="365"/>
                  <a:pt x="106" y="363"/>
                  <a:pt x="104" y="361"/>
                </a:cubicBezTo>
                <a:cubicBezTo>
                  <a:pt x="106" y="363"/>
                  <a:pt x="107" y="364"/>
                  <a:pt x="108" y="365"/>
                </a:cubicBezTo>
                <a:cubicBezTo>
                  <a:pt x="110" y="366"/>
                  <a:pt x="111" y="368"/>
                  <a:pt x="112" y="368"/>
                </a:cubicBezTo>
                <a:cubicBezTo>
                  <a:pt x="109" y="364"/>
                  <a:pt x="105" y="360"/>
                  <a:pt x="102" y="356"/>
                </a:cubicBezTo>
                <a:cubicBezTo>
                  <a:pt x="100" y="354"/>
                  <a:pt x="98" y="352"/>
                  <a:pt x="97" y="349"/>
                </a:cubicBezTo>
                <a:cubicBezTo>
                  <a:pt x="95" y="347"/>
                  <a:pt x="94" y="345"/>
                  <a:pt x="93" y="343"/>
                </a:cubicBezTo>
                <a:cubicBezTo>
                  <a:pt x="92" y="342"/>
                  <a:pt x="91" y="339"/>
                  <a:pt x="90" y="339"/>
                </a:cubicBezTo>
                <a:cubicBezTo>
                  <a:pt x="89" y="339"/>
                  <a:pt x="88" y="338"/>
                  <a:pt x="88" y="340"/>
                </a:cubicBezTo>
                <a:cubicBezTo>
                  <a:pt x="89" y="342"/>
                  <a:pt x="91" y="343"/>
                  <a:pt x="92" y="345"/>
                </a:cubicBezTo>
                <a:cubicBezTo>
                  <a:pt x="90" y="342"/>
                  <a:pt x="90" y="343"/>
                  <a:pt x="91" y="346"/>
                </a:cubicBezTo>
                <a:cubicBezTo>
                  <a:pt x="95" y="354"/>
                  <a:pt x="103" y="361"/>
                  <a:pt x="108" y="368"/>
                </a:cubicBezTo>
                <a:cubicBezTo>
                  <a:pt x="109" y="368"/>
                  <a:pt x="110" y="369"/>
                  <a:pt x="110" y="369"/>
                </a:cubicBezTo>
                <a:cubicBezTo>
                  <a:pt x="110" y="370"/>
                  <a:pt x="109" y="368"/>
                  <a:pt x="108" y="368"/>
                </a:cubicBezTo>
                <a:cubicBezTo>
                  <a:pt x="106" y="366"/>
                  <a:pt x="105" y="365"/>
                  <a:pt x="103" y="363"/>
                </a:cubicBezTo>
                <a:cubicBezTo>
                  <a:pt x="98" y="357"/>
                  <a:pt x="98" y="357"/>
                  <a:pt x="98" y="357"/>
                </a:cubicBezTo>
                <a:cubicBezTo>
                  <a:pt x="100" y="360"/>
                  <a:pt x="101" y="362"/>
                  <a:pt x="103" y="365"/>
                </a:cubicBezTo>
                <a:cubicBezTo>
                  <a:pt x="105" y="367"/>
                  <a:pt x="106" y="369"/>
                  <a:pt x="108" y="372"/>
                </a:cubicBezTo>
                <a:cubicBezTo>
                  <a:pt x="111" y="374"/>
                  <a:pt x="113" y="376"/>
                  <a:pt x="114" y="377"/>
                </a:cubicBezTo>
                <a:cubicBezTo>
                  <a:pt x="118" y="382"/>
                  <a:pt x="119" y="381"/>
                  <a:pt x="120" y="380"/>
                </a:cubicBezTo>
                <a:cubicBezTo>
                  <a:pt x="122" y="382"/>
                  <a:pt x="121" y="382"/>
                  <a:pt x="120" y="382"/>
                </a:cubicBezTo>
                <a:cubicBezTo>
                  <a:pt x="121" y="383"/>
                  <a:pt x="118" y="382"/>
                  <a:pt x="121" y="384"/>
                </a:cubicBezTo>
                <a:cubicBezTo>
                  <a:pt x="123" y="386"/>
                  <a:pt x="125" y="388"/>
                  <a:pt x="128" y="390"/>
                </a:cubicBezTo>
                <a:cubicBezTo>
                  <a:pt x="128" y="390"/>
                  <a:pt x="128" y="391"/>
                  <a:pt x="129" y="392"/>
                </a:cubicBezTo>
                <a:cubicBezTo>
                  <a:pt x="131" y="394"/>
                  <a:pt x="132" y="394"/>
                  <a:pt x="134" y="395"/>
                </a:cubicBezTo>
                <a:cubicBezTo>
                  <a:pt x="134" y="395"/>
                  <a:pt x="134" y="395"/>
                  <a:pt x="135" y="396"/>
                </a:cubicBezTo>
                <a:cubicBezTo>
                  <a:pt x="133" y="396"/>
                  <a:pt x="138" y="399"/>
                  <a:pt x="139" y="400"/>
                </a:cubicBezTo>
                <a:cubicBezTo>
                  <a:pt x="139" y="400"/>
                  <a:pt x="139" y="400"/>
                  <a:pt x="139" y="400"/>
                </a:cubicBezTo>
                <a:cubicBezTo>
                  <a:pt x="138" y="400"/>
                  <a:pt x="138" y="400"/>
                  <a:pt x="137" y="400"/>
                </a:cubicBezTo>
                <a:close/>
                <a:moveTo>
                  <a:pt x="141" y="387"/>
                </a:moveTo>
                <a:cubicBezTo>
                  <a:pt x="141" y="387"/>
                  <a:pt x="141" y="387"/>
                  <a:pt x="141" y="387"/>
                </a:cubicBezTo>
                <a:cubicBezTo>
                  <a:pt x="142" y="388"/>
                  <a:pt x="143" y="389"/>
                  <a:pt x="144" y="390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2" y="388"/>
                  <a:pt x="140" y="387"/>
                  <a:pt x="141" y="387"/>
                </a:cubicBezTo>
                <a:close/>
                <a:moveTo>
                  <a:pt x="142" y="406"/>
                </a:moveTo>
                <a:cubicBezTo>
                  <a:pt x="141" y="405"/>
                  <a:pt x="140" y="405"/>
                  <a:pt x="140" y="404"/>
                </a:cubicBezTo>
                <a:cubicBezTo>
                  <a:pt x="141" y="405"/>
                  <a:pt x="143" y="406"/>
                  <a:pt x="145" y="407"/>
                </a:cubicBezTo>
                <a:cubicBezTo>
                  <a:pt x="145" y="407"/>
                  <a:pt x="143" y="406"/>
                  <a:pt x="142" y="406"/>
                </a:cubicBezTo>
                <a:close/>
                <a:moveTo>
                  <a:pt x="146" y="396"/>
                </a:moveTo>
                <a:cubicBezTo>
                  <a:pt x="146" y="396"/>
                  <a:pt x="146" y="396"/>
                  <a:pt x="146" y="396"/>
                </a:cubicBezTo>
                <a:cubicBezTo>
                  <a:pt x="147" y="396"/>
                  <a:pt x="148" y="396"/>
                  <a:pt x="149" y="397"/>
                </a:cubicBezTo>
                <a:cubicBezTo>
                  <a:pt x="149" y="397"/>
                  <a:pt x="149" y="397"/>
                  <a:pt x="149" y="397"/>
                </a:cubicBezTo>
                <a:cubicBezTo>
                  <a:pt x="149" y="397"/>
                  <a:pt x="149" y="397"/>
                  <a:pt x="150" y="398"/>
                </a:cubicBezTo>
                <a:cubicBezTo>
                  <a:pt x="148" y="397"/>
                  <a:pt x="147" y="396"/>
                  <a:pt x="146" y="396"/>
                </a:cubicBezTo>
                <a:close/>
                <a:moveTo>
                  <a:pt x="149" y="401"/>
                </a:moveTo>
                <a:cubicBezTo>
                  <a:pt x="149" y="401"/>
                  <a:pt x="149" y="401"/>
                  <a:pt x="149" y="401"/>
                </a:cubicBezTo>
                <a:cubicBezTo>
                  <a:pt x="148" y="401"/>
                  <a:pt x="147" y="400"/>
                  <a:pt x="146" y="399"/>
                </a:cubicBezTo>
                <a:cubicBezTo>
                  <a:pt x="147" y="400"/>
                  <a:pt x="147" y="400"/>
                  <a:pt x="148" y="401"/>
                </a:cubicBezTo>
                <a:cubicBezTo>
                  <a:pt x="148" y="401"/>
                  <a:pt x="149" y="401"/>
                  <a:pt x="149" y="401"/>
                </a:cubicBezTo>
                <a:close/>
                <a:moveTo>
                  <a:pt x="149" y="394"/>
                </a:moveTo>
                <a:cubicBezTo>
                  <a:pt x="150" y="395"/>
                  <a:pt x="151" y="395"/>
                  <a:pt x="152" y="396"/>
                </a:cubicBezTo>
                <a:cubicBezTo>
                  <a:pt x="151" y="395"/>
                  <a:pt x="150" y="395"/>
                  <a:pt x="149" y="394"/>
                </a:cubicBezTo>
                <a:close/>
                <a:moveTo>
                  <a:pt x="152" y="391"/>
                </a:moveTo>
                <a:cubicBezTo>
                  <a:pt x="151" y="390"/>
                  <a:pt x="149" y="390"/>
                  <a:pt x="148" y="389"/>
                </a:cubicBezTo>
                <a:cubicBezTo>
                  <a:pt x="147" y="388"/>
                  <a:pt x="147" y="388"/>
                  <a:pt x="147" y="387"/>
                </a:cubicBezTo>
                <a:cubicBezTo>
                  <a:pt x="147" y="387"/>
                  <a:pt x="146" y="386"/>
                  <a:pt x="146" y="386"/>
                </a:cubicBezTo>
                <a:cubicBezTo>
                  <a:pt x="147" y="386"/>
                  <a:pt x="150" y="387"/>
                  <a:pt x="152" y="388"/>
                </a:cubicBezTo>
                <a:cubicBezTo>
                  <a:pt x="151" y="389"/>
                  <a:pt x="152" y="390"/>
                  <a:pt x="152" y="391"/>
                </a:cubicBezTo>
                <a:close/>
                <a:moveTo>
                  <a:pt x="151" y="392"/>
                </a:moveTo>
                <a:cubicBezTo>
                  <a:pt x="150" y="392"/>
                  <a:pt x="149" y="392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8" y="392"/>
                  <a:pt x="148" y="392"/>
                  <a:pt x="149" y="392"/>
                </a:cubicBezTo>
                <a:cubicBezTo>
                  <a:pt x="148" y="393"/>
                  <a:pt x="148" y="393"/>
                  <a:pt x="148" y="393"/>
                </a:cubicBezTo>
                <a:cubicBezTo>
                  <a:pt x="148" y="392"/>
                  <a:pt x="147" y="392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7" y="391"/>
                  <a:pt x="147" y="391"/>
                  <a:pt x="147" y="391"/>
                </a:cubicBezTo>
                <a:cubicBezTo>
                  <a:pt x="144" y="389"/>
                  <a:pt x="145" y="388"/>
                  <a:pt x="145" y="388"/>
                </a:cubicBezTo>
                <a:cubicBezTo>
                  <a:pt x="147" y="389"/>
                  <a:pt x="149" y="390"/>
                  <a:pt x="151" y="392"/>
                </a:cubicBezTo>
                <a:close/>
                <a:moveTo>
                  <a:pt x="150" y="412"/>
                </a:moveTo>
                <a:cubicBezTo>
                  <a:pt x="149" y="411"/>
                  <a:pt x="148" y="410"/>
                  <a:pt x="147" y="410"/>
                </a:cubicBezTo>
                <a:cubicBezTo>
                  <a:pt x="146" y="409"/>
                  <a:pt x="145" y="408"/>
                  <a:pt x="144" y="407"/>
                </a:cubicBezTo>
                <a:cubicBezTo>
                  <a:pt x="147" y="410"/>
                  <a:pt x="149" y="412"/>
                  <a:pt x="153" y="413"/>
                </a:cubicBezTo>
                <a:cubicBezTo>
                  <a:pt x="152" y="413"/>
                  <a:pt x="151" y="413"/>
                  <a:pt x="150" y="412"/>
                </a:cubicBezTo>
                <a:close/>
                <a:moveTo>
                  <a:pt x="149" y="402"/>
                </a:moveTo>
                <a:cubicBezTo>
                  <a:pt x="149" y="403"/>
                  <a:pt x="150" y="403"/>
                  <a:pt x="150" y="403"/>
                </a:cubicBezTo>
                <a:cubicBezTo>
                  <a:pt x="151" y="404"/>
                  <a:pt x="152" y="404"/>
                  <a:pt x="153" y="405"/>
                </a:cubicBezTo>
                <a:cubicBezTo>
                  <a:pt x="153" y="405"/>
                  <a:pt x="154" y="405"/>
                  <a:pt x="154" y="405"/>
                </a:cubicBezTo>
                <a:cubicBezTo>
                  <a:pt x="152" y="405"/>
                  <a:pt x="150" y="404"/>
                  <a:pt x="149" y="402"/>
                </a:cubicBezTo>
                <a:close/>
                <a:moveTo>
                  <a:pt x="155" y="398"/>
                </a:moveTo>
                <a:cubicBezTo>
                  <a:pt x="155" y="398"/>
                  <a:pt x="154" y="397"/>
                  <a:pt x="154" y="397"/>
                </a:cubicBezTo>
                <a:cubicBezTo>
                  <a:pt x="154" y="397"/>
                  <a:pt x="155" y="397"/>
                  <a:pt x="155" y="398"/>
                </a:cubicBezTo>
                <a:cubicBezTo>
                  <a:pt x="155" y="398"/>
                  <a:pt x="156" y="398"/>
                  <a:pt x="156" y="398"/>
                </a:cubicBezTo>
                <a:cubicBezTo>
                  <a:pt x="155" y="398"/>
                  <a:pt x="155" y="398"/>
                  <a:pt x="155" y="398"/>
                </a:cubicBezTo>
                <a:close/>
                <a:moveTo>
                  <a:pt x="176" y="398"/>
                </a:moveTo>
                <a:cubicBezTo>
                  <a:pt x="174" y="398"/>
                  <a:pt x="175" y="399"/>
                  <a:pt x="173" y="398"/>
                </a:cubicBezTo>
                <a:cubicBezTo>
                  <a:pt x="172" y="397"/>
                  <a:pt x="169" y="395"/>
                  <a:pt x="166" y="394"/>
                </a:cubicBezTo>
                <a:cubicBezTo>
                  <a:pt x="164" y="393"/>
                  <a:pt x="162" y="392"/>
                  <a:pt x="160" y="390"/>
                </a:cubicBezTo>
                <a:cubicBezTo>
                  <a:pt x="158" y="389"/>
                  <a:pt x="156" y="388"/>
                  <a:pt x="154" y="386"/>
                </a:cubicBezTo>
                <a:cubicBezTo>
                  <a:pt x="156" y="388"/>
                  <a:pt x="158" y="389"/>
                  <a:pt x="160" y="390"/>
                </a:cubicBezTo>
                <a:cubicBezTo>
                  <a:pt x="158" y="388"/>
                  <a:pt x="156" y="386"/>
                  <a:pt x="153" y="384"/>
                </a:cubicBezTo>
                <a:cubicBezTo>
                  <a:pt x="152" y="383"/>
                  <a:pt x="147" y="380"/>
                  <a:pt x="152" y="382"/>
                </a:cubicBezTo>
                <a:cubicBezTo>
                  <a:pt x="152" y="382"/>
                  <a:pt x="152" y="382"/>
                  <a:pt x="152" y="382"/>
                </a:cubicBezTo>
                <a:cubicBezTo>
                  <a:pt x="155" y="384"/>
                  <a:pt x="157" y="386"/>
                  <a:pt x="161" y="387"/>
                </a:cubicBezTo>
                <a:cubicBezTo>
                  <a:pt x="163" y="389"/>
                  <a:pt x="165" y="390"/>
                  <a:pt x="166" y="391"/>
                </a:cubicBezTo>
                <a:cubicBezTo>
                  <a:pt x="167" y="392"/>
                  <a:pt x="167" y="392"/>
                  <a:pt x="168" y="393"/>
                </a:cubicBezTo>
                <a:cubicBezTo>
                  <a:pt x="169" y="394"/>
                  <a:pt x="170" y="394"/>
                  <a:pt x="172" y="395"/>
                </a:cubicBezTo>
                <a:cubicBezTo>
                  <a:pt x="172" y="395"/>
                  <a:pt x="173" y="396"/>
                  <a:pt x="174" y="396"/>
                </a:cubicBezTo>
                <a:cubicBezTo>
                  <a:pt x="174" y="396"/>
                  <a:pt x="175" y="396"/>
                  <a:pt x="174" y="395"/>
                </a:cubicBezTo>
                <a:cubicBezTo>
                  <a:pt x="172" y="394"/>
                  <a:pt x="171" y="392"/>
                  <a:pt x="169" y="391"/>
                </a:cubicBezTo>
                <a:cubicBezTo>
                  <a:pt x="167" y="390"/>
                  <a:pt x="166" y="389"/>
                  <a:pt x="164" y="387"/>
                </a:cubicBezTo>
                <a:cubicBezTo>
                  <a:pt x="162" y="386"/>
                  <a:pt x="160" y="384"/>
                  <a:pt x="158" y="383"/>
                </a:cubicBezTo>
                <a:cubicBezTo>
                  <a:pt x="158" y="383"/>
                  <a:pt x="159" y="383"/>
                  <a:pt x="159" y="383"/>
                </a:cubicBezTo>
                <a:cubicBezTo>
                  <a:pt x="159" y="383"/>
                  <a:pt x="160" y="383"/>
                  <a:pt x="160" y="383"/>
                </a:cubicBezTo>
                <a:cubicBezTo>
                  <a:pt x="161" y="384"/>
                  <a:pt x="162" y="385"/>
                  <a:pt x="163" y="386"/>
                </a:cubicBezTo>
                <a:cubicBezTo>
                  <a:pt x="164" y="386"/>
                  <a:pt x="166" y="387"/>
                  <a:pt x="167" y="388"/>
                </a:cubicBezTo>
                <a:cubicBezTo>
                  <a:pt x="169" y="390"/>
                  <a:pt x="172" y="392"/>
                  <a:pt x="174" y="393"/>
                </a:cubicBezTo>
                <a:cubicBezTo>
                  <a:pt x="175" y="394"/>
                  <a:pt x="175" y="394"/>
                  <a:pt x="176" y="394"/>
                </a:cubicBezTo>
                <a:cubicBezTo>
                  <a:pt x="175" y="395"/>
                  <a:pt x="175" y="395"/>
                  <a:pt x="175" y="396"/>
                </a:cubicBezTo>
                <a:cubicBezTo>
                  <a:pt x="175" y="397"/>
                  <a:pt x="176" y="398"/>
                  <a:pt x="176" y="398"/>
                </a:cubicBezTo>
                <a:close/>
                <a:moveTo>
                  <a:pt x="281" y="418"/>
                </a:moveTo>
                <a:cubicBezTo>
                  <a:pt x="281" y="418"/>
                  <a:pt x="281" y="418"/>
                  <a:pt x="281" y="418"/>
                </a:cubicBezTo>
                <a:cubicBezTo>
                  <a:pt x="279" y="418"/>
                  <a:pt x="277" y="418"/>
                  <a:pt x="278" y="418"/>
                </a:cubicBezTo>
                <a:cubicBezTo>
                  <a:pt x="280" y="418"/>
                  <a:pt x="281" y="417"/>
                  <a:pt x="282" y="417"/>
                </a:cubicBezTo>
                <a:cubicBezTo>
                  <a:pt x="284" y="416"/>
                  <a:pt x="280" y="418"/>
                  <a:pt x="281" y="418"/>
                </a:cubicBezTo>
                <a:close/>
                <a:moveTo>
                  <a:pt x="293" y="416"/>
                </a:moveTo>
                <a:cubicBezTo>
                  <a:pt x="292" y="416"/>
                  <a:pt x="291" y="416"/>
                  <a:pt x="290" y="416"/>
                </a:cubicBezTo>
                <a:cubicBezTo>
                  <a:pt x="292" y="415"/>
                  <a:pt x="294" y="415"/>
                  <a:pt x="296" y="414"/>
                </a:cubicBezTo>
                <a:cubicBezTo>
                  <a:pt x="297" y="414"/>
                  <a:pt x="298" y="413"/>
                  <a:pt x="298" y="413"/>
                </a:cubicBezTo>
                <a:cubicBezTo>
                  <a:pt x="300" y="412"/>
                  <a:pt x="302" y="411"/>
                  <a:pt x="301" y="412"/>
                </a:cubicBezTo>
                <a:cubicBezTo>
                  <a:pt x="300" y="414"/>
                  <a:pt x="298" y="414"/>
                  <a:pt x="296" y="414"/>
                </a:cubicBezTo>
                <a:cubicBezTo>
                  <a:pt x="296" y="415"/>
                  <a:pt x="296" y="415"/>
                  <a:pt x="295" y="415"/>
                </a:cubicBezTo>
                <a:cubicBezTo>
                  <a:pt x="294" y="415"/>
                  <a:pt x="294" y="415"/>
                  <a:pt x="293" y="416"/>
                </a:cubicBezTo>
                <a:close/>
                <a:moveTo>
                  <a:pt x="351" y="389"/>
                </a:moveTo>
                <a:cubicBezTo>
                  <a:pt x="351" y="390"/>
                  <a:pt x="351" y="390"/>
                  <a:pt x="351" y="391"/>
                </a:cubicBezTo>
                <a:cubicBezTo>
                  <a:pt x="345" y="395"/>
                  <a:pt x="338" y="399"/>
                  <a:pt x="331" y="403"/>
                </a:cubicBezTo>
                <a:cubicBezTo>
                  <a:pt x="330" y="404"/>
                  <a:pt x="328" y="404"/>
                  <a:pt x="327" y="405"/>
                </a:cubicBezTo>
                <a:cubicBezTo>
                  <a:pt x="327" y="405"/>
                  <a:pt x="327" y="405"/>
                  <a:pt x="326" y="405"/>
                </a:cubicBezTo>
                <a:cubicBezTo>
                  <a:pt x="324" y="406"/>
                  <a:pt x="324" y="406"/>
                  <a:pt x="324" y="406"/>
                </a:cubicBezTo>
                <a:cubicBezTo>
                  <a:pt x="323" y="407"/>
                  <a:pt x="322" y="407"/>
                  <a:pt x="321" y="407"/>
                </a:cubicBezTo>
                <a:cubicBezTo>
                  <a:pt x="317" y="408"/>
                  <a:pt x="313" y="410"/>
                  <a:pt x="308" y="411"/>
                </a:cubicBezTo>
                <a:cubicBezTo>
                  <a:pt x="307" y="412"/>
                  <a:pt x="306" y="412"/>
                  <a:pt x="305" y="412"/>
                </a:cubicBezTo>
                <a:cubicBezTo>
                  <a:pt x="304" y="413"/>
                  <a:pt x="303" y="413"/>
                  <a:pt x="302" y="413"/>
                </a:cubicBezTo>
                <a:cubicBezTo>
                  <a:pt x="300" y="414"/>
                  <a:pt x="297" y="415"/>
                  <a:pt x="295" y="415"/>
                </a:cubicBezTo>
                <a:cubicBezTo>
                  <a:pt x="298" y="415"/>
                  <a:pt x="299" y="414"/>
                  <a:pt x="301" y="413"/>
                </a:cubicBezTo>
                <a:cubicBezTo>
                  <a:pt x="303" y="413"/>
                  <a:pt x="305" y="412"/>
                  <a:pt x="307" y="411"/>
                </a:cubicBezTo>
                <a:cubicBezTo>
                  <a:pt x="309" y="411"/>
                  <a:pt x="312" y="409"/>
                  <a:pt x="314" y="409"/>
                </a:cubicBezTo>
                <a:cubicBezTo>
                  <a:pt x="316" y="409"/>
                  <a:pt x="318" y="408"/>
                  <a:pt x="321" y="407"/>
                </a:cubicBezTo>
                <a:cubicBezTo>
                  <a:pt x="324" y="405"/>
                  <a:pt x="327" y="403"/>
                  <a:pt x="329" y="402"/>
                </a:cubicBezTo>
                <a:cubicBezTo>
                  <a:pt x="331" y="402"/>
                  <a:pt x="334" y="400"/>
                  <a:pt x="336" y="399"/>
                </a:cubicBezTo>
                <a:cubicBezTo>
                  <a:pt x="339" y="398"/>
                  <a:pt x="341" y="396"/>
                  <a:pt x="343" y="395"/>
                </a:cubicBezTo>
                <a:cubicBezTo>
                  <a:pt x="346" y="393"/>
                  <a:pt x="348" y="391"/>
                  <a:pt x="349" y="390"/>
                </a:cubicBezTo>
                <a:cubicBezTo>
                  <a:pt x="350" y="389"/>
                  <a:pt x="350" y="389"/>
                  <a:pt x="351" y="389"/>
                </a:cubicBezTo>
                <a:cubicBezTo>
                  <a:pt x="351" y="389"/>
                  <a:pt x="351" y="389"/>
                  <a:pt x="351" y="389"/>
                </a:cubicBezTo>
                <a:cubicBezTo>
                  <a:pt x="351" y="389"/>
                  <a:pt x="351" y="389"/>
                  <a:pt x="351" y="389"/>
                </a:cubicBezTo>
                <a:close/>
                <a:moveTo>
                  <a:pt x="347" y="390"/>
                </a:moveTo>
                <a:cubicBezTo>
                  <a:pt x="347" y="389"/>
                  <a:pt x="347" y="389"/>
                  <a:pt x="348" y="389"/>
                </a:cubicBezTo>
                <a:cubicBezTo>
                  <a:pt x="347" y="390"/>
                  <a:pt x="347" y="390"/>
                  <a:pt x="347" y="390"/>
                </a:cubicBezTo>
                <a:cubicBezTo>
                  <a:pt x="347" y="390"/>
                  <a:pt x="346" y="390"/>
                  <a:pt x="346" y="390"/>
                </a:cubicBezTo>
                <a:cubicBezTo>
                  <a:pt x="346" y="390"/>
                  <a:pt x="346" y="390"/>
                  <a:pt x="347" y="390"/>
                </a:cubicBezTo>
                <a:close/>
                <a:moveTo>
                  <a:pt x="354" y="389"/>
                </a:moveTo>
                <a:cubicBezTo>
                  <a:pt x="354" y="389"/>
                  <a:pt x="353" y="389"/>
                  <a:pt x="353" y="389"/>
                </a:cubicBezTo>
                <a:cubicBezTo>
                  <a:pt x="353" y="389"/>
                  <a:pt x="353" y="389"/>
                  <a:pt x="353" y="389"/>
                </a:cubicBezTo>
                <a:cubicBezTo>
                  <a:pt x="352" y="389"/>
                  <a:pt x="353" y="388"/>
                  <a:pt x="353" y="388"/>
                </a:cubicBezTo>
                <a:cubicBezTo>
                  <a:pt x="353" y="388"/>
                  <a:pt x="354" y="387"/>
                  <a:pt x="355" y="387"/>
                </a:cubicBezTo>
                <a:cubicBezTo>
                  <a:pt x="354" y="387"/>
                  <a:pt x="354" y="388"/>
                  <a:pt x="354" y="389"/>
                </a:cubicBezTo>
                <a:close/>
                <a:moveTo>
                  <a:pt x="356" y="379"/>
                </a:moveTo>
                <a:cubicBezTo>
                  <a:pt x="355" y="379"/>
                  <a:pt x="355" y="380"/>
                  <a:pt x="354" y="380"/>
                </a:cubicBezTo>
                <a:cubicBezTo>
                  <a:pt x="354" y="380"/>
                  <a:pt x="354" y="379"/>
                  <a:pt x="354" y="379"/>
                </a:cubicBezTo>
                <a:cubicBezTo>
                  <a:pt x="354" y="379"/>
                  <a:pt x="354" y="379"/>
                  <a:pt x="354" y="379"/>
                </a:cubicBezTo>
                <a:cubicBezTo>
                  <a:pt x="354" y="378"/>
                  <a:pt x="354" y="378"/>
                  <a:pt x="354" y="378"/>
                </a:cubicBezTo>
                <a:cubicBezTo>
                  <a:pt x="354" y="378"/>
                  <a:pt x="354" y="377"/>
                  <a:pt x="354" y="377"/>
                </a:cubicBezTo>
                <a:cubicBezTo>
                  <a:pt x="355" y="376"/>
                  <a:pt x="355" y="377"/>
                  <a:pt x="355" y="377"/>
                </a:cubicBezTo>
                <a:cubicBezTo>
                  <a:pt x="355" y="378"/>
                  <a:pt x="355" y="378"/>
                  <a:pt x="356" y="379"/>
                </a:cubicBezTo>
                <a:close/>
                <a:moveTo>
                  <a:pt x="357" y="381"/>
                </a:moveTo>
                <a:cubicBezTo>
                  <a:pt x="357" y="381"/>
                  <a:pt x="357" y="381"/>
                  <a:pt x="356" y="381"/>
                </a:cubicBezTo>
                <a:cubicBezTo>
                  <a:pt x="356" y="381"/>
                  <a:pt x="356" y="381"/>
                  <a:pt x="355" y="381"/>
                </a:cubicBezTo>
                <a:cubicBezTo>
                  <a:pt x="356" y="380"/>
                  <a:pt x="356" y="380"/>
                  <a:pt x="357" y="380"/>
                </a:cubicBezTo>
                <a:cubicBezTo>
                  <a:pt x="357" y="380"/>
                  <a:pt x="357" y="380"/>
                  <a:pt x="357" y="381"/>
                </a:cubicBezTo>
                <a:cubicBezTo>
                  <a:pt x="357" y="381"/>
                  <a:pt x="357" y="381"/>
                  <a:pt x="357" y="381"/>
                </a:cubicBezTo>
                <a:close/>
                <a:moveTo>
                  <a:pt x="364" y="364"/>
                </a:moveTo>
                <a:cubicBezTo>
                  <a:pt x="363" y="364"/>
                  <a:pt x="363" y="364"/>
                  <a:pt x="363" y="363"/>
                </a:cubicBezTo>
                <a:cubicBezTo>
                  <a:pt x="364" y="363"/>
                  <a:pt x="364" y="363"/>
                  <a:pt x="364" y="363"/>
                </a:cubicBezTo>
                <a:cubicBezTo>
                  <a:pt x="364" y="363"/>
                  <a:pt x="364" y="363"/>
                  <a:pt x="364" y="363"/>
                </a:cubicBezTo>
                <a:cubicBezTo>
                  <a:pt x="364" y="364"/>
                  <a:pt x="364" y="364"/>
                  <a:pt x="364" y="364"/>
                </a:cubicBezTo>
                <a:close/>
                <a:moveTo>
                  <a:pt x="370" y="381"/>
                </a:moveTo>
                <a:cubicBezTo>
                  <a:pt x="370" y="381"/>
                  <a:pt x="370" y="381"/>
                  <a:pt x="370" y="381"/>
                </a:cubicBezTo>
                <a:cubicBezTo>
                  <a:pt x="371" y="381"/>
                  <a:pt x="371" y="381"/>
                  <a:pt x="372" y="381"/>
                </a:cubicBezTo>
                <a:cubicBezTo>
                  <a:pt x="371" y="382"/>
                  <a:pt x="369" y="383"/>
                  <a:pt x="370" y="381"/>
                </a:cubicBezTo>
                <a:close/>
                <a:moveTo>
                  <a:pt x="377" y="355"/>
                </a:moveTo>
                <a:cubicBezTo>
                  <a:pt x="377" y="355"/>
                  <a:pt x="377" y="355"/>
                  <a:pt x="377" y="355"/>
                </a:cubicBezTo>
                <a:cubicBezTo>
                  <a:pt x="377" y="355"/>
                  <a:pt x="377" y="355"/>
                  <a:pt x="377" y="356"/>
                </a:cubicBezTo>
                <a:cubicBezTo>
                  <a:pt x="375" y="358"/>
                  <a:pt x="374" y="360"/>
                  <a:pt x="373" y="361"/>
                </a:cubicBezTo>
                <a:cubicBezTo>
                  <a:pt x="373" y="361"/>
                  <a:pt x="372" y="362"/>
                  <a:pt x="371" y="363"/>
                </a:cubicBezTo>
                <a:cubicBezTo>
                  <a:pt x="370" y="363"/>
                  <a:pt x="369" y="363"/>
                  <a:pt x="369" y="362"/>
                </a:cubicBezTo>
                <a:cubicBezTo>
                  <a:pt x="369" y="361"/>
                  <a:pt x="368" y="361"/>
                  <a:pt x="368" y="361"/>
                </a:cubicBezTo>
                <a:cubicBezTo>
                  <a:pt x="368" y="360"/>
                  <a:pt x="369" y="361"/>
                  <a:pt x="369" y="360"/>
                </a:cubicBezTo>
                <a:cubicBezTo>
                  <a:pt x="369" y="359"/>
                  <a:pt x="369" y="359"/>
                  <a:pt x="369" y="358"/>
                </a:cubicBezTo>
                <a:cubicBezTo>
                  <a:pt x="370" y="358"/>
                  <a:pt x="371" y="357"/>
                  <a:pt x="371" y="356"/>
                </a:cubicBezTo>
                <a:cubicBezTo>
                  <a:pt x="372" y="356"/>
                  <a:pt x="373" y="356"/>
                  <a:pt x="373" y="355"/>
                </a:cubicBezTo>
                <a:cubicBezTo>
                  <a:pt x="374" y="356"/>
                  <a:pt x="376" y="354"/>
                  <a:pt x="377" y="355"/>
                </a:cubicBezTo>
                <a:cubicBezTo>
                  <a:pt x="377" y="355"/>
                  <a:pt x="377" y="355"/>
                  <a:pt x="377" y="354"/>
                </a:cubicBezTo>
                <a:cubicBezTo>
                  <a:pt x="377" y="354"/>
                  <a:pt x="377" y="355"/>
                  <a:pt x="377" y="355"/>
                </a:cubicBezTo>
                <a:close/>
                <a:moveTo>
                  <a:pt x="377" y="351"/>
                </a:moveTo>
                <a:cubicBezTo>
                  <a:pt x="377" y="352"/>
                  <a:pt x="376" y="353"/>
                  <a:pt x="375" y="353"/>
                </a:cubicBezTo>
                <a:cubicBezTo>
                  <a:pt x="375" y="353"/>
                  <a:pt x="375" y="353"/>
                  <a:pt x="375" y="353"/>
                </a:cubicBezTo>
                <a:cubicBezTo>
                  <a:pt x="375" y="352"/>
                  <a:pt x="375" y="352"/>
                  <a:pt x="375" y="352"/>
                </a:cubicBezTo>
                <a:cubicBezTo>
                  <a:pt x="376" y="351"/>
                  <a:pt x="376" y="350"/>
                  <a:pt x="377" y="350"/>
                </a:cubicBezTo>
                <a:cubicBezTo>
                  <a:pt x="377" y="350"/>
                  <a:pt x="378" y="350"/>
                  <a:pt x="377" y="351"/>
                </a:cubicBezTo>
                <a:close/>
                <a:moveTo>
                  <a:pt x="383" y="327"/>
                </a:moveTo>
                <a:cubicBezTo>
                  <a:pt x="382" y="329"/>
                  <a:pt x="382" y="329"/>
                  <a:pt x="382" y="328"/>
                </a:cubicBezTo>
                <a:cubicBezTo>
                  <a:pt x="382" y="328"/>
                  <a:pt x="382" y="328"/>
                  <a:pt x="382" y="328"/>
                </a:cubicBezTo>
                <a:cubicBezTo>
                  <a:pt x="382" y="327"/>
                  <a:pt x="383" y="326"/>
                  <a:pt x="384" y="325"/>
                </a:cubicBezTo>
                <a:cubicBezTo>
                  <a:pt x="383" y="325"/>
                  <a:pt x="383" y="326"/>
                  <a:pt x="383" y="327"/>
                </a:cubicBezTo>
                <a:close/>
                <a:moveTo>
                  <a:pt x="383" y="320"/>
                </a:moveTo>
                <a:cubicBezTo>
                  <a:pt x="383" y="320"/>
                  <a:pt x="382" y="321"/>
                  <a:pt x="382" y="322"/>
                </a:cubicBezTo>
                <a:cubicBezTo>
                  <a:pt x="381" y="325"/>
                  <a:pt x="379" y="328"/>
                  <a:pt x="377" y="332"/>
                </a:cubicBezTo>
                <a:cubicBezTo>
                  <a:pt x="378" y="332"/>
                  <a:pt x="378" y="331"/>
                  <a:pt x="379" y="331"/>
                </a:cubicBezTo>
                <a:cubicBezTo>
                  <a:pt x="380" y="330"/>
                  <a:pt x="380" y="325"/>
                  <a:pt x="381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381" y="329"/>
                  <a:pt x="379" y="329"/>
                  <a:pt x="379" y="331"/>
                </a:cubicBezTo>
                <a:cubicBezTo>
                  <a:pt x="379" y="332"/>
                  <a:pt x="379" y="333"/>
                  <a:pt x="378" y="333"/>
                </a:cubicBezTo>
                <a:cubicBezTo>
                  <a:pt x="377" y="333"/>
                  <a:pt x="376" y="335"/>
                  <a:pt x="375" y="337"/>
                </a:cubicBezTo>
                <a:cubicBezTo>
                  <a:pt x="374" y="339"/>
                  <a:pt x="372" y="341"/>
                  <a:pt x="371" y="343"/>
                </a:cubicBezTo>
                <a:cubicBezTo>
                  <a:pt x="370" y="344"/>
                  <a:pt x="368" y="346"/>
                  <a:pt x="367" y="348"/>
                </a:cubicBezTo>
                <a:cubicBezTo>
                  <a:pt x="367" y="347"/>
                  <a:pt x="368" y="347"/>
                  <a:pt x="368" y="346"/>
                </a:cubicBezTo>
                <a:cubicBezTo>
                  <a:pt x="366" y="348"/>
                  <a:pt x="364" y="352"/>
                  <a:pt x="361" y="353"/>
                </a:cubicBezTo>
                <a:cubicBezTo>
                  <a:pt x="361" y="353"/>
                  <a:pt x="360" y="355"/>
                  <a:pt x="359" y="356"/>
                </a:cubicBezTo>
                <a:cubicBezTo>
                  <a:pt x="358" y="357"/>
                  <a:pt x="356" y="358"/>
                  <a:pt x="355" y="360"/>
                </a:cubicBezTo>
                <a:cubicBezTo>
                  <a:pt x="355" y="359"/>
                  <a:pt x="355" y="359"/>
                  <a:pt x="355" y="359"/>
                </a:cubicBezTo>
                <a:cubicBezTo>
                  <a:pt x="354" y="361"/>
                  <a:pt x="352" y="362"/>
                  <a:pt x="350" y="363"/>
                </a:cubicBezTo>
                <a:cubicBezTo>
                  <a:pt x="351" y="363"/>
                  <a:pt x="351" y="363"/>
                  <a:pt x="351" y="363"/>
                </a:cubicBezTo>
                <a:cubicBezTo>
                  <a:pt x="349" y="364"/>
                  <a:pt x="348" y="365"/>
                  <a:pt x="348" y="366"/>
                </a:cubicBezTo>
                <a:cubicBezTo>
                  <a:pt x="347" y="366"/>
                  <a:pt x="346" y="367"/>
                  <a:pt x="346" y="367"/>
                </a:cubicBezTo>
                <a:cubicBezTo>
                  <a:pt x="343" y="369"/>
                  <a:pt x="341" y="372"/>
                  <a:pt x="338" y="374"/>
                </a:cubicBezTo>
                <a:cubicBezTo>
                  <a:pt x="336" y="375"/>
                  <a:pt x="335" y="377"/>
                  <a:pt x="333" y="378"/>
                </a:cubicBezTo>
                <a:cubicBezTo>
                  <a:pt x="333" y="378"/>
                  <a:pt x="333" y="378"/>
                  <a:pt x="332" y="378"/>
                </a:cubicBezTo>
                <a:cubicBezTo>
                  <a:pt x="331" y="379"/>
                  <a:pt x="331" y="378"/>
                  <a:pt x="331" y="377"/>
                </a:cubicBezTo>
                <a:cubicBezTo>
                  <a:pt x="332" y="376"/>
                  <a:pt x="332" y="375"/>
                  <a:pt x="332" y="373"/>
                </a:cubicBezTo>
                <a:cubicBezTo>
                  <a:pt x="331" y="374"/>
                  <a:pt x="330" y="376"/>
                  <a:pt x="329" y="376"/>
                </a:cubicBezTo>
                <a:cubicBezTo>
                  <a:pt x="328" y="377"/>
                  <a:pt x="326" y="378"/>
                  <a:pt x="325" y="379"/>
                </a:cubicBezTo>
                <a:cubicBezTo>
                  <a:pt x="324" y="379"/>
                  <a:pt x="323" y="380"/>
                  <a:pt x="323" y="380"/>
                </a:cubicBezTo>
                <a:cubicBezTo>
                  <a:pt x="323" y="379"/>
                  <a:pt x="325" y="379"/>
                  <a:pt x="325" y="378"/>
                </a:cubicBezTo>
                <a:cubicBezTo>
                  <a:pt x="324" y="378"/>
                  <a:pt x="322" y="379"/>
                  <a:pt x="321" y="380"/>
                </a:cubicBezTo>
                <a:cubicBezTo>
                  <a:pt x="320" y="381"/>
                  <a:pt x="318" y="382"/>
                  <a:pt x="317" y="383"/>
                </a:cubicBezTo>
                <a:cubicBezTo>
                  <a:pt x="315" y="384"/>
                  <a:pt x="313" y="387"/>
                  <a:pt x="310" y="388"/>
                </a:cubicBezTo>
                <a:cubicBezTo>
                  <a:pt x="308" y="389"/>
                  <a:pt x="306" y="390"/>
                  <a:pt x="305" y="391"/>
                </a:cubicBezTo>
                <a:cubicBezTo>
                  <a:pt x="303" y="392"/>
                  <a:pt x="302" y="393"/>
                  <a:pt x="301" y="393"/>
                </a:cubicBezTo>
                <a:cubicBezTo>
                  <a:pt x="300" y="394"/>
                  <a:pt x="299" y="394"/>
                  <a:pt x="298" y="395"/>
                </a:cubicBezTo>
                <a:cubicBezTo>
                  <a:pt x="298" y="396"/>
                  <a:pt x="299" y="396"/>
                  <a:pt x="299" y="396"/>
                </a:cubicBezTo>
                <a:cubicBezTo>
                  <a:pt x="300" y="396"/>
                  <a:pt x="301" y="395"/>
                  <a:pt x="302" y="395"/>
                </a:cubicBezTo>
                <a:cubicBezTo>
                  <a:pt x="303" y="394"/>
                  <a:pt x="303" y="393"/>
                  <a:pt x="305" y="393"/>
                </a:cubicBezTo>
                <a:cubicBezTo>
                  <a:pt x="307" y="393"/>
                  <a:pt x="304" y="395"/>
                  <a:pt x="305" y="394"/>
                </a:cubicBezTo>
                <a:cubicBezTo>
                  <a:pt x="309" y="393"/>
                  <a:pt x="309" y="394"/>
                  <a:pt x="313" y="392"/>
                </a:cubicBezTo>
                <a:cubicBezTo>
                  <a:pt x="317" y="390"/>
                  <a:pt x="322" y="388"/>
                  <a:pt x="325" y="385"/>
                </a:cubicBezTo>
                <a:cubicBezTo>
                  <a:pt x="326" y="385"/>
                  <a:pt x="326" y="384"/>
                  <a:pt x="326" y="384"/>
                </a:cubicBezTo>
                <a:cubicBezTo>
                  <a:pt x="325" y="385"/>
                  <a:pt x="324" y="386"/>
                  <a:pt x="323" y="388"/>
                </a:cubicBezTo>
                <a:cubicBezTo>
                  <a:pt x="322" y="388"/>
                  <a:pt x="322" y="389"/>
                  <a:pt x="322" y="389"/>
                </a:cubicBezTo>
                <a:cubicBezTo>
                  <a:pt x="326" y="387"/>
                  <a:pt x="329" y="387"/>
                  <a:pt x="333" y="384"/>
                </a:cubicBezTo>
                <a:cubicBezTo>
                  <a:pt x="335" y="382"/>
                  <a:pt x="337" y="380"/>
                  <a:pt x="339" y="379"/>
                </a:cubicBezTo>
                <a:cubicBezTo>
                  <a:pt x="340" y="378"/>
                  <a:pt x="341" y="378"/>
                  <a:pt x="342" y="377"/>
                </a:cubicBezTo>
                <a:cubicBezTo>
                  <a:pt x="343" y="376"/>
                  <a:pt x="344" y="375"/>
                  <a:pt x="345" y="374"/>
                </a:cubicBezTo>
                <a:cubicBezTo>
                  <a:pt x="346" y="373"/>
                  <a:pt x="348" y="371"/>
                  <a:pt x="349" y="369"/>
                </a:cubicBezTo>
                <a:cubicBezTo>
                  <a:pt x="349" y="370"/>
                  <a:pt x="349" y="370"/>
                  <a:pt x="349" y="372"/>
                </a:cubicBezTo>
                <a:cubicBezTo>
                  <a:pt x="349" y="372"/>
                  <a:pt x="349" y="372"/>
                  <a:pt x="349" y="372"/>
                </a:cubicBezTo>
                <a:cubicBezTo>
                  <a:pt x="348" y="372"/>
                  <a:pt x="347" y="374"/>
                  <a:pt x="347" y="374"/>
                </a:cubicBezTo>
                <a:cubicBezTo>
                  <a:pt x="347" y="374"/>
                  <a:pt x="347" y="374"/>
                  <a:pt x="347" y="375"/>
                </a:cubicBezTo>
                <a:cubicBezTo>
                  <a:pt x="347" y="375"/>
                  <a:pt x="347" y="375"/>
                  <a:pt x="347" y="376"/>
                </a:cubicBezTo>
                <a:cubicBezTo>
                  <a:pt x="347" y="376"/>
                  <a:pt x="346" y="377"/>
                  <a:pt x="345" y="377"/>
                </a:cubicBezTo>
                <a:cubicBezTo>
                  <a:pt x="344" y="378"/>
                  <a:pt x="344" y="378"/>
                  <a:pt x="343" y="379"/>
                </a:cubicBezTo>
                <a:cubicBezTo>
                  <a:pt x="343" y="380"/>
                  <a:pt x="344" y="379"/>
                  <a:pt x="345" y="379"/>
                </a:cubicBezTo>
                <a:cubicBezTo>
                  <a:pt x="345" y="378"/>
                  <a:pt x="346" y="378"/>
                  <a:pt x="347" y="377"/>
                </a:cubicBezTo>
                <a:cubicBezTo>
                  <a:pt x="347" y="377"/>
                  <a:pt x="348" y="377"/>
                  <a:pt x="348" y="377"/>
                </a:cubicBezTo>
                <a:cubicBezTo>
                  <a:pt x="349" y="376"/>
                  <a:pt x="350" y="375"/>
                  <a:pt x="350" y="375"/>
                </a:cubicBezTo>
                <a:cubicBezTo>
                  <a:pt x="350" y="375"/>
                  <a:pt x="351" y="374"/>
                  <a:pt x="351" y="374"/>
                </a:cubicBezTo>
                <a:cubicBezTo>
                  <a:pt x="352" y="374"/>
                  <a:pt x="353" y="373"/>
                  <a:pt x="354" y="373"/>
                </a:cubicBezTo>
                <a:cubicBezTo>
                  <a:pt x="355" y="372"/>
                  <a:pt x="356" y="371"/>
                  <a:pt x="356" y="369"/>
                </a:cubicBezTo>
                <a:cubicBezTo>
                  <a:pt x="356" y="369"/>
                  <a:pt x="356" y="369"/>
                  <a:pt x="356" y="369"/>
                </a:cubicBezTo>
                <a:cubicBezTo>
                  <a:pt x="356" y="369"/>
                  <a:pt x="356" y="370"/>
                  <a:pt x="356" y="370"/>
                </a:cubicBezTo>
                <a:cubicBezTo>
                  <a:pt x="356" y="371"/>
                  <a:pt x="356" y="372"/>
                  <a:pt x="355" y="374"/>
                </a:cubicBezTo>
                <a:cubicBezTo>
                  <a:pt x="355" y="375"/>
                  <a:pt x="355" y="376"/>
                  <a:pt x="353" y="378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352" y="378"/>
                  <a:pt x="354" y="376"/>
                  <a:pt x="353" y="377"/>
                </a:cubicBezTo>
                <a:cubicBezTo>
                  <a:pt x="353" y="377"/>
                  <a:pt x="352" y="377"/>
                  <a:pt x="352" y="378"/>
                </a:cubicBezTo>
                <a:cubicBezTo>
                  <a:pt x="351" y="379"/>
                  <a:pt x="353" y="378"/>
                  <a:pt x="352" y="379"/>
                </a:cubicBezTo>
                <a:cubicBezTo>
                  <a:pt x="352" y="379"/>
                  <a:pt x="351" y="379"/>
                  <a:pt x="351" y="379"/>
                </a:cubicBezTo>
                <a:cubicBezTo>
                  <a:pt x="351" y="379"/>
                  <a:pt x="350" y="380"/>
                  <a:pt x="350" y="380"/>
                </a:cubicBezTo>
                <a:cubicBezTo>
                  <a:pt x="350" y="380"/>
                  <a:pt x="350" y="380"/>
                  <a:pt x="351" y="380"/>
                </a:cubicBezTo>
                <a:cubicBezTo>
                  <a:pt x="350" y="380"/>
                  <a:pt x="350" y="380"/>
                  <a:pt x="350" y="380"/>
                </a:cubicBezTo>
                <a:cubicBezTo>
                  <a:pt x="350" y="380"/>
                  <a:pt x="350" y="381"/>
                  <a:pt x="350" y="381"/>
                </a:cubicBezTo>
                <a:cubicBezTo>
                  <a:pt x="350" y="382"/>
                  <a:pt x="349" y="382"/>
                  <a:pt x="349" y="383"/>
                </a:cubicBezTo>
                <a:cubicBezTo>
                  <a:pt x="349" y="383"/>
                  <a:pt x="350" y="382"/>
                  <a:pt x="351" y="381"/>
                </a:cubicBezTo>
                <a:cubicBezTo>
                  <a:pt x="351" y="382"/>
                  <a:pt x="351" y="382"/>
                  <a:pt x="352" y="382"/>
                </a:cubicBezTo>
                <a:cubicBezTo>
                  <a:pt x="351" y="383"/>
                  <a:pt x="351" y="384"/>
                  <a:pt x="350" y="385"/>
                </a:cubicBezTo>
                <a:cubicBezTo>
                  <a:pt x="351" y="384"/>
                  <a:pt x="352" y="383"/>
                  <a:pt x="353" y="383"/>
                </a:cubicBezTo>
                <a:cubicBezTo>
                  <a:pt x="353" y="383"/>
                  <a:pt x="354" y="383"/>
                  <a:pt x="354" y="384"/>
                </a:cubicBezTo>
                <a:cubicBezTo>
                  <a:pt x="353" y="385"/>
                  <a:pt x="352" y="385"/>
                  <a:pt x="352" y="385"/>
                </a:cubicBezTo>
                <a:cubicBezTo>
                  <a:pt x="351" y="385"/>
                  <a:pt x="350" y="386"/>
                  <a:pt x="348" y="387"/>
                </a:cubicBezTo>
                <a:cubicBezTo>
                  <a:pt x="347" y="387"/>
                  <a:pt x="344" y="388"/>
                  <a:pt x="344" y="387"/>
                </a:cubicBezTo>
                <a:cubicBezTo>
                  <a:pt x="344" y="387"/>
                  <a:pt x="343" y="388"/>
                  <a:pt x="343" y="387"/>
                </a:cubicBezTo>
                <a:cubicBezTo>
                  <a:pt x="342" y="387"/>
                  <a:pt x="342" y="387"/>
                  <a:pt x="343" y="386"/>
                </a:cubicBezTo>
                <a:cubicBezTo>
                  <a:pt x="344" y="385"/>
                  <a:pt x="344" y="385"/>
                  <a:pt x="345" y="385"/>
                </a:cubicBezTo>
                <a:cubicBezTo>
                  <a:pt x="345" y="385"/>
                  <a:pt x="345" y="385"/>
                  <a:pt x="346" y="384"/>
                </a:cubicBezTo>
                <a:cubicBezTo>
                  <a:pt x="347" y="384"/>
                  <a:pt x="347" y="383"/>
                  <a:pt x="347" y="383"/>
                </a:cubicBezTo>
                <a:cubicBezTo>
                  <a:pt x="347" y="383"/>
                  <a:pt x="346" y="383"/>
                  <a:pt x="345" y="384"/>
                </a:cubicBezTo>
                <a:cubicBezTo>
                  <a:pt x="344" y="384"/>
                  <a:pt x="343" y="385"/>
                  <a:pt x="343" y="385"/>
                </a:cubicBezTo>
                <a:cubicBezTo>
                  <a:pt x="341" y="384"/>
                  <a:pt x="338" y="387"/>
                  <a:pt x="335" y="389"/>
                </a:cubicBezTo>
                <a:cubicBezTo>
                  <a:pt x="334" y="390"/>
                  <a:pt x="333" y="391"/>
                  <a:pt x="332" y="391"/>
                </a:cubicBezTo>
                <a:cubicBezTo>
                  <a:pt x="333" y="390"/>
                  <a:pt x="335" y="388"/>
                  <a:pt x="337" y="386"/>
                </a:cubicBezTo>
                <a:cubicBezTo>
                  <a:pt x="332" y="389"/>
                  <a:pt x="326" y="393"/>
                  <a:pt x="321" y="396"/>
                </a:cubicBezTo>
                <a:cubicBezTo>
                  <a:pt x="324" y="394"/>
                  <a:pt x="327" y="392"/>
                  <a:pt x="329" y="390"/>
                </a:cubicBezTo>
                <a:cubicBezTo>
                  <a:pt x="329" y="390"/>
                  <a:pt x="329" y="389"/>
                  <a:pt x="329" y="389"/>
                </a:cubicBezTo>
                <a:cubicBezTo>
                  <a:pt x="327" y="392"/>
                  <a:pt x="325" y="392"/>
                  <a:pt x="322" y="394"/>
                </a:cubicBezTo>
                <a:cubicBezTo>
                  <a:pt x="321" y="395"/>
                  <a:pt x="320" y="395"/>
                  <a:pt x="320" y="394"/>
                </a:cubicBezTo>
                <a:cubicBezTo>
                  <a:pt x="320" y="394"/>
                  <a:pt x="322" y="392"/>
                  <a:pt x="320" y="393"/>
                </a:cubicBezTo>
                <a:cubicBezTo>
                  <a:pt x="317" y="395"/>
                  <a:pt x="319" y="394"/>
                  <a:pt x="318" y="395"/>
                </a:cubicBezTo>
                <a:cubicBezTo>
                  <a:pt x="318" y="396"/>
                  <a:pt x="319" y="396"/>
                  <a:pt x="317" y="397"/>
                </a:cubicBezTo>
                <a:cubicBezTo>
                  <a:pt x="317" y="396"/>
                  <a:pt x="314" y="397"/>
                  <a:pt x="312" y="398"/>
                </a:cubicBezTo>
                <a:cubicBezTo>
                  <a:pt x="311" y="398"/>
                  <a:pt x="314" y="397"/>
                  <a:pt x="313" y="398"/>
                </a:cubicBezTo>
                <a:cubicBezTo>
                  <a:pt x="311" y="400"/>
                  <a:pt x="311" y="399"/>
                  <a:pt x="310" y="399"/>
                </a:cubicBezTo>
                <a:cubicBezTo>
                  <a:pt x="308" y="400"/>
                  <a:pt x="306" y="400"/>
                  <a:pt x="303" y="402"/>
                </a:cubicBezTo>
                <a:cubicBezTo>
                  <a:pt x="302" y="403"/>
                  <a:pt x="301" y="403"/>
                  <a:pt x="300" y="403"/>
                </a:cubicBezTo>
                <a:cubicBezTo>
                  <a:pt x="299" y="402"/>
                  <a:pt x="302" y="401"/>
                  <a:pt x="302" y="401"/>
                </a:cubicBezTo>
                <a:cubicBezTo>
                  <a:pt x="301" y="401"/>
                  <a:pt x="301" y="401"/>
                  <a:pt x="300" y="401"/>
                </a:cubicBezTo>
                <a:cubicBezTo>
                  <a:pt x="296" y="403"/>
                  <a:pt x="294" y="403"/>
                  <a:pt x="293" y="402"/>
                </a:cubicBezTo>
                <a:cubicBezTo>
                  <a:pt x="292" y="401"/>
                  <a:pt x="291" y="401"/>
                  <a:pt x="289" y="401"/>
                </a:cubicBezTo>
                <a:cubicBezTo>
                  <a:pt x="289" y="401"/>
                  <a:pt x="288" y="402"/>
                  <a:pt x="287" y="402"/>
                </a:cubicBezTo>
                <a:cubicBezTo>
                  <a:pt x="285" y="402"/>
                  <a:pt x="284" y="403"/>
                  <a:pt x="282" y="403"/>
                </a:cubicBezTo>
                <a:cubicBezTo>
                  <a:pt x="281" y="404"/>
                  <a:pt x="280" y="404"/>
                  <a:pt x="279" y="404"/>
                </a:cubicBezTo>
                <a:cubicBezTo>
                  <a:pt x="278" y="405"/>
                  <a:pt x="276" y="405"/>
                  <a:pt x="275" y="405"/>
                </a:cubicBezTo>
                <a:cubicBezTo>
                  <a:pt x="275" y="405"/>
                  <a:pt x="275" y="405"/>
                  <a:pt x="275" y="405"/>
                </a:cubicBezTo>
                <a:cubicBezTo>
                  <a:pt x="275" y="405"/>
                  <a:pt x="275" y="405"/>
                  <a:pt x="275" y="405"/>
                </a:cubicBezTo>
                <a:cubicBezTo>
                  <a:pt x="275" y="405"/>
                  <a:pt x="275" y="405"/>
                  <a:pt x="275" y="405"/>
                </a:cubicBezTo>
                <a:cubicBezTo>
                  <a:pt x="276" y="404"/>
                  <a:pt x="277" y="404"/>
                  <a:pt x="278" y="404"/>
                </a:cubicBezTo>
                <a:cubicBezTo>
                  <a:pt x="280" y="403"/>
                  <a:pt x="281" y="403"/>
                  <a:pt x="282" y="402"/>
                </a:cubicBezTo>
                <a:cubicBezTo>
                  <a:pt x="271" y="406"/>
                  <a:pt x="259" y="408"/>
                  <a:pt x="247" y="409"/>
                </a:cubicBezTo>
                <a:cubicBezTo>
                  <a:pt x="245" y="409"/>
                  <a:pt x="243" y="409"/>
                  <a:pt x="241" y="408"/>
                </a:cubicBezTo>
                <a:cubicBezTo>
                  <a:pt x="240" y="408"/>
                  <a:pt x="240" y="408"/>
                  <a:pt x="239" y="408"/>
                </a:cubicBezTo>
                <a:cubicBezTo>
                  <a:pt x="241" y="408"/>
                  <a:pt x="242" y="408"/>
                  <a:pt x="244" y="408"/>
                </a:cubicBezTo>
                <a:cubicBezTo>
                  <a:pt x="247" y="408"/>
                  <a:pt x="251" y="407"/>
                  <a:pt x="254" y="407"/>
                </a:cubicBezTo>
                <a:cubicBezTo>
                  <a:pt x="257" y="407"/>
                  <a:pt x="260" y="406"/>
                  <a:pt x="263" y="406"/>
                </a:cubicBezTo>
                <a:cubicBezTo>
                  <a:pt x="266" y="405"/>
                  <a:pt x="265" y="405"/>
                  <a:pt x="265" y="404"/>
                </a:cubicBezTo>
                <a:cubicBezTo>
                  <a:pt x="265" y="404"/>
                  <a:pt x="264" y="404"/>
                  <a:pt x="263" y="405"/>
                </a:cubicBezTo>
                <a:cubicBezTo>
                  <a:pt x="261" y="405"/>
                  <a:pt x="258" y="406"/>
                  <a:pt x="257" y="405"/>
                </a:cubicBezTo>
                <a:cubicBezTo>
                  <a:pt x="256" y="404"/>
                  <a:pt x="256" y="404"/>
                  <a:pt x="254" y="404"/>
                </a:cubicBezTo>
                <a:cubicBezTo>
                  <a:pt x="252" y="404"/>
                  <a:pt x="250" y="404"/>
                  <a:pt x="247" y="404"/>
                </a:cubicBezTo>
                <a:cubicBezTo>
                  <a:pt x="245" y="404"/>
                  <a:pt x="243" y="404"/>
                  <a:pt x="241" y="404"/>
                </a:cubicBezTo>
                <a:cubicBezTo>
                  <a:pt x="239" y="404"/>
                  <a:pt x="237" y="404"/>
                  <a:pt x="234" y="404"/>
                </a:cubicBezTo>
                <a:cubicBezTo>
                  <a:pt x="233" y="403"/>
                  <a:pt x="232" y="403"/>
                  <a:pt x="231" y="403"/>
                </a:cubicBezTo>
                <a:cubicBezTo>
                  <a:pt x="230" y="403"/>
                  <a:pt x="229" y="403"/>
                  <a:pt x="229" y="402"/>
                </a:cubicBezTo>
                <a:cubicBezTo>
                  <a:pt x="228" y="402"/>
                  <a:pt x="227" y="402"/>
                  <a:pt x="227" y="402"/>
                </a:cubicBezTo>
                <a:cubicBezTo>
                  <a:pt x="225" y="402"/>
                  <a:pt x="224" y="402"/>
                  <a:pt x="223" y="401"/>
                </a:cubicBezTo>
                <a:cubicBezTo>
                  <a:pt x="221" y="400"/>
                  <a:pt x="218" y="400"/>
                  <a:pt x="216" y="399"/>
                </a:cubicBezTo>
                <a:cubicBezTo>
                  <a:pt x="214" y="399"/>
                  <a:pt x="213" y="399"/>
                  <a:pt x="211" y="398"/>
                </a:cubicBezTo>
                <a:cubicBezTo>
                  <a:pt x="210" y="398"/>
                  <a:pt x="208" y="398"/>
                  <a:pt x="207" y="398"/>
                </a:cubicBezTo>
                <a:cubicBezTo>
                  <a:pt x="206" y="398"/>
                  <a:pt x="203" y="397"/>
                  <a:pt x="204" y="398"/>
                </a:cubicBezTo>
                <a:cubicBezTo>
                  <a:pt x="204" y="398"/>
                  <a:pt x="205" y="399"/>
                  <a:pt x="208" y="399"/>
                </a:cubicBezTo>
                <a:cubicBezTo>
                  <a:pt x="209" y="399"/>
                  <a:pt x="211" y="399"/>
                  <a:pt x="212" y="400"/>
                </a:cubicBezTo>
                <a:cubicBezTo>
                  <a:pt x="209" y="400"/>
                  <a:pt x="208" y="399"/>
                  <a:pt x="207" y="400"/>
                </a:cubicBezTo>
                <a:cubicBezTo>
                  <a:pt x="207" y="400"/>
                  <a:pt x="206" y="400"/>
                  <a:pt x="206" y="399"/>
                </a:cubicBezTo>
                <a:cubicBezTo>
                  <a:pt x="205" y="399"/>
                  <a:pt x="206" y="399"/>
                  <a:pt x="204" y="399"/>
                </a:cubicBezTo>
                <a:cubicBezTo>
                  <a:pt x="203" y="399"/>
                  <a:pt x="202" y="399"/>
                  <a:pt x="200" y="398"/>
                </a:cubicBezTo>
                <a:cubicBezTo>
                  <a:pt x="199" y="398"/>
                  <a:pt x="198" y="398"/>
                  <a:pt x="197" y="397"/>
                </a:cubicBezTo>
                <a:cubicBezTo>
                  <a:pt x="196" y="397"/>
                  <a:pt x="195" y="396"/>
                  <a:pt x="194" y="396"/>
                </a:cubicBezTo>
                <a:cubicBezTo>
                  <a:pt x="195" y="396"/>
                  <a:pt x="197" y="397"/>
                  <a:pt x="198" y="397"/>
                </a:cubicBezTo>
                <a:cubicBezTo>
                  <a:pt x="200" y="398"/>
                  <a:pt x="201" y="398"/>
                  <a:pt x="203" y="398"/>
                </a:cubicBezTo>
                <a:cubicBezTo>
                  <a:pt x="201" y="397"/>
                  <a:pt x="199" y="396"/>
                  <a:pt x="197" y="396"/>
                </a:cubicBezTo>
                <a:cubicBezTo>
                  <a:pt x="196" y="395"/>
                  <a:pt x="195" y="395"/>
                  <a:pt x="194" y="395"/>
                </a:cubicBezTo>
                <a:cubicBezTo>
                  <a:pt x="193" y="394"/>
                  <a:pt x="191" y="394"/>
                  <a:pt x="190" y="393"/>
                </a:cubicBezTo>
                <a:cubicBezTo>
                  <a:pt x="191" y="393"/>
                  <a:pt x="193" y="394"/>
                  <a:pt x="193" y="394"/>
                </a:cubicBezTo>
                <a:cubicBezTo>
                  <a:pt x="192" y="393"/>
                  <a:pt x="191" y="392"/>
                  <a:pt x="189" y="391"/>
                </a:cubicBezTo>
                <a:cubicBezTo>
                  <a:pt x="189" y="391"/>
                  <a:pt x="188" y="391"/>
                  <a:pt x="187" y="390"/>
                </a:cubicBezTo>
                <a:cubicBezTo>
                  <a:pt x="186" y="390"/>
                  <a:pt x="185" y="390"/>
                  <a:pt x="184" y="390"/>
                </a:cubicBezTo>
                <a:cubicBezTo>
                  <a:pt x="183" y="389"/>
                  <a:pt x="181" y="388"/>
                  <a:pt x="181" y="388"/>
                </a:cubicBezTo>
                <a:cubicBezTo>
                  <a:pt x="183" y="388"/>
                  <a:pt x="181" y="387"/>
                  <a:pt x="180" y="387"/>
                </a:cubicBezTo>
                <a:cubicBezTo>
                  <a:pt x="178" y="386"/>
                  <a:pt x="177" y="385"/>
                  <a:pt x="177" y="384"/>
                </a:cubicBezTo>
                <a:cubicBezTo>
                  <a:pt x="177" y="384"/>
                  <a:pt x="176" y="384"/>
                  <a:pt x="176" y="384"/>
                </a:cubicBezTo>
                <a:cubicBezTo>
                  <a:pt x="175" y="384"/>
                  <a:pt x="174" y="384"/>
                  <a:pt x="174" y="383"/>
                </a:cubicBezTo>
                <a:cubicBezTo>
                  <a:pt x="174" y="383"/>
                  <a:pt x="173" y="382"/>
                  <a:pt x="172" y="382"/>
                </a:cubicBezTo>
                <a:cubicBezTo>
                  <a:pt x="167" y="381"/>
                  <a:pt x="163" y="377"/>
                  <a:pt x="158" y="375"/>
                </a:cubicBezTo>
                <a:cubicBezTo>
                  <a:pt x="158" y="375"/>
                  <a:pt x="157" y="375"/>
                  <a:pt x="156" y="374"/>
                </a:cubicBezTo>
                <a:cubicBezTo>
                  <a:pt x="157" y="374"/>
                  <a:pt x="158" y="374"/>
                  <a:pt x="157" y="373"/>
                </a:cubicBezTo>
                <a:cubicBezTo>
                  <a:pt x="155" y="372"/>
                  <a:pt x="154" y="371"/>
                  <a:pt x="153" y="370"/>
                </a:cubicBezTo>
                <a:cubicBezTo>
                  <a:pt x="152" y="369"/>
                  <a:pt x="151" y="367"/>
                  <a:pt x="149" y="366"/>
                </a:cubicBezTo>
                <a:cubicBezTo>
                  <a:pt x="147" y="364"/>
                  <a:pt x="145" y="363"/>
                  <a:pt x="143" y="361"/>
                </a:cubicBezTo>
                <a:cubicBezTo>
                  <a:pt x="142" y="359"/>
                  <a:pt x="140" y="357"/>
                  <a:pt x="138" y="355"/>
                </a:cubicBezTo>
                <a:cubicBezTo>
                  <a:pt x="136" y="353"/>
                  <a:pt x="134" y="351"/>
                  <a:pt x="133" y="348"/>
                </a:cubicBezTo>
                <a:cubicBezTo>
                  <a:pt x="132" y="347"/>
                  <a:pt x="130" y="345"/>
                  <a:pt x="129" y="344"/>
                </a:cubicBezTo>
                <a:cubicBezTo>
                  <a:pt x="128" y="342"/>
                  <a:pt x="126" y="341"/>
                  <a:pt x="124" y="340"/>
                </a:cubicBezTo>
                <a:cubicBezTo>
                  <a:pt x="125" y="339"/>
                  <a:pt x="125" y="338"/>
                  <a:pt x="125" y="337"/>
                </a:cubicBezTo>
                <a:cubicBezTo>
                  <a:pt x="124" y="335"/>
                  <a:pt x="123" y="333"/>
                  <a:pt x="121" y="330"/>
                </a:cubicBezTo>
                <a:cubicBezTo>
                  <a:pt x="120" y="328"/>
                  <a:pt x="119" y="326"/>
                  <a:pt x="117" y="324"/>
                </a:cubicBezTo>
                <a:cubicBezTo>
                  <a:pt x="116" y="322"/>
                  <a:pt x="115" y="320"/>
                  <a:pt x="114" y="318"/>
                </a:cubicBezTo>
                <a:cubicBezTo>
                  <a:pt x="114" y="318"/>
                  <a:pt x="113" y="316"/>
                  <a:pt x="114" y="317"/>
                </a:cubicBezTo>
                <a:cubicBezTo>
                  <a:pt x="114" y="317"/>
                  <a:pt x="114" y="318"/>
                  <a:pt x="115" y="318"/>
                </a:cubicBezTo>
                <a:cubicBezTo>
                  <a:pt x="113" y="314"/>
                  <a:pt x="112" y="310"/>
                  <a:pt x="109" y="305"/>
                </a:cubicBezTo>
                <a:cubicBezTo>
                  <a:pt x="108" y="303"/>
                  <a:pt x="107" y="301"/>
                  <a:pt x="107" y="298"/>
                </a:cubicBezTo>
                <a:cubicBezTo>
                  <a:pt x="106" y="296"/>
                  <a:pt x="105" y="293"/>
                  <a:pt x="103" y="290"/>
                </a:cubicBezTo>
                <a:cubicBezTo>
                  <a:pt x="104" y="293"/>
                  <a:pt x="103" y="293"/>
                  <a:pt x="104" y="296"/>
                </a:cubicBezTo>
                <a:cubicBezTo>
                  <a:pt x="104" y="298"/>
                  <a:pt x="105" y="300"/>
                  <a:pt x="105" y="301"/>
                </a:cubicBezTo>
                <a:cubicBezTo>
                  <a:pt x="106" y="303"/>
                  <a:pt x="106" y="304"/>
                  <a:pt x="107" y="306"/>
                </a:cubicBezTo>
                <a:cubicBezTo>
                  <a:pt x="109" y="314"/>
                  <a:pt x="113" y="322"/>
                  <a:pt x="116" y="329"/>
                </a:cubicBezTo>
                <a:cubicBezTo>
                  <a:pt x="118" y="333"/>
                  <a:pt x="120" y="336"/>
                  <a:pt x="122" y="339"/>
                </a:cubicBezTo>
                <a:cubicBezTo>
                  <a:pt x="123" y="341"/>
                  <a:pt x="125" y="343"/>
                  <a:pt x="125" y="344"/>
                </a:cubicBezTo>
                <a:cubicBezTo>
                  <a:pt x="125" y="347"/>
                  <a:pt x="132" y="353"/>
                  <a:pt x="133" y="356"/>
                </a:cubicBezTo>
                <a:cubicBezTo>
                  <a:pt x="134" y="357"/>
                  <a:pt x="135" y="358"/>
                  <a:pt x="136" y="359"/>
                </a:cubicBezTo>
                <a:cubicBezTo>
                  <a:pt x="137" y="360"/>
                  <a:pt x="138" y="362"/>
                  <a:pt x="140" y="364"/>
                </a:cubicBezTo>
                <a:cubicBezTo>
                  <a:pt x="138" y="363"/>
                  <a:pt x="137" y="362"/>
                  <a:pt x="135" y="361"/>
                </a:cubicBezTo>
                <a:cubicBezTo>
                  <a:pt x="133" y="358"/>
                  <a:pt x="131" y="356"/>
                  <a:pt x="130" y="354"/>
                </a:cubicBezTo>
                <a:cubicBezTo>
                  <a:pt x="129" y="351"/>
                  <a:pt x="127" y="349"/>
                  <a:pt x="125" y="346"/>
                </a:cubicBezTo>
                <a:cubicBezTo>
                  <a:pt x="123" y="344"/>
                  <a:pt x="121" y="341"/>
                  <a:pt x="120" y="339"/>
                </a:cubicBezTo>
                <a:cubicBezTo>
                  <a:pt x="119" y="336"/>
                  <a:pt x="117" y="333"/>
                  <a:pt x="116" y="331"/>
                </a:cubicBezTo>
                <a:cubicBezTo>
                  <a:pt x="115" y="329"/>
                  <a:pt x="114" y="328"/>
                  <a:pt x="113" y="326"/>
                </a:cubicBezTo>
                <a:cubicBezTo>
                  <a:pt x="113" y="325"/>
                  <a:pt x="112" y="323"/>
                  <a:pt x="111" y="322"/>
                </a:cubicBezTo>
                <a:cubicBezTo>
                  <a:pt x="110" y="320"/>
                  <a:pt x="109" y="318"/>
                  <a:pt x="109" y="315"/>
                </a:cubicBezTo>
                <a:cubicBezTo>
                  <a:pt x="108" y="314"/>
                  <a:pt x="108" y="313"/>
                  <a:pt x="107" y="312"/>
                </a:cubicBezTo>
                <a:cubicBezTo>
                  <a:pt x="107" y="311"/>
                  <a:pt x="107" y="310"/>
                  <a:pt x="106" y="309"/>
                </a:cubicBezTo>
                <a:cubicBezTo>
                  <a:pt x="106" y="307"/>
                  <a:pt x="105" y="305"/>
                  <a:pt x="105" y="304"/>
                </a:cubicBezTo>
                <a:cubicBezTo>
                  <a:pt x="104" y="302"/>
                  <a:pt x="103" y="300"/>
                  <a:pt x="103" y="299"/>
                </a:cubicBezTo>
                <a:cubicBezTo>
                  <a:pt x="102" y="297"/>
                  <a:pt x="102" y="296"/>
                  <a:pt x="102" y="295"/>
                </a:cubicBezTo>
                <a:cubicBezTo>
                  <a:pt x="102" y="293"/>
                  <a:pt x="101" y="291"/>
                  <a:pt x="100" y="288"/>
                </a:cubicBezTo>
                <a:cubicBezTo>
                  <a:pt x="99" y="286"/>
                  <a:pt x="99" y="284"/>
                  <a:pt x="98" y="282"/>
                </a:cubicBezTo>
                <a:cubicBezTo>
                  <a:pt x="98" y="280"/>
                  <a:pt x="97" y="279"/>
                  <a:pt x="96" y="277"/>
                </a:cubicBezTo>
                <a:cubicBezTo>
                  <a:pt x="96" y="276"/>
                  <a:pt x="95" y="274"/>
                  <a:pt x="96" y="275"/>
                </a:cubicBezTo>
                <a:cubicBezTo>
                  <a:pt x="97" y="275"/>
                  <a:pt x="97" y="272"/>
                  <a:pt x="98" y="270"/>
                </a:cubicBezTo>
                <a:cubicBezTo>
                  <a:pt x="97" y="269"/>
                  <a:pt x="96" y="268"/>
                  <a:pt x="95" y="266"/>
                </a:cubicBezTo>
                <a:cubicBezTo>
                  <a:pt x="95" y="265"/>
                  <a:pt x="95" y="263"/>
                  <a:pt x="95" y="261"/>
                </a:cubicBezTo>
                <a:cubicBezTo>
                  <a:pt x="96" y="263"/>
                  <a:pt x="95" y="263"/>
                  <a:pt x="96" y="265"/>
                </a:cubicBezTo>
                <a:cubicBezTo>
                  <a:pt x="96" y="266"/>
                  <a:pt x="96" y="267"/>
                  <a:pt x="97" y="268"/>
                </a:cubicBezTo>
                <a:cubicBezTo>
                  <a:pt x="97" y="268"/>
                  <a:pt x="98" y="268"/>
                  <a:pt x="98" y="268"/>
                </a:cubicBezTo>
                <a:cubicBezTo>
                  <a:pt x="98" y="267"/>
                  <a:pt x="98" y="266"/>
                  <a:pt x="97" y="265"/>
                </a:cubicBezTo>
                <a:cubicBezTo>
                  <a:pt x="97" y="263"/>
                  <a:pt x="97" y="262"/>
                  <a:pt x="97" y="260"/>
                </a:cubicBezTo>
                <a:cubicBezTo>
                  <a:pt x="96" y="258"/>
                  <a:pt x="98" y="261"/>
                  <a:pt x="97" y="259"/>
                </a:cubicBezTo>
                <a:cubicBezTo>
                  <a:pt x="97" y="257"/>
                  <a:pt x="97" y="255"/>
                  <a:pt x="97" y="253"/>
                </a:cubicBezTo>
                <a:cubicBezTo>
                  <a:pt x="98" y="252"/>
                  <a:pt x="98" y="250"/>
                  <a:pt x="98" y="248"/>
                </a:cubicBezTo>
                <a:cubicBezTo>
                  <a:pt x="98" y="247"/>
                  <a:pt x="99" y="246"/>
                  <a:pt x="99" y="247"/>
                </a:cubicBezTo>
                <a:cubicBezTo>
                  <a:pt x="99" y="247"/>
                  <a:pt x="99" y="247"/>
                  <a:pt x="99" y="247"/>
                </a:cubicBezTo>
                <a:cubicBezTo>
                  <a:pt x="99" y="248"/>
                  <a:pt x="99" y="249"/>
                  <a:pt x="99" y="250"/>
                </a:cubicBezTo>
                <a:cubicBezTo>
                  <a:pt x="99" y="250"/>
                  <a:pt x="99" y="251"/>
                  <a:pt x="99" y="251"/>
                </a:cubicBezTo>
                <a:cubicBezTo>
                  <a:pt x="99" y="253"/>
                  <a:pt x="99" y="255"/>
                  <a:pt x="100" y="257"/>
                </a:cubicBezTo>
                <a:cubicBezTo>
                  <a:pt x="100" y="259"/>
                  <a:pt x="100" y="261"/>
                  <a:pt x="100" y="263"/>
                </a:cubicBezTo>
                <a:cubicBezTo>
                  <a:pt x="100" y="264"/>
                  <a:pt x="100" y="265"/>
                  <a:pt x="100" y="266"/>
                </a:cubicBezTo>
                <a:cubicBezTo>
                  <a:pt x="100" y="267"/>
                  <a:pt x="100" y="267"/>
                  <a:pt x="100" y="268"/>
                </a:cubicBezTo>
                <a:cubicBezTo>
                  <a:pt x="101" y="270"/>
                  <a:pt x="101" y="271"/>
                  <a:pt x="101" y="273"/>
                </a:cubicBezTo>
                <a:cubicBezTo>
                  <a:pt x="102" y="275"/>
                  <a:pt x="102" y="277"/>
                  <a:pt x="103" y="278"/>
                </a:cubicBezTo>
                <a:cubicBezTo>
                  <a:pt x="103" y="279"/>
                  <a:pt x="103" y="280"/>
                  <a:pt x="104" y="281"/>
                </a:cubicBezTo>
                <a:cubicBezTo>
                  <a:pt x="104" y="282"/>
                  <a:pt x="104" y="283"/>
                  <a:pt x="105" y="284"/>
                </a:cubicBezTo>
                <a:cubicBezTo>
                  <a:pt x="104" y="283"/>
                  <a:pt x="103" y="281"/>
                  <a:pt x="103" y="282"/>
                </a:cubicBezTo>
                <a:cubicBezTo>
                  <a:pt x="104" y="285"/>
                  <a:pt x="105" y="287"/>
                  <a:pt x="106" y="290"/>
                </a:cubicBezTo>
                <a:cubicBezTo>
                  <a:pt x="106" y="288"/>
                  <a:pt x="105" y="286"/>
                  <a:pt x="105" y="285"/>
                </a:cubicBezTo>
                <a:cubicBezTo>
                  <a:pt x="106" y="283"/>
                  <a:pt x="104" y="280"/>
                  <a:pt x="104" y="277"/>
                </a:cubicBezTo>
                <a:cubicBezTo>
                  <a:pt x="104" y="277"/>
                  <a:pt x="103" y="275"/>
                  <a:pt x="103" y="276"/>
                </a:cubicBezTo>
                <a:cubicBezTo>
                  <a:pt x="104" y="276"/>
                  <a:pt x="104" y="275"/>
                  <a:pt x="104" y="274"/>
                </a:cubicBezTo>
                <a:cubicBezTo>
                  <a:pt x="104" y="272"/>
                  <a:pt x="104" y="271"/>
                  <a:pt x="104" y="270"/>
                </a:cubicBezTo>
                <a:cubicBezTo>
                  <a:pt x="104" y="269"/>
                  <a:pt x="104" y="271"/>
                  <a:pt x="103" y="269"/>
                </a:cubicBezTo>
                <a:cubicBezTo>
                  <a:pt x="102" y="266"/>
                  <a:pt x="103" y="268"/>
                  <a:pt x="104" y="268"/>
                </a:cubicBezTo>
                <a:cubicBezTo>
                  <a:pt x="104" y="268"/>
                  <a:pt x="104" y="267"/>
                  <a:pt x="104" y="266"/>
                </a:cubicBezTo>
                <a:cubicBezTo>
                  <a:pt x="103" y="263"/>
                  <a:pt x="104" y="261"/>
                  <a:pt x="103" y="258"/>
                </a:cubicBezTo>
                <a:cubicBezTo>
                  <a:pt x="103" y="257"/>
                  <a:pt x="103" y="260"/>
                  <a:pt x="102" y="258"/>
                </a:cubicBezTo>
                <a:cubicBezTo>
                  <a:pt x="102" y="257"/>
                  <a:pt x="102" y="256"/>
                  <a:pt x="102" y="255"/>
                </a:cubicBezTo>
                <a:cubicBezTo>
                  <a:pt x="104" y="255"/>
                  <a:pt x="104" y="253"/>
                  <a:pt x="103" y="250"/>
                </a:cubicBezTo>
                <a:cubicBezTo>
                  <a:pt x="103" y="248"/>
                  <a:pt x="102" y="246"/>
                  <a:pt x="102" y="244"/>
                </a:cubicBezTo>
                <a:cubicBezTo>
                  <a:pt x="103" y="242"/>
                  <a:pt x="103" y="241"/>
                  <a:pt x="104" y="239"/>
                </a:cubicBezTo>
                <a:cubicBezTo>
                  <a:pt x="104" y="237"/>
                  <a:pt x="104" y="234"/>
                  <a:pt x="104" y="231"/>
                </a:cubicBezTo>
                <a:cubicBezTo>
                  <a:pt x="104" y="229"/>
                  <a:pt x="104" y="226"/>
                  <a:pt x="104" y="223"/>
                </a:cubicBezTo>
                <a:cubicBezTo>
                  <a:pt x="104" y="223"/>
                  <a:pt x="104" y="223"/>
                  <a:pt x="104" y="223"/>
                </a:cubicBezTo>
                <a:cubicBezTo>
                  <a:pt x="104" y="224"/>
                  <a:pt x="104" y="224"/>
                  <a:pt x="105" y="224"/>
                </a:cubicBezTo>
                <a:cubicBezTo>
                  <a:pt x="105" y="224"/>
                  <a:pt x="104" y="223"/>
                  <a:pt x="104" y="222"/>
                </a:cubicBezTo>
                <a:cubicBezTo>
                  <a:pt x="105" y="222"/>
                  <a:pt x="105" y="220"/>
                  <a:pt x="105" y="217"/>
                </a:cubicBezTo>
                <a:cubicBezTo>
                  <a:pt x="105" y="217"/>
                  <a:pt x="105" y="216"/>
                  <a:pt x="105" y="216"/>
                </a:cubicBezTo>
                <a:cubicBezTo>
                  <a:pt x="105" y="216"/>
                  <a:pt x="105" y="216"/>
                  <a:pt x="105" y="216"/>
                </a:cubicBezTo>
                <a:cubicBezTo>
                  <a:pt x="105" y="218"/>
                  <a:pt x="106" y="218"/>
                  <a:pt x="106" y="217"/>
                </a:cubicBezTo>
                <a:cubicBezTo>
                  <a:pt x="108" y="215"/>
                  <a:pt x="109" y="212"/>
                  <a:pt x="109" y="208"/>
                </a:cubicBezTo>
                <a:cubicBezTo>
                  <a:pt x="109" y="206"/>
                  <a:pt x="109" y="206"/>
                  <a:pt x="110" y="205"/>
                </a:cubicBezTo>
                <a:cubicBezTo>
                  <a:pt x="110" y="206"/>
                  <a:pt x="109" y="208"/>
                  <a:pt x="109" y="210"/>
                </a:cubicBezTo>
                <a:cubicBezTo>
                  <a:pt x="110" y="208"/>
                  <a:pt x="111" y="206"/>
                  <a:pt x="112" y="204"/>
                </a:cubicBezTo>
                <a:cubicBezTo>
                  <a:pt x="113" y="202"/>
                  <a:pt x="113" y="201"/>
                  <a:pt x="114" y="199"/>
                </a:cubicBezTo>
                <a:cubicBezTo>
                  <a:pt x="117" y="193"/>
                  <a:pt x="120" y="186"/>
                  <a:pt x="124" y="180"/>
                </a:cubicBezTo>
                <a:cubicBezTo>
                  <a:pt x="126" y="176"/>
                  <a:pt x="129" y="173"/>
                  <a:pt x="131" y="167"/>
                </a:cubicBezTo>
                <a:cubicBezTo>
                  <a:pt x="132" y="167"/>
                  <a:pt x="132" y="166"/>
                  <a:pt x="132" y="166"/>
                </a:cubicBezTo>
                <a:cubicBezTo>
                  <a:pt x="133" y="166"/>
                  <a:pt x="133" y="166"/>
                  <a:pt x="134" y="165"/>
                </a:cubicBezTo>
                <a:cubicBezTo>
                  <a:pt x="133" y="167"/>
                  <a:pt x="131" y="169"/>
                  <a:pt x="130" y="171"/>
                </a:cubicBezTo>
                <a:cubicBezTo>
                  <a:pt x="130" y="171"/>
                  <a:pt x="129" y="172"/>
                  <a:pt x="128" y="173"/>
                </a:cubicBezTo>
                <a:cubicBezTo>
                  <a:pt x="128" y="174"/>
                  <a:pt x="127" y="175"/>
                  <a:pt x="127" y="177"/>
                </a:cubicBezTo>
                <a:cubicBezTo>
                  <a:pt x="127" y="177"/>
                  <a:pt x="127" y="178"/>
                  <a:pt x="126" y="178"/>
                </a:cubicBezTo>
                <a:cubicBezTo>
                  <a:pt x="126" y="177"/>
                  <a:pt x="125" y="178"/>
                  <a:pt x="125" y="179"/>
                </a:cubicBezTo>
                <a:cubicBezTo>
                  <a:pt x="124" y="180"/>
                  <a:pt x="124" y="181"/>
                  <a:pt x="123" y="182"/>
                </a:cubicBezTo>
                <a:cubicBezTo>
                  <a:pt x="122" y="183"/>
                  <a:pt x="123" y="183"/>
                  <a:pt x="123" y="184"/>
                </a:cubicBezTo>
                <a:cubicBezTo>
                  <a:pt x="123" y="184"/>
                  <a:pt x="123" y="185"/>
                  <a:pt x="124" y="185"/>
                </a:cubicBezTo>
                <a:cubicBezTo>
                  <a:pt x="123" y="185"/>
                  <a:pt x="123" y="186"/>
                  <a:pt x="122" y="186"/>
                </a:cubicBezTo>
                <a:cubicBezTo>
                  <a:pt x="119" y="191"/>
                  <a:pt x="116" y="199"/>
                  <a:pt x="113" y="205"/>
                </a:cubicBezTo>
                <a:cubicBezTo>
                  <a:pt x="113" y="206"/>
                  <a:pt x="113" y="209"/>
                  <a:pt x="112" y="210"/>
                </a:cubicBezTo>
                <a:cubicBezTo>
                  <a:pt x="112" y="210"/>
                  <a:pt x="111" y="210"/>
                  <a:pt x="111" y="210"/>
                </a:cubicBezTo>
                <a:cubicBezTo>
                  <a:pt x="111" y="211"/>
                  <a:pt x="111" y="212"/>
                  <a:pt x="110" y="215"/>
                </a:cubicBezTo>
                <a:cubicBezTo>
                  <a:pt x="110" y="216"/>
                  <a:pt x="110" y="217"/>
                  <a:pt x="110" y="217"/>
                </a:cubicBezTo>
                <a:cubicBezTo>
                  <a:pt x="111" y="218"/>
                  <a:pt x="111" y="216"/>
                  <a:pt x="111" y="216"/>
                </a:cubicBezTo>
                <a:cubicBezTo>
                  <a:pt x="112" y="219"/>
                  <a:pt x="113" y="219"/>
                  <a:pt x="114" y="216"/>
                </a:cubicBezTo>
                <a:cubicBezTo>
                  <a:pt x="114" y="215"/>
                  <a:pt x="114" y="214"/>
                  <a:pt x="114" y="213"/>
                </a:cubicBezTo>
                <a:cubicBezTo>
                  <a:pt x="115" y="213"/>
                  <a:pt x="115" y="212"/>
                  <a:pt x="115" y="211"/>
                </a:cubicBezTo>
                <a:cubicBezTo>
                  <a:pt x="115" y="209"/>
                  <a:pt x="116" y="208"/>
                  <a:pt x="116" y="206"/>
                </a:cubicBezTo>
                <a:cubicBezTo>
                  <a:pt x="117" y="205"/>
                  <a:pt x="117" y="204"/>
                  <a:pt x="118" y="203"/>
                </a:cubicBezTo>
                <a:cubicBezTo>
                  <a:pt x="121" y="195"/>
                  <a:pt x="125" y="187"/>
                  <a:pt x="130" y="179"/>
                </a:cubicBezTo>
                <a:cubicBezTo>
                  <a:pt x="130" y="178"/>
                  <a:pt x="130" y="177"/>
                  <a:pt x="130" y="17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0" y="176"/>
                  <a:pt x="131" y="176"/>
                  <a:pt x="131" y="175"/>
                </a:cubicBezTo>
                <a:cubicBezTo>
                  <a:pt x="131" y="176"/>
                  <a:pt x="131" y="176"/>
                  <a:pt x="131" y="176"/>
                </a:cubicBezTo>
                <a:cubicBezTo>
                  <a:pt x="132" y="176"/>
                  <a:pt x="133" y="174"/>
                  <a:pt x="133" y="173"/>
                </a:cubicBezTo>
                <a:cubicBezTo>
                  <a:pt x="133" y="173"/>
                  <a:pt x="133" y="174"/>
                  <a:pt x="133" y="174"/>
                </a:cubicBezTo>
                <a:cubicBezTo>
                  <a:pt x="134" y="174"/>
                  <a:pt x="134" y="174"/>
                  <a:pt x="134" y="174"/>
                </a:cubicBezTo>
                <a:cubicBezTo>
                  <a:pt x="134" y="174"/>
                  <a:pt x="134" y="175"/>
                  <a:pt x="134" y="175"/>
                </a:cubicBezTo>
                <a:cubicBezTo>
                  <a:pt x="134" y="175"/>
                  <a:pt x="134" y="175"/>
                  <a:pt x="134" y="175"/>
                </a:cubicBezTo>
                <a:cubicBezTo>
                  <a:pt x="132" y="177"/>
                  <a:pt x="130" y="179"/>
                  <a:pt x="129" y="182"/>
                </a:cubicBezTo>
                <a:cubicBezTo>
                  <a:pt x="128" y="185"/>
                  <a:pt x="126" y="188"/>
                  <a:pt x="125" y="190"/>
                </a:cubicBezTo>
                <a:cubicBezTo>
                  <a:pt x="124" y="191"/>
                  <a:pt x="123" y="192"/>
                  <a:pt x="123" y="194"/>
                </a:cubicBezTo>
                <a:cubicBezTo>
                  <a:pt x="122" y="195"/>
                  <a:pt x="122" y="197"/>
                  <a:pt x="121" y="198"/>
                </a:cubicBezTo>
                <a:cubicBezTo>
                  <a:pt x="120" y="201"/>
                  <a:pt x="119" y="204"/>
                  <a:pt x="118" y="206"/>
                </a:cubicBezTo>
                <a:cubicBezTo>
                  <a:pt x="117" y="206"/>
                  <a:pt x="117" y="208"/>
                  <a:pt x="117" y="209"/>
                </a:cubicBezTo>
                <a:cubicBezTo>
                  <a:pt x="116" y="209"/>
                  <a:pt x="116" y="210"/>
                  <a:pt x="116" y="212"/>
                </a:cubicBezTo>
                <a:cubicBezTo>
                  <a:pt x="116" y="214"/>
                  <a:pt x="116" y="214"/>
                  <a:pt x="117" y="215"/>
                </a:cubicBezTo>
                <a:cubicBezTo>
                  <a:pt x="116" y="216"/>
                  <a:pt x="116" y="217"/>
                  <a:pt x="116" y="219"/>
                </a:cubicBezTo>
                <a:cubicBezTo>
                  <a:pt x="116" y="221"/>
                  <a:pt x="116" y="222"/>
                  <a:pt x="115" y="223"/>
                </a:cubicBezTo>
                <a:cubicBezTo>
                  <a:pt x="114" y="224"/>
                  <a:pt x="114" y="228"/>
                  <a:pt x="114" y="231"/>
                </a:cubicBezTo>
                <a:cubicBezTo>
                  <a:pt x="114" y="232"/>
                  <a:pt x="113" y="233"/>
                  <a:pt x="113" y="234"/>
                </a:cubicBezTo>
                <a:cubicBezTo>
                  <a:pt x="113" y="233"/>
                  <a:pt x="113" y="234"/>
                  <a:pt x="113" y="235"/>
                </a:cubicBezTo>
                <a:cubicBezTo>
                  <a:pt x="113" y="237"/>
                  <a:pt x="113" y="237"/>
                  <a:pt x="114" y="237"/>
                </a:cubicBezTo>
                <a:cubicBezTo>
                  <a:pt x="114" y="238"/>
                  <a:pt x="114" y="238"/>
                  <a:pt x="114" y="239"/>
                </a:cubicBezTo>
                <a:cubicBezTo>
                  <a:pt x="114" y="239"/>
                  <a:pt x="114" y="240"/>
                  <a:pt x="113" y="240"/>
                </a:cubicBezTo>
                <a:cubicBezTo>
                  <a:pt x="112" y="239"/>
                  <a:pt x="112" y="239"/>
                  <a:pt x="112" y="244"/>
                </a:cubicBezTo>
                <a:cubicBezTo>
                  <a:pt x="113" y="244"/>
                  <a:pt x="113" y="245"/>
                  <a:pt x="113" y="245"/>
                </a:cubicBezTo>
                <a:cubicBezTo>
                  <a:pt x="111" y="249"/>
                  <a:pt x="112" y="254"/>
                  <a:pt x="113" y="259"/>
                </a:cubicBezTo>
                <a:cubicBezTo>
                  <a:pt x="113" y="261"/>
                  <a:pt x="113" y="262"/>
                  <a:pt x="113" y="263"/>
                </a:cubicBezTo>
                <a:cubicBezTo>
                  <a:pt x="113" y="267"/>
                  <a:pt x="114" y="272"/>
                  <a:pt x="116" y="277"/>
                </a:cubicBezTo>
                <a:cubicBezTo>
                  <a:pt x="116" y="279"/>
                  <a:pt x="117" y="281"/>
                  <a:pt x="117" y="283"/>
                </a:cubicBezTo>
                <a:cubicBezTo>
                  <a:pt x="117" y="283"/>
                  <a:pt x="118" y="284"/>
                  <a:pt x="118" y="285"/>
                </a:cubicBezTo>
                <a:cubicBezTo>
                  <a:pt x="118" y="286"/>
                  <a:pt x="118" y="287"/>
                  <a:pt x="119" y="288"/>
                </a:cubicBezTo>
                <a:cubicBezTo>
                  <a:pt x="118" y="286"/>
                  <a:pt x="117" y="285"/>
                  <a:pt x="117" y="284"/>
                </a:cubicBezTo>
                <a:cubicBezTo>
                  <a:pt x="118" y="288"/>
                  <a:pt x="120" y="293"/>
                  <a:pt x="121" y="297"/>
                </a:cubicBezTo>
                <a:cubicBezTo>
                  <a:pt x="121" y="297"/>
                  <a:pt x="121" y="295"/>
                  <a:pt x="122" y="297"/>
                </a:cubicBezTo>
                <a:cubicBezTo>
                  <a:pt x="123" y="298"/>
                  <a:pt x="123" y="299"/>
                  <a:pt x="123" y="300"/>
                </a:cubicBezTo>
                <a:cubicBezTo>
                  <a:pt x="124" y="301"/>
                  <a:pt x="123" y="300"/>
                  <a:pt x="122" y="300"/>
                </a:cubicBezTo>
                <a:cubicBezTo>
                  <a:pt x="121" y="298"/>
                  <a:pt x="122" y="300"/>
                  <a:pt x="122" y="300"/>
                </a:cubicBezTo>
                <a:cubicBezTo>
                  <a:pt x="123" y="301"/>
                  <a:pt x="123" y="302"/>
                  <a:pt x="123" y="303"/>
                </a:cubicBezTo>
                <a:cubicBezTo>
                  <a:pt x="124" y="304"/>
                  <a:pt x="125" y="306"/>
                  <a:pt x="126" y="307"/>
                </a:cubicBezTo>
                <a:cubicBezTo>
                  <a:pt x="126" y="308"/>
                  <a:pt x="127" y="309"/>
                  <a:pt x="127" y="310"/>
                </a:cubicBezTo>
                <a:cubicBezTo>
                  <a:pt x="127" y="313"/>
                  <a:pt x="129" y="315"/>
                  <a:pt x="131" y="317"/>
                </a:cubicBezTo>
                <a:cubicBezTo>
                  <a:pt x="131" y="318"/>
                  <a:pt x="132" y="318"/>
                  <a:pt x="132" y="319"/>
                </a:cubicBezTo>
                <a:cubicBezTo>
                  <a:pt x="132" y="321"/>
                  <a:pt x="133" y="323"/>
                  <a:pt x="135" y="325"/>
                </a:cubicBezTo>
                <a:cubicBezTo>
                  <a:pt x="136" y="326"/>
                  <a:pt x="136" y="327"/>
                  <a:pt x="137" y="328"/>
                </a:cubicBezTo>
                <a:cubicBezTo>
                  <a:pt x="139" y="330"/>
                  <a:pt x="140" y="331"/>
                  <a:pt x="141" y="332"/>
                </a:cubicBezTo>
                <a:cubicBezTo>
                  <a:pt x="141" y="331"/>
                  <a:pt x="140" y="329"/>
                  <a:pt x="140" y="328"/>
                </a:cubicBezTo>
                <a:cubicBezTo>
                  <a:pt x="139" y="327"/>
                  <a:pt x="138" y="325"/>
                  <a:pt x="136" y="324"/>
                </a:cubicBezTo>
                <a:cubicBezTo>
                  <a:pt x="136" y="323"/>
                  <a:pt x="137" y="323"/>
                  <a:pt x="136" y="321"/>
                </a:cubicBezTo>
                <a:cubicBezTo>
                  <a:pt x="133" y="316"/>
                  <a:pt x="132" y="312"/>
                  <a:pt x="128" y="307"/>
                </a:cubicBezTo>
                <a:cubicBezTo>
                  <a:pt x="129" y="306"/>
                  <a:pt x="129" y="308"/>
                  <a:pt x="130" y="308"/>
                </a:cubicBezTo>
                <a:cubicBezTo>
                  <a:pt x="130" y="306"/>
                  <a:pt x="128" y="304"/>
                  <a:pt x="127" y="301"/>
                </a:cubicBezTo>
                <a:cubicBezTo>
                  <a:pt x="126" y="300"/>
                  <a:pt x="126" y="299"/>
                  <a:pt x="125" y="298"/>
                </a:cubicBezTo>
                <a:cubicBezTo>
                  <a:pt x="124" y="297"/>
                  <a:pt x="124" y="295"/>
                  <a:pt x="124" y="294"/>
                </a:cubicBezTo>
                <a:cubicBezTo>
                  <a:pt x="125" y="294"/>
                  <a:pt x="125" y="297"/>
                  <a:pt x="126" y="297"/>
                </a:cubicBezTo>
                <a:cubicBezTo>
                  <a:pt x="127" y="296"/>
                  <a:pt x="126" y="295"/>
                  <a:pt x="125" y="293"/>
                </a:cubicBezTo>
                <a:cubicBezTo>
                  <a:pt x="125" y="292"/>
                  <a:pt x="124" y="291"/>
                  <a:pt x="124" y="290"/>
                </a:cubicBezTo>
                <a:cubicBezTo>
                  <a:pt x="125" y="289"/>
                  <a:pt x="123" y="285"/>
                  <a:pt x="123" y="283"/>
                </a:cubicBezTo>
                <a:cubicBezTo>
                  <a:pt x="123" y="282"/>
                  <a:pt x="123" y="280"/>
                  <a:pt x="121" y="279"/>
                </a:cubicBezTo>
                <a:cubicBezTo>
                  <a:pt x="121" y="279"/>
                  <a:pt x="121" y="278"/>
                  <a:pt x="120" y="277"/>
                </a:cubicBezTo>
                <a:cubicBezTo>
                  <a:pt x="120" y="277"/>
                  <a:pt x="120" y="276"/>
                  <a:pt x="120" y="275"/>
                </a:cubicBezTo>
                <a:cubicBezTo>
                  <a:pt x="120" y="274"/>
                  <a:pt x="121" y="275"/>
                  <a:pt x="121" y="276"/>
                </a:cubicBezTo>
                <a:cubicBezTo>
                  <a:pt x="122" y="277"/>
                  <a:pt x="122" y="275"/>
                  <a:pt x="122" y="275"/>
                </a:cubicBezTo>
                <a:cubicBezTo>
                  <a:pt x="120" y="273"/>
                  <a:pt x="121" y="272"/>
                  <a:pt x="121" y="271"/>
                </a:cubicBezTo>
                <a:cubicBezTo>
                  <a:pt x="121" y="269"/>
                  <a:pt x="121" y="267"/>
                  <a:pt x="121" y="265"/>
                </a:cubicBezTo>
                <a:cubicBezTo>
                  <a:pt x="120" y="263"/>
                  <a:pt x="120" y="261"/>
                  <a:pt x="119" y="258"/>
                </a:cubicBezTo>
                <a:cubicBezTo>
                  <a:pt x="119" y="257"/>
                  <a:pt x="118" y="255"/>
                  <a:pt x="119" y="255"/>
                </a:cubicBezTo>
                <a:cubicBezTo>
                  <a:pt x="120" y="255"/>
                  <a:pt x="120" y="254"/>
                  <a:pt x="120" y="252"/>
                </a:cubicBezTo>
                <a:cubicBezTo>
                  <a:pt x="120" y="251"/>
                  <a:pt x="120" y="249"/>
                  <a:pt x="120" y="248"/>
                </a:cubicBezTo>
                <a:cubicBezTo>
                  <a:pt x="120" y="246"/>
                  <a:pt x="121" y="245"/>
                  <a:pt x="121" y="243"/>
                </a:cubicBezTo>
                <a:cubicBezTo>
                  <a:pt x="121" y="241"/>
                  <a:pt x="121" y="238"/>
                  <a:pt x="120" y="236"/>
                </a:cubicBezTo>
                <a:cubicBezTo>
                  <a:pt x="120" y="234"/>
                  <a:pt x="120" y="232"/>
                  <a:pt x="121" y="232"/>
                </a:cubicBezTo>
                <a:cubicBezTo>
                  <a:pt x="122" y="233"/>
                  <a:pt x="122" y="231"/>
                  <a:pt x="122" y="230"/>
                </a:cubicBezTo>
                <a:cubicBezTo>
                  <a:pt x="123" y="228"/>
                  <a:pt x="123" y="227"/>
                  <a:pt x="123" y="225"/>
                </a:cubicBezTo>
                <a:cubicBezTo>
                  <a:pt x="123" y="224"/>
                  <a:pt x="124" y="223"/>
                  <a:pt x="124" y="221"/>
                </a:cubicBezTo>
                <a:cubicBezTo>
                  <a:pt x="124" y="219"/>
                  <a:pt x="124" y="216"/>
                  <a:pt x="124" y="214"/>
                </a:cubicBezTo>
                <a:cubicBezTo>
                  <a:pt x="125" y="211"/>
                  <a:pt x="125" y="209"/>
                  <a:pt x="126" y="208"/>
                </a:cubicBezTo>
                <a:cubicBezTo>
                  <a:pt x="126" y="208"/>
                  <a:pt x="126" y="208"/>
                  <a:pt x="125" y="208"/>
                </a:cubicBezTo>
                <a:cubicBezTo>
                  <a:pt x="126" y="206"/>
                  <a:pt x="125" y="206"/>
                  <a:pt x="125" y="206"/>
                </a:cubicBezTo>
                <a:cubicBezTo>
                  <a:pt x="124" y="205"/>
                  <a:pt x="124" y="206"/>
                  <a:pt x="123" y="207"/>
                </a:cubicBezTo>
                <a:cubicBezTo>
                  <a:pt x="123" y="208"/>
                  <a:pt x="122" y="210"/>
                  <a:pt x="122" y="211"/>
                </a:cubicBezTo>
                <a:cubicBezTo>
                  <a:pt x="122" y="211"/>
                  <a:pt x="122" y="212"/>
                  <a:pt x="121" y="212"/>
                </a:cubicBezTo>
                <a:cubicBezTo>
                  <a:pt x="121" y="211"/>
                  <a:pt x="121" y="209"/>
                  <a:pt x="122" y="208"/>
                </a:cubicBezTo>
                <a:cubicBezTo>
                  <a:pt x="122" y="206"/>
                  <a:pt x="121" y="205"/>
                  <a:pt x="121" y="205"/>
                </a:cubicBezTo>
                <a:cubicBezTo>
                  <a:pt x="121" y="205"/>
                  <a:pt x="120" y="205"/>
                  <a:pt x="120" y="205"/>
                </a:cubicBezTo>
                <a:cubicBezTo>
                  <a:pt x="121" y="201"/>
                  <a:pt x="123" y="197"/>
                  <a:pt x="125" y="194"/>
                </a:cubicBezTo>
                <a:cubicBezTo>
                  <a:pt x="126" y="191"/>
                  <a:pt x="127" y="188"/>
                  <a:pt x="129" y="185"/>
                </a:cubicBezTo>
                <a:cubicBezTo>
                  <a:pt x="129" y="186"/>
                  <a:pt x="129" y="186"/>
                  <a:pt x="129" y="186"/>
                </a:cubicBezTo>
                <a:cubicBezTo>
                  <a:pt x="129" y="187"/>
                  <a:pt x="128" y="188"/>
                  <a:pt x="128" y="189"/>
                </a:cubicBezTo>
                <a:cubicBezTo>
                  <a:pt x="128" y="190"/>
                  <a:pt x="127" y="191"/>
                  <a:pt x="127" y="192"/>
                </a:cubicBezTo>
                <a:cubicBezTo>
                  <a:pt x="126" y="193"/>
                  <a:pt x="126" y="194"/>
                  <a:pt x="125" y="195"/>
                </a:cubicBezTo>
                <a:cubicBezTo>
                  <a:pt x="125" y="196"/>
                  <a:pt x="124" y="198"/>
                  <a:pt x="124" y="199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4" y="200"/>
                  <a:pt x="123" y="200"/>
                  <a:pt x="123" y="201"/>
                </a:cubicBezTo>
                <a:cubicBezTo>
                  <a:pt x="123" y="202"/>
                  <a:pt x="122" y="203"/>
                  <a:pt x="122" y="204"/>
                </a:cubicBezTo>
                <a:cubicBezTo>
                  <a:pt x="123" y="204"/>
                  <a:pt x="124" y="203"/>
                  <a:pt x="124" y="202"/>
                </a:cubicBezTo>
                <a:cubicBezTo>
                  <a:pt x="125" y="200"/>
                  <a:pt x="126" y="197"/>
                  <a:pt x="127" y="195"/>
                </a:cubicBezTo>
                <a:cubicBezTo>
                  <a:pt x="128" y="193"/>
                  <a:pt x="129" y="191"/>
                  <a:pt x="131" y="189"/>
                </a:cubicBezTo>
                <a:cubicBezTo>
                  <a:pt x="131" y="189"/>
                  <a:pt x="131" y="190"/>
                  <a:pt x="131" y="190"/>
                </a:cubicBezTo>
                <a:cubicBezTo>
                  <a:pt x="131" y="189"/>
                  <a:pt x="132" y="189"/>
                  <a:pt x="132" y="187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33" y="185"/>
                  <a:pt x="134" y="184"/>
                  <a:pt x="135" y="182"/>
                </a:cubicBezTo>
                <a:cubicBezTo>
                  <a:pt x="136" y="181"/>
                  <a:pt x="137" y="179"/>
                  <a:pt x="138" y="178"/>
                </a:cubicBezTo>
                <a:cubicBezTo>
                  <a:pt x="139" y="177"/>
                  <a:pt x="139" y="177"/>
                  <a:pt x="139" y="178"/>
                </a:cubicBezTo>
                <a:cubicBezTo>
                  <a:pt x="139" y="178"/>
                  <a:pt x="138" y="179"/>
                  <a:pt x="138" y="180"/>
                </a:cubicBezTo>
                <a:cubicBezTo>
                  <a:pt x="137" y="183"/>
                  <a:pt x="135" y="184"/>
                  <a:pt x="135" y="188"/>
                </a:cubicBezTo>
                <a:cubicBezTo>
                  <a:pt x="136" y="187"/>
                  <a:pt x="136" y="186"/>
                  <a:pt x="137" y="185"/>
                </a:cubicBezTo>
                <a:cubicBezTo>
                  <a:pt x="137" y="184"/>
                  <a:pt x="138" y="184"/>
                  <a:pt x="138" y="183"/>
                </a:cubicBezTo>
                <a:cubicBezTo>
                  <a:pt x="139" y="182"/>
                  <a:pt x="139" y="181"/>
                  <a:pt x="140" y="180"/>
                </a:cubicBezTo>
                <a:cubicBezTo>
                  <a:pt x="140" y="179"/>
                  <a:pt x="141" y="178"/>
                  <a:pt x="141" y="178"/>
                </a:cubicBezTo>
                <a:cubicBezTo>
                  <a:pt x="142" y="178"/>
                  <a:pt x="142" y="176"/>
                  <a:pt x="142" y="176"/>
                </a:cubicBezTo>
                <a:cubicBezTo>
                  <a:pt x="142" y="175"/>
                  <a:pt x="141" y="175"/>
                  <a:pt x="141" y="176"/>
                </a:cubicBezTo>
                <a:cubicBezTo>
                  <a:pt x="140" y="176"/>
                  <a:pt x="140" y="177"/>
                  <a:pt x="139" y="178"/>
                </a:cubicBezTo>
                <a:cubicBezTo>
                  <a:pt x="139" y="177"/>
                  <a:pt x="139" y="177"/>
                  <a:pt x="139" y="176"/>
                </a:cubicBezTo>
                <a:cubicBezTo>
                  <a:pt x="140" y="175"/>
                  <a:pt x="141" y="174"/>
                  <a:pt x="142" y="172"/>
                </a:cubicBezTo>
                <a:cubicBezTo>
                  <a:pt x="143" y="173"/>
                  <a:pt x="143" y="173"/>
                  <a:pt x="144" y="173"/>
                </a:cubicBezTo>
                <a:cubicBezTo>
                  <a:pt x="143" y="172"/>
                  <a:pt x="143" y="172"/>
                  <a:pt x="143" y="171"/>
                </a:cubicBezTo>
                <a:cubicBezTo>
                  <a:pt x="144" y="170"/>
                  <a:pt x="145" y="168"/>
                  <a:pt x="147" y="167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47" y="168"/>
                  <a:pt x="148" y="167"/>
                  <a:pt x="148" y="167"/>
                </a:cubicBezTo>
                <a:cubicBezTo>
                  <a:pt x="151" y="164"/>
                  <a:pt x="152" y="165"/>
                  <a:pt x="153" y="165"/>
                </a:cubicBezTo>
                <a:cubicBezTo>
                  <a:pt x="155" y="163"/>
                  <a:pt x="156" y="160"/>
                  <a:pt x="158" y="158"/>
                </a:cubicBezTo>
                <a:cubicBezTo>
                  <a:pt x="158" y="159"/>
                  <a:pt x="156" y="160"/>
                  <a:pt x="157" y="160"/>
                </a:cubicBezTo>
                <a:cubicBezTo>
                  <a:pt x="157" y="161"/>
                  <a:pt x="157" y="160"/>
                  <a:pt x="158" y="160"/>
                </a:cubicBezTo>
                <a:cubicBezTo>
                  <a:pt x="156" y="162"/>
                  <a:pt x="156" y="162"/>
                  <a:pt x="155" y="162"/>
                </a:cubicBezTo>
                <a:cubicBezTo>
                  <a:pt x="155" y="162"/>
                  <a:pt x="155" y="163"/>
                  <a:pt x="154" y="163"/>
                </a:cubicBezTo>
                <a:cubicBezTo>
                  <a:pt x="155" y="165"/>
                  <a:pt x="156" y="165"/>
                  <a:pt x="158" y="161"/>
                </a:cubicBezTo>
                <a:cubicBezTo>
                  <a:pt x="159" y="160"/>
                  <a:pt x="159" y="160"/>
                  <a:pt x="160" y="160"/>
                </a:cubicBezTo>
                <a:cubicBezTo>
                  <a:pt x="160" y="160"/>
                  <a:pt x="161" y="160"/>
                  <a:pt x="161" y="159"/>
                </a:cubicBezTo>
                <a:cubicBezTo>
                  <a:pt x="161" y="159"/>
                  <a:pt x="161" y="160"/>
                  <a:pt x="161" y="160"/>
                </a:cubicBezTo>
                <a:cubicBezTo>
                  <a:pt x="160" y="161"/>
                  <a:pt x="159" y="161"/>
                  <a:pt x="158" y="162"/>
                </a:cubicBezTo>
                <a:cubicBezTo>
                  <a:pt x="157" y="163"/>
                  <a:pt x="156" y="165"/>
                  <a:pt x="156" y="166"/>
                </a:cubicBezTo>
                <a:cubicBezTo>
                  <a:pt x="156" y="166"/>
                  <a:pt x="155" y="167"/>
                  <a:pt x="155" y="167"/>
                </a:cubicBezTo>
                <a:cubicBezTo>
                  <a:pt x="156" y="164"/>
                  <a:pt x="154" y="167"/>
                  <a:pt x="154" y="167"/>
                </a:cubicBezTo>
                <a:cubicBezTo>
                  <a:pt x="153" y="169"/>
                  <a:pt x="154" y="168"/>
                  <a:pt x="155" y="168"/>
                </a:cubicBezTo>
                <a:cubicBezTo>
                  <a:pt x="155" y="168"/>
                  <a:pt x="155" y="168"/>
                  <a:pt x="156" y="168"/>
                </a:cubicBezTo>
                <a:cubicBezTo>
                  <a:pt x="155" y="169"/>
                  <a:pt x="154" y="169"/>
                  <a:pt x="153" y="169"/>
                </a:cubicBezTo>
                <a:cubicBezTo>
                  <a:pt x="154" y="170"/>
                  <a:pt x="155" y="170"/>
                  <a:pt x="156" y="168"/>
                </a:cubicBezTo>
                <a:cubicBezTo>
                  <a:pt x="156" y="169"/>
                  <a:pt x="156" y="169"/>
                  <a:pt x="156" y="171"/>
                </a:cubicBezTo>
                <a:cubicBezTo>
                  <a:pt x="157" y="170"/>
                  <a:pt x="157" y="169"/>
                  <a:pt x="158" y="168"/>
                </a:cubicBezTo>
                <a:cubicBezTo>
                  <a:pt x="160" y="166"/>
                  <a:pt x="159" y="167"/>
                  <a:pt x="159" y="169"/>
                </a:cubicBezTo>
                <a:cubicBezTo>
                  <a:pt x="158" y="169"/>
                  <a:pt x="158" y="170"/>
                  <a:pt x="157" y="171"/>
                </a:cubicBezTo>
                <a:cubicBezTo>
                  <a:pt x="158" y="171"/>
                  <a:pt x="159" y="172"/>
                  <a:pt x="160" y="173"/>
                </a:cubicBezTo>
                <a:cubicBezTo>
                  <a:pt x="160" y="173"/>
                  <a:pt x="160" y="173"/>
                  <a:pt x="160" y="173"/>
                </a:cubicBezTo>
                <a:cubicBezTo>
                  <a:pt x="160" y="173"/>
                  <a:pt x="160" y="174"/>
                  <a:pt x="160" y="174"/>
                </a:cubicBezTo>
                <a:cubicBezTo>
                  <a:pt x="158" y="176"/>
                  <a:pt x="157" y="177"/>
                  <a:pt x="156" y="179"/>
                </a:cubicBezTo>
                <a:cubicBezTo>
                  <a:pt x="156" y="179"/>
                  <a:pt x="155" y="179"/>
                  <a:pt x="155" y="180"/>
                </a:cubicBezTo>
                <a:cubicBezTo>
                  <a:pt x="155" y="181"/>
                  <a:pt x="155" y="183"/>
                  <a:pt x="154" y="183"/>
                </a:cubicBezTo>
                <a:cubicBezTo>
                  <a:pt x="152" y="184"/>
                  <a:pt x="150" y="186"/>
                  <a:pt x="149" y="189"/>
                </a:cubicBezTo>
                <a:cubicBezTo>
                  <a:pt x="150" y="189"/>
                  <a:pt x="151" y="188"/>
                  <a:pt x="152" y="187"/>
                </a:cubicBezTo>
                <a:cubicBezTo>
                  <a:pt x="152" y="186"/>
                  <a:pt x="153" y="185"/>
                  <a:pt x="154" y="184"/>
                </a:cubicBezTo>
                <a:cubicBezTo>
                  <a:pt x="156" y="182"/>
                  <a:pt x="157" y="181"/>
                  <a:pt x="159" y="178"/>
                </a:cubicBezTo>
                <a:cubicBezTo>
                  <a:pt x="158" y="179"/>
                  <a:pt x="158" y="180"/>
                  <a:pt x="158" y="181"/>
                </a:cubicBezTo>
                <a:cubicBezTo>
                  <a:pt x="158" y="181"/>
                  <a:pt x="158" y="181"/>
                  <a:pt x="159" y="180"/>
                </a:cubicBezTo>
                <a:cubicBezTo>
                  <a:pt x="160" y="179"/>
                  <a:pt x="162" y="177"/>
                  <a:pt x="164" y="176"/>
                </a:cubicBezTo>
                <a:cubicBezTo>
                  <a:pt x="165" y="175"/>
                  <a:pt x="166" y="174"/>
                  <a:pt x="167" y="173"/>
                </a:cubicBezTo>
                <a:cubicBezTo>
                  <a:pt x="168" y="172"/>
                  <a:pt x="169" y="171"/>
                  <a:pt x="170" y="170"/>
                </a:cubicBezTo>
                <a:cubicBezTo>
                  <a:pt x="171" y="168"/>
                  <a:pt x="173" y="167"/>
                  <a:pt x="174" y="166"/>
                </a:cubicBezTo>
                <a:cubicBezTo>
                  <a:pt x="175" y="165"/>
                  <a:pt x="176" y="163"/>
                  <a:pt x="177" y="163"/>
                </a:cubicBezTo>
                <a:cubicBezTo>
                  <a:pt x="178" y="162"/>
                  <a:pt x="179" y="161"/>
                  <a:pt x="180" y="160"/>
                </a:cubicBezTo>
                <a:cubicBezTo>
                  <a:pt x="182" y="159"/>
                  <a:pt x="183" y="158"/>
                  <a:pt x="184" y="157"/>
                </a:cubicBezTo>
                <a:cubicBezTo>
                  <a:pt x="185" y="156"/>
                  <a:pt x="185" y="156"/>
                  <a:pt x="185" y="156"/>
                </a:cubicBezTo>
                <a:cubicBezTo>
                  <a:pt x="186" y="156"/>
                  <a:pt x="187" y="155"/>
                  <a:pt x="188" y="154"/>
                </a:cubicBezTo>
                <a:cubicBezTo>
                  <a:pt x="189" y="153"/>
                  <a:pt x="191" y="151"/>
                  <a:pt x="191" y="151"/>
                </a:cubicBezTo>
                <a:cubicBezTo>
                  <a:pt x="192" y="151"/>
                  <a:pt x="194" y="150"/>
                  <a:pt x="196" y="149"/>
                </a:cubicBezTo>
                <a:cubicBezTo>
                  <a:pt x="197" y="149"/>
                  <a:pt x="197" y="149"/>
                  <a:pt x="198" y="148"/>
                </a:cubicBezTo>
                <a:cubicBezTo>
                  <a:pt x="199" y="148"/>
                  <a:pt x="201" y="147"/>
                  <a:pt x="202" y="146"/>
                </a:cubicBezTo>
                <a:cubicBezTo>
                  <a:pt x="203" y="146"/>
                  <a:pt x="204" y="146"/>
                  <a:pt x="205" y="145"/>
                </a:cubicBezTo>
                <a:cubicBezTo>
                  <a:pt x="205" y="145"/>
                  <a:pt x="206" y="145"/>
                  <a:pt x="207" y="144"/>
                </a:cubicBezTo>
                <a:cubicBezTo>
                  <a:pt x="207" y="144"/>
                  <a:pt x="207" y="144"/>
                  <a:pt x="207" y="144"/>
                </a:cubicBezTo>
                <a:cubicBezTo>
                  <a:pt x="208" y="143"/>
                  <a:pt x="209" y="143"/>
                  <a:pt x="210" y="142"/>
                </a:cubicBezTo>
                <a:cubicBezTo>
                  <a:pt x="211" y="142"/>
                  <a:pt x="210" y="143"/>
                  <a:pt x="209" y="144"/>
                </a:cubicBezTo>
                <a:cubicBezTo>
                  <a:pt x="209" y="144"/>
                  <a:pt x="209" y="145"/>
                  <a:pt x="209" y="145"/>
                </a:cubicBezTo>
                <a:cubicBezTo>
                  <a:pt x="209" y="145"/>
                  <a:pt x="208" y="145"/>
                  <a:pt x="208" y="145"/>
                </a:cubicBezTo>
                <a:cubicBezTo>
                  <a:pt x="208" y="145"/>
                  <a:pt x="208" y="145"/>
                  <a:pt x="207" y="145"/>
                </a:cubicBezTo>
                <a:cubicBezTo>
                  <a:pt x="207" y="146"/>
                  <a:pt x="206" y="145"/>
                  <a:pt x="206" y="146"/>
                </a:cubicBezTo>
                <a:cubicBezTo>
                  <a:pt x="204" y="147"/>
                  <a:pt x="203" y="147"/>
                  <a:pt x="201" y="148"/>
                </a:cubicBezTo>
                <a:cubicBezTo>
                  <a:pt x="200" y="149"/>
                  <a:pt x="199" y="149"/>
                  <a:pt x="198" y="150"/>
                </a:cubicBezTo>
                <a:cubicBezTo>
                  <a:pt x="197" y="151"/>
                  <a:pt x="196" y="151"/>
                  <a:pt x="194" y="152"/>
                </a:cubicBezTo>
                <a:cubicBezTo>
                  <a:pt x="193" y="153"/>
                  <a:pt x="192" y="153"/>
                  <a:pt x="190" y="154"/>
                </a:cubicBezTo>
                <a:cubicBezTo>
                  <a:pt x="187" y="156"/>
                  <a:pt x="184" y="158"/>
                  <a:pt x="180" y="162"/>
                </a:cubicBezTo>
                <a:cubicBezTo>
                  <a:pt x="177" y="162"/>
                  <a:pt x="174" y="168"/>
                  <a:pt x="171" y="169"/>
                </a:cubicBezTo>
                <a:cubicBezTo>
                  <a:pt x="172" y="169"/>
                  <a:pt x="172" y="171"/>
                  <a:pt x="174" y="168"/>
                </a:cubicBezTo>
                <a:cubicBezTo>
                  <a:pt x="176" y="166"/>
                  <a:pt x="178" y="165"/>
                  <a:pt x="180" y="164"/>
                </a:cubicBezTo>
                <a:cubicBezTo>
                  <a:pt x="180" y="164"/>
                  <a:pt x="180" y="164"/>
                  <a:pt x="180" y="163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1" y="164"/>
                  <a:pt x="183" y="162"/>
                  <a:pt x="185" y="161"/>
                </a:cubicBezTo>
                <a:cubicBezTo>
                  <a:pt x="186" y="160"/>
                  <a:pt x="188" y="160"/>
                  <a:pt x="189" y="158"/>
                </a:cubicBezTo>
                <a:cubicBezTo>
                  <a:pt x="189" y="157"/>
                  <a:pt x="189" y="157"/>
                  <a:pt x="189" y="156"/>
                </a:cubicBezTo>
                <a:cubicBezTo>
                  <a:pt x="191" y="156"/>
                  <a:pt x="194" y="154"/>
                  <a:pt x="197" y="152"/>
                </a:cubicBezTo>
                <a:cubicBezTo>
                  <a:pt x="198" y="152"/>
                  <a:pt x="198" y="151"/>
                  <a:pt x="199" y="151"/>
                </a:cubicBezTo>
                <a:cubicBezTo>
                  <a:pt x="201" y="151"/>
                  <a:pt x="206" y="147"/>
                  <a:pt x="208" y="147"/>
                </a:cubicBezTo>
                <a:cubicBezTo>
                  <a:pt x="209" y="147"/>
                  <a:pt x="209" y="146"/>
                  <a:pt x="209" y="146"/>
                </a:cubicBezTo>
                <a:cubicBezTo>
                  <a:pt x="213" y="146"/>
                  <a:pt x="217" y="144"/>
                  <a:pt x="221" y="142"/>
                </a:cubicBezTo>
                <a:cubicBezTo>
                  <a:pt x="223" y="141"/>
                  <a:pt x="224" y="140"/>
                  <a:pt x="224" y="141"/>
                </a:cubicBezTo>
                <a:cubicBezTo>
                  <a:pt x="223" y="143"/>
                  <a:pt x="224" y="142"/>
                  <a:pt x="225" y="142"/>
                </a:cubicBezTo>
                <a:cubicBezTo>
                  <a:pt x="227" y="141"/>
                  <a:pt x="230" y="141"/>
                  <a:pt x="232" y="140"/>
                </a:cubicBezTo>
                <a:cubicBezTo>
                  <a:pt x="238" y="139"/>
                  <a:pt x="245" y="138"/>
                  <a:pt x="252" y="138"/>
                </a:cubicBezTo>
                <a:cubicBezTo>
                  <a:pt x="253" y="139"/>
                  <a:pt x="255" y="138"/>
                  <a:pt x="257" y="138"/>
                </a:cubicBezTo>
                <a:cubicBezTo>
                  <a:pt x="259" y="138"/>
                  <a:pt x="261" y="137"/>
                  <a:pt x="263" y="137"/>
                </a:cubicBezTo>
                <a:cubicBezTo>
                  <a:pt x="269" y="137"/>
                  <a:pt x="276" y="136"/>
                  <a:pt x="283" y="137"/>
                </a:cubicBezTo>
                <a:cubicBezTo>
                  <a:pt x="284" y="137"/>
                  <a:pt x="285" y="137"/>
                  <a:pt x="286" y="137"/>
                </a:cubicBezTo>
                <a:cubicBezTo>
                  <a:pt x="287" y="137"/>
                  <a:pt x="287" y="137"/>
                  <a:pt x="287" y="137"/>
                </a:cubicBezTo>
                <a:cubicBezTo>
                  <a:pt x="287" y="136"/>
                  <a:pt x="286" y="136"/>
                  <a:pt x="286" y="136"/>
                </a:cubicBezTo>
                <a:cubicBezTo>
                  <a:pt x="284" y="136"/>
                  <a:pt x="283" y="135"/>
                  <a:pt x="280" y="135"/>
                </a:cubicBezTo>
                <a:cubicBezTo>
                  <a:pt x="280" y="135"/>
                  <a:pt x="280" y="135"/>
                  <a:pt x="280" y="135"/>
                </a:cubicBezTo>
                <a:cubicBezTo>
                  <a:pt x="281" y="135"/>
                  <a:pt x="282" y="135"/>
                  <a:pt x="283" y="135"/>
                </a:cubicBezTo>
                <a:cubicBezTo>
                  <a:pt x="281" y="134"/>
                  <a:pt x="280" y="134"/>
                  <a:pt x="279" y="134"/>
                </a:cubicBezTo>
                <a:cubicBezTo>
                  <a:pt x="278" y="133"/>
                  <a:pt x="276" y="133"/>
                  <a:pt x="275" y="133"/>
                </a:cubicBezTo>
                <a:cubicBezTo>
                  <a:pt x="274" y="133"/>
                  <a:pt x="274" y="133"/>
                  <a:pt x="273" y="132"/>
                </a:cubicBezTo>
                <a:cubicBezTo>
                  <a:pt x="273" y="132"/>
                  <a:pt x="272" y="132"/>
                  <a:pt x="271" y="132"/>
                </a:cubicBezTo>
                <a:cubicBezTo>
                  <a:pt x="269" y="132"/>
                  <a:pt x="267" y="132"/>
                  <a:pt x="266" y="131"/>
                </a:cubicBezTo>
                <a:cubicBezTo>
                  <a:pt x="266" y="131"/>
                  <a:pt x="267" y="131"/>
                  <a:pt x="267" y="131"/>
                </a:cubicBezTo>
                <a:cubicBezTo>
                  <a:pt x="268" y="131"/>
                  <a:pt x="269" y="131"/>
                  <a:pt x="269" y="131"/>
                </a:cubicBezTo>
                <a:cubicBezTo>
                  <a:pt x="270" y="130"/>
                  <a:pt x="269" y="130"/>
                  <a:pt x="268" y="130"/>
                </a:cubicBezTo>
                <a:cubicBezTo>
                  <a:pt x="265" y="129"/>
                  <a:pt x="262" y="129"/>
                  <a:pt x="259" y="129"/>
                </a:cubicBezTo>
                <a:cubicBezTo>
                  <a:pt x="257" y="128"/>
                  <a:pt x="255" y="128"/>
                  <a:pt x="253" y="128"/>
                </a:cubicBezTo>
                <a:cubicBezTo>
                  <a:pt x="250" y="128"/>
                  <a:pt x="245" y="128"/>
                  <a:pt x="240" y="130"/>
                </a:cubicBezTo>
                <a:cubicBezTo>
                  <a:pt x="239" y="131"/>
                  <a:pt x="238" y="131"/>
                  <a:pt x="238" y="130"/>
                </a:cubicBezTo>
                <a:cubicBezTo>
                  <a:pt x="239" y="130"/>
                  <a:pt x="237" y="130"/>
                  <a:pt x="237" y="130"/>
                </a:cubicBezTo>
                <a:cubicBezTo>
                  <a:pt x="234" y="131"/>
                  <a:pt x="231" y="132"/>
                  <a:pt x="228" y="133"/>
                </a:cubicBezTo>
                <a:cubicBezTo>
                  <a:pt x="227" y="133"/>
                  <a:pt x="227" y="133"/>
                  <a:pt x="226" y="134"/>
                </a:cubicBezTo>
                <a:cubicBezTo>
                  <a:pt x="226" y="133"/>
                  <a:pt x="226" y="133"/>
                  <a:pt x="225" y="133"/>
                </a:cubicBezTo>
                <a:cubicBezTo>
                  <a:pt x="224" y="133"/>
                  <a:pt x="223" y="134"/>
                  <a:pt x="223" y="134"/>
                </a:cubicBezTo>
                <a:cubicBezTo>
                  <a:pt x="220" y="135"/>
                  <a:pt x="217" y="137"/>
                  <a:pt x="215" y="136"/>
                </a:cubicBezTo>
                <a:cubicBezTo>
                  <a:pt x="215" y="136"/>
                  <a:pt x="214" y="136"/>
                  <a:pt x="213" y="137"/>
                </a:cubicBezTo>
                <a:cubicBezTo>
                  <a:pt x="212" y="137"/>
                  <a:pt x="210" y="139"/>
                  <a:pt x="209" y="138"/>
                </a:cubicBezTo>
                <a:cubicBezTo>
                  <a:pt x="211" y="137"/>
                  <a:pt x="213" y="136"/>
                  <a:pt x="215" y="135"/>
                </a:cubicBezTo>
                <a:cubicBezTo>
                  <a:pt x="215" y="135"/>
                  <a:pt x="216" y="135"/>
                  <a:pt x="216" y="134"/>
                </a:cubicBezTo>
                <a:cubicBezTo>
                  <a:pt x="215" y="136"/>
                  <a:pt x="215" y="136"/>
                  <a:pt x="218" y="135"/>
                </a:cubicBezTo>
                <a:cubicBezTo>
                  <a:pt x="221" y="133"/>
                  <a:pt x="223" y="133"/>
                  <a:pt x="225" y="132"/>
                </a:cubicBezTo>
                <a:cubicBezTo>
                  <a:pt x="226" y="132"/>
                  <a:pt x="226" y="132"/>
                  <a:pt x="227" y="131"/>
                </a:cubicBezTo>
                <a:cubicBezTo>
                  <a:pt x="227" y="131"/>
                  <a:pt x="228" y="131"/>
                  <a:pt x="228" y="131"/>
                </a:cubicBezTo>
                <a:cubicBezTo>
                  <a:pt x="229" y="130"/>
                  <a:pt x="229" y="130"/>
                  <a:pt x="230" y="130"/>
                </a:cubicBezTo>
                <a:cubicBezTo>
                  <a:pt x="231" y="129"/>
                  <a:pt x="231" y="129"/>
                  <a:pt x="231" y="129"/>
                </a:cubicBezTo>
                <a:cubicBezTo>
                  <a:pt x="233" y="130"/>
                  <a:pt x="236" y="129"/>
                  <a:pt x="240" y="128"/>
                </a:cubicBezTo>
                <a:cubicBezTo>
                  <a:pt x="239" y="128"/>
                  <a:pt x="237" y="128"/>
                  <a:pt x="236" y="128"/>
                </a:cubicBezTo>
                <a:cubicBezTo>
                  <a:pt x="234" y="128"/>
                  <a:pt x="233" y="128"/>
                  <a:pt x="231" y="128"/>
                </a:cubicBezTo>
                <a:cubicBezTo>
                  <a:pt x="231" y="128"/>
                  <a:pt x="230" y="129"/>
                  <a:pt x="230" y="129"/>
                </a:cubicBezTo>
                <a:cubicBezTo>
                  <a:pt x="227" y="129"/>
                  <a:pt x="225" y="130"/>
                  <a:pt x="222" y="131"/>
                </a:cubicBezTo>
                <a:cubicBezTo>
                  <a:pt x="223" y="130"/>
                  <a:pt x="224" y="130"/>
                  <a:pt x="226" y="129"/>
                </a:cubicBezTo>
                <a:cubicBezTo>
                  <a:pt x="225" y="129"/>
                  <a:pt x="225" y="129"/>
                  <a:pt x="224" y="129"/>
                </a:cubicBezTo>
                <a:cubicBezTo>
                  <a:pt x="221" y="130"/>
                  <a:pt x="218" y="130"/>
                  <a:pt x="215" y="131"/>
                </a:cubicBezTo>
                <a:cubicBezTo>
                  <a:pt x="212" y="132"/>
                  <a:pt x="209" y="133"/>
                  <a:pt x="206" y="135"/>
                </a:cubicBezTo>
                <a:cubicBezTo>
                  <a:pt x="204" y="135"/>
                  <a:pt x="203" y="136"/>
                  <a:pt x="202" y="136"/>
                </a:cubicBezTo>
                <a:cubicBezTo>
                  <a:pt x="200" y="137"/>
                  <a:pt x="199" y="138"/>
                  <a:pt x="198" y="138"/>
                </a:cubicBezTo>
                <a:cubicBezTo>
                  <a:pt x="197" y="139"/>
                  <a:pt x="195" y="141"/>
                  <a:pt x="194" y="141"/>
                </a:cubicBezTo>
                <a:cubicBezTo>
                  <a:pt x="192" y="142"/>
                  <a:pt x="190" y="143"/>
                  <a:pt x="189" y="144"/>
                </a:cubicBezTo>
                <a:cubicBezTo>
                  <a:pt x="187" y="145"/>
                  <a:pt x="185" y="146"/>
                  <a:pt x="183" y="148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81" y="150"/>
                  <a:pt x="180" y="150"/>
                  <a:pt x="180" y="151"/>
                </a:cubicBezTo>
                <a:cubicBezTo>
                  <a:pt x="179" y="152"/>
                  <a:pt x="177" y="153"/>
                  <a:pt x="177" y="153"/>
                </a:cubicBezTo>
                <a:cubicBezTo>
                  <a:pt x="175" y="153"/>
                  <a:pt x="172" y="156"/>
                  <a:pt x="170" y="158"/>
                </a:cubicBezTo>
                <a:cubicBezTo>
                  <a:pt x="170" y="158"/>
                  <a:pt x="169" y="159"/>
                  <a:pt x="169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68" y="160"/>
                  <a:pt x="168" y="160"/>
                  <a:pt x="168" y="160"/>
                </a:cubicBezTo>
                <a:cubicBezTo>
                  <a:pt x="167" y="159"/>
                  <a:pt x="167" y="161"/>
                  <a:pt x="166" y="161"/>
                </a:cubicBezTo>
                <a:cubicBezTo>
                  <a:pt x="166" y="161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6" y="162"/>
                  <a:pt x="166" y="162"/>
                  <a:pt x="166" y="162"/>
                </a:cubicBezTo>
                <a:cubicBezTo>
                  <a:pt x="167" y="161"/>
                  <a:pt x="167" y="160"/>
                  <a:pt x="167" y="158"/>
                </a:cubicBezTo>
                <a:cubicBezTo>
                  <a:pt x="168" y="158"/>
                  <a:pt x="168" y="157"/>
                  <a:pt x="169" y="157"/>
                </a:cubicBezTo>
                <a:cubicBezTo>
                  <a:pt x="169" y="157"/>
                  <a:pt x="170" y="156"/>
                  <a:pt x="171" y="155"/>
                </a:cubicBezTo>
                <a:cubicBezTo>
                  <a:pt x="173" y="153"/>
                  <a:pt x="175" y="152"/>
                  <a:pt x="177" y="151"/>
                </a:cubicBezTo>
                <a:cubicBezTo>
                  <a:pt x="177" y="151"/>
                  <a:pt x="177" y="150"/>
                  <a:pt x="178" y="150"/>
                </a:cubicBezTo>
                <a:cubicBezTo>
                  <a:pt x="179" y="149"/>
                  <a:pt x="180" y="149"/>
                  <a:pt x="181" y="148"/>
                </a:cubicBezTo>
                <a:cubicBezTo>
                  <a:pt x="183" y="147"/>
                  <a:pt x="184" y="146"/>
                  <a:pt x="186" y="145"/>
                </a:cubicBezTo>
                <a:cubicBezTo>
                  <a:pt x="187" y="144"/>
                  <a:pt x="189" y="143"/>
                  <a:pt x="191" y="142"/>
                </a:cubicBezTo>
                <a:cubicBezTo>
                  <a:pt x="193" y="141"/>
                  <a:pt x="194" y="140"/>
                  <a:pt x="196" y="140"/>
                </a:cubicBezTo>
                <a:cubicBezTo>
                  <a:pt x="194" y="140"/>
                  <a:pt x="195" y="138"/>
                  <a:pt x="193" y="140"/>
                </a:cubicBezTo>
                <a:cubicBezTo>
                  <a:pt x="192" y="141"/>
                  <a:pt x="191" y="141"/>
                  <a:pt x="190" y="142"/>
                </a:cubicBezTo>
                <a:cubicBezTo>
                  <a:pt x="189" y="142"/>
                  <a:pt x="188" y="142"/>
                  <a:pt x="188" y="142"/>
                </a:cubicBezTo>
                <a:cubicBezTo>
                  <a:pt x="189" y="142"/>
                  <a:pt x="190" y="141"/>
                  <a:pt x="190" y="140"/>
                </a:cubicBezTo>
                <a:cubicBezTo>
                  <a:pt x="189" y="140"/>
                  <a:pt x="188" y="141"/>
                  <a:pt x="187" y="141"/>
                </a:cubicBezTo>
                <a:cubicBezTo>
                  <a:pt x="186" y="142"/>
                  <a:pt x="185" y="142"/>
                  <a:pt x="184" y="143"/>
                </a:cubicBezTo>
                <a:cubicBezTo>
                  <a:pt x="182" y="144"/>
                  <a:pt x="179" y="145"/>
                  <a:pt x="178" y="148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75" y="149"/>
                  <a:pt x="173" y="151"/>
                  <a:pt x="171" y="153"/>
                </a:cubicBezTo>
                <a:cubicBezTo>
                  <a:pt x="171" y="153"/>
                  <a:pt x="170" y="155"/>
                  <a:pt x="170" y="155"/>
                </a:cubicBezTo>
                <a:cubicBezTo>
                  <a:pt x="170" y="155"/>
                  <a:pt x="170" y="155"/>
                  <a:pt x="170" y="155"/>
                </a:cubicBezTo>
                <a:cubicBezTo>
                  <a:pt x="170" y="153"/>
                  <a:pt x="170" y="152"/>
                  <a:pt x="170" y="152"/>
                </a:cubicBezTo>
                <a:cubicBezTo>
                  <a:pt x="170" y="152"/>
                  <a:pt x="170" y="151"/>
                  <a:pt x="171" y="151"/>
                </a:cubicBezTo>
                <a:cubicBezTo>
                  <a:pt x="171" y="150"/>
                  <a:pt x="172" y="150"/>
                  <a:pt x="172" y="149"/>
                </a:cubicBezTo>
                <a:cubicBezTo>
                  <a:pt x="174" y="149"/>
                  <a:pt x="174" y="149"/>
                  <a:pt x="176" y="147"/>
                </a:cubicBezTo>
                <a:cubicBezTo>
                  <a:pt x="178" y="145"/>
                  <a:pt x="180" y="143"/>
                  <a:pt x="182" y="142"/>
                </a:cubicBezTo>
                <a:cubicBezTo>
                  <a:pt x="183" y="142"/>
                  <a:pt x="183" y="142"/>
                  <a:pt x="183" y="141"/>
                </a:cubicBezTo>
                <a:cubicBezTo>
                  <a:pt x="183" y="141"/>
                  <a:pt x="184" y="139"/>
                  <a:pt x="183" y="140"/>
                </a:cubicBezTo>
                <a:cubicBezTo>
                  <a:pt x="182" y="140"/>
                  <a:pt x="181" y="141"/>
                  <a:pt x="180" y="142"/>
                </a:cubicBezTo>
                <a:cubicBezTo>
                  <a:pt x="179" y="143"/>
                  <a:pt x="178" y="145"/>
                  <a:pt x="178" y="144"/>
                </a:cubicBezTo>
                <a:cubicBezTo>
                  <a:pt x="177" y="144"/>
                  <a:pt x="177" y="144"/>
                  <a:pt x="176" y="144"/>
                </a:cubicBezTo>
                <a:cubicBezTo>
                  <a:pt x="176" y="144"/>
                  <a:pt x="175" y="145"/>
                  <a:pt x="174" y="146"/>
                </a:cubicBezTo>
                <a:cubicBezTo>
                  <a:pt x="173" y="146"/>
                  <a:pt x="172" y="147"/>
                  <a:pt x="170" y="148"/>
                </a:cubicBezTo>
                <a:cubicBezTo>
                  <a:pt x="169" y="149"/>
                  <a:pt x="168" y="150"/>
                  <a:pt x="167" y="152"/>
                </a:cubicBezTo>
                <a:cubicBezTo>
                  <a:pt x="166" y="152"/>
                  <a:pt x="166" y="152"/>
                  <a:pt x="165" y="153"/>
                </a:cubicBezTo>
                <a:cubicBezTo>
                  <a:pt x="165" y="153"/>
                  <a:pt x="165" y="153"/>
                  <a:pt x="165" y="153"/>
                </a:cubicBezTo>
                <a:cubicBezTo>
                  <a:pt x="166" y="152"/>
                  <a:pt x="167" y="151"/>
                  <a:pt x="168" y="150"/>
                </a:cubicBezTo>
                <a:cubicBezTo>
                  <a:pt x="169" y="149"/>
                  <a:pt x="170" y="148"/>
                  <a:pt x="171" y="147"/>
                </a:cubicBezTo>
                <a:cubicBezTo>
                  <a:pt x="173" y="145"/>
                  <a:pt x="173" y="144"/>
                  <a:pt x="173" y="143"/>
                </a:cubicBezTo>
                <a:cubicBezTo>
                  <a:pt x="173" y="143"/>
                  <a:pt x="173" y="143"/>
                  <a:pt x="173" y="143"/>
                </a:cubicBezTo>
                <a:cubicBezTo>
                  <a:pt x="173" y="143"/>
                  <a:pt x="174" y="143"/>
                  <a:pt x="174" y="143"/>
                </a:cubicBezTo>
                <a:cubicBezTo>
                  <a:pt x="175" y="143"/>
                  <a:pt x="177" y="141"/>
                  <a:pt x="179" y="140"/>
                </a:cubicBezTo>
                <a:cubicBezTo>
                  <a:pt x="179" y="140"/>
                  <a:pt x="179" y="140"/>
                  <a:pt x="179" y="140"/>
                </a:cubicBezTo>
                <a:cubicBezTo>
                  <a:pt x="178" y="140"/>
                  <a:pt x="176" y="141"/>
                  <a:pt x="175" y="141"/>
                </a:cubicBezTo>
                <a:cubicBezTo>
                  <a:pt x="173" y="142"/>
                  <a:pt x="172" y="143"/>
                  <a:pt x="171" y="143"/>
                </a:cubicBezTo>
                <a:cubicBezTo>
                  <a:pt x="171" y="143"/>
                  <a:pt x="170" y="143"/>
                  <a:pt x="170" y="143"/>
                </a:cubicBezTo>
                <a:cubicBezTo>
                  <a:pt x="171" y="142"/>
                  <a:pt x="173" y="141"/>
                  <a:pt x="174" y="140"/>
                </a:cubicBezTo>
                <a:cubicBezTo>
                  <a:pt x="175" y="140"/>
                  <a:pt x="175" y="139"/>
                  <a:pt x="176" y="139"/>
                </a:cubicBezTo>
                <a:cubicBezTo>
                  <a:pt x="178" y="138"/>
                  <a:pt x="181" y="137"/>
                  <a:pt x="183" y="136"/>
                </a:cubicBezTo>
                <a:cubicBezTo>
                  <a:pt x="182" y="137"/>
                  <a:pt x="182" y="138"/>
                  <a:pt x="181" y="139"/>
                </a:cubicBezTo>
                <a:cubicBezTo>
                  <a:pt x="181" y="140"/>
                  <a:pt x="182" y="139"/>
                  <a:pt x="183" y="139"/>
                </a:cubicBezTo>
                <a:cubicBezTo>
                  <a:pt x="186" y="138"/>
                  <a:pt x="189" y="136"/>
                  <a:pt x="191" y="135"/>
                </a:cubicBezTo>
                <a:cubicBezTo>
                  <a:pt x="194" y="134"/>
                  <a:pt x="196" y="133"/>
                  <a:pt x="199" y="131"/>
                </a:cubicBezTo>
                <a:cubicBezTo>
                  <a:pt x="200" y="131"/>
                  <a:pt x="201" y="131"/>
                  <a:pt x="202" y="130"/>
                </a:cubicBezTo>
                <a:cubicBezTo>
                  <a:pt x="203" y="130"/>
                  <a:pt x="203" y="130"/>
                  <a:pt x="204" y="130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05" y="129"/>
                  <a:pt x="206" y="129"/>
                  <a:pt x="207" y="129"/>
                </a:cubicBezTo>
                <a:cubicBezTo>
                  <a:pt x="209" y="128"/>
                  <a:pt x="211" y="128"/>
                  <a:pt x="213" y="127"/>
                </a:cubicBezTo>
                <a:cubicBezTo>
                  <a:pt x="212" y="128"/>
                  <a:pt x="210" y="129"/>
                  <a:pt x="208" y="129"/>
                </a:cubicBezTo>
                <a:cubicBezTo>
                  <a:pt x="207" y="130"/>
                  <a:pt x="209" y="130"/>
                  <a:pt x="208" y="131"/>
                </a:cubicBezTo>
                <a:cubicBezTo>
                  <a:pt x="207" y="131"/>
                  <a:pt x="207" y="131"/>
                  <a:pt x="206" y="131"/>
                </a:cubicBezTo>
                <a:cubicBezTo>
                  <a:pt x="205" y="131"/>
                  <a:pt x="205" y="131"/>
                  <a:pt x="203" y="132"/>
                </a:cubicBezTo>
                <a:cubicBezTo>
                  <a:pt x="204" y="132"/>
                  <a:pt x="203" y="133"/>
                  <a:pt x="205" y="132"/>
                </a:cubicBezTo>
                <a:cubicBezTo>
                  <a:pt x="208" y="132"/>
                  <a:pt x="212" y="129"/>
                  <a:pt x="213" y="130"/>
                </a:cubicBezTo>
                <a:cubicBezTo>
                  <a:pt x="213" y="130"/>
                  <a:pt x="213" y="130"/>
                  <a:pt x="214" y="130"/>
                </a:cubicBezTo>
                <a:cubicBezTo>
                  <a:pt x="216" y="128"/>
                  <a:pt x="219" y="128"/>
                  <a:pt x="222" y="126"/>
                </a:cubicBezTo>
                <a:cubicBezTo>
                  <a:pt x="222" y="126"/>
                  <a:pt x="224" y="125"/>
                  <a:pt x="223" y="126"/>
                </a:cubicBezTo>
                <a:cubicBezTo>
                  <a:pt x="223" y="127"/>
                  <a:pt x="224" y="126"/>
                  <a:pt x="225" y="126"/>
                </a:cubicBezTo>
                <a:cubicBezTo>
                  <a:pt x="227" y="125"/>
                  <a:pt x="228" y="125"/>
                  <a:pt x="229" y="124"/>
                </a:cubicBezTo>
                <a:cubicBezTo>
                  <a:pt x="230" y="124"/>
                  <a:pt x="231" y="124"/>
                  <a:pt x="233" y="123"/>
                </a:cubicBezTo>
                <a:cubicBezTo>
                  <a:pt x="233" y="123"/>
                  <a:pt x="234" y="123"/>
                  <a:pt x="234" y="123"/>
                </a:cubicBezTo>
                <a:cubicBezTo>
                  <a:pt x="235" y="123"/>
                  <a:pt x="236" y="123"/>
                  <a:pt x="236" y="123"/>
                </a:cubicBezTo>
                <a:cubicBezTo>
                  <a:pt x="236" y="123"/>
                  <a:pt x="236" y="123"/>
                  <a:pt x="236" y="123"/>
                </a:cubicBezTo>
                <a:cubicBezTo>
                  <a:pt x="237" y="123"/>
                  <a:pt x="238" y="123"/>
                  <a:pt x="238" y="123"/>
                </a:cubicBezTo>
                <a:cubicBezTo>
                  <a:pt x="239" y="123"/>
                  <a:pt x="239" y="122"/>
                  <a:pt x="240" y="122"/>
                </a:cubicBezTo>
                <a:cubicBezTo>
                  <a:pt x="240" y="122"/>
                  <a:pt x="240" y="122"/>
                  <a:pt x="240" y="122"/>
                </a:cubicBezTo>
                <a:cubicBezTo>
                  <a:pt x="241" y="122"/>
                  <a:pt x="242" y="122"/>
                  <a:pt x="243" y="122"/>
                </a:cubicBezTo>
                <a:cubicBezTo>
                  <a:pt x="245" y="122"/>
                  <a:pt x="246" y="123"/>
                  <a:pt x="249" y="122"/>
                </a:cubicBezTo>
                <a:cubicBezTo>
                  <a:pt x="249" y="123"/>
                  <a:pt x="254" y="121"/>
                  <a:pt x="254" y="122"/>
                </a:cubicBezTo>
                <a:cubicBezTo>
                  <a:pt x="255" y="122"/>
                  <a:pt x="257" y="122"/>
                  <a:pt x="258" y="122"/>
                </a:cubicBezTo>
                <a:cubicBezTo>
                  <a:pt x="258" y="122"/>
                  <a:pt x="258" y="122"/>
                  <a:pt x="258" y="123"/>
                </a:cubicBezTo>
                <a:cubicBezTo>
                  <a:pt x="257" y="123"/>
                  <a:pt x="256" y="123"/>
                  <a:pt x="256" y="123"/>
                </a:cubicBezTo>
                <a:cubicBezTo>
                  <a:pt x="254" y="123"/>
                  <a:pt x="257" y="122"/>
                  <a:pt x="255" y="122"/>
                </a:cubicBezTo>
                <a:cubicBezTo>
                  <a:pt x="252" y="123"/>
                  <a:pt x="250" y="123"/>
                  <a:pt x="248" y="123"/>
                </a:cubicBezTo>
                <a:cubicBezTo>
                  <a:pt x="248" y="122"/>
                  <a:pt x="248" y="122"/>
                  <a:pt x="247" y="122"/>
                </a:cubicBezTo>
                <a:cubicBezTo>
                  <a:pt x="246" y="122"/>
                  <a:pt x="244" y="122"/>
                  <a:pt x="242" y="123"/>
                </a:cubicBezTo>
                <a:cubicBezTo>
                  <a:pt x="241" y="123"/>
                  <a:pt x="241" y="124"/>
                  <a:pt x="241" y="124"/>
                </a:cubicBezTo>
                <a:cubicBezTo>
                  <a:pt x="241" y="124"/>
                  <a:pt x="241" y="124"/>
                  <a:pt x="241" y="124"/>
                </a:cubicBezTo>
                <a:cubicBezTo>
                  <a:pt x="239" y="124"/>
                  <a:pt x="237" y="124"/>
                  <a:pt x="235" y="125"/>
                </a:cubicBezTo>
                <a:cubicBezTo>
                  <a:pt x="235" y="125"/>
                  <a:pt x="235" y="125"/>
                  <a:pt x="235" y="125"/>
                </a:cubicBezTo>
                <a:cubicBezTo>
                  <a:pt x="234" y="124"/>
                  <a:pt x="233" y="125"/>
                  <a:pt x="233" y="125"/>
                </a:cubicBezTo>
                <a:cubicBezTo>
                  <a:pt x="232" y="127"/>
                  <a:pt x="230" y="126"/>
                  <a:pt x="230" y="127"/>
                </a:cubicBezTo>
                <a:cubicBezTo>
                  <a:pt x="232" y="128"/>
                  <a:pt x="239" y="124"/>
                  <a:pt x="240" y="126"/>
                </a:cubicBezTo>
                <a:cubicBezTo>
                  <a:pt x="240" y="126"/>
                  <a:pt x="241" y="126"/>
                  <a:pt x="241" y="126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26"/>
                  <a:pt x="242" y="126"/>
                  <a:pt x="243" y="126"/>
                </a:cubicBezTo>
                <a:cubicBezTo>
                  <a:pt x="243" y="126"/>
                  <a:pt x="244" y="126"/>
                  <a:pt x="244" y="126"/>
                </a:cubicBezTo>
                <a:cubicBezTo>
                  <a:pt x="245" y="126"/>
                  <a:pt x="245" y="126"/>
                  <a:pt x="245" y="126"/>
                </a:cubicBezTo>
                <a:cubicBezTo>
                  <a:pt x="247" y="126"/>
                  <a:pt x="248" y="126"/>
                  <a:pt x="250" y="126"/>
                </a:cubicBezTo>
                <a:cubicBezTo>
                  <a:pt x="251" y="126"/>
                  <a:pt x="251" y="126"/>
                  <a:pt x="252" y="126"/>
                </a:cubicBezTo>
                <a:cubicBezTo>
                  <a:pt x="253" y="126"/>
                  <a:pt x="255" y="126"/>
                  <a:pt x="257" y="126"/>
                </a:cubicBezTo>
                <a:cubicBezTo>
                  <a:pt x="259" y="126"/>
                  <a:pt x="261" y="126"/>
                  <a:pt x="263" y="127"/>
                </a:cubicBezTo>
                <a:cubicBezTo>
                  <a:pt x="263" y="127"/>
                  <a:pt x="264" y="127"/>
                  <a:pt x="264" y="127"/>
                </a:cubicBezTo>
                <a:cubicBezTo>
                  <a:pt x="263" y="127"/>
                  <a:pt x="263" y="127"/>
                  <a:pt x="262" y="128"/>
                </a:cubicBezTo>
                <a:cubicBezTo>
                  <a:pt x="266" y="127"/>
                  <a:pt x="268" y="129"/>
                  <a:pt x="272" y="129"/>
                </a:cubicBezTo>
                <a:cubicBezTo>
                  <a:pt x="273" y="129"/>
                  <a:pt x="276" y="130"/>
                  <a:pt x="277" y="130"/>
                </a:cubicBezTo>
                <a:cubicBezTo>
                  <a:pt x="278" y="132"/>
                  <a:pt x="282" y="131"/>
                  <a:pt x="284" y="131"/>
                </a:cubicBezTo>
                <a:cubicBezTo>
                  <a:pt x="285" y="131"/>
                  <a:pt x="286" y="132"/>
                  <a:pt x="286" y="132"/>
                </a:cubicBezTo>
                <a:cubicBezTo>
                  <a:pt x="285" y="132"/>
                  <a:pt x="284" y="132"/>
                  <a:pt x="282" y="133"/>
                </a:cubicBezTo>
                <a:cubicBezTo>
                  <a:pt x="284" y="133"/>
                  <a:pt x="284" y="133"/>
                  <a:pt x="285" y="133"/>
                </a:cubicBezTo>
                <a:cubicBezTo>
                  <a:pt x="288" y="133"/>
                  <a:pt x="288" y="133"/>
                  <a:pt x="288" y="134"/>
                </a:cubicBezTo>
                <a:cubicBezTo>
                  <a:pt x="288" y="135"/>
                  <a:pt x="289" y="134"/>
                  <a:pt x="289" y="135"/>
                </a:cubicBezTo>
                <a:cubicBezTo>
                  <a:pt x="290" y="135"/>
                  <a:pt x="290" y="135"/>
                  <a:pt x="291" y="134"/>
                </a:cubicBezTo>
                <a:cubicBezTo>
                  <a:pt x="291" y="134"/>
                  <a:pt x="292" y="134"/>
                  <a:pt x="292" y="134"/>
                </a:cubicBezTo>
                <a:cubicBezTo>
                  <a:pt x="293" y="134"/>
                  <a:pt x="295" y="135"/>
                  <a:pt x="296" y="136"/>
                </a:cubicBezTo>
                <a:cubicBezTo>
                  <a:pt x="296" y="136"/>
                  <a:pt x="297" y="136"/>
                  <a:pt x="297" y="136"/>
                </a:cubicBezTo>
                <a:cubicBezTo>
                  <a:pt x="298" y="136"/>
                  <a:pt x="298" y="136"/>
                  <a:pt x="299" y="136"/>
                </a:cubicBezTo>
                <a:cubicBezTo>
                  <a:pt x="300" y="136"/>
                  <a:pt x="299" y="136"/>
                  <a:pt x="299" y="135"/>
                </a:cubicBezTo>
                <a:cubicBezTo>
                  <a:pt x="298" y="134"/>
                  <a:pt x="297" y="135"/>
                  <a:pt x="296" y="135"/>
                </a:cubicBezTo>
                <a:cubicBezTo>
                  <a:pt x="295" y="134"/>
                  <a:pt x="295" y="133"/>
                  <a:pt x="291" y="132"/>
                </a:cubicBezTo>
                <a:cubicBezTo>
                  <a:pt x="291" y="132"/>
                  <a:pt x="291" y="131"/>
                  <a:pt x="290" y="131"/>
                </a:cubicBezTo>
                <a:cubicBezTo>
                  <a:pt x="290" y="131"/>
                  <a:pt x="290" y="131"/>
                  <a:pt x="290" y="131"/>
                </a:cubicBezTo>
                <a:cubicBezTo>
                  <a:pt x="292" y="130"/>
                  <a:pt x="289" y="129"/>
                  <a:pt x="292" y="128"/>
                </a:cubicBezTo>
                <a:cubicBezTo>
                  <a:pt x="292" y="128"/>
                  <a:pt x="292" y="128"/>
                  <a:pt x="292" y="128"/>
                </a:cubicBezTo>
                <a:cubicBezTo>
                  <a:pt x="289" y="128"/>
                  <a:pt x="288" y="127"/>
                  <a:pt x="285" y="127"/>
                </a:cubicBezTo>
                <a:cubicBezTo>
                  <a:pt x="283" y="126"/>
                  <a:pt x="282" y="126"/>
                  <a:pt x="280" y="126"/>
                </a:cubicBezTo>
                <a:cubicBezTo>
                  <a:pt x="280" y="126"/>
                  <a:pt x="280" y="126"/>
                  <a:pt x="280" y="126"/>
                </a:cubicBezTo>
                <a:cubicBezTo>
                  <a:pt x="278" y="126"/>
                  <a:pt x="276" y="125"/>
                  <a:pt x="275" y="125"/>
                </a:cubicBezTo>
                <a:cubicBezTo>
                  <a:pt x="278" y="125"/>
                  <a:pt x="281" y="125"/>
                  <a:pt x="285" y="125"/>
                </a:cubicBezTo>
                <a:cubicBezTo>
                  <a:pt x="286" y="125"/>
                  <a:pt x="287" y="125"/>
                  <a:pt x="288" y="125"/>
                </a:cubicBezTo>
                <a:cubicBezTo>
                  <a:pt x="288" y="125"/>
                  <a:pt x="288" y="125"/>
                  <a:pt x="289" y="125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290" y="125"/>
                  <a:pt x="290" y="126"/>
                  <a:pt x="291" y="126"/>
                </a:cubicBezTo>
                <a:cubicBezTo>
                  <a:pt x="291" y="126"/>
                  <a:pt x="291" y="126"/>
                  <a:pt x="291" y="126"/>
                </a:cubicBezTo>
                <a:cubicBezTo>
                  <a:pt x="295" y="128"/>
                  <a:pt x="300" y="129"/>
                  <a:pt x="305" y="131"/>
                </a:cubicBezTo>
                <a:cubicBezTo>
                  <a:pt x="306" y="132"/>
                  <a:pt x="308" y="132"/>
                  <a:pt x="309" y="133"/>
                </a:cubicBezTo>
                <a:cubicBezTo>
                  <a:pt x="308" y="134"/>
                  <a:pt x="307" y="134"/>
                  <a:pt x="307" y="135"/>
                </a:cubicBezTo>
                <a:cubicBezTo>
                  <a:pt x="308" y="135"/>
                  <a:pt x="308" y="135"/>
                  <a:pt x="309" y="135"/>
                </a:cubicBezTo>
                <a:cubicBezTo>
                  <a:pt x="310" y="135"/>
                  <a:pt x="311" y="134"/>
                  <a:pt x="312" y="134"/>
                </a:cubicBezTo>
                <a:cubicBezTo>
                  <a:pt x="312" y="135"/>
                  <a:pt x="312" y="135"/>
                  <a:pt x="312" y="135"/>
                </a:cubicBezTo>
                <a:cubicBezTo>
                  <a:pt x="313" y="135"/>
                  <a:pt x="313" y="135"/>
                  <a:pt x="313" y="135"/>
                </a:cubicBezTo>
                <a:cubicBezTo>
                  <a:pt x="313" y="136"/>
                  <a:pt x="315" y="136"/>
                  <a:pt x="312" y="137"/>
                </a:cubicBezTo>
                <a:cubicBezTo>
                  <a:pt x="311" y="137"/>
                  <a:pt x="311" y="138"/>
                  <a:pt x="312" y="139"/>
                </a:cubicBezTo>
                <a:cubicBezTo>
                  <a:pt x="312" y="140"/>
                  <a:pt x="322" y="142"/>
                  <a:pt x="324" y="142"/>
                </a:cubicBezTo>
                <a:cubicBezTo>
                  <a:pt x="324" y="142"/>
                  <a:pt x="325" y="142"/>
                  <a:pt x="325" y="141"/>
                </a:cubicBezTo>
                <a:cubicBezTo>
                  <a:pt x="329" y="144"/>
                  <a:pt x="333" y="146"/>
                  <a:pt x="337" y="148"/>
                </a:cubicBezTo>
                <a:cubicBezTo>
                  <a:pt x="338" y="149"/>
                  <a:pt x="338" y="149"/>
                  <a:pt x="339" y="150"/>
                </a:cubicBezTo>
                <a:cubicBezTo>
                  <a:pt x="340" y="151"/>
                  <a:pt x="342" y="152"/>
                  <a:pt x="343" y="154"/>
                </a:cubicBezTo>
                <a:cubicBezTo>
                  <a:pt x="344" y="154"/>
                  <a:pt x="344" y="153"/>
                  <a:pt x="344" y="153"/>
                </a:cubicBezTo>
                <a:cubicBezTo>
                  <a:pt x="344" y="155"/>
                  <a:pt x="349" y="157"/>
                  <a:pt x="350" y="158"/>
                </a:cubicBezTo>
                <a:cubicBezTo>
                  <a:pt x="353" y="159"/>
                  <a:pt x="355" y="160"/>
                  <a:pt x="356" y="161"/>
                </a:cubicBezTo>
                <a:cubicBezTo>
                  <a:pt x="357" y="163"/>
                  <a:pt x="359" y="164"/>
                  <a:pt x="360" y="165"/>
                </a:cubicBezTo>
                <a:cubicBezTo>
                  <a:pt x="362" y="166"/>
                  <a:pt x="365" y="168"/>
                  <a:pt x="366" y="169"/>
                </a:cubicBezTo>
                <a:cubicBezTo>
                  <a:pt x="367" y="171"/>
                  <a:pt x="369" y="172"/>
                  <a:pt x="371" y="174"/>
                </a:cubicBezTo>
                <a:cubicBezTo>
                  <a:pt x="373" y="176"/>
                  <a:pt x="375" y="177"/>
                  <a:pt x="376" y="179"/>
                </a:cubicBezTo>
                <a:cubicBezTo>
                  <a:pt x="377" y="180"/>
                  <a:pt x="378" y="180"/>
                  <a:pt x="379" y="180"/>
                </a:cubicBezTo>
                <a:cubicBezTo>
                  <a:pt x="379" y="180"/>
                  <a:pt x="378" y="179"/>
                  <a:pt x="378" y="179"/>
                </a:cubicBezTo>
                <a:cubicBezTo>
                  <a:pt x="376" y="178"/>
                  <a:pt x="376" y="177"/>
                  <a:pt x="376" y="176"/>
                </a:cubicBezTo>
                <a:cubicBezTo>
                  <a:pt x="374" y="175"/>
                  <a:pt x="373" y="174"/>
                  <a:pt x="372" y="172"/>
                </a:cubicBezTo>
                <a:cubicBezTo>
                  <a:pt x="371" y="171"/>
                  <a:pt x="370" y="170"/>
                  <a:pt x="369" y="169"/>
                </a:cubicBezTo>
                <a:cubicBezTo>
                  <a:pt x="367" y="167"/>
                  <a:pt x="366" y="166"/>
                  <a:pt x="365" y="165"/>
                </a:cubicBezTo>
                <a:cubicBezTo>
                  <a:pt x="363" y="163"/>
                  <a:pt x="363" y="163"/>
                  <a:pt x="363" y="163"/>
                </a:cubicBezTo>
                <a:cubicBezTo>
                  <a:pt x="362" y="162"/>
                  <a:pt x="362" y="162"/>
                  <a:pt x="361" y="161"/>
                </a:cubicBezTo>
                <a:cubicBezTo>
                  <a:pt x="358" y="159"/>
                  <a:pt x="355" y="157"/>
                  <a:pt x="353" y="155"/>
                </a:cubicBezTo>
                <a:cubicBezTo>
                  <a:pt x="350" y="153"/>
                  <a:pt x="346" y="151"/>
                  <a:pt x="343" y="148"/>
                </a:cubicBezTo>
                <a:cubicBezTo>
                  <a:pt x="343" y="149"/>
                  <a:pt x="343" y="150"/>
                  <a:pt x="344" y="150"/>
                </a:cubicBezTo>
                <a:cubicBezTo>
                  <a:pt x="343" y="150"/>
                  <a:pt x="343" y="150"/>
                  <a:pt x="343" y="150"/>
                </a:cubicBezTo>
                <a:cubicBezTo>
                  <a:pt x="342" y="149"/>
                  <a:pt x="341" y="147"/>
                  <a:pt x="339" y="146"/>
                </a:cubicBezTo>
                <a:cubicBezTo>
                  <a:pt x="339" y="146"/>
                  <a:pt x="338" y="147"/>
                  <a:pt x="338" y="146"/>
                </a:cubicBezTo>
                <a:cubicBezTo>
                  <a:pt x="337" y="144"/>
                  <a:pt x="336" y="143"/>
                  <a:pt x="334" y="142"/>
                </a:cubicBezTo>
                <a:cubicBezTo>
                  <a:pt x="332" y="141"/>
                  <a:pt x="330" y="140"/>
                  <a:pt x="328" y="139"/>
                </a:cubicBezTo>
                <a:cubicBezTo>
                  <a:pt x="328" y="138"/>
                  <a:pt x="329" y="139"/>
                  <a:pt x="330" y="139"/>
                </a:cubicBezTo>
                <a:cubicBezTo>
                  <a:pt x="330" y="139"/>
                  <a:pt x="331" y="139"/>
                  <a:pt x="330" y="138"/>
                </a:cubicBezTo>
                <a:cubicBezTo>
                  <a:pt x="327" y="136"/>
                  <a:pt x="324" y="134"/>
                  <a:pt x="321" y="133"/>
                </a:cubicBezTo>
                <a:cubicBezTo>
                  <a:pt x="323" y="133"/>
                  <a:pt x="323" y="132"/>
                  <a:pt x="323" y="132"/>
                </a:cubicBezTo>
                <a:cubicBezTo>
                  <a:pt x="325" y="133"/>
                  <a:pt x="327" y="134"/>
                  <a:pt x="329" y="135"/>
                </a:cubicBezTo>
                <a:cubicBezTo>
                  <a:pt x="330" y="135"/>
                  <a:pt x="331" y="135"/>
                  <a:pt x="331" y="135"/>
                </a:cubicBezTo>
                <a:cubicBezTo>
                  <a:pt x="332" y="137"/>
                  <a:pt x="336" y="139"/>
                  <a:pt x="338" y="141"/>
                </a:cubicBezTo>
                <a:cubicBezTo>
                  <a:pt x="339" y="142"/>
                  <a:pt x="340" y="142"/>
                  <a:pt x="340" y="143"/>
                </a:cubicBezTo>
                <a:cubicBezTo>
                  <a:pt x="340" y="145"/>
                  <a:pt x="342" y="147"/>
                  <a:pt x="347" y="149"/>
                </a:cubicBezTo>
                <a:cubicBezTo>
                  <a:pt x="349" y="150"/>
                  <a:pt x="350" y="151"/>
                  <a:pt x="351" y="152"/>
                </a:cubicBezTo>
                <a:cubicBezTo>
                  <a:pt x="354" y="154"/>
                  <a:pt x="357" y="157"/>
                  <a:pt x="360" y="159"/>
                </a:cubicBezTo>
                <a:cubicBezTo>
                  <a:pt x="364" y="162"/>
                  <a:pt x="368" y="165"/>
                  <a:pt x="370" y="168"/>
                </a:cubicBezTo>
                <a:cubicBezTo>
                  <a:pt x="371" y="169"/>
                  <a:pt x="372" y="170"/>
                  <a:pt x="374" y="172"/>
                </a:cubicBezTo>
                <a:cubicBezTo>
                  <a:pt x="375" y="173"/>
                  <a:pt x="376" y="174"/>
                  <a:pt x="378" y="175"/>
                </a:cubicBezTo>
                <a:cubicBezTo>
                  <a:pt x="379" y="176"/>
                  <a:pt x="380" y="177"/>
                  <a:pt x="378" y="177"/>
                </a:cubicBezTo>
                <a:cubicBezTo>
                  <a:pt x="377" y="176"/>
                  <a:pt x="378" y="177"/>
                  <a:pt x="378" y="178"/>
                </a:cubicBezTo>
                <a:cubicBezTo>
                  <a:pt x="379" y="179"/>
                  <a:pt x="380" y="180"/>
                  <a:pt x="381" y="181"/>
                </a:cubicBezTo>
                <a:cubicBezTo>
                  <a:pt x="383" y="183"/>
                  <a:pt x="383" y="183"/>
                  <a:pt x="383" y="183"/>
                </a:cubicBezTo>
                <a:cubicBezTo>
                  <a:pt x="383" y="184"/>
                  <a:pt x="384" y="185"/>
                  <a:pt x="384" y="185"/>
                </a:cubicBezTo>
                <a:cubicBezTo>
                  <a:pt x="386" y="188"/>
                  <a:pt x="388" y="191"/>
                  <a:pt x="390" y="193"/>
                </a:cubicBezTo>
                <a:cubicBezTo>
                  <a:pt x="390" y="194"/>
                  <a:pt x="391" y="195"/>
                  <a:pt x="391" y="195"/>
                </a:cubicBezTo>
                <a:cubicBezTo>
                  <a:pt x="391" y="196"/>
                  <a:pt x="392" y="197"/>
                  <a:pt x="392" y="198"/>
                </a:cubicBezTo>
                <a:cubicBezTo>
                  <a:pt x="393" y="199"/>
                  <a:pt x="394" y="200"/>
                  <a:pt x="394" y="202"/>
                </a:cubicBezTo>
                <a:cubicBezTo>
                  <a:pt x="392" y="200"/>
                  <a:pt x="389" y="198"/>
                  <a:pt x="389" y="197"/>
                </a:cubicBezTo>
                <a:cubicBezTo>
                  <a:pt x="390" y="195"/>
                  <a:pt x="387" y="194"/>
                  <a:pt x="386" y="192"/>
                </a:cubicBezTo>
                <a:cubicBezTo>
                  <a:pt x="386" y="191"/>
                  <a:pt x="384" y="189"/>
                  <a:pt x="383" y="188"/>
                </a:cubicBezTo>
                <a:cubicBezTo>
                  <a:pt x="382" y="187"/>
                  <a:pt x="380" y="185"/>
                  <a:pt x="379" y="184"/>
                </a:cubicBezTo>
                <a:cubicBezTo>
                  <a:pt x="377" y="181"/>
                  <a:pt x="374" y="179"/>
                  <a:pt x="372" y="177"/>
                </a:cubicBezTo>
                <a:cubicBezTo>
                  <a:pt x="372" y="176"/>
                  <a:pt x="371" y="175"/>
                  <a:pt x="371" y="175"/>
                </a:cubicBezTo>
                <a:cubicBezTo>
                  <a:pt x="369" y="176"/>
                  <a:pt x="369" y="174"/>
                  <a:pt x="368" y="173"/>
                </a:cubicBezTo>
                <a:cubicBezTo>
                  <a:pt x="367" y="172"/>
                  <a:pt x="366" y="171"/>
                  <a:pt x="365" y="171"/>
                </a:cubicBezTo>
                <a:cubicBezTo>
                  <a:pt x="364" y="169"/>
                  <a:pt x="362" y="168"/>
                  <a:pt x="361" y="167"/>
                </a:cubicBezTo>
                <a:cubicBezTo>
                  <a:pt x="359" y="166"/>
                  <a:pt x="358" y="165"/>
                  <a:pt x="357" y="164"/>
                </a:cubicBezTo>
                <a:cubicBezTo>
                  <a:pt x="355" y="162"/>
                  <a:pt x="353" y="162"/>
                  <a:pt x="350" y="160"/>
                </a:cubicBezTo>
                <a:cubicBezTo>
                  <a:pt x="351" y="161"/>
                  <a:pt x="351" y="161"/>
                  <a:pt x="351" y="161"/>
                </a:cubicBezTo>
                <a:cubicBezTo>
                  <a:pt x="355" y="164"/>
                  <a:pt x="359" y="167"/>
                  <a:pt x="362" y="171"/>
                </a:cubicBezTo>
                <a:cubicBezTo>
                  <a:pt x="364" y="173"/>
                  <a:pt x="365" y="174"/>
                  <a:pt x="367" y="176"/>
                </a:cubicBezTo>
                <a:cubicBezTo>
                  <a:pt x="368" y="178"/>
                  <a:pt x="368" y="178"/>
                  <a:pt x="368" y="178"/>
                </a:cubicBezTo>
                <a:cubicBezTo>
                  <a:pt x="370" y="179"/>
                  <a:pt x="370" y="179"/>
                  <a:pt x="370" y="179"/>
                </a:cubicBezTo>
                <a:cubicBezTo>
                  <a:pt x="370" y="180"/>
                  <a:pt x="371" y="181"/>
                  <a:pt x="372" y="182"/>
                </a:cubicBezTo>
                <a:cubicBezTo>
                  <a:pt x="373" y="184"/>
                  <a:pt x="375" y="186"/>
                  <a:pt x="376" y="188"/>
                </a:cubicBezTo>
                <a:cubicBezTo>
                  <a:pt x="378" y="190"/>
                  <a:pt x="379" y="192"/>
                  <a:pt x="380" y="194"/>
                </a:cubicBezTo>
                <a:cubicBezTo>
                  <a:pt x="382" y="196"/>
                  <a:pt x="384" y="199"/>
                  <a:pt x="384" y="199"/>
                </a:cubicBezTo>
                <a:cubicBezTo>
                  <a:pt x="384" y="202"/>
                  <a:pt x="387" y="205"/>
                  <a:pt x="388" y="208"/>
                </a:cubicBezTo>
                <a:cubicBezTo>
                  <a:pt x="390" y="211"/>
                  <a:pt x="391" y="214"/>
                  <a:pt x="392" y="218"/>
                </a:cubicBezTo>
                <a:cubicBezTo>
                  <a:pt x="392" y="218"/>
                  <a:pt x="392" y="219"/>
                  <a:pt x="392" y="220"/>
                </a:cubicBezTo>
                <a:cubicBezTo>
                  <a:pt x="393" y="221"/>
                  <a:pt x="393" y="221"/>
                  <a:pt x="393" y="220"/>
                </a:cubicBezTo>
                <a:cubicBezTo>
                  <a:pt x="394" y="221"/>
                  <a:pt x="394" y="221"/>
                  <a:pt x="394" y="222"/>
                </a:cubicBezTo>
                <a:cubicBezTo>
                  <a:pt x="394" y="222"/>
                  <a:pt x="393" y="222"/>
                  <a:pt x="393" y="223"/>
                </a:cubicBezTo>
                <a:cubicBezTo>
                  <a:pt x="392" y="220"/>
                  <a:pt x="391" y="217"/>
                  <a:pt x="390" y="214"/>
                </a:cubicBezTo>
                <a:cubicBezTo>
                  <a:pt x="389" y="213"/>
                  <a:pt x="389" y="213"/>
                  <a:pt x="389" y="212"/>
                </a:cubicBezTo>
                <a:cubicBezTo>
                  <a:pt x="388" y="210"/>
                  <a:pt x="388" y="210"/>
                  <a:pt x="388" y="210"/>
                </a:cubicBezTo>
                <a:cubicBezTo>
                  <a:pt x="387" y="208"/>
                  <a:pt x="386" y="207"/>
                  <a:pt x="386" y="206"/>
                </a:cubicBezTo>
                <a:cubicBezTo>
                  <a:pt x="383" y="201"/>
                  <a:pt x="383" y="201"/>
                  <a:pt x="383" y="201"/>
                </a:cubicBezTo>
                <a:cubicBezTo>
                  <a:pt x="383" y="200"/>
                  <a:pt x="382" y="198"/>
                  <a:pt x="381" y="197"/>
                </a:cubicBezTo>
                <a:cubicBezTo>
                  <a:pt x="379" y="194"/>
                  <a:pt x="377" y="191"/>
                  <a:pt x="375" y="188"/>
                </a:cubicBezTo>
                <a:cubicBezTo>
                  <a:pt x="373" y="186"/>
                  <a:pt x="371" y="183"/>
                  <a:pt x="369" y="180"/>
                </a:cubicBezTo>
                <a:cubicBezTo>
                  <a:pt x="368" y="179"/>
                  <a:pt x="367" y="178"/>
                  <a:pt x="365" y="176"/>
                </a:cubicBezTo>
                <a:cubicBezTo>
                  <a:pt x="362" y="173"/>
                  <a:pt x="362" y="173"/>
                  <a:pt x="362" y="173"/>
                </a:cubicBezTo>
                <a:cubicBezTo>
                  <a:pt x="360" y="171"/>
                  <a:pt x="360" y="170"/>
                  <a:pt x="358" y="169"/>
                </a:cubicBezTo>
                <a:cubicBezTo>
                  <a:pt x="356" y="167"/>
                  <a:pt x="353" y="165"/>
                  <a:pt x="351" y="163"/>
                </a:cubicBezTo>
                <a:cubicBezTo>
                  <a:pt x="351" y="162"/>
                  <a:pt x="349" y="161"/>
                  <a:pt x="348" y="160"/>
                </a:cubicBezTo>
                <a:cubicBezTo>
                  <a:pt x="347" y="160"/>
                  <a:pt x="346" y="159"/>
                  <a:pt x="345" y="158"/>
                </a:cubicBezTo>
                <a:cubicBezTo>
                  <a:pt x="345" y="157"/>
                  <a:pt x="344" y="157"/>
                  <a:pt x="343" y="157"/>
                </a:cubicBezTo>
                <a:cubicBezTo>
                  <a:pt x="342" y="157"/>
                  <a:pt x="342" y="157"/>
                  <a:pt x="342" y="157"/>
                </a:cubicBezTo>
                <a:cubicBezTo>
                  <a:pt x="342" y="159"/>
                  <a:pt x="340" y="160"/>
                  <a:pt x="339" y="161"/>
                </a:cubicBezTo>
                <a:cubicBezTo>
                  <a:pt x="338" y="161"/>
                  <a:pt x="337" y="161"/>
                  <a:pt x="335" y="160"/>
                </a:cubicBezTo>
                <a:cubicBezTo>
                  <a:pt x="334" y="160"/>
                  <a:pt x="333" y="159"/>
                  <a:pt x="332" y="159"/>
                </a:cubicBezTo>
                <a:cubicBezTo>
                  <a:pt x="331" y="160"/>
                  <a:pt x="332" y="160"/>
                  <a:pt x="333" y="161"/>
                </a:cubicBezTo>
                <a:cubicBezTo>
                  <a:pt x="334" y="161"/>
                  <a:pt x="335" y="162"/>
                  <a:pt x="336" y="163"/>
                </a:cubicBezTo>
                <a:cubicBezTo>
                  <a:pt x="340" y="164"/>
                  <a:pt x="343" y="166"/>
                  <a:pt x="346" y="169"/>
                </a:cubicBezTo>
                <a:cubicBezTo>
                  <a:pt x="348" y="170"/>
                  <a:pt x="352" y="172"/>
                  <a:pt x="353" y="173"/>
                </a:cubicBezTo>
                <a:cubicBezTo>
                  <a:pt x="356" y="177"/>
                  <a:pt x="361" y="180"/>
                  <a:pt x="363" y="183"/>
                </a:cubicBezTo>
                <a:cubicBezTo>
                  <a:pt x="364" y="185"/>
                  <a:pt x="368" y="187"/>
                  <a:pt x="368" y="190"/>
                </a:cubicBezTo>
                <a:cubicBezTo>
                  <a:pt x="369" y="191"/>
                  <a:pt x="371" y="192"/>
                  <a:pt x="372" y="194"/>
                </a:cubicBezTo>
                <a:cubicBezTo>
                  <a:pt x="372" y="196"/>
                  <a:pt x="375" y="199"/>
                  <a:pt x="377" y="202"/>
                </a:cubicBezTo>
                <a:cubicBezTo>
                  <a:pt x="377" y="202"/>
                  <a:pt x="378" y="203"/>
                  <a:pt x="378" y="204"/>
                </a:cubicBezTo>
                <a:cubicBezTo>
                  <a:pt x="379" y="205"/>
                  <a:pt x="379" y="205"/>
                  <a:pt x="380" y="206"/>
                </a:cubicBezTo>
                <a:cubicBezTo>
                  <a:pt x="381" y="208"/>
                  <a:pt x="382" y="209"/>
                  <a:pt x="384" y="211"/>
                </a:cubicBezTo>
                <a:cubicBezTo>
                  <a:pt x="384" y="211"/>
                  <a:pt x="385" y="212"/>
                  <a:pt x="385" y="212"/>
                </a:cubicBezTo>
                <a:cubicBezTo>
                  <a:pt x="385" y="212"/>
                  <a:pt x="385" y="212"/>
                  <a:pt x="385" y="212"/>
                </a:cubicBezTo>
                <a:cubicBezTo>
                  <a:pt x="384" y="212"/>
                  <a:pt x="384" y="212"/>
                  <a:pt x="383" y="211"/>
                </a:cubicBezTo>
                <a:cubicBezTo>
                  <a:pt x="383" y="210"/>
                  <a:pt x="382" y="209"/>
                  <a:pt x="381" y="208"/>
                </a:cubicBezTo>
                <a:cubicBezTo>
                  <a:pt x="381" y="210"/>
                  <a:pt x="383" y="212"/>
                  <a:pt x="385" y="214"/>
                </a:cubicBezTo>
                <a:cubicBezTo>
                  <a:pt x="383" y="213"/>
                  <a:pt x="383" y="214"/>
                  <a:pt x="384" y="216"/>
                </a:cubicBezTo>
                <a:cubicBezTo>
                  <a:pt x="385" y="218"/>
                  <a:pt x="386" y="219"/>
                  <a:pt x="387" y="220"/>
                </a:cubicBezTo>
                <a:cubicBezTo>
                  <a:pt x="388" y="222"/>
                  <a:pt x="389" y="224"/>
                  <a:pt x="388" y="224"/>
                </a:cubicBezTo>
                <a:cubicBezTo>
                  <a:pt x="388" y="224"/>
                  <a:pt x="388" y="225"/>
                  <a:pt x="388" y="226"/>
                </a:cubicBezTo>
                <a:cubicBezTo>
                  <a:pt x="390" y="229"/>
                  <a:pt x="391" y="232"/>
                  <a:pt x="393" y="235"/>
                </a:cubicBezTo>
                <a:cubicBezTo>
                  <a:pt x="393" y="236"/>
                  <a:pt x="394" y="237"/>
                  <a:pt x="393" y="238"/>
                </a:cubicBezTo>
                <a:cubicBezTo>
                  <a:pt x="393" y="239"/>
                  <a:pt x="394" y="243"/>
                  <a:pt x="395" y="247"/>
                </a:cubicBezTo>
                <a:cubicBezTo>
                  <a:pt x="396" y="248"/>
                  <a:pt x="397" y="249"/>
                  <a:pt x="396" y="251"/>
                </a:cubicBezTo>
                <a:cubicBezTo>
                  <a:pt x="396" y="249"/>
                  <a:pt x="396" y="247"/>
                  <a:pt x="394" y="247"/>
                </a:cubicBezTo>
                <a:cubicBezTo>
                  <a:pt x="394" y="248"/>
                  <a:pt x="395" y="249"/>
                  <a:pt x="395" y="250"/>
                </a:cubicBezTo>
                <a:cubicBezTo>
                  <a:pt x="395" y="251"/>
                  <a:pt x="395" y="252"/>
                  <a:pt x="395" y="253"/>
                </a:cubicBezTo>
                <a:cubicBezTo>
                  <a:pt x="395" y="251"/>
                  <a:pt x="394" y="249"/>
                  <a:pt x="393" y="248"/>
                </a:cubicBezTo>
                <a:cubicBezTo>
                  <a:pt x="394" y="249"/>
                  <a:pt x="394" y="250"/>
                  <a:pt x="394" y="251"/>
                </a:cubicBezTo>
                <a:cubicBezTo>
                  <a:pt x="394" y="252"/>
                  <a:pt x="394" y="253"/>
                  <a:pt x="394" y="255"/>
                </a:cubicBezTo>
                <a:cubicBezTo>
                  <a:pt x="394" y="258"/>
                  <a:pt x="396" y="262"/>
                  <a:pt x="395" y="265"/>
                </a:cubicBezTo>
                <a:cubicBezTo>
                  <a:pt x="394" y="268"/>
                  <a:pt x="395" y="273"/>
                  <a:pt x="394" y="277"/>
                </a:cubicBezTo>
                <a:cubicBezTo>
                  <a:pt x="394" y="279"/>
                  <a:pt x="394" y="282"/>
                  <a:pt x="394" y="284"/>
                </a:cubicBezTo>
                <a:cubicBezTo>
                  <a:pt x="393" y="285"/>
                  <a:pt x="393" y="287"/>
                  <a:pt x="393" y="289"/>
                </a:cubicBezTo>
                <a:cubicBezTo>
                  <a:pt x="393" y="291"/>
                  <a:pt x="394" y="294"/>
                  <a:pt x="393" y="296"/>
                </a:cubicBezTo>
                <a:cubicBezTo>
                  <a:pt x="393" y="298"/>
                  <a:pt x="392" y="299"/>
                  <a:pt x="392" y="300"/>
                </a:cubicBezTo>
                <a:cubicBezTo>
                  <a:pt x="392" y="300"/>
                  <a:pt x="391" y="300"/>
                  <a:pt x="391" y="300"/>
                </a:cubicBezTo>
                <a:cubicBezTo>
                  <a:pt x="391" y="301"/>
                  <a:pt x="391" y="301"/>
                  <a:pt x="391" y="301"/>
                </a:cubicBezTo>
                <a:cubicBezTo>
                  <a:pt x="391" y="302"/>
                  <a:pt x="391" y="303"/>
                  <a:pt x="391" y="304"/>
                </a:cubicBezTo>
                <a:cubicBezTo>
                  <a:pt x="391" y="305"/>
                  <a:pt x="391" y="304"/>
                  <a:pt x="391" y="304"/>
                </a:cubicBezTo>
                <a:cubicBezTo>
                  <a:pt x="390" y="304"/>
                  <a:pt x="390" y="304"/>
                  <a:pt x="390" y="304"/>
                </a:cubicBezTo>
                <a:cubicBezTo>
                  <a:pt x="390" y="306"/>
                  <a:pt x="390" y="306"/>
                  <a:pt x="390" y="306"/>
                </a:cubicBezTo>
                <a:cubicBezTo>
                  <a:pt x="390" y="306"/>
                  <a:pt x="390" y="306"/>
                  <a:pt x="390" y="306"/>
                </a:cubicBezTo>
                <a:cubicBezTo>
                  <a:pt x="390" y="305"/>
                  <a:pt x="390" y="305"/>
                  <a:pt x="389" y="306"/>
                </a:cubicBezTo>
                <a:cubicBezTo>
                  <a:pt x="389" y="307"/>
                  <a:pt x="388" y="309"/>
                  <a:pt x="388" y="310"/>
                </a:cubicBezTo>
                <a:cubicBezTo>
                  <a:pt x="387" y="311"/>
                  <a:pt x="386" y="313"/>
                  <a:pt x="386" y="315"/>
                </a:cubicBezTo>
                <a:cubicBezTo>
                  <a:pt x="386" y="316"/>
                  <a:pt x="385" y="317"/>
                  <a:pt x="385" y="319"/>
                </a:cubicBezTo>
                <a:cubicBezTo>
                  <a:pt x="385" y="320"/>
                  <a:pt x="384" y="321"/>
                  <a:pt x="383" y="320"/>
                </a:cubicBezTo>
                <a:close/>
                <a:moveTo>
                  <a:pt x="334" y="381"/>
                </a:moveTo>
                <a:cubicBezTo>
                  <a:pt x="331" y="384"/>
                  <a:pt x="329" y="385"/>
                  <a:pt x="326" y="387"/>
                </a:cubicBezTo>
                <a:cubicBezTo>
                  <a:pt x="326" y="386"/>
                  <a:pt x="327" y="386"/>
                  <a:pt x="328" y="385"/>
                </a:cubicBezTo>
                <a:cubicBezTo>
                  <a:pt x="328" y="385"/>
                  <a:pt x="328" y="385"/>
                  <a:pt x="328" y="385"/>
                </a:cubicBezTo>
                <a:cubicBezTo>
                  <a:pt x="328" y="385"/>
                  <a:pt x="329" y="384"/>
                  <a:pt x="329" y="384"/>
                </a:cubicBezTo>
                <a:cubicBezTo>
                  <a:pt x="330" y="383"/>
                  <a:pt x="331" y="383"/>
                  <a:pt x="331" y="383"/>
                </a:cubicBezTo>
                <a:cubicBezTo>
                  <a:pt x="332" y="382"/>
                  <a:pt x="333" y="382"/>
                  <a:pt x="334" y="381"/>
                </a:cubicBezTo>
                <a:close/>
                <a:moveTo>
                  <a:pt x="120" y="209"/>
                </a:moveTo>
                <a:cubicBezTo>
                  <a:pt x="119" y="210"/>
                  <a:pt x="119" y="211"/>
                  <a:pt x="118" y="211"/>
                </a:cubicBezTo>
                <a:cubicBezTo>
                  <a:pt x="118" y="211"/>
                  <a:pt x="118" y="210"/>
                  <a:pt x="118" y="209"/>
                </a:cubicBezTo>
                <a:cubicBezTo>
                  <a:pt x="119" y="209"/>
                  <a:pt x="119" y="208"/>
                  <a:pt x="119" y="208"/>
                </a:cubicBezTo>
                <a:cubicBezTo>
                  <a:pt x="119" y="209"/>
                  <a:pt x="120" y="208"/>
                  <a:pt x="120" y="209"/>
                </a:cubicBezTo>
                <a:close/>
                <a:moveTo>
                  <a:pt x="123" y="211"/>
                </a:moveTo>
                <a:cubicBezTo>
                  <a:pt x="123" y="211"/>
                  <a:pt x="123" y="209"/>
                  <a:pt x="124" y="209"/>
                </a:cubicBezTo>
                <a:cubicBezTo>
                  <a:pt x="124" y="208"/>
                  <a:pt x="125" y="207"/>
                  <a:pt x="125" y="209"/>
                </a:cubicBezTo>
                <a:cubicBezTo>
                  <a:pt x="125" y="209"/>
                  <a:pt x="125" y="209"/>
                  <a:pt x="125" y="209"/>
                </a:cubicBezTo>
                <a:cubicBezTo>
                  <a:pt x="124" y="210"/>
                  <a:pt x="124" y="211"/>
                  <a:pt x="124" y="211"/>
                </a:cubicBezTo>
                <a:cubicBezTo>
                  <a:pt x="123" y="211"/>
                  <a:pt x="123" y="212"/>
                  <a:pt x="123" y="211"/>
                </a:cubicBezTo>
                <a:close/>
                <a:moveTo>
                  <a:pt x="184" y="149"/>
                </a:moveTo>
                <a:cubicBezTo>
                  <a:pt x="184" y="149"/>
                  <a:pt x="185" y="149"/>
                  <a:pt x="185" y="149"/>
                </a:cubicBezTo>
                <a:cubicBezTo>
                  <a:pt x="186" y="149"/>
                  <a:pt x="186" y="148"/>
                  <a:pt x="187" y="148"/>
                </a:cubicBezTo>
                <a:cubicBezTo>
                  <a:pt x="188" y="146"/>
                  <a:pt x="189" y="146"/>
                  <a:pt x="189" y="147"/>
                </a:cubicBezTo>
                <a:cubicBezTo>
                  <a:pt x="189" y="148"/>
                  <a:pt x="190" y="146"/>
                  <a:pt x="190" y="146"/>
                </a:cubicBezTo>
                <a:cubicBezTo>
                  <a:pt x="191" y="147"/>
                  <a:pt x="193" y="145"/>
                  <a:pt x="194" y="145"/>
                </a:cubicBezTo>
                <a:cubicBezTo>
                  <a:pt x="195" y="144"/>
                  <a:pt x="196" y="144"/>
                  <a:pt x="197" y="144"/>
                </a:cubicBezTo>
                <a:cubicBezTo>
                  <a:pt x="197" y="144"/>
                  <a:pt x="196" y="144"/>
                  <a:pt x="195" y="145"/>
                </a:cubicBezTo>
                <a:cubicBezTo>
                  <a:pt x="194" y="145"/>
                  <a:pt x="192" y="146"/>
                  <a:pt x="191" y="147"/>
                </a:cubicBezTo>
                <a:cubicBezTo>
                  <a:pt x="190" y="148"/>
                  <a:pt x="190" y="148"/>
                  <a:pt x="189" y="149"/>
                </a:cubicBezTo>
                <a:cubicBezTo>
                  <a:pt x="189" y="148"/>
                  <a:pt x="190" y="148"/>
                  <a:pt x="190" y="148"/>
                </a:cubicBezTo>
                <a:cubicBezTo>
                  <a:pt x="188" y="149"/>
                  <a:pt x="188" y="149"/>
                  <a:pt x="187" y="150"/>
                </a:cubicBezTo>
                <a:cubicBezTo>
                  <a:pt x="187" y="150"/>
                  <a:pt x="186" y="151"/>
                  <a:pt x="186" y="151"/>
                </a:cubicBezTo>
                <a:cubicBezTo>
                  <a:pt x="186" y="151"/>
                  <a:pt x="185" y="151"/>
                  <a:pt x="185" y="151"/>
                </a:cubicBezTo>
                <a:cubicBezTo>
                  <a:pt x="185" y="151"/>
                  <a:pt x="184" y="151"/>
                  <a:pt x="184" y="152"/>
                </a:cubicBezTo>
                <a:cubicBezTo>
                  <a:pt x="182" y="153"/>
                  <a:pt x="181" y="153"/>
                  <a:pt x="180" y="153"/>
                </a:cubicBezTo>
                <a:cubicBezTo>
                  <a:pt x="179" y="154"/>
                  <a:pt x="178" y="154"/>
                  <a:pt x="178" y="154"/>
                </a:cubicBezTo>
                <a:cubicBezTo>
                  <a:pt x="179" y="154"/>
                  <a:pt x="179" y="153"/>
                  <a:pt x="180" y="152"/>
                </a:cubicBezTo>
                <a:cubicBezTo>
                  <a:pt x="181" y="151"/>
                  <a:pt x="181" y="150"/>
                  <a:pt x="182" y="150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3" y="150"/>
                  <a:pt x="183" y="150"/>
                  <a:pt x="184" y="149"/>
                </a:cubicBezTo>
                <a:close/>
                <a:moveTo>
                  <a:pt x="194" y="149"/>
                </a:moveTo>
                <a:cubicBezTo>
                  <a:pt x="194" y="150"/>
                  <a:pt x="193" y="150"/>
                  <a:pt x="193" y="149"/>
                </a:cubicBezTo>
                <a:cubicBezTo>
                  <a:pt x="193" y="148"/>
                  <a:pt x="192" y="150"/>
                  <a:pt x="191" y="150"/>
                </a:cubicBezTo>
                <a:cubicBezTo>
                  <a:pt x="191" y="150"/>
                  <a:pt x="191" y="150"/>
                  <a:pt x="191" y="150"/>
                </a:cubicBezTo>
                <a:cubicBezTo>
                  <a:pt x="192" y="149"/>
                  <a:pt x="193" y="148"/>
                  <a:pt x="194" y="149"/>
                </a:cubicBezTo>
                <a:cubicBezTo>
                  <a:pt x="194" y="149"/>
                  <a:pt x="194" y="149"/>
                  <a:pt x="194" y="149"/>
                </a:cubicBezTo>
                <a:close/>
                <a:moveTo>
                  <a:pt x="178" y="156"/>
                </a:moveTo>
                <a:cubicBezTo>
                  <a:pt x="179" y="156"/>
                  <a:pt x="179" y="156"/>
                  <a:pt x="179" y="156"/>
                </a:cubicBezTo>
                <a:cubicBezTo>
                  <a:pt x="179" y="156"/>
                  <a:pt x="179" y="156"/>
                  <a:pt x="178" y="157"/>
                </a:cubicBezTo>
                <a:cubicBezTo>
                  <a:pt x="180" y="155"/>
                  <a:pt x="180" y="156"/>
                  <a:pt x="181" y="155"/>
                </a:cubicBezTo>
                <a:cubicBezTo>
                  <a:pt x="181" y="155"/>
                  <a:pt x="181" y="155"/>
                  <a:pt x="181" y="155"/>
                </a:cubicBezTo>
                <a:cubicBezTo>
                  <a:pt x="181" y="154"/>
                  <a:pt x="182" y="154"/>
                  <a:pt x="182" y="154"/>
                </a:cubicBezTo>
                <a:cubicBezTo>
                  <a:pt x="182" y="154"/>
                  <a:pt x="183" y="154"/>
                  <a:pt x="183" y="154"/>
                </a:cubicBezTo>
                <a:cubicBezTo>
                  <a:pt x="183" y="154"/>
                  <a:pt x="183" y="153"/>
                  <a:pt x="183" y="153"/>
                </a:cubicBezTo>
                <a:cubicBezTo>
                  <a:pt x="184" y="153"/>
                  <a:pt x="185" y="153"/>
                  <a:pt x="187" y="152"/>
                </a:cubicBezTo>
                <a:cubicBezTo>
                  <a:pt x="187" y="152"/>
                  <a:pt x="188" y="152"/>
                  <a:pt x="189" y="151"/>
                </a:cubicBezTo>
                <a:cubicBezTo>
                  <a:pt x="188" y="153"/>
                  <a:pt x="186" y="154"/>
                  <a:pt x="185" y="155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3" y="156"/>
                  <a:pt x="182" y="156"/>
                  <a:pt x="181" y="157"/>
                </a:cubicBezTo>
                <a:cubicBezTo>
                  <a:pt x="181" y="157"/>
                  <a:pt x="181" y="157"/>
                  <a:pt x="181" y="157"/>
                </a:cubicBezTo>
                <a:cubicBezTo>
                  <a:pt x="181" y="157"/>
                  <a:pt x="180" y="158"/>
                  <a:pt x="180" y="158"/>
                </a:cubicBezTo>
                <a:cubicBezTo>
                  <a:pt x="180" y="158"/>
                  <a:pt x="180" y="158"/>
                  <a:pt x="180" y="158"/>
                </a:cubicBezTo>
                <a:cubicBezTo>
                  <a:pt x="180" y="157"/>
                  <a:pt x="179" y="158"/>
                  <a:pt x="179" y="158"/>
                </a:cubicBezTo>
                <a:cubicBezTo>
                  <a:pt x="178" y="158"/>
                  <a:pt x="176" y="160"/>
                  <a:pt x="175" y="160"/>
                </a:cubicBezTo>
                <a:cubicBezTo>
                  <a:pt x="175" y="160"/>
                  <a:pt x="175" y="160"/>
                  <a:pt x="175" y="160"/>
                </a:cubicBezTo>
                <a:cubicBezTo>
                  <a:pt x="175" y="160"/>
                  <a:pt x="175" y="160"/>
                  <a:pt x="175" y="160"/>
                </a:cubicBezTo>
                <a:cubicBezTo>
                  <a:pt x="176" y="159"/>
                  <a:pt x="177" y="157"/>
                  <a:pt x="178" y="156"/>
                </a:cubicBezTo>
                <a:close/>
                <a:moveTo>
                  <a:pt x="175" y="156"/>
                </a:moveTo>
                <a:cubicBezTo>
                  <a:pt x="174" y="158"/>
                  <a:pt x="173" y="159"/>
                  <a:pt x="172" y="159"/>
                </a:cubicBezTo>
                <a:cubicBezTo>
                  <a:pt x="173" y="158"/>
                  <a:pt x="173" y="158"/>
                  <a:pt x="174" y="157"/>
                </a:cubicBezTo>
                <a:cubicBezTo>
                  <a:pt x="175" y="156"/>
                  <a:pt x="175" y="154"/>
                  <a:pt x="175" y="156"/>
                </a:cubicBezTo>
                <a:cubicBezTo>
                  <a:pt x="175" y="156"/>
                  <a:pt x="176" y="156"/>
                  <a:pt x="176" y="155"/>
                </a:cubicBezTo>
                <a:cubicBezTo>
                  <a:pt x="176" y="156"/>
                  <a:pt x="176" y="156"/>
                  <a:pt x="175" y="156"/>
                </a:cubicBezTo>
                <a:close/>
                <a:moveTo>
                  <a:pt x="200" y="143"/>
                </a:moveTo>
                <a:cubicBezTo>
                  <a:pt x="200" y="143"/>
                  <a:pt x="200" y="142"/>
                  <a:pt x="200" y="142"/>
                </a:cubicBezTo>
                <a:cubicBezTo>
                  <a:pt x="200" y="143"/>
                  <a:pt x="200" y="144"/>
                  <a:pt x="200" y="144"/>
                </a:cubicBezTo>
                <a:cubicBezTo>
                  <a:pt x="199" y="144"/>
                  <a:pt x="199" y="143"/>
                  <a:pt x="200" y="143"/>
                </a:cubicBezTo>
                <a:close/>
                <a:moveTo>
                  <a:pt x="208" y="139"/>
                </a:moveTo>
                <a:cubicBezTo>
                  <a:pt x="209" y="139"/>
                  <a:pt x="209" y="140"/>
                  <a:pt x="209" y="141"/>
                </a:cubicBezTo>
                <a:cubicBezTo>
                  <a:pt x="208" y="141"/>
                  <a:pt x="208" y="141"/>
                  <a:pt x="207" y="142"/>
                </a:cubicBezTo>
                <a:cubicBezTo>
                  <a:pt x="206" y="142"/>
                  <a:pt x="206" y="142"/>
                  <a:pt x="206" y="142"/>
                </a:cubicBezTo>
                <a:cubicBezTo>
                  <a:pt x="206" y="142"/>
                  <a:pt x="205" y="141"/>
                  <a:pt x="205" y="141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6" y="140"/>
                  <a:pt x="207" y="139"/>
                  <a:pt x="208" y="139"/>
                </a:cubicBezTo>
                <a:cubicBezTo>
                  <a:pt x="208" y="139"/>
                  <a:pt x="208" y="139"/>
                  <a:pt x="208" y="139"/>
                </a:cubicBezTo>
                <a:close/>
                <a:moveTo>
                  <a:pt x="246" y="131"/>
                </a:moveTo>
                <a:cubicBezTo>
                  <a:pt x="247" y="131"/>
                  <a:pt x="247" y="131"/>
                  <a:pt x="247" y="131"/>
                </a:cubicBezTo>
                <a:cubicBezTo>
                  <a:pt x="246" y="131"/>
                  <a:pt x="246" y="132"/>
                  <a:pt x="246" y="132"/>
                </a:cubicBezTo>
                <a:cubicBezTo>
                  <a:pt x="246" y="132"/>
                  <a:pt x="245" y="132"/>
                  <a:pt x="245" y="132"/>
                </a:cubicBezTo>
                <a:cubicBezTo>
                  <a:pt x="245" y="132"/>
                  <a:pt x="245" y="131"/>
                  <a:pt x="245" y="131"/>
                </a:cubicBezTo>
                <a:cubicBezTo>
                  <a:pt x="246" y="131"/>
                  <a:pt x="246" y="131"/>
                  <a:pt x="246" y="131"/>
                </a:cubicBezTo>
                <a:close/>
                <a:moveTo>
                  <a:pt x="246" y="131"/>
                </a:moveTo>
                <a:cubicBezTo>
                  <a:pt x="246" y="130"/>
                  <a:pt x="246" y="130"/>
                  <a:pt x="246" y="130"/>
                </a:cubicBezTo>
                <a:cubicBezTo>
                  <a:pt x="246" y="130"/>
                  <a:pt x="246" y="130"/>
                  <a:pt x="246" y="131"/>
                </a:cubicBezTo>
                <a:cubicBezTo>
                  <a:pt x="246" y="131"/>
                  <a:pt x="246" y="131"/>
                  <a:pt x="246" y="131"/>
                </a:cubicBezTo>
                <a:close/>
                <a:moveTo>
                  <a:pt x="248" y="126"/>
                </a:moveTo>
                <a:cubicBezTo>
                  <a:pt x="247" y="126"/>
                  <a:pt x="246" y="126"/>
                  <a:pt x="247" y="125"/>
                </a:cubicBezTo>
                <a:cubicBezTo>
                  <a:pt x="247" y="125"/>
                  <a:pt x="248" y="125"/>
                  <a:pt x="248" y="126"/>
                </a:cubicBezTo>
                <a:close/>
                <a:moveTo>
                  <a:pt x="396" y="331"/>
                </a:moveTo>
                <a:cubicBezTo>
                  <a:pt x="396" y="332"/>
                  <a:pt x="396" y="331"/>
                  <a:pt x="396" y="331"/>
                </a:cubicBezTo>
                <a:cubicBezTo>
                  <a:pt x="396" y="331"/>
                  <a:pt x="395" y="331"/>
                  <a:pt x="395" y="331"/>
                </a:cubicBezTo>
                <a:cubicBezTo>
                  <a:pt x="396" y="331"/>
                  <a:pt x="396" y="330"/>
                  <a:pt x="397" y="330"/>
                </a:cubicBezTo>
                <a:cubicBezTo>
                  <a:pt x="397" y="330"/>
                  <a:pt x="397" y="330"/>
                  <a:pt x="397" y="330"/>
                </a:cubicBezTo>
                <a:cubicBezTo>
                  <a:pt x="397" y="330"/>
                  <a:pt x="396" y="331"/>
                  <a:pt x="396" y="331"/>
                </a:cubicBezTo>
                <a:close/>
                <a:moveTo>
                  <a:pt x="400" y="319"/>
                </a:moveTo>
                <a:cubicBezTo>
                  <a:pt x="400" y="319"/>
                  <a:pt x="399" y="321"/>
                  <a:pt x="399" y="322"/>
                </a:cubicBezTo>
                <a:cubicBezTo>
                  <a:pt x="399" y="324"/>
                  <a:pt x="398" y="325"/>
                  <a:pt x="398" y="326"/>
                </a:cubicBezTo>
                <a:cubicBezTo>
                  <a:pt x="397" y="327"/>
                  <a:pt x="396" y="329"/>
                  <a:pt x="396" y="330"/>
                </a:cubicBezTo>
                <a:cubicBezTo>
                  <a:pt x="395" y="330"/>
                  <a:pt x="395" y="331"/>
                  <a:pt x="395" y="331"/>
                </a:cubicBezTo>
                <a:cubicBezTo>
                  <a:pt x="394" y="330"/>
                  <a:pt x="393" y="328"/>
                  <a:pt x="392" y="327"/>
                </a:cubicBezTo>
                <a:cubicBezTo>
                  <a:pt x="391" y="326"/>
                  <a:pt x="391" y="325"/>
                  <a:pt x="392" y="325"/>
                </a:cubicBezTo>
                <a:cubicBezTo>
                  <a:pt x="393" y="323"/>
                  <a:pt x="393" y="321"/>
                  <a:pt x="393" y="320"/>
                </a:cubicBezTo>
                <a:cubicBezTo>
                  <a:pt x="392" y="319"/>
                  <a:pt x="392" y="320"/>
                  <a:pt x="392" y="320"/>
                </a:cubicBezTo>
                <a:cubicBezTo>
                  <a:pt x="392" y="317"/>
                  <a:pt x="393" y="314"/>
                  <a:pt x="394" y="312"/>
                </a:cubicBezTo>
                <a:cubicBezTo>
                  <a:pt x="394" y="311"/>
                  <a:pt x="394" y="310"/>
                  <a:pt x="394" y="310"/>
                </a:cubicBezTo>
                <a:cubicBezTo>
                  <a:pt x="394" y="309"/>
                  <a:pt x="393" y="309"/>
                  <a:pt x="393" y="309"/>
                </a:cubicBezTo>
                <a:cubicBezTo>
                  <a:pt x="392" y="311"/>
                  <a:pt x="391" y="312"/>
                  <a:pt x="390" y="314"/>
                </a:cubicBezTo>
                <a:cubicBezTo>
                  <a:pt x="389" y="315"/>
                  <a:pt x="389" y="316"/>
                  <a:pt x="388" y="317"/>
                </a:cubicBezTo>
                <a:cubicBezTo>
                  <a:pt x="388" y="318"/>
                  <a:pt x="387" y="318"/>
                  <a:pt x="387" y="319"/>
                </a:cubicBezTo>
                <a:cubicBezTo>
                  <a:pt x="387" y="320"/>
                  <a:pt x="386" y="320"/>
                  <a:pt x="386" y="321"/>
                </a:cubicBezTo>
                <a:cubicBezTo>
                  <a:pt x="386" y="321"/>
                  <a:pt x="386" y="321"/>
                  <a:pt x="385" y="321"/>
                </a:cubicBezTo>
                <a:cubicBezTo>
                  <a:pt x="386" y="321"/>
                  <a:pt x="386" y="320"/>
                  <a:pt x="386" y="320"/>
                </a:cubicBezTo>
                <a:cubicBezTo>
                  <a:pt x="387" y="318"/>
                  <a:pt x="387" y="316"/>
                  <a:pt x="388" y="315"/>
                </a:cubicBezTo>
                <a:cubicBezTo>
                  <a:pt x="389" y="314"/>
                  <a:pt x="389" y="314"/>
                  <a:pt x="390" y="313"/>
                </a:cubicBezTo>
                <a:cubicBezTo>
                  <a:pt x="391" y="310"/>
                  <a:pt x="389" y="313"/>
                  <a:pt x="389" y="311"/>
                </a:cubicBezTo>
                <a:cubicBezTo>
                  <a:pt x="389" y="311"/>
                  <a:pt x="389" y="311"/>
                  <a:pt x="389" y="311"/>
                </a:cubicBezTo>
                <a:cubicBezTo>
                  <a:pt x="390" y="310"/>
                  <a:pt x="391" y="310"/>
                  <a:pt x="391" y="309"/>
                </a:cubicBezTo>
                <a:cubicBezTo>
                  <a:pt x="393" y="306"/>
                  <a:pt x="394" y="304"/>
                  <a:pt x="395" y="302"/>
                </a:cubicBezTo>
                <a:cubicBezTo>
                  <a:pt x="395" y="301"/>
                  <a:pt x="394" y="300"/>
                  <a:pt x="394" y="300"/>
                </a:cubicBezTo>
                <a:cubicBezTo>
                  <a:pt x="394" y="300"/>
                  <a:pt x="394" y="300"/>
                  <a:pt x="394" y="300"/>
                </a:cubicBezTo>
                <a:cubicBezTo>
                  <a:pt x="394" y="300"/>
                  <a:pt x="394" y="300"/>
                  <a:pt x="394" y="300"/>
                </a:cubicBezTo>
                <a:cubicBezTo>
                  <a:pt x="395" y="301"/>
                  <a:pt x="394" y="300"/>
                  <a:pt x="395" y="298"/>
                </a:cubicBezTo>
                <a:cubicBezTo>
                  <a:pt x="395" y="296"/>
                  <a:pt x="397" y="295"/>
                  <a:pt x="396" y="292"/>
                </a:cubicBezTo>
                <a:cubicBezTo>
                  <a:pt x="396" y="292"/>
                  <a:pt x="396" y="292"/>
                  <a:pt x="396" y="291"/>
                </a:cubicBezTo>
                <a:cubicBezTo>
                  <a:pt x="397" y="290"/>
                  <a:pt x="397" y="289"/>
                  <a:pt x="398" y="287"/>
                </a:cubicBezTo>
                <a:cubicBezTo>
                  <a:pt x="398" y="287"/>
                  <a:pt x="398" y="286"/>
                  <a:pt x="398" y="286"/>
                </a:cubicBezTo>
                <a:cubicBezTo>
                  <a:pt x="399" y="286"/>
                  <a:pt x="399" y="285"/>
                  <a:pt x="399" y="285"/>
                </a:cubicBezTo>
                <a:cubicBezTo>
                  <a:pt x="399" y="287"/>
                  <a:pt x="399" y="290"/>
                  <a:pt x="398" y="292"/>
                </a:cubicBezTo>
                <a:cubicBezTo>
                  <a:pt x="398" y="293"/>
                  <a:pt x="397" y="294"/>
                  <a:pt x="398" y="297"/>
                </a:cubicBezTo>
                <a:cubicBezTo>
                  <a:pt x="398" y="298"/>
                  <a:pt x="397" y="298"/>
                  <a:pt x="397" y="297"/>
                </a:cubicBezTo>
                <a:cubicBezTo>
                  <a:pt x="396" y="298"/>
                  <a:pt x="395" y="300"/>
                  <a:pt x="395" y="302"/>
                </a:cubicBezTo>
                <a:cubicBezTo>
                  <a:pt x="395" y="304"/>
                  <a:pt x="396" y="304"/>
                  <a:pt x="397" y="305"/>
                </a:cubicBezTo>
                <a:cubicBezTo>
                  <a:pt x="397" y="305"/>
                  <a:pt x="397" y="306"/>
                  <a:pt x="397" y="306"/>
                </a:cubicBezTo>
                <a:cubicBezTo>
                  <a:pt x="397" y="307"/>
                  <a:pt x="397" y="309"/>
                  <a:pt x="396" y="311"/>
                </a:cubicBezTo>
                <a:cubicBezTo>
                  <a:pt x="396" y="312"/>
                  <a:pt x="396" y="313"/>
                  <a:pt x="396" y="314"/>
                </a:cubicBezTo>
                <a:cubicBezTo>
                  <a:pt x="396" y="315"/>
                  <a:pt x="396" y="317"/>
                  <a:pt x="396" y="316"/>
                </a:cubicBezTo>
                <a:cubicBezTo>
                  <a:pt x="397" y="316"/>
                  <a:pt x="397" y="316"/>
                  <a:pt x="398" y="316"/>
                </a:cubicBezTo>
                <a:cubicBezTo>
                  <a:pt x="397" y="317"/>
                  <a:pt x="398" y="318"/>
                  <a:pt x="398" y="319"/>
                </a:cubicBezTo>
                <a:cubicBezTo>
                  <a:pt x="398" y="320"/>
                  <a:pt x="398" y="321"/>
                  <a:pt x="399" y="322"/>
                </a:cubicBezTo>
                <a:cubicBezTo>
                  <a:pt x="400" y="317"/>
                  <a:pt x="401" y="315"/>
                  <a:pt x="402" y="316"/>
                </a:cubicBezTo>
                <a:cubicBezTo>
                  <a:pt x="403" y="316"/>
                  <a:pt x="404" y="316"/>
                  <a:pt x="404" y="319"/>
                </a:cubicBezTo>
                <a:cubicBezTo>
                  <a:pt x="404" y="319"/>
                  <a:pt x="404" y="319"/>
                  <a:pt x="403" y="320"/>
                </a:cubicBezTo>
                <a:cubicBezTo>
                  <a:pt x="403" y="320"/>
                  <a:pt x="403" y="320"/>
                  <a:pt x="403" y="321"/>
                </a:cubicBezTo>
                <a:cubicBezTo>
                  <a:pt x="402" y="321"/>
                  <a:pt x="401" y="324"/>
                  <a:pt x="400" y="325"/>
                </a:cubicBezTo>
                <a:cubicBezTo>
                  <a:pt x="400" y="327"/>
                  <a:pt x="399" y="328"/>
                  <a:pt x="398" y="329"/>
                </a:cubicBezTo>
                <a:cubicBezTo>
                  <a:pt x="398" y="328"/>
                  <a:pt x="399" y="327"/>
                  <a:pt x="399" y="327"/>
                </a:cubicBezTo>
                <a:cubicBezTo>
                  <a:pt x="399" y="325"/>
                  <a:pt x="400" y="325"/>
                  <a:pt x="400" y="324"/>
                </a:cubicBezTo>
                <a:cubicBezTo>
                  <a:pt x="401" y="324"/>
                  <a:pt x="401" y="322"/>
                  <a:pt x="402" y="321"/>
                </a:cubicBezTo>
                <a:cubicBezTo>
                  <a:pt x="401" y="321"/>
                  <a:pt x="401" y="319"/>
                  <a:pt x="400" y="319"/>
                </a:cubicBezTo>
                <a:close/>
                <a:moveTo>
                  <a:pt x="405" y="329"/>
                </a:moveTo>
                <a:cubicBezTo>
                  <a:pt x="405" y="331"/>
                  <a:pt x="404" y="334"/>
                  <a:pt x="404" y="336"/>
                </a:cubicBezTo>
                <a:cubicBezTo>
                  <a:pt x="404" y="339"/>
                  <a:pt x="403" y="341"/>
                  <a:pt x="403" y="343"/>
                </a:cubicBezTo>
                <a:cubicBezTo>
                  <a:pt x="403" y="345"/>
                  <a:pt x="402" y="347"/>
                  <a:pt x="403" y="348"/>
                </a:cubicBezTo>
                <a:cubicBezTo>
                  <a:pt x="403" y="348"/>
                  <a:pt x="403" y="348"/>
                  <a:pt x="403" y="348"/>
                </a:cubicBezTo>
                <a:cubicBezTo>
                  <a:pt x="402" y="349"/>
                  <a:pt x="402" y="349"/>
                  <a:pt x="401" y="350"/>
                </a:cubicBezTo>
                <a:cubicBezTo>
                  <a:pt x="401" y="349"/>
                  <a:pt x="403" y="344"/>
                  <a:pt x="401" y="344"/>
                </a:cubicBezTo>
                <a:cubicBezTo>
                  <a:pt x="403" y="341"/>
                  <a:pt x="402" y="339"/>
                  <a:pt x="403" y="336"/>
                </a:cubicBezTo>
                <a:cubicBezTo>
                  <a:pt x="403" y="334"/>
                  <a:pt x="403" y="333"/>
                  <a:pt x="403" y="332"/>
                </a:cubicBezTo>
                <a:cubicBezTo>
                  <a:pt x="402" y="334"/>
                  <a:pt x="401" y="335"/>
                  <a:pt x="402" y="336"/>
                </a:cubicBezTo>
                <a:cubicBezTo>
                  <a:pt x="402" y="336"/>
                  <a:pt x="402" y="336"/>
                  <a:pt x="402" y="336"/>
                </a:cubicBezTo>
                <a:cubicBezTo>
                  <a:pt x="401" y="338"/>
                  <a:pt x="400" y="338"/>
                  <a:pt x="399" y="338"/>
                </a:cubicBezTo>
                <a:cubicBezTo>
                  <a:pt x="399" y="338"/>
                  <a:pt x="399" y="336"/>
                  <a:pt x="400" y="335"/>
                </a:cubicBezTo>
                <a:cubicBezTo>
                  <a:pt x="400" y="333"/>
                  <a:pt x="400" y="332"/>
                  <a:pt x="401" y="331"/>
                </a:cubicBezTo>
                <a:cubicBezTo>
                  <a:pt x="401" y="330"/>
                  <a:pt x="401" y="329"/>
                  <a:pt x="402" y="329"/>
                </a:cubicBezTo>
                <a:cubicBezTo>
                  <a:pt x="402" y="329"/>
                  <a:pt x="403" y="331"/>
                  <a:pt x="403" y="328"/>
                </a:cubicBezTo>
                <a:cubicBezTo>
                  <a:pt x="404" y="326"/>
                  <a:pt x="405" y="324"/>
                  <a:pt x="404" y="322"/>
                </a:cubicBezTo>
                <a:cubicBezTo>
                  <a:pt x="405" y="322"/>
                  <a:pt x="405" y="322"/>
                  <a:pt x="405" y="322"/>
                </a:cubicBezTo>
                <a:cubicBezTo>
                  <a:pt x="405" y="324"/>
                  <a:pt x="405" y="325"/>
                  <a:pt x="406" y="325"/>
                </a:cubicBezTo>
                <a:cubicBezTo>
                  <a:pt x="405" y="325"/>
                  <a:pt x="405" y="326"/>
                  <a:pt x="405" y="329"/>
                </a:cubicBezTo>
                <a:close/>
                <a:moveTo>
                  <a:pt x="413" y="191"/>
                </a:moveTo>
                <a:cubicBezTo>
                  <a:pt x="413" y="191"/>
                  <a:pt x="413" y="191"/>
                  <a:pt x="413" y="191"/>
                </a:cubicBezTo>
                <a:cubicBezTo>
                  <a:pt x="413" y="191"/>
                  <a:pt x="413" y="191"/>
                  <a:pt x="413" y="191"/>
                </a:cubicBezTo>
                <a:cubicBezTo>
                  <a:pt x="413" y="191"/>
                  <a:pt x="413" y="191"/>
                  <a:pt x="413" y="191"/>
                </a:cubicBezTo>
                <a:cubicBezTo>
                  <a:pt x="413" y="191"/>
                  <a:pt x="413" y="191"/>
                  <a:pt x="413" y="191"/>
                </a:cubicBezTo>
                <a:close/>
                <a:moveTo>
                  <a:pt x="432" y="288"/>
                </a:moveTo>
                <a:cubicBezTo>
                  <a:pt x="432" y="289"/>
                  <a:pt x="432" y="290"/>
                  <a:pt x="432" y="292"/>
                </a:cubicBezTo>
                <a:cubicBezTo>
                  <a:pt x="431" y="295"/>
                  <a:pt x="431" y="298"/>
                  <a:pt x="430" y="301"/>
                </a:cubicBezTo>
                <a:cubicBezTo>
                  <a:pt x="430" y="301"/>
                  <a:pt x="431" y="301"/>
                  <a:pt x="431" y="302"/>
                </a:cubicBezTo>
                <a:cubicBezTo>
                  <a:pt x="430" y="303"/>
                  <a:pt x="430" y="303"/>
                  <a:pt x="429" y="304"/>
                </a:cubicBezTo>
                <a:cubicBezTo>
                  <a:pt x="429" y="306"/>
                  <a:pt x="428" y="308"/>
                  <a:pt x="427" y="310"/>
                </a:cubicBezTo>
                <a:cubicBezTo>
                  <a:pt x="426" y="312"/>
                  <a:pt x="426" y="313"/>
                  <a:pt x="426" y="315"/>
                </a:cubicBezTo>
                <a:cubicBezTo>
                  <a:pt x="425" y="313"/>
                  <a:pt x="424" y="315"/>
                  <a:pt x="423" y="318"/>
                </a:cubicBezTo>
                <a:cubicBezTo>
                  <a:pt x="422" y="320"/>
                  <a:pt x="421" y="321"/>
                  <a:pt x="420" y="322"/>
                </a:cubicBezTo>
                <a:cubicBezTo>
                  <a:pt x="419" y="323"/>
                  <a:pt x="419" y="325"/>
                  <a:pt x="418" y="327"/>
                </a:cubicBezTo>
                <a:cubicBezTo>
                  <a:pt x="417" y="326"/>
                  <a:pt x="415" y="332"/>
                  <a:pt x="415" y="332"/>
                </a:cubicBezTo>
                <a:cubicBezTo>
                  <a:pt x="413" y="333"/>
                  <a:pt x="412" y="334"/>
                  <a:pt x="411" y="336"/>
                </a:cubicBezTo>
                <a:cubicBezTo>
                  <a:pt x="410" y="337"/>
                  <a:pt x="409" y="339"/>
                  <a:pt x="408" y="341"/>
                </a:cubicBezTo>
                <a:cubicBezTo>
                  <a:pt x="408" y="341"/>
                  <a:pt x="407" y="341"/>
                  <a:pt x="407" y="342"/>
                </a:cubicBezTo>
                <a:cubicBezTo>
                  <a:pt x="409" y="338"/>
                  <a:pt x="410" y="334"/>
                  <a:pt x="412" y="331"/>
                </a:cubicBezTo>
                <a:cubicBezTo>
                  <a:pt x="412" y="331"/>
                  <a:pt x="412" y="331"/>
                  <a:pt x="412" y="331"/>
                </a:cubicBezTo>
                <a:cubicBezTo>
                  <a:pt x="413" y="330"/>
                  <a:pt x="414" y="328"/>
                  <a:pt x="415" y="326"/>
                </a:cubicBezTo>
                <a:cubicBezTo>
                  <a:pt x="415" y="324"/>
                  <a:pt x="416" y="322"/>
                  <a:pt x="416" y="320"/>
                </a:cubicBezTo>
                <a:cubicBezTo>
                  <a:pt x="416" y="318"/>
                  <a:pt x="415" y="317"/>
                  <a:pt x="417" y="316"/>
                </a:cubicBezTo>
                <a:cubicBezTo>
                  <a:pt x="418" y="315"/>
                  <a:pt x="417" y="318"/>
                  <a:pt x="417" y="319"/>
                </a:cubicBezTo>
                <a:cubicBezTo>
                  <a:pt x="417" y="318"/>
                  <a:pt x="418" y="317"/>
                  <a:pt x="418" y="316"/>
                </a:cubicBezTo>
                <a:cubicBezTo>
                  <a:pt x="418" y="315"/>
                  <a:pt x="419" y="314"/>
                  <a:pt x="419" y="313"/>
                </a:cubicBezTo>
                <a:cubicBezTo>
                  <a:pt x="420" y="311"/>
                  <a:pt x="420" y="309"/>
                  <a:pt x="420" y="306"/>
                </a:cubicBezTo>
                <a:cubicBezTo>
                  <a:pt x="419" y="305"/>
                  <a:pt x="420" y="304"/>
                  <a:pt x="420" y="304"/>
                </a:cubicBezTo>
                <a:cubicBezTo>
                  <a:pt x="420" y="304"/>
                  <a:pt x="421" y="305"/>
                  <a:pt x="421" y="305"/>
                </a:cubicBezTo>
                <a:cubicBezTo>
                  <a:pt x="421" y="306"/>
                  <a:pt x="420" y="307"/>
                  <a:pt x="420" y="308"/>
                </a:cubicBezTo>
                <a:cubicBezTo>
                  <a:pt x="421" y="306"/>
                  <a:pt x="422" y="304"/>
                  <a:pt x="422" y="301"/>
                </a:cubicBezTo>
                <a:cubicBezTo>
                  <a:pt x="422" y="299"/>
                  <a:pt x="423" y="297"/>
                  <a:pt x="423" y="295"/>
                </a:cubicBezTo>
                <a:cubicBezTo>
                  <a:pt x="424" y="293"/>
                  <a:pt x="424" y="291"/>
                  <a:pt x="424" y="289"/>
                </a:cubicBezTo>
                <a:cubicBezTo>
                  <a:pt x="424" y="286"/>
                  <a:pt x="424" y="284"/>
                  <a:pt x="425" y="282"/>
                </a:cubicBezTo>
                <a:cubicBezTo>
                  <a:pt x="425" y="282"/>
                  <a:pt x="424" y="281"/>
                  <a:pt x="424" y="281"/>
                </a:cubicBezTo>
                <a:cubicBezTo>
                  <a:pt x="424" y="281"/>
                  <a:pt x="424" y="281"/>
                  <a:pt x="424" y="281"/>
                </a:cubicBezTo>
                <a:cubicBezTo>
                  <a:pt x="424" y="281"/>
                  <a:pt x="424" y="281"/>
                  <a:pt x="424" y="280"/>
                </a:cubicBezTo>
                <a:cubicBezTo>
                  <a:pt x="424" y="280"/>
                  <a:pt x="424" y="281"/>
                  <a:pt x="424" y="281"/>
                </a:cubicBezTo>
                <a:cubicBezTo>
                  <a:pt x="424" y="280"/>
                  <a:pt x="424" y="279"/>
                  <a:pt x="424" y="279"/>
                </a:cubicBezTo>
                <a:cubicBezTo>
                  <a:pt x="426" y="280"/>
                  <a:pt x="424" y="275"/>
                  <a:pt x="425" y="274"/>
                </a:cubicBezTo>
                <a:cubicBezTo>
                  <a:pt x="425" y="273"/>
                  <a:pt x="424" y="272"/>
                  <a:pt x="425" y="272"/>
                </a:cubicBezTo>
                <a:cubicBezTo>
                  <a:pt x="426" y="269"/>
                  <a:pt x="425" y="266"/>
                  <a:pt x="424" y="262"/>
                </a:cubicBezTo>
                <a:cubicBezTo>
                  <a:pt x="424" y="261"/>
                  <a:pt x="424" y="261"/>
                  <a:pt x="424" y="261"/>
                </a:cubicBezTo>
                <a:cubicBezTo>
                  <a:pt x="424" y="260"/>
                  <a:pt x="424" y="261"/>
                  <a:pt x="424" y="261"/>
                </a:cubicBezTo>
                <a:cubicBezTo>
                  <a:pt x="425" y="263"/>
                  <a:pt x="425" y="261"/>
                  <a:pt x="425" y="261"/>
                </a:cubicBezTo>
                <a:cubicBezTo>
                  <a:pt x="425" y="260"/>
                  <a:pt x="425" y="259"/>
                  <a:pt x="425" y="258"/>
                </a:cubicBezTo>
                <a:cubicBezTo>
                  <a:pt x="424" y="255"/>
                  <a:pt x="424" y="251"/>
                  <a:pt x="423" y="248"/>
                </a:cubicBezTo>
                <a:cubicBezTo>
                  <a:pt x="423" y="247"/>
                  <a:pt x="423" y="245"/>
                  <a:pt x="423" y="244"/>
                </a:cubicBezTo>
                <a:cubicBezTo>
                  <a:pt x="423" y="242"/>
                  <a:pt x="422" y="240"/>
                  <a:pt x="421" y="238"/>
                </a:cubicBezTo>
                <a:cubicBezTo>
                  <a:pt x="421" y="238"/>
                  <a:pt x="421" y="237"/>
                  <a:pt x="421" y="237"/>
                </a:cubicBezTo>
                <a:cubicBezTo>
                  <a:pt x="422" y="237"/>
                  <a:pt x="421" y="234"/>
                  <a:pt x="421" y="232"/>
                </a:cubicBezTo>
                <a:cubicBezTo>
                  <a:pt x="420" y="230"/>
                  <a:pt x="419" y="228"/>
                  <a:pt x="419" y="225"/>
                </a:cubicBezTo>
                <a:cubicBezTo>
                  <a:pt x="419" y="225"/>
                  <a:pt x="418" y="224"/>
                  <a:pt x="418" y="223"/>
                </a:cubicBezTo>
                <a:cubicBezTo>
                  <a:pt x="418" y="222"/>
                  <a:pt x="418" y="222"/>
                  <a:pt x="418" y="221"/>
                </a:cubicBezTo>
                <a:cubicBezTo>
                  <a:pt x="418" y="220"/>
                  <a:pt x="418" y="218"/>
                  <a:pt x="418" y="216"/>
                </a:cubicBezTo>
                <a:cubicBezTo>
                  <a:pt x="418" y="215"/>
                  <a:pt x="417" y="213"/>
                  <a:pt x="417" y="211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16" y="209"/>
                  <a:pt x="416" y="209"/>
                  <a:pt x="416" y="208"/>
                </a:cubicBezTo>
                <a:cubicBezTo>
                  <a:pt x="417" y="210"/>
                  <a:pt x="418" y="211"/>
                  <a:pt x="419" y="213"/>
                </a:cubicBezTo>
                <a:cubicBezTo>
                  <a:pt x="420" y="214"/>
                  <a:pt x="420" y="215"/>
                  <a:pt x="420" y="215"/>
                </a:cubicBezTo>
                <a:cubicBezTo>
                  <a:pt x="420" y="217"/>
                  <a:pt x="421" y="219"/>
                  <a:pt x="422" y="221"/>
                </a:cubicBezTo>
                <a:cubicBezTo>
                  <a:pt x="421" y="219"/>
                  <a:pt x="420" y="217"/>
                  <a:pt x="419" y="216"/>
                </a:cubicBezTo>
                <a:cubicBezTo>
                  <a:pt x="420" y="219"/>
                  <a:pt x="421" y="222"/>
                  <a:pt x="423" y="225"/>
                </a:cubicBezTo>
                <a:cubicBezTo>
                  <a:pt x="422" y="225"/>
                  <a:pt x="421" y="223"/>
                  <a:pt x="422" y="224"/>
                </a:cubicBezTo>
                <a:cubicBezTo>
                  <a:pt x="422" y="225"/>
                  <a:pt x="422" y="227"/>
                  <a:pt x="424" y="229"/>
                </a:cubicBezTo>
                <a:cubicBezTo>
                  <a:pt x="424" y="230"/>
                  <a:pt x="425" y="232"/>
                  <a:pt x="424" y="232"/>
                </a:cubicBezTo>
                <a:cubicBezTo>
                  <a:pt x="424" y="232"/>
                  <a:pt x="424" y="235"/>
                  <a:pt x="425" y="236"/>
                </a:cubicBezTo>
                <a:cubicBezTo>
                  <a:pt x="426" y="238"/>
                  <a:pt x="426" y="239"/>
                  <a:pt x="426" y="240"/>
                </a:cubicBezTo>
                <a:cubicBezTo>
                  <a:pt x="426" y="243"/>
                  <a:pt x="427" y="248"/>
                  <a:pt x="428" y="252"/>
                </a:cubicBezTo>
                <a:cubicBezTo>
                  <a:pt x="428" y="253"/>
                  <a:pt x="428" y="254"/>
                  <a:pt x="427" y="254"/>
                </a:cubicBezTo>
                <a:cubicBezTo>
                  <a:pt x="427" y="254"/>
                  <a:pt x="427" y="255"/>
                  <a:pt x="427" y="255"/>
                </a:cubicBezTo>
                <a:cubicBezTo>
                  <a:pt x="428" y="258"/>
                  <a:pt x="428" y="261"/>
                  <a:pt x="428" y="265"/>
                </a:cubicBezTo>
                <a:cubicBezTo>
                  <a:pt x="427" y="266"/>
                  <a:pt x="427" y="268"/>
                  <a:pt x="428" y="269"/>
                </a:cubicBezTo>
                <a:cubicBezTo>
                  <a:pt x="428" y="271"/>
                  <a:pt x="428" y="273"/>
                  <a:pt x="428" y="275"/>
                </a:cubicBezTo>
                <a:cubicBezTo>
                  <a:pt x="429" y="277"/>
                  <a:pt x="428" y="277"/>
                  <a:pt x="428" y="279"/>
                </a:cubicBezTo>
                <a:cubicBezTo>
                  <a:pt x="428" y="279"/>
                  <a:pt x="428" y="278"/>
                  <a:pt x="427" y="277"/>
                </a:cubicBezTo>
                <a:cubicBezTo>
                  <a:pt x="427" y="279"/>
                  <a:pt x="428" y="282"/>
                  <a:pt x="427" y="284"/>
                </a:cubicBezTo>
                <a:cubicBezTo>
                  <a:pt x="426" y="286"/>
                  <a:pt x="426" y="288"/>
                  <a:pt x="426" y="291"/>
                </a:cubicBezTo>
                <a:cubicBezTo>
                  <a:pt x="426" y="294"/>
                  <a:pt x="426" y="297"/>
                  <a:pt x="425" y="298"/>
                </a:cubicBezTo>
                <a:cubicBezTo>
                  <a:pt x="424" y="299"/>
                  <a:pt x="424" y="302"/>
                  <a:pt x="423" y="305"/>
                </a:cubicBezTo>
                <a:cubicBezTo>
                  <a:pt x="423" y="308"/>
                  <a:pt x="425" y="305"/>
                  <a:pt x="425" y="307"/>
                </a:cubicBezTo>
                <a:cubicBezTo>
                  <a:pt x="425" y="307"/>
                  <a:pt x="425" y="307"/>
                  <a:pt x="425" y="307"/>
                </a:cubicBezTo>
                <a:cubicBezTo>
                  <a:pt x="425" y="307"/>
                  <a:pt x="425" y="307"/>
                  <a:pt x="425" y="307"/>
                </a:cubicBezTo>
                <a:cubicBezTo>
                  <a:pt x="425" y="307"/>
                  <a:pt x="425" y="307"/>
                  <a:pt x="425" y="307"/>
                </a:cubicBezTo>
                <a:cubicBezTo>
                  <a:pt x="425" y="307"/>
                  <a:pt x="425" y="307"/>
                  <a:pt x="425" y="307"/>
                </a:cubicBezTo>
                <a:cubicBezTo>
                  <a:pt x="426" y="307"/>
                  <a:pt x="426" y="306"/>
                  <a:pt x="426" y="305"/>
                </a:cubicBezTo>
                <a:cubicBezTo>
                  <a:pt x="427" y="304"/>
                  <a:pt x="427" y="302"/>
                  <a:pt x="427" y="301"/>
                </a:cubicBezTo>
                <a:cubicBezTo>
                  <a:pt x="427" y="303"/>
                  <a:pt x="427" y="304"/>
                  <a:pt x="427" y="305"/>
                </a:cubicBezTo>
                <a:cubicBezTo>
                  <a:pt x="428" y="305"/>
                  <a:pt x="429" y="304"/>
                  <a:pt x="429" y="302"/>
                </a:cubicBezTo>
                <a:cubicBezTo>
                  <a:pt x="429" y="298"/>
                  <a:pt x="430" y="294"/>
                  <a:pt x="431" y="289"/>
                </a:cubicBezTo>
                <a:cubicBezTo>
                  <a:pt x="431" y="285"/>
                  <a:pt x="431" y="280"/>
                  <a:pt x="431" y="275"/>
                </a:cubicBezTo>
                <a:cubicBezTo>
                  <a:pt x="431" y="275"/>
                  <a:pt x="431" y="275"/>
                  <a:pt x="431" y="275"/>
                </a:cubicBezTo>
                <a:cubicBezTo>
                  <a:pt x="432" y="275"/>
                  <a:pt x="432" y="274"/>
                  <a:pt x="432" y="273"/>
                </a:cubicBezTo>
                <a:cubicBezTo>
                  <a:pt x="432" y="272"/>
                  <a:pt x="432" y="271"/>
                  <a:pt x="432" y="270"/>
                </a:cubicBezTo>
                <a:cubicBezTo>
                  <a:pt x="431" y="265"/>
                  <a:pt x="431" y="261"/>
                  <a:pt x="431" y="256"/>
                </a:cubicBezTo>
                <a:cubicBezTo>
                  <a:pt x="431" y="252"/>
                  <a:pt x="428" y="246"/>
                  <a:pt x="429" y="244"/>
                </a:cubicBezTo>
                <a:cubicBezTo>
                  <a:pt x="429" y="243"/>
                  <a:pt x="429" y="243"/>
                  <a:pt x="429" y="243"/>
                </a:cubicBezTo>
                <a:cubicBezTo>
                  <a:pt x="428" y="239"/>
                  <a:pt x="427" y="234"/>
                  <a:pt x="426" y="230"/>
                </a:cubicBezTo>
                <a:cubicBezTo>
                  <a:pt x="426" y="227"/>
                  <a:pt x="425" y="225"/>
                  <a:pt x="424" y="223"/>
                </a:cubicBezTo>
                <a:cubicBezTo>
                  <a:pt x="424" y="221"/>
                  <a:pt x="423" y="219"/>
                  <a:pt x="422" y="217"/>
                </a:cubicBezTo>
                <a:cubicBezTo>
                  <a:pt x="422" y="215"/>
                  <a:pt x="421" y="214"/>
                  <a:pt x="421" y="212"/>
                </a:cubicBezTo>
                <a:cubicBezTo>
                  <a:pt x="420" y="211"/>
                  <a:pt x="419" y="210"/>
                  <a:pt x="419" y="208"/>
                </a:cubicBezTo>
                <a:cubicBezTo>
                  <a:pt x="418" y="206"/>
                  <a:pt x="417" y="205"/>
                  <a:pt x="416" y="203"/>
                </a:cubicBezTo>
                <a:cubicBezTo>
                  <a:pt x="416" y="203"/>
                  <a:pt x="416" y="202"/>
                  <a:pt x="416" y="202"/>
                </a:cubicBezTo>
                <a:cubicBezTo>
                  <a:pt x="416" y="200"/>
                  <a:pt x="415" y="198"/>
                  <a:pt x="414" y="196"/>
                </a:cubicBezTo>
                <a:cubicBezTo>
                  <a:pt x="414" y="195"/>
                  <a:pt x="414" y="195"/>
                  <a:pt x="414" y="194"/>
                </a:cubicBezTo>
                <a:cubicBezTo>
                  <a:pt x="414" y="195"/>
                  <a:pt x="415" y="195"/>
                  <a:pt x="415" y="196"/>
                </a:cubicBezTo>
                <a:cubicBezTo>
                  <a:pt x="416" y="199"/>
                  <a:pt x="417" y="201"/>
                  <a:pt x="418" y="204"/>
                </a:cubicBezTo>
                <a:cubicBezTo>
                  <a:pt x="420" y="207"/>
                  <a:pt x="421" y="210"/>
                  <a:pt x="422" y="213"/>
                </a:cubicBezTo>
                <a:cubicBezTo>
                  <a:pt x="423" y="217"/>
                  <a:pt x="425" y="222"/>
                  <a:pt x="426" y="226"/>
                </a:cubicBezTo>
                <a:cubicBezTo>
                  <a:pt x="427" y="230"/>
                  <a:pt x="428" y="234"/>
                  <a:pt x="429" y="237"/>
                </a:cubicBezTo>
                <a:cubicBezTo>
                  <a:pt x="430" y="239"/>
                  <a:pt x="430" y="241"/>
                  <a:pt x="430" y="243"/>
                </a:cubicBezTo>
                <a:cubicBezTo>
                  <a:pt x="431" y="245"/>
                  <a:pt x="431" y="247"/>
                  <a:pt x="431" y="249"/>
                </a:cubicBezTo>
                <a:cubicBezTo>
                  <a:pt x="432" y="253"/>
                  <a:pt x="433" y="258"/>
                  <a:pt x="433" y="263"/>
                </a:cubicBezTo>
                <a:cubicBezTo>
                  <a:pt x="433" y="267"/>
                  <a:pt x="433" y="273"/>
                  <a:pt x="433" y="277"/>
                </a:cubicBezTo>
                <a:cubicBezTo>
                  <a:pt x="433" y="279"/>
                  <a:pt x="433" y="282"/>
                  <a:pt x="432" y="284"/>
                </a:cubicBezTo>
                <a:cubicBezTo>
                  <a:pt x="432" y="285"/>
                  <a:pt x="432" y="287"/>
                  <a:pt x="432" y="288"/>
                </a:cubicBezTo>
                <a:close/>
                <a:moveTo>
                  <a:pt x="433" y="296"/>
                </a:moveTo>
                <a:cubicBezTo>
                  <a:pt x="433" y="295"/>
                  <a:pt x="433" y="295"/>
                  <a:pt x="433" y="294"/>
                </a:cubicBezTo>
                <a:cubicBezTo>
                  <a:pt x="433" y="294"/>
                  <a:pt x="433" y="294"/>
                  <a:pt x="433" y="295"/>
                </a:cubicBezTo>
                <a:cubicBezTo>
                  <a:pt x="433" y="295"/>
                  <a:pt x="433" y="296"/>
                  <a:pt x="433" y="296"/>
                </a:cubicBezTo>
                <a:close/>
                <a:moveTo>
                  <a:pt x="434" y="312"/>
                </a:moveTo>
                <a:cubicBezTo>
                  <a:pt x="434" y="312"/>
                  <a:pt x="434" y="313"/>
                  <a:pt x="434" y="312"/>
                </a:cubicBezTo>
                <a:cubicBezTo>
                  <a:pt x="434" y="311"/>
                  <a:pt x="434" y="311"/>
                  <a:pt x="434" y="310"/>
                </a:cubicBezTo>
                <a:cubicBezTo>
                  <a:pt x="434" y="310"/>
                  <a:pt x="434" y="309"/>
                  <a:pt x="434" y="309"/>
                </a:cubicBezTo>
                <a:cubicBezTo>
                  <a:pt x="434" y="309"/>
                  <a:pt x="435" y="309"/>
                  <a:pt x="435" y="309"/>
                </a:cubicBezTo>
                <a:cubicBezTo>
                  <a:pt x="435" y="310"/>
                  <a:pt x="435" y="311"/>
                  <a:pt x="434" y="312"/>
                </a:cubicBezTo>
                <a:close/>
                <a:moveTo>
                  <a:pt x="435" y="306"/>
                </a:moveTo>
                <a:cubicBezTo>
                  <a:pt x="435" y="306"/>
                  <a:pt x="435" y="306"/>
                  <a:pt x="435" y="306"/>
                </a:cubicBezTo>
                <a:cubicBezTo>
                  <a:pt x="435" y="305"/>
                  <a:pt x="435" y="304"/>
                  <a:pt x="435" y="303"/>
                </a:cubicBezTo>
                <a:cubicBezTo>
                  <a:pt x="435" y="304"/>
                  <a:pt x="435" y="305"/>
                  <a:pt x="435" y="306"/>
                </a:cubicBezTo>
                <a:close/>
                <a:moveTo>
                  <a:pt x="439" y="274"/>
                </a:moveTo>
                <a:cubicBezTo>
                  <a:pt x="439" y="276"/>
                  <a:pt x="439" y="278"/>
                  <a:pt x="438" y="280"/>
                </a:cubicBezTo>
                <a:cubicBezTo>
                  <a:pt x="438" y="280"/>
                  <a:pt x="438" y="281"/>
                  <a:pt x="438" y="281"/>
                </a:cubicBezTo>
                <a:cubicBezTo>
                  <a:pt x="437" y="284"/>
                  <a:pt x="436" y="287"/>
                  <a:pt x="435" y="290"/>
                </a:cubicBezTo>
                <a:cubicBezTo>
                  <a:pt x="435" y="289"/>
                  <a:pt x="435" y="288"/>
                  <a:pt x="434" y="287"/>
                </a:cubicBezTo>
                <a:cubicBezTo>
                  <a:pt x="436" y="289"/>
                  <a:pt x="435" y="283"/>
                  <a:pt x="436" y="282"/>
                </a:cubicBezTo>
                <a:cubicBezTo>
                  <a:pt x="437" y="281"/>
                  <a:pt x="436" y="277"/>
                  <a:pt x="437" y="274"/>
                </a:cubicBezTo>
                <a:cubicBezTo>
                  <a:pt x="437" y="272"/>
                  <a:pt x="438" y="270"/>
                  <a:pt x="438" y="266"/>
                </a:cubicBezTo>
                <a:cubicBezTo>
                  <a:pt x="438" y="266"/>
                  <a:pt x="438" y="265"/>
                  <a:pt x="438" y="265"/>
                </a:cubicBezTo>
                <a:cubicBezTo>
                  <a:pt x="439" y="266"/>
                  <a:pt x="439" y="267"/>
                  <a:pt x="439" y="268"/>
                </a:cubicBezTo>
                <a:cubicBezTo>
                  <a:pt x="439" y="270"/>
                  <a:pt x="439" y="272"/>
                  <a:pt x="439" y="274"/>
                </a:cubicBezTo>
                <a:close/>
                <a:moveTo>
                  <a:pt x="281" y="57"/>
                </a:moveTo>
                <a:cubicBezTo>
                  <a:pt x="275" y="57"/>
                  <a:pt x="270" y="55"/>
                  <a:pt x="263" y="56"/>
                </a:cubicBezTo>
                <a:cubicBezTo>
                  <a:pt x="264" y="58"/>
                  <a:pt x="269" y="57"/>
                  <a:pt x="273" y="57"/>
                </a:cubicBezTo>
                <a:cubicBezTo>
                  <a:pt x="271" y="58"/>
                  <a:pt x="269" y="57"/>
                  <a:pt x="268" y="58"/>
                </a:cubicBezTo>
                <a:cubicBezTo>
                  <a:pt x="269" y="59"/>
                  <a:pt x="272" y="58"/>
                  <a:pt x="273" y="58"/>
                </a:cubicBezTo>
                <a:cubicBezTo>
                  <a:pt x="275" y="58"/>
                  <a:pt x="277" y="59"/>
                  <a:pt x="278" y="58"/>
                </a:cubicBezTo>
                <a:cubicBezTo>
                  <a:pt x="278" y="58"/>
                  <a:pt x="275" y="58"/>
                  <a:pt x="275" y="57"/>
                </a:cubicBezTo>
                <a:cubicBezTo>
                  <a:pt x="277" y="57"/>
                  <a:pt x="279" y="58"/>
                  <a:pt x="281" y="57"/>
                </a:cubicBezTo>
                <a:close/>
                <a:moveTo>
                  <a:pt x="299" y="60"/>
                </a:moveTo>
                <a:cubicBezTo>
                  <a:pt x="296" y="60"/>
                  <a:pt x="293" y="59"/>
                  <a:pt x="291" y="59"/>
                </a:cubicBezTo>
                <a:cubicBezTo>
                  <a:pt x="290" y="60"/>
                  <a:pt x="290" y="60"/>
                  <a:pt x="284" y="59"/>
                </a:cubicBezTo>
                <a:cubicBezTo>
                  <a:pt x="286" y="60"/>
                  <a:pt x="286" y="60"/>
                  <a:pt x="295" y="62"/>
                </a:cubicBezTo>
                <a:cubicBezTo>
                  <a:pt x="291" y="59"/>
                  <a:pt x="296" y="60"/>
                  <a:pt x="299" y="60"/>
                </a:cubicBezTo>
                <a:close/>
                <a:moveTo>
                  <a:pt x="185" y="29"/>
                </a:moveTo>
                <a:cubicBezTo>
                  <a:pt x="183" y="30"/>
                  <a:pt x="183" y="29"/>
                  <a:pt x="183" y="29"/>
                </a:cubicBezTo>
                <a:cubicBezTo>
                  <a:pt x="183" y="29"/>
                  <a:pt x="182" y="29"/>
                  <a:pt x="181" y="30"/>
                </a:cubicBezTo>
                <a:cubicBezTo>
                  <a:pt x="180" y="31"/>
                  <a:pt x="180" y="32"/>
                  <a:pt x="181" y="32"/>
                </a:cubicBezTo>
                <a:cubicBezTo>
                  <a:pt x="182" y="32"/>
                  <a:pt x="183" y="32"/>
                  <a:pt x="184" y="31"/>
                </a:cubicBezTo>
                <a:cubicBezTo>
                  <a:pt x="185" y="30"/>
                  <a:pt x="187" y="29"/>
                  <a:pt x="190" y="28"/>
                </a:cubicBezTo>
                <a:cubicBezTo>
                  <a:pt x="192" y="27"/>
                  <a:pt x="195" y="26"/>
                  <a:pt x="196" y="26"/>
                </a:cubicBezTo>
                <a:cubicBezTo>
                  <a:pt x="198" y="25"/>
                  <a:pt x="200" y="25"/>
                  <a:pt x="202" y="25"/>
                </a:cubicBezTo>
                <a:cubicBezTo>
                  <a:pt x="197" y="26"/>
                  <a:pt x="192" y="28"/>
                  <a:pt x="187" y="30"/>
                </a:cubicBezTo>
                <a:cubicBezTo>
                  <a:pt x="191" y="29"/>
                  <a:pt x="195" y="28"/>
                  <a:pt x="199" y="27"/>
                </a:cubicBezTo>
                <a:cubicBezTo>
                  <a:pt x="202" y="26"/>
                  <a:pt x="204" y="25"/>
                  <a:pt x="205" y="24"/>
                </a:cubicBezTo>
                <a:cubicBezTo>
                  <a:pt x="205" y="23"/>
                  <a:pt x="212" y="20"/>
                  <a:pt x="204" y="21"/>
                </a:cubicBezTo>
                <a:cubicBezTo>
                  <a:pt x="204" y="22"/>
                  <a:pt x="204" y="23"/>
                  <a:pt x="202" y="23"/>
                </a:cubicBezTo>
                <a:cubicBezTo>
                  <a:pt x="201" y="24"/>
                  <a:pt x="199" y="24"/>
                  <a:pt x="197" y="25"/>
                </a:cubicBezTo>
                <a:cubicBezTo>
                  <a:pt x="196" y="25"/>
                  <a:pt x="194" y="26"/>
                  <a:pt x="193" y="26"/>
                </a:cubicBezTo>
                <a:cubicBezTo>
                  <a:pt x="192" y="27"/>
                  <a:pt x="189" y="27"/>
                  <a:pt x="190" y="27"/>
                </a:cubicBezTo>
                <a:cubicBezTo>
                  <a:pt x="192" y="25"/>
                  <a:pt x="188" y="26"/>
                  <a:pt x="187" y="27"/>
                </a:cubicBezTo>
                <a:cubicBezTo>
                  <a:pt x="185" y="28"/>
                  <a:pt x="186" y="28"/>
                  <a:pt x="185" y="29"/>
                </a:cubicBezTo>
                <a:close/>
                <a:moveTo>
                  <a:pt x="149" y="424"/>
                </a:moveTo>
                <a:cubicBezTo>
                  <a:pt x="150" y="425"/>
                  <a:pt x="152" y="426"/>
                  <a:pt x="154" y="427"/>
                </a:cubicBezTo>
                <a:cubicBezTo>
                  <a:pt x="155" y="428"/>
                  <a:pt x="157" y="428"/>
                  <a:pt x="157" y="428"/>
                </a:cubicBezTo>
                <a:cubicBezTo>
                  <a:pt x="155" y="427"/>
                  <a:pt x="154" y="426"/>
                  <a:pt x="152" y="424"/>
                </a:cubicBezTo>
                <a:cubicBezTo>
                  <a:pt x="152" y="424"/>
                  <a:pt x="149" y="424"/>
                  <a:pt x="149" y="424"/>
                </a:cubicBezTo>
                <a:close/>
                <a:moveTo>
                  <a:pt x="299" y="60"/>
                </a:moveTo>
                <a:cubicBezTo>
                  <a:pt x="299" y="60"/>
                  <a:pt x="299" y="60"/>
                  <a:pt x="299" y="60"/>
                </a:cubicBezTo>
                <a:cubicBezTo>
                  <a:pt x="299" y="60"/>
                  <a:pt x="299" y="60"/>
                  <a:pt x="299" y="60"/>
                </a:cubicBezTo>
                <a:cubicBezTo>
                  <a:pt x="299" y="60"/>
                  <a:pt x="299" y="60"/>
                  <a:pt x="299" y="60"/>
                </a:cubicBezTo>
                <a:close/>
                <a:moveTo>
                  <a:pt x="225" y="21"/>
                </a:moveTo>
                <a:cubicBezTo>
                  <a:pt x="228" y="21"/>
                  <a:pt x="230" y="22"/>
                  <a:pt x="234" y="21"/>
                </a:cubicBezTo>
                <a:cubicBezTo>
                  <a:pt x="237" y="21"/>
                  <a:pt x="238" y="20"/>
                  <a:pt x="238" y="19"/>
                </a:cubicBezTo>
                <a:cubicBezTo>
                  <a:pt x="237" y="18"/>
                  <a:pt x="232" y="19"/>
                  <a:pt x="229" y="19"/>
                </a:cubicBezTo>
                <a:cubicBezTo>
                  <a:pt x="229" y="20"/>
                  <a:pt x="225" y="21"/>
                  <a:pt x="225" y="21"/>
                </a:cubicBezTo>
                <a:close/>
                <a:moveTo>
                  <a:pt x="217" y="6"/>
                </a:moveTo>
                <a:cubicBezTo>
                  <a:pt x="218" y="6"/>
                  <a:pt x="220" y="6"/>
                  <a:pt x="220" y="6"/>
                </a:cubicBezTo>
                <a:cubicBezTo>
                  <a:pt x="222" y="7"/>
                  <a:pt x="224" y="7"/>
                  <a:pt x="228" y="6"/>
                </a:cubicBezTo>
                <a:cubicBezTo>
                  <a:pt x="231" y="6"/>
                  <a:pt x="235" y="5"/>
                  <a:pt x="239" y="4"/>
                </a:cubicBezTo>
                <a:cubicBezTo>
                  <a:pt x="242" y="4"/>
                  <a:pt x="244" y="4"/>
                  <a:pt x="245" y="4"/>
                </a:cubicBezTo>
                <a:cubicBezTo>
                  <a:pt x="246" y="5"/>
                  <a:pt x="240" y="4"/>
                  <a:pt x="242" y="5"/>
                </a:cubicBezTo>
                <a:cubicBezTo>
                  <a:pt x="243" y="6"/>
                  <a:pt x="247" y="6"/>
                  <a:pt x="249" y="5"/>
                </a:cubicBezTo>
                <a:cubicBezTo>
                  <a:pt x="252" y="5"/>
                  <a:pt x="251" y="4"/>
                  <a:pt x="251" y="3"/>
                </a:cubicBezTo>
                <a:cubicBezTo>
                  <a:pt x="253" y="3"/>
                  <a:pt x="253" y="3"/>
                  <a:pt x="253" y="3"/>
                </a:cubicBezTo>
                <a:cubicBezTo>
                  <a:pt x="254" y="4"/>
                  <a:pt x="251" y="5"/>
                  <a:pt x="256" y="4"/>
                </a:cubicBezTo>
                <a:cubicBezTo>
                  <a:pt x="261" y="4"/>
                  <a:pt x="259" y="3"/>
                  <a:pt x="259" y="3"/>
                </a:cubicBezTo>
                <a:cubicBezTo>
                  <a:pt x="260" y="2"/>
                  <a:pt x="256" y="2"/>
                  <a:pt x="255" y="1"/>
                </a:cubicBezTo>
                <a:cubicBezTo>
                  <a:pt x="254" y="1"/>
                  <a:pt x="251" y="2"/>
                  <a:pt x="251" y="1"/>
                </a:cubicBezTo>
                <a:cubicBezTo>
                  <a:pt x="249" y="1"/>
                  <a:pt x="249" y="1"/>
                  <a:pt x="243" y="1"/>
                </a:cubicBezTo>
                <a:cubicBezTo>
                  <a:pt x="242" y="1"/>
                  <a:pt x="240" y="1"/>
                  <a:pt x="240" y="1"/>
                </a:cubicBezTo>
                <a:cubicBezTo>
                  <a:pt x="240" y="0"/>
                  <a:pt x="234" y="1"/>
                  <a:pt x="230" y="1"/>
                </a:cubicBezTo>
                <a:cubicBezTo>
                  <a:pt x="223" y="2"/>
                  <a:pt x="216" y="5"/>
                  <a:pt x="215" y="6"/>
                </a:cubicBezTo>
                <a:cubicBezTo>
                  <a:pt x="215" y="7"/>
                  <a:pt x="216" y="7"/>
                  <a:pt x="217" y="6"/>
                </a:cubicBezTo>
                <a:close/>
                <a:moveTo>
                  <a:pt x="149" y="35"/>
                </a:moveTo>
                <a:cubicBezTo>
                  <a:pt x="149" y="35"/>
                  <a:pt x="149" y="35"/>
                  <a:pt x="149" y="36"/>
                </a:cubicBezTo>
                <a:cubicBezTo>
                  <a:pt x="149" y="36"/>
                  <a:pt x="151" y="35"/>
                  <a:pt x="151" y="35"/>
                </a:cubicBezTo>
                <a:cubicBezTo>
                  <a:pt x="152" y="34"/>
                  <a:pt x="152" y="34"/>
                  <a:pt x="153" y="34"/>
                </a:cubicBezTo>
                <a:cubicBezTo>
                  <a:pt x="155" y="33"/>
                  <a:pt x="157" y="33"/>
                  <a:pt x="159" y="32"/>
                </a:cubicBezTo>
                <a:cubicBezTo>
                  <a:pt x="160" y="31"/>
                  <a:pt x="161" y="30"/>
                  <a:pt x="162" y="30"/>
                </a:cubicBezTo>
                <a:cubicBezTo>
                  <a:pt x="163" y="29"/>
                  <a:pt x="164" y="29"/>
                  <a:pt x="165" y="28"/>
                </a:cubicBezTo>
                <a:cubicBezTo>
                  <a:pt x="161" y="29"/>
                  <a:pt x="155" y="33"/>
                  <a:pt x="152" y="33"/>
                </a:cubicBezTo>
                <a:cubicBezTo>
                  <a:pt x="151" y="34"/>
                  <a:pt x="150" y="34"/>
                  <a:pt x="149" y="35"/>
                </a:cubicBezTo>
                <a:close/>
                <a:moveTo>
                  <a:pt x="96" y="379"/>
                </a:moveTo>
                <a:cubicBezTo>
                  <a:pt x="96" y="379"/>
                  <a:pt x="96" y="379"/>
                  <a:pt x="96" y="379"/>
                </a:cubicBezTo>
                <a:cubicBezTo>
                  <a:pt x="96" y="379"/>
                  <a:pt x="96" y="379"/>
                  <a:pt x="96" y="379"/>
                </a:cubicBezTo>
                <a:close/>
                <a:moveTo>
                  <a:pt x="78" y="354"/>
                </a:moveTo>
                <a:cubicBezTo>
                  <a:pt x="78" y="356"/>
                  <a:pt x="80" y="357"/>
                  <a:pt x="81" y="359"/>
                </a:cubicBezTo>
                <a:cubicBezTo>
                  <a:pt x="81" y="359"/>
                  <a:pt x="82" y="360"/>
                  <a:pt x="82" y="361"/>
                </a:cubicBezTo>
                <a:cubicBezTo>
                  <a:pt x="83" y="362"/>
                  <a:pt x="83" y="362"/>
                  <a:pt x="84" y="365"/>
                </a:cubicBezTo>
                <a:cubicBezTo>
                  <a:pt x="85" y="366"/>
                  <a:pt x="87" y="368"/>
                  <a:pt x="88" y="369"/>
                </a:cubicBezTo>
                <a:cubicBezTo>
                  <a:pt x="88" y="370"/>
                  <a:pt x="89" y="372"/>
                  <a:pt x="91" y="374"/>
                </a:cubicBezTo>
                <a:cubicBezTo>
                  <a:pt x="93" y="376"/>
                  <a:pt x="95" y="377"/>
                  <a:pt x="96" y="379"/>
                </a:cubicBezTo>
                <a:cubicBezTo>
                  <a:pt x="96" y="378"/>
                  <a:pt x="96" y="378"/>
                  <a:pt x="95" y="377"/>
                </a:cubicBezTo>
                <a:cubicBezTo>
                  <a:pt x="89" y="369"/>
                  <a:pt x="84" y="361"/>
                  <a:pt x="80" y="353"/>
                </a:cubicBezTo>
                <a:cubicBezTo>
                  <a:pt x="78" y="352"/>
                  <a:pt x="78" y="352"/>
                  <a:pt x="78" y="354"/>
                </a:cubicBezTo>
                <a:close/>
                <a:moveTo>
                  <a:pt x="60" y="321"/>
                </a:moveTo>
                <a:cubicBezTo>
                  <a:pt x="60" y="319"/>
                  <a:pt x="59" y="318"/>
                  <a:pt x="59" y="317"/>
                </a:cubicBezTo>
                <a:cubicBezTo>
                  <a:pt x="58" y="314"/>
                  <a:pt x="57" y="311"/>
                  <a:pt x="56" y="307"/>
                </a:cubicBezTo>
                <a:cubicBezTo>
                  <a:pt x="56" y="307"/>
                  <a:pt x="55" y="308"/>
                  <a:pt x="54" y="306"/>
                </a:cubicBezTo>
                <a:cubicBezTo>
                  <a:pt x="51" y="303"/>
                  <a:pt x="52" y="309"/>
                  <a:pt x="50" y="307"/>
                </a:cubicBezTo>
                <a:cubicBezTo>
                  <a:pt x="50" y="307"/>
                  <a:pt x="50" y="308"/>
                  <a:pt x="50" y="309"/>
                </a:cubicBezTo>
                <a:cubicBezTo>
                  <a:pt x="50" y="311"/>
                  <a:pt x="51" y="312"/>
                  <a:pt x="51" y="314"/>
                </a:cubicBezTo>
                <a:cubicBezTo>
                  <a:pt x="52" y="315"/>
                  <a:pt x="52" y="317"/>
                  <a:pt x="53" y="319"/>
                </a:cubicBezTo>
                <a:cubicBezTo>
                  <a:pt x="53" y="320"/>
                  <a:pt x="54" y="322"/>
                  <a:pt x="54" y="324"/>
                </a:cubicBezTo>
                <a:cubicBezTo>
                  <a:pt x="55" y="325"/>
                  <a:pt x="56" y="327"/>
                  <a:pt x="56" y="329"/>
                </a:cubicBezTo>
                <a:cubicBezTo>
                  <a:pt x="58" y="333"/>
                  <a:pt x="60" y="337"/>
                  <a:pt x="62" y="341"/>
                </a:cubicBezTo>
                <a:cubicBezTo>
                  <a:pt x="64" y="344"/>
                  <a:pt x="64" y="348"/>
                  <a:pt x="69" y="351"/>
                </a:cubicBezTo>
                <a:cubicBezTo>
                  <a:pt x="68" y="351"/>
                  <a:pt x="71" y="355"/>
                  <a:pt x="70" y="355"/>
                </a:cubicBezTo>
                <a:cubicBezTo>
                  <a:pt x="69" y="354"/>
                  <a:pt x="69" y="354"/>
                  <a:pt x="70" y="356"/>
                </a:cubicBezTo>
                <a:cubicBezTo>
                  <a:pt x="71" y="357"/>
                  <a:pt x="72" y="359"/>
                  <a:pt x="73" y="361"/>
                </a:cubicBezTo>
                <a:cubicBezTo>
                  <a:pt x="74" y="362"/>
                  <a:pt x="75" y="364"/>
                  <a:pt x="77" y="366"/>
                </a:cubicBezTo>
                <a:cubicBezTo>
                  <a:pt x="76" y="363"/>
                  <a:pt x="73" y="359"/>
                  <a:pt x="72" y="356"/>
                </a:cubicBezTo>
                <a:cubicBezTo>
                  <a:pt x="70" y="351"/>
                  <a:pt x="68" y="345"/>
                  <a:pt x="66" y="339"/>
                </a:cubicBezTo>
                <a:cubicBezTo>
                  <a:pt x="65" y="337"/>
                  <a:pt x="63" y="333"/>
                  <a:pt x="63" y="332"/>
                </a:cubicBezTo>
                <a:cubicBezTo>
                  <a:pt x="63" y="331"/>
                  <a:pt x="63" y="328"/>
                  <a:pt x="62" y="325"/>
                </a:cubicBezTo>
                <a:cubicBezTo>
                  <a:pt x="61" y="324"/>
                  <a:pt x="61" y="322"/>
                  <a:pt x="60" y="321"/>
                </a:cubicBezTo>
                <a:close/>
                <a:moveTo>
                  <a:pt x="80" y="353"/>
                </a:move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lose/>
                <a:moveTo>
                  <a:pt x="80" y="353"/>
                </a:move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ubicBezTo>
                  <a:pt x="80" y="353"/>
                  <a:pt x="80" y="353"/>
                  <a:pt x="80" y="353"/>
                </a:cubicBezTo>
                <a:close/>
                <a:moveTo>
                  <a:pt x="71" y="336"/>
                </a:moveTo>
                <a:cubicBezTo>
                  <a:pt x="69" y="333"/>
                  <a:pt x="68" y="331"/>
                  <a:pt x="67" y="328"/>
                </a:cubicBezTo>
                <a:cubicBezTo>
                  <a:pt x="66" y="325"/>
                  <a:pt x="64" y="322"/>
                  <a:pt x="63" y="319"/>
                </a:cubicBezTo>
                <a:cubicBezTo>
                  <a:pt x="62" y="321"/>
                  <a:pt x="64" y="325"/>
                  <a:pt x="66" y="329"/>
                </a:cubicBezTo>
                <a:cubicBezTo>
                  <a:pt x="65" y="328"/>
                  <a:pt x="64" y="325"/>
                  <a:pt x="63" y="325"/>
                </a:cubicBezTo>
                <a:cubicBezTo>
                  <a:pt x="63" y="326"/>
                  <a:pt x="65" y="328"/>
                  <a:pt x="66" y="330"/>
                </a:cubicBezTo>
                <a:cubicBezTo>
                  <a:pt x="66" y="331"/>
                  <a:pt x="67" y="333"/>
                  <a:pt x="68" y="334"/>
                </a:cubicBezTo>
                <a:cubicBezTo>
                  <a:pt x="69" y="334"/>
                  <a:pt x="67" y="331"/>
                  <a:pt x="67" y="331"/>
                </a:cubicBezTo>
                <a:cubicBezTo>
                  <a:pt x="69" y="333"/>
                  <a:pt x="69" y="335"/>
                  <a:pt x="71" y="336"/>
                </a:cubicBezTo>
                <a:close/>
                <a:moveTo>
                  <a:pt x="311" y="384"/>
                </a:moveTo>
                <a:cubicBezTo>
                  <a:pt x="309" y="385"/>
                  <a:pt x="307" y="385"/>
                  <a:pt x="306" y="386"/>
                </a:cubicBezTo>
                <a:cubicBezTo>
                  <a:pt x="304" y="386"/>
                  <a:pt x="302" y="387"/>
                  <a:pt x="301" y="387"/>
                </a:cubicBezTo>
                <a:cubicBezTo>
                  <a:pt x="298" y="389"/>
                  <a:pt x="295" y="389"/>
                  <a:pt x="292" y="390"/>
                </a:cubicBezTo>
                <a:cubicBezTo>
                  <a:pt x="289" y="391"/>
                  <a:pt x="286" y="391"/>
                  <a:pt x="283" y="392"/>
                </a:cubicBezTo>
                <a:cubicBezTo>
                  <a:pt x="281" y="392"/>
                  <a:pt x="279" y="392"/>
                  <a:pt x="278" y="392"/>
                </a:cubicBezTo>
                <a:cubicBezTo>
                  <a:pt x="276" y="393"/>
                  <a:pt x="275" y="393"/>
                  <a:pt x="273" y="393"/>
                </a:cubicBezTo>
                <a:cubicBezTo>
                  <a:pt x="270" y="394"/>
                  <a:pt x="267" y="394"/>
                  <a:pt x="265" y="394"/>
                </a:cubicBezTo>
                <a:cubicBezTo>
                  <a:pt x="264" y="394"/>
                  <a:pt x="263" y="394"/>
                  <a:pt x="262" y="394"/>
                </a:cubicBezTo>
                <a:cubicBezTo>
                  <a:pt x="261" y="394"/>
                  <a:pt x="261" y="394"/>
                  <a:pt x="260" y="394"/>
                </a:cubicBezTo>
                <a:cubicBezTo>
                  <a:pt x="258" y="394"/>
                  <a:pt x="256" y="394"/>
                  <a:pt x="255" y="394"/>
                </a:cubicBezTo>
                <a:cubicBezTo>
                  <a:pt x="253" y="393"/>
                  <a:pt x="249" y="395"/>
                  <a:pt x="247" y="393"/>
                </a:cubicBezTo>
                <a:cubicBezTo>
                  <a:pt x="247" y="393"/>
                  <a:pt x="247" y="394"/>
                  <a:pt x="246" y="394"/>
                </a:cubicBezTo>
                <a:cubicBezTo>
                  <a:pt x="244" y="394"/>
                  <a:pt x="242" y="394"/>
                  <a:pt x="241" y="393"/>
                </a:cubicBezTo>
                <a:cubicBezTo>
                  <a:pt x="240" y="393"/>
                  <a:pt x="240" y="393"/>
                  <a:pt x="239" y="393"/>
                </a:cubicBezTo>
                <a:cubicBezTo>
                  <a:pt x="237" y="394"/>
                  <a:pt x="235" y="394"/>
                  <a:pt x="234" y="394"/>
                </a:cubicBezTo>
                <a:cubicBezTo>
                  <a:pt x="231" y="393"/>
                  <a:pt x="235" y="393"/>
                  <a:pt x="235" y="392"/>
                </a:cubicBezTo>
                <a:cubicBezTo>
                  <a:pt x="233" y="392"/>
                  <a:pt x="230" y="392"/>
                  <a:pt x="229" y="391"/>
                </a:cubicBezTo>
                <a:cubicBezTo>
                  <a:pt x="228" y="390"/>
                  <a:pt x="227" y="391"/>
                  <a:pt x="226" y="391"/>
                </a:cubicBezTo>
                <a:cubicBezTo>
                  <a:pt x="225" y="390"/>
                  <a:pt x="223" y="390"/>
                  <a:pt x="221" y="389"/>
                </a:cubicBezTo>
                <a:cubicBezTo>
                  <a:pt x="221" y="389"/>
                  <a:pt x="220" y="389"/>
                  <a:pt x="219" y="389"/>
                </a:cubicBezTo>
                <a:cubicBezTo>
                  <a:pt x="218" y="389"/>
                  <a:pt x="217" y="389"/>
                  <a:pt x="216" y="388"/>
                </a:cubicBezTo>
                <a:cubicBezTo>
                  <a:pt x="215" y="388"/>
                  <a:pt x="213" y="388"/>
                  <a:pt x="212" y="388"/>
                </a:cubicBezTo>
                <a:cubicBezTo>
                  <a:pt x="212" y="386"/>
                  <a:pt x="207" y="385"/>
                  <a:pt x="205" y="385"/>
                </a:cubicBezTo>
                <a:cubicBezTo>
                  <a:pt x="201" y="384"/>
                  <a:pt x="199" y="383"/>
                  <a:pt x="197" y="381"/>
                </a:cubicBezTo>
                <a:cubicBezTo>
                  <a:pt x="195" y="380"/>
                  <a:pt x="192" y="380"/>
                  <a:pt x="190" y="379"/>
                </a:cubicBezTo>
                <a:cubicBezTo>
                  <a:pt x="189" y="378"/>
                  <a:pt x="187" y="378"/>
                  <a:pt x="186" y="377"/>
                </a:cubicBezTo>
                <a:cubicBezTo>
                  <a:pt x="185" y="377"/>
                  <a:pt x="183" y="376"/>
                  <a:pt x="182" y="376"/>
                </a:cubicBezTo>
                <a:cubicBezTo>
                  <a:pt x="184" y="375"/>
                  <a:pt x="183" y="374"/>
                  <a:pt x="181" y="373"/>
                </a:cubicBezTo>
                <a:cubicBezTo>
                  <a:pt x="179" y="373"/>
                  <a:pt x="177" y="372"/>
                  <a:pt x="176" y="371"/>
                </a:cubicBezTo>
                <a:cubicBezTo>
                  <a:pt x="177" y="372"/>
                  <a:pt x="178" y="373"/>
                  <a:pt x="179" y="374"/>
                </a:cubicBezTo>
                <a:cubicBezTo>
                  <a:pt x="181" y="375"/>
                  <a:pt x="182" y="376"/>
                  <a:pt x="182" y="377"/>
                </a:cubicBezTo>
                <a:cubicBezTo>
                  <a:pt x="183" y="378"/>
                  <a:pt x="184" y="379"/>
                  <a:pt x="185" y="379"/>
                </a:cubicBezTo>
                <a:cubicBezTo>
                  <a:pt x="186" y="380"/>
                  <a:pt x="187" y="381"/>
                  <a:pt x="188" y="382"/>
                </a:cubicBezTo>
                <a:cubicBezTo>
                  <a:pt x="190" y="383"/>
                  <a:pt x="193" y="385"/>
                  <a:pt x="195" y="386"/>
                </a:cubicBezTo>
                <a:cubicBezTo>
                  <a:pt x="198" y="388"/>
                  <a:pt x="200" y="389"/>
                  <a:pt x="203" y="390"/>
                </a:cubicBezTo>
                <a:cubicBezTo>
                  <a:pt x="205" y="391"/>
                  <a:pt x="208" y="392"/>
                  <a:pt x="211" y="393"/>
                </a:cubicBezTo>
                <a:cubicBezTo>
                  <a:pt x="212" y="393"/>
                  <a:pt x="212" y="393"/>
                  <a:pt x="213" y="394"/>
                </a:cubicBezTo>
                <a:cubicBezTo>
                  <a:pt x="215" y="394"/>
                  <a:pt x="217" y="396"/>
                  <a:pt x="220" y="396"/>
                </a:cubicBezTo>
                <a:cubicBezTo>
                  <a:pt x="221" y="397"/>
                  <a:pt x="223" y="397"/>
                  <a:pt x="224" y="397"/>
                </a:cubicBezTo>
                <a:cubicBezTo>
                  <a:pt x="225" y="398"/>
                  <a:pt x="227" y="398"/>
                  <a:pt x="228" y="398"/>
                </a:cubicBezTo>
                <a:cubicBezTo>
                  <a:pt x="231" y="398"/>
                  <a:pt x="232" y="399"/>
                  <a:pt x="232" y="399"/>
                </a:cubicBezTo>
                <a:cubicBezTo>
                  <a:pt x="233" y="399"/>
                  <a:pt x="233" y="398"/>
                  <a:pt x="235" y="398"/>
                </a:cubicBezTo>
                <a:cubicBezTo>
                  <a:pt x="235" y="398"/>
                  <a:pt x="236" y="398"/>
                  <a:pt x="236" y="398"/>
                </a:cubicBezTo>
                <a:cubicBezTo>
                  <a:pt x="236" y="399"/>
                  <a:pt x="238" y="400"/>
                  <a:pt x="240" y="400"/>
                </a:cubicBezTo>
                <a:cubicBezTo>
                  <a:pt x="242" y="400"/>
                  <a:pt x="244" y="400"/>
                  <a:pt x="246" y="401"/>
                </a:cubicBezTo>
                <a:cubicBezTo>
                  <a:pt x="248" y="401"/>
                  <a:pt x="249" y="402"/>
                  <a:pt x="252" y="402"/>
                </a:cubicBezTo>
                <a:cubicBezTo>
                  <a:pt x="255" y="402"/>
                  <a:pt x="257" y="402"/>
                  <a:pt x="259" y="402"/>
                </a:cubicBezTo>
                <a:cubicBezTo>
                  <a:pt x="262" y="402"/>
                  <a:pt x="266" y="402"/>
                  <a:pt x="270" y="401"/>
                </a:cubicBezTo>
                <a:cubicBezTo>
                  <a:pt x="272" y="401"/>
                  <a:pt x="274" y="400"/>
                  <a:pt x="275" y="400"/>
                </a:cubicBezTo>
                <a:cubicBezTo>
                  <a:pt x="276" y="400"/>
                  <a:pt x="277" y="400"/>
                  <a:pt x="278" y="399"/>
                </a:cubicBezTo>
                <a:cubicBezTo>
                  <a:pt x="281" y="398"/>
                  <a:pt x="281" y="398"/>
                  <a:pt x="281" y="398"/>
                </a:cubicBezTo>
                <a:cubicBezTo>
                  <a:pt x="282" y="398"/>
                  <a:pt x="282" y="397"/>
                  <a:pt x="283" y="398"/>
                </a:cubicBezTo>
                <a:cubicBezTo>
                  <a:pt x="283" y="398"/>
                  <a:pt x="282" y="399"/>
                  <a:pt x="281" y="399"/>
                </a:cubicBezTo>
                <a:cubicBezTo>
                  <a:pt x="280" y="399"/>
                  <a:pt x="279" y="400"/>
                  <a:pt x="278" y="400"/>
                </a:cubicBezTo>
                <a:cubicBezTo>
                  <a:pt x="277" y="400"/>
                  <a:pt x="276" y="401"/>
                  <a:pt x="275" y="401"/>
                </a:cubicBezTo>
                <a:cubicBezTo>
                  <a:pt x="276" y="401"/>
                  <a:pt x="277" y="401"/>
                  <a:pt x="278" y="401"/>
                </a:cubicBezTo>
                <a:cubicBezTo>
                  <a:pt x="279" y="401"/>
                  <a:pt x="280" y="401"/>
                  <a:pt x="281" y="400"/>
                </a:cubicBezTo>
                <a:cubicBezTo>
                  <a:pt x="285" y="398"/>
                  <a:pt x="289" y="397"/>
                  <a:pt x="293" y="395"/>
                </a:cubicBezTo>
                <a:cubicBezTo>
                  <a:pt x="296" y="394"/>
                  <a:pt x="299" y="393"/>
                  <a:pt x="302" y="391"/>
                </a:cubicBezTo>
                <a:cubicBezTo>
                  <a:pt x="304" y="390"/>
                  <a:pt x="305" y="390"/>
                  <a:pt x="306" y="389"/>
                </a:cubicBezTo>
                <a:cubicBezTo>
                  <a:pt x="310" y="386"/>
                  <a:pt x="310" y="386"/>
                  <a:pt x="310" y="386"/>
                </a:cubicBezTo>
                <a:cubicBezTo>
                  <a:pt x="312" y="385"/>
                  <a:pt x="312" y="384"/>
                  <a:pt x="312" y="384"/>
                </a:cubicBezTo>
                <a:cubicBezTo>
                  <a:pt x="312" y="383"/>
                  <a:pt x="311" y="384"/>
                  <a:pt x="311" y="384"/>
                </a:cubicBezTo>
                <a:close/>
                <a:moveTo>
                  <a:pt x="204" y="392"/>
                </a:moveTo>
                <a:cubicBezTo>
                  <a:pt x="202" y="391"/>
                  <a:pt x="200" y="390"/>
                  <a:pt x="197" y="389"/>
                </a:cubicBezTo>
                <a:cubicBezTo>
                  <a:pt x="195" y="388"/>
                  <a:pt x="193" y="388"/>
                  <a:pt x="190" y="387"/>
                </a:cubicBezTo>
                <a:cubicBezTo>
                  <a:pt x="190" y="387"/>
                  <a:pt x="191" y="387"/>
                  <a:pt x="192" y="387"/>
                </a:cubicBezTo>
                <a:cubicBezTo>
                  <a:pt x="190" y="387"/>
                  <a:pt x="189" y="386"/>
                  <a:pt x="188" y="386"/>
                </a:cubicBezTo>
                <a:cubicBezTo>
                  <a:pt x="187" y="386"/>
                  <a:pt x="187" y="386"/>
                  <a:pt x="188" y="387"/>
                </a:cubicBezTo>
                <a:cubicBezTo>
                  <a:pt x="189" y="387"/>
                  <a:pt x="190" y="388"/>
                  <a:pt x="192" y="388"/>
                </a:cubicBezTo>
                <a:cubicBezTo>
                  <a:pt x="193" y="388"/>
                  <a:pt x="193" y="389"/>
                  <a:pt x="194" y="389"/>
                </a:cubicBezTo>
                <a:cubicBezTo>
                  <a:pt x="196" y="391"/>
                  <a:pt x="198" y="392"/>
                  <a:pt x="203" y="392"/>
                </a:cubicBezTo>
                <a:cubicBezTo>
                  <a:pt x="204" y="392"/>
                  <a:pt x="204" y="393"/>
                  <a:pt x="204" y="393"/>
                </a:cubicBezTo>
                <a:cubicBezTo>
                  <a:pt x="203" y="394"/>
                  <a:pt x="205" y="395"/>
                  <a:pt x="208" y="395"/>
                </a:cubicBezTo>
                <a:cubicBezTo>
                  <a:pt x="209" y="395"/>
                  <a:pt x="209" y="396"/>
                  <a:pt x="210" y="396"/>
                </a:cubicBezTo>
                <a:cubicBezTo>
                  <a:pt x="210" y="395"/>
                  <a:pt x="210" y="395"/>
                  <a:pt x="210" y="395"/>
                </a:cubicBezTo>
                <a:cubicBezTo>
                  <a:pt x="208" y="394"/>
                  <a:pt x="207" y="393"/>
                  <a:pt x="204" y="392"/>
                </a:cubicBezTo>
                <a:close/>
                <a:moveTo>
                  <a:pt x="94" y="428"/>
                </a:moveTo>
                <a:cubicBezTo>
                  <a:pt x="95" y="429"/>
                  <a:pt x="98" y="430"/>
                  <a:pt x="100" y="432"/>
                </a:cubicBezTo>
                <a:cubicBezTo>
                  <a:pt x="99" y="432"/>
                  <a:pt x="93" y="429"/>
                  <a:pt x="99" y="433"/>
                </a:cubicBezTo>
                <a:cubicBezTo>
                  <a:pt x="102" y="435"/>
                  <a:pt x="104" y="437"/>
                  <a:pt x="106" y="439"/>
                </a:cubicBezTo>
                <a:cubicBezTo>
                  <a:pt x="110" y="443"/>
                  <a:pt x="118" y="447"/>
                  <a:pt x="122" y="451"/>
                </a:cubicBezTo>
                <a:cubicBezTo>
                  <a:pt x="130" y="458"/>
                  <a:pt x="143" y="463"/>
                  <a:pt x="153" y="468"/>
                </a:cubicBezTo>
                <a:cubicBezTo>
                  <a:pt x="151" y="468"/>
                  <a:pt x="148" y="466"/>
                  <a:pt x="146" y="465"/>
                </a:cubicBezTo>
                <a:cubicBezTo>
                  <a:pt x="147" y="466"/>
                  <a:pt x="149" y="467"/>
                  <a:pt x="151" y="467"/>
                </a:cubicBezTo>
                <a:cubicBezTo>
                  <a:pt x="153" y="468"/>
                  <a:pt x="154" y="468"/>
                  <a:pt x="154" y="468"/>
                </a:cubicBezTo>
                <a:cubicBezTo>
                  <a:pt x="154" y="471"/>
                  <a:pt x="161" y="471"/>
                  <a:pt x="163" y="472"/>
                </a:cubicBezTo>
                <a:cubicBezTo>
                  <a:pt x="164" y="473"/>
                  <a:pt x="165" y="473"/>
                  <a:pt x="164" y="473"/>
                </a:cubicBezTo>
                <a:cubicBezTo>
                  <a:pt x="164" y="473"/>
                  <a:pt x="162" y="472"/>
                  <a:pt x="161" y="472"/>
                </a:cubicBezTo>
                <a:cubicBezTo>
                  <a:pt x="164" y="474"/>
                  <a:pt x="169" y="475"/>
                  <a:pt x="171" y="476"/>
                </a:cubicBezTo>
                <a:cubicBezTo>
                  <a:pt x="175" y="478"/>
                  <a:pt x="179" y="479"/>
                  <a:pt x="182" y="480"/>
                </a:cubicBezTo>
                <a:cubicBezTo>
                  <a:pt x="186" y="481"/>
                  <a:pt x="190" y="483"/>
                  <a:pt x="194" y="484"/>
                </a:cubicBezTo>
                <a:cubicBezTo>
                  <a:pt x="196" y="484"/>
                  <a:pt x="197" y="484"/>
                  <a:pt x="198" y="484"/>
                </a:cubicBezTo>
                <a:cubicBezTo>
                  <a:pt x="199" y="484"/>
                  <a:pt x="199" y="484"/>
                  <a:pt x="199" y="484"/>
                </a:cubicBezTo>
                <a:cubicBezTo>
                  <a:pt x="201" y="484"/>
                  <a:pt x="202" y="484"/>
                  <a:pt x="204" y="485"/>
                </a:cubicBezTo>
                <a:cubicBezTo>
                  <a:pt x="206" y="486"/>
                  <a:pt x="209" y="486"/>
                  <a:pt x="211" y="485"/>
                </a:cubicBezTo>
                <a:cubicBezTo>
                  <a:pt x="212" y="485"/>
                  <a:pt x="210" y="484"/>
                  <a:pt x="208" y="484"/>
                </a:cubicBezTo>
                <a:cubicBezTo>
                  <a:pt x="205" y="483"/>
                  <a:pt x="200" y="482"/>
                  <a:pt x="196" y="480"/>
                </a:cubicBezTo>
                <a:cubicBezTo>
                  <a:pt x="192" y="479"/>
                  <a:pt x="188" y="477"/>
                  <a:pt x="184" y="476"/>
                </a:cubicBezTo>
                <a:cubicBezTo>
                  <a:pt x="180" y="474"/>
                  <a:pt x="177" y="473"/>
                  <a:pt x="173" y="471"/>
                </a:cubicBezTo>
                <a:cubicBezTo>
                  <a:pt x="170" y="470"/>
                  <a:pt x="167" y="468"/>
                  <a:pt x="165" y="467"/>
                </a:cubicBezTo>
                <a:cubicBezTo>
                  <a:pt x="167" y="467"/>
                  <a:pt x="170" y="468"/>
                  <a:pt x="171" y="469"/>
                </a:cubicBezTo>
                <a:cubicBezTo>
                  <a:pt x="173" y="470"/>
                  <a:pt x="171" y="468"/>
                  <a:pt x="174" y="469"/>
                </a:cubicBezTo>
                <a:cubicBezTo>
                  <a:pt x="174" y="469"/>
                  <a:pt x="176" y="470"/>
                  <a:pt x="176" y="470"/>
                </a:cubicBezTo>
                <a:cubicBezTo>
                  <a:pt x="177" y="471"/>
                  <a:pt x="177" y="471"/>
                  <a:pt x="181" y="472"/>
                </a:cubicBezTo>
                <a:cubicBezTo>
                  <a:pt x="179" y="471"/>
                  <a:pt x="181" y="471"/>
                  <a:pt x="178" y="470"/>
                </a:cubicBezTo>
                <a:cubicBezTo>
                  <a:pt x="174" y="468"/>
                  <a:pt x="168" y="467"/>
                  <a:pt x="168" y="465"/>
                </a:cubicBezTo>
                <a:cubicBezTo>
                  <a:pt x="168" y="465"/>
                  <a:pt x="167" y="465"/>
                  <a:pt x="166" y="464"/>
                </a:cubicBezTo>
                <a:cubicBezTo>
                  <a:pt x="162" y="463"/>
                  <a:pt x="159" y="461"/>
                  <a:pt x="154" y="459"/>
                </a:cubicBezTo>
                <a:cubicBezTo>
                  <a:pt x="153" y="459"/>
                  <a:pt x="151" y="459"/>
                  <a:pt x="152" y="458"/>
                </a:cubicBezTo>
                <a:cubicBezTo>
                  <a:pt x="153" y="458"/>
                  <a:pt x="151" y="457"/>
                  <a:pt x="149" y="456"/>
                </a:cubicBezTo>
                <a:cubicBezTo>
                  <a:pt x="148" y="456"/>
                  <a:pt x="146" y="455"/>
                  <a:pt x="144" y="454"/>
                </a:cubicBezTo>
                <a:cubicBezTo>
                  <a:pt x="143" y="453"/>
                  <a:pt x="141" y="452"/>
                  <a:pt x="139" y="451"/>
                </a:cubicBezTo>
                <a:cubicBezTo>
                  <a:pt x="138" y="450"/>
                  <a:pt x="138" y="450"/>
                  <a:pt x="137" y="450"/>
                </a:cubicBezTo>
                <a:cubicBezTo>
                  <a:pt x="136" y="449"/>
                  <a:pt x="135" y="449"/>
                  <a:pt x="134" y="448"/>
                </a:cubicBezTo>
                <a:cubicBezTo>
                  <a:pt x="134" y="447"/>
                  <a:pt x="132" y="446"/>
                  <a:pt x="130" y="445"/>
                </a:cubicBezTo>
                <a:cubicBezTo>
                  <a:pt x="126" y="442"/>
                  <a:pt x="125" y="440"/>
                  <a:pt x="119" y="436"/>
                </a:cubicBezTo>
                <a:cubicBezTo>
                  <a:pt x="120" y="436"/>
                  <a:pt x="119" y="435"/>
                  <a:pt x="117" y="434"/>
                </a:cubicBezTo>
                <a:cubicBezTo>
                  <a:pt x="116" y="433"/>
                  <a:pt x="114" y="432"/>
                  <a:pt x="114" y="431"/>
                </a:cubicBezTo>
                <a:cubicBezTo>
                  <a:pt x="113" y="430"/>
                  <a:pt x="112" y="428"/>
                  <a:pt x="110" y="426"/>
                </a:cubicBezTo>
                <a:cubicBezTo>
                  <a:pt x="110" y="426"/>
                  <a:pt x="111" y="427"/>
                  <a:pt x="112" y="427"/>
                </a:cubicBezTo>
                <a:cubicBezTo>
                  <a:pt x="115" y="430"/>
                  <a:pt x="118" y="431"/>
                  <a:pt x="121" y="433"/>
                </a:cubicBezTo>
                <a:cubicBezTo>
                  <a:pt x="123" y="435"/>
                  <a:pt x="128" y="436"/>
                  <a:pt x="124" y="436"/>
                </a:cubicBezTo>
                <a:cubicBezTo>
                  <a:pt x="121" y="436"/>
                  <a:pt x="121" y="436"/>
                  <a:pt x="122" y="437"/>
                </a:cubicBezTo>
                <a:cubicBezTo>
                  <a:pt x="123" y="439"/>
                  <a:pt x="126" y="441"/>
                  <a:pt x="130" y="443"/>
                </a:cubicBezTo>
                <a:cubicBezTo>
                  <a:pt x="133" y="444"/>
                  <a:pt x="134" y="447"/>
                  <a:pt x="139" y="448"/>
                </a:cubicBezTo>
                <a:cubicBezTo>
                  <a:pt x="139" y="448"/>
                  <a:pt x="138" y="448"/>
                  <a:pt x="138" y="448"/>
                </a:cubicBezTo>
                <a:cubicBezTo>
                  <a:pt x="138" y="449"/>
                  <a:pt x="140" y="450"/>
                  <a:pt x="140" y="450"/>
                </a:cubicBezTo>
                <a:cubicBezTo>
                  <a:pt x="142" y="449"/>
                  <a:pt x="144" y="452"/>
                  <a:pt x="146" y="452"/>
                </a:cubicBezTo>
                <a:cubicBezTo>
                  <a:pt x="145" y="450"/>
                  <a:pt x="142" y="448"/>
                  <a:pt x="139" y="447"/>
                </a:cubicBezTo>
                <a:cubicBezTo>
                  <a:pt x="135" y="445"/>
                  <a:pt x="133" y="443"/>
                  <a:pt x="133" y="442"/>
                </a:cubicBezTo>
                <a:cubicBezTo>
                  <a:pt x="133" y="442"/>
                  <a:pt x="132" y="441"/>
                  <a:pt x="132" y="441"/>
                </a:cubicBezTo>
                <a:cubicBezTo>
                  <a:pt x="128" y="439"/>
                  <a:pt x="129" y="439"/>
                  <a:pt x="127" y="437"/>
                </a:cubicBezTo>
                <a:cubicBezTo>
                  <a:pt x="124" y="434"/>
                  <a:pt x="120" y="431"/>
                  <a:pt x="115" y="427"/>
                </a:cubicBezTo>
                <a:cubicBezTo>
                  <a:pt x="111" y="424"/>
                  <a:pt x="107" y="422"/>
                  <a:pt x="104" y="419"/>
                </a:cubicBezTo>
                <a:cubicBezTo>
                  <a:pt x="105" y="419"/>
                  <a:pt x="107" y="421"/>
                  <a:pt x="108" y="421"/>
                </a:cubicBezTo>
                <a:cubicBezTo>
                  <a:pt x="108" y="421"/>
                  <a:pt x="106" y="419"/>
                  <a:pt x="105" y="419"/>
                </a:cubicBezTo>
                <a:cubicBezTo>
                  <a:pt x="103" y="416"/>
                  <a:pt x="100" y="413"/>
                  <a:pt x="97" y="411"/>
                </a:cubicBezTo>
                <a:cubicBezTo>
                  <a:pt x="93" y="406"/>
                  <a:pt x="88" y="401"/>
                  <a:pt x="83" y="396"/>
                </a:cubicBezTo>
                <a:cubicBezTo>
                  <a:pt x="79" y="393"/>
                  <a:pt x="78" y="391"/>
                  <a:pt x="78" y="389"/>
                </a:cubicBezTo>
                <a:cubicBezTo>
                  <a:pt x="76" y="389"/>
                  <a:pt x="75" y="388"/>
                  <a:pt x="74" y="389"/>
                </a:cubicBezTo>
                <a:cubicBezTo>
                  <a:pt x="73" y="387"/>
                  <a:pt x="72" y="386"/>
                  <a:pt x="71" y="384"/>
                </a:cubicBezTo>
                <a:cubicBezTo>
                  <a:pt x="69" y="381"/>
                  <a:pt x="66" y="377"/>
                  <a:pt x="64" y="374"/>
                </a:cubicBezTo>
                <a:cubicBezTo>
                  <a:pt x="62" y="372"/>
                  <a:pt x="61" y="369"/>
                  <a:pt x="60" y="367"/>
                </a:cubicBezTo>
                <a:cubicBezTo>
                  <a:pt x="58" y="365"/>
                  <a:pt x="57" y="363"/>
                  <a:pt x="56" y="361"/>
                </a:cubicBezTo>
                <a:cubicBezTo>
                  <a:pt x="56" y="360"/>
                  <a:pt x="57" y="360"/>
                  <a:pt x="57" y="359"/>
                </a:cubicBezTo>
                <a:cubicBezTo>
                  <a:pt x="57" y="358"/>
                  <a:pt x="57" y="357"/>
                  <a:pt x="55" y="353"/>
                </a:cubicBezTo>
                <a:cubicBezTo>
                  <a:pt x="55" y="355"/>
                  <a:pt x="54" y="355"/>
                  <a:pt x="54" y="357"/>
                </a:cubicBezTo>
                <a:cubicBezTo>
                  <a:pt x="54" y="356"/>
                  <a:pt x="53" y="356"/>
                  <a:pt x="53" y="355"/>
                </a:cubicBezTo>
                <a:cubicBezTo>
                  <a:pt x="53" y="354"/>
                  <a:pt x="52" y="353"/>
                  <a:pt x="52" y="351"/>
                </a:cubicBezTo>
                <a:cubicBezTo>
                  <a:pt x="52" y="352"/>
                  <a:pt x="53" y="353"/>
                  <a:pt x="53" y="353"/>
                </a:cubicBezTo>
                <a:cubicBezTo>
                  <a:pt x="53" y="352"/>
                  <a:pt x="55" y="353"/>
                  <a:pt x="54" y="351"/>
                </a:cubicBezTo>
                <a:cubicBezTo>
                  <a:pt x="53" y="350"/>
                  <a:pt x="53" y="349"/>
                  <a:pt x="52" y="349"/>
                </a:cubicBezTo>
                <a:cubicBezTo>
                  <a:pt x="51" y="347"/>
                  <a:pt x="50" y="347"/>
                  <a:pt x="50" y="347"/>
                </a:cubicBezTo>
                <a:cubicBezTo>
                  <a:pt x="49" y="344"/>
                  <a:pt x="48" y="341"/>
                  <a:pt x="47" y="338"/>
                </a:cubicBezTo>
                <a:cubicBezTo>
                  <a:pt x="46" y="337"/>
                  <a:pt x="45" y="336"/>
                  <a:pt x="45" y="335"/>
                </a:cubicBezTo>
                <a:cubicBezTo>
                  <a:pt x="46" y="333"/>
                  <a:pt x="43" y="326"/>
                  <a:pt x="43" y="321"/>
                </a:cubicBezTo>
                <a:cubicBezTo>
                  <a:pt x="43" y="320"/>
                  <a:pt x="42" y="319"/>
                  <a:pt x="42" y="318"/>
                </a:cubicBezTo>
                <a:cubicBezTo>
                  <a:pt x="43" y="316"/>
                  <a:pt x="43" y="311"/>
                  <a:pt x="41" y="305"/>
                </a:cubicBezTo>
                <a:cubicBezTo>
                  <a:pt x="40" y="301"/>
                  <a:pt x="39" y="299"/>
                  <a:pt x="39" y="296"/>
                </a:cubicBezTo>
                <a:cubicBezTo>
                  <a:pt x="38" y="294"/>
                  <a:pt x="38" y="291"/>
                  <a:pt x="38" y="288"/>
                </a:cubicBezTo>
                <a:cubicBezTo>
                  <a:pt x="38" y="287"/>
                  <a:pt x="37" y="285"/>
                  <a:pt x="37" y="284"/>
                </a:cubicBezTo>
                <a:cubicBezTo>
                  <a:pt x="37" y="282"/>
                  <a:pt x="37" y="281"/>
                  <a:pt x="37" y="279"/>
                </a:cubicBezTo>
                <a:cubicBezTo>
                  <a:pt x="36" y="272"/>
                  <a:pt x="35" y="264"/>
                  <a:pt x="35" y="259"/>
                </a:cubicBezTo>
                <a:cubicBezTo>
                  <a:pt x="35" y="256"/>
                  <a:pt x="35" y="253"/>
                  <a:pt x="35" y="251"/>
                </a:cubicBezTo>
                <a:cubicBezTo>
                  <a:pt x="35" y="248"/>
                  <a:pt x="35" y="245"/>
                  <a:pt x="35" y="242"/>
                </a:cubicBezTo>
                <a:cubicBezTo>
                  <a:pt x="35" y="240"/>
                  <a:pt x="35" y="238"/>
                  <a:pt x="35" y="240"/>
                </a:cubicBezTo>
                <a:cubicBezTo>
                  <a:pt x="36" y="242"/>
                  <a:pt x="36" y="240"/>
                  <a:pt x="36" y="239"/>
                </a:cubicBezTo>
                <a:cubicBezTo>
                  <a:pt x="36" y="237"/>
                  <a:pt x="36" y="234"/>
                  <a:pt x="37" y="232"/>
                </a:cubicBezTo>
                <a:cubicBezTo>
                  <a:pt x="37" y="228"/>
                  <a:pt x="37" y="228"/>
                  <a:pt x="37" y="228"/>
                </a:cubicBezTo>
                <a:cubicBezTo>
                  <a:pt x="38" y="224"/>
                  <a:pt x="38" y="224"/>
                  <a:pt x="38" y="224"/>
                </a:cubicBezTo>
                <a:cubicBezTo>
                  <a:pt x="38" y="221"/>
                  <a:pt x="38" y="219"/>
                  <a:pt x="39" y="216"/>
                </a:cubicBezTo>
                <a:cubicBezTo>
                  <a:pt x="39" y="214"/>
                  <a:pt x="40" y="212"/>
                  <a:pt x="40" y="209"/>
                </a:cubicBezTo>
                <a:cubicBezTo>
                  <a:pt x="41" y="208"/>
                  <a:pt x="41" y="207"/>
                  <a:pt x="41" y="206"/>
                </a:cubicBezTo>
                <a:cubicBezTo>
                  <a:pt x="41" y="204"/>
                  <a:pt x="42" y="203"/>
                  <a:pt x="42" y="202"/>
                </a:cubicBezTo>
                <a:cubicBezTo>
                  <a:pt x="43" y="200"/>
                  <a:pt x="44" y="197"/>
                  <a:pt x="45" y="195"/>
                </a:cubicBezTo>
                <a:cubicBezTo>
                  <a:pt x="44" y="199"/>
                  <a:pt x="44" y="205"/>
                  <a:pt x="44" y="206"/>
                </a:cubicBezTo>
                <a:cubicBezTo>
                  <a:pt x="42" y="207"/>
                  <a:pt x="42" y="211"/>
                  <a:pt x="42" y="214"/>
                </a:cubicBezTo>
                <a:cubicBezTo>
                  <a:pt x="41" y="216"/>
                  <a:pt x="41" y="219"/>
                  <a:pt x="41" y="222"/>
                </a:cubicBezTo>
                <a:cubicBezTo>
                  <a:pt x="40" y="225"/>
                  <a:pt x="40" y="228"/>
                  <a:pt x="40" y="231"/>
                </a:cubicBezTo>
                <a:cubicBezTo>
                  <a:pt x="40" y="234"/>
                  <a:pt x="40" y="236"/>
                  <a:pt x="40" y="239"/>
                </a:cubicBezTo>
                <a:cubicBezTo>
                  <a:pt x="40" y="242"/>
                  <a:pt x="40" y="244"/>
                  <a:pt x="40" y="247"/>
                </a:cubicBezTo>
                <a:cubicBezTo>
                  <a:pt x="39" y="247"/>
                  <a:pt x="39" y="249"/>
                  <a:pt x="39" y="249"/>
                </a:cubicBezTo>
                <a:cubicBezTo>
                  <a:pt x="42" y="252"/>
                  <a:pt x="40" y="254"/>
                  <a:pt x="40" y="256"/>
                </a:cubicBezTo>
                <a:cubicBezTo>
                  <a:pt x="40" y="257"/>
                  <a:pt x="40" y="259"/>
                  <a:pt x="40" y="261"/>
                </a:cubicBezTo>
                <a:cubicBezTo>
                  <a:pt x="41" y="264"/>
                  <a:pt x="41" y="267"/>
                  <a:pt x="41" y="270"/>
                </a:cubicBezTo>
                <a:cubicBezTo>
                  <a:pt x="42" y="273"/>
                  <a:pt x="42" y="275"/>
                  <a:pt x="42" y="277"/>
                </a:cubicBezTo>
                <a:cubicBezTo>
                  <a:pt x="42" y="279"/>
                  <a:pt x="42" y="281"/>
                  <a:pt x="43" y="283"/>
                </a:cubicBezTo>
                <a:cubicBezTo>
                  <a:pt x="43" y="285"/>
                  <a:pt x="44" y="287"/>
                  <a:pt x="45" y="289"/>
                </a:cubicBezTo>
                <a:cubicBezTo>
                  <a:pt x="45" y="288"/>
                  <a:pt x="45" y="288"/>
                  <a:pt x="45" y="287"/>
                </a:cubicBezTo>
                <a:cubicBezTo>
                  <a:pt x="43" y="273"/>
                  <a:pt x="42" y="256"/>
                  <a:pt x="44" y="241"/>
                </a:cubicBezTo>
                <a:cubicBezTo>
                  <a:pt x="44" y="238"/>
                  <a:pt x="44" y="234"/>
                  <a:pt x="45" y="230"/>
                </a:cubicBezTo>
                <a:cubicBezTo>
                  <a:pt x="45" y="226"/>
                  <a:pt x="46" y="222"/>
                  <a:pt x="47" y="218"/>
                </a:cubicBezTo>
                <a:cubicBezTo>
                  <a:pt x="48" y="215"/>
                  <a:pt x="48" y="209"/>
                  <a:pt x="48" y="208"/>
                </a:cubicBezTo>
                <a:cubicBezTo>
                  <a:pt x="49" y="206"/>
                  <a:pt x="50" y="204"/>
                  <a:pt x="51" y="201"/>
                </a:cubicBezTo>
                <a:cubicBezTo>
                  <a:pt x="51" y="200"/>
                  <a:pt x="52" y="199"/>
                  <a:pt x="52" y="197"/>
                </a:cubicBezTo>
                <a:cubicBezTo>
                  <a:pt x="52" y="196"/>
                  <a:pt x="53" y="195"/>
                  <a:pt x="53" y="194"/>
                </a:cubicBezTo>
                <a:cubicBezTo>
                  <a:pt x="55" y="188"/>
                  <a:pt x="57" y="183"/>
                  <a:pt x="59" y="178"/>
                </a:cubicBezTo>
                <a:cubicBezTo>
                  <a:pt x="60" y="177"/>
                  <a:pt x="60" y="177"/>
                  <a:pt x="61" y="175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61" y="173"/>
                  <a:pt x="62" y="172"/>
                  <a:pt x="62" y="171"/>
                </a:cubicBezTo>
                <a:cubicBezTo>
                  <a:pt x="62" y="171"/>
                  <a:pt x="63" y="171"/>
                  <a:pt x="63" y="171"/>
                </a:cubicBezTo>
                <a:cubicBezTo>
                  <a:pt x="59" y="180"/>
                  <a:pt x="56" y="189"/>
                  <a:pt x="53" y="199"/>
                </a:cubicBezTo>
                <a:cubicBezTo>
                  <a:pt x="50" y="209"/>
                  <a:pt x="48" y="219"/>
                  <a:pt x="46" y="230"/>
                </a:cubicBezTo>
                <a:cubicBezTo>
                  <a:pt x="45" y="241"/>
                  <a:pt x="44" y="252"/>
                  <a:pt x="44" y="263"/>
                </a:cubicBezTo>
                <a:cubicBezTo>
                  <a:pt x="44" y="266"/>
                  <a:pt x="44" y="268"/>
                  <a:pt x="44" y="271"/>
                </a:cubicBezTo>
                <a:cubicBezTo>
                  <a:pt x="45" y="274"/>
                  <a:pt x="45" y="276"/>
                  <a:pt x="45" y="278"/>
                </a:cubicBezTo>
                <a:cubicBezTo>
                  <a:pt x="45" y="281"/>
                  <a:pt x="46" y="283"/>
                  <a:pt x="46" y="285"/>
                </a:cubicBezTo>
                <a:cubicBezTo>
                  <a:pt x="46" y="287"/>
                  <a:pt x="46" y="289"/>
                  <a:pt x="47" y="291"/>
                </a:cubicBezTo>
                <a:cubicBezTo>
                  <a:pt x="47" y="294"/>
                  <a:pt x="48" y="296"/>
                  <a:pt x="48" y="298"/>
                </a:cubicBezTo>
                <a:cubicBezTo>
                  <a:pt x="48" y="298"/>
                  <a:pt x="48" y="300"/>
                  <a:pt x="48" y="301"/>
                </a:cubicBezTo>
                <a:cubicBezTo>
                  <a:pt x="49" y="302"/>
                  <a:pt x="49" y="302"/>
                  <a:pt x="49" y="302"/>
                </a:cubicBezTo>
                <a:cubicBezTo>
                  <a:pt x="51" y="300"/>
                  <a:pt x="52" y="301"/>
                  <a:pt x="54" y="302"/>
                </a:cubicBezTo>
                <a:cubicBezTo>
                  <a:pt x="56" y="303"/>
                  <a:pt x="56" y="304"/>
                  <a:pt x="57" y="308"/>
                </a:cubicBezTo>
                <a:cubicBezTo>
                  <a:pt x="58" y="309"/>
                  <a:pt x="59" y="312"/>
                  <a:pt x="59" y="312"/>
                </a:cubicBezTo>
                <a:cubicBezTo>
                  <a:pt x="61" y="313"/>
                  <a:pt x="59" y="311"/>
                  <a:pt x="59" y="309"/>
                </a:cubicBezTo>
                <a:cubicBezTo>
                  <a:pt x="59" y="307"/>
                  <a:pt x="59" y="305"/>
                  <a:pt x="58" y="303"/>
                </a:cubicBezTo>
                <a:cubicBezTo>
                  <a:pt x="56" y="300"/>
                  <a:pt x="56" y="297"/>
                  <a:pt x="55" y="294"/>
                </a:cubicBezTo>
                <a:cubicBezTo>
                  <a:pt x="55" y="291"/>
                  <a:pt x="54" y="288"/>
                  <a:pt x="54" y="286"/>
                </a:cubicBezTo>
                <a:cubicBezTo>
                  <a:pt x="53" y="281"/>
                  <a:pt x="51" y="275"/>
                  <a:pt x="51" y="272"/>
                </a:cubicBezTo>
                <a:cubicBezTo>
                  <a:pt x="51" y="269"/>
                  <a:pt x="51" y="265"/>
                  <a:pt x="51" y="261"/>
                </a:cubicBezTo>
                <a:cubicBezTo>
                  <a:pt x="50" y="257"/>
                  <a:pt x="50" y="253"/>
                  <a:pt x="51" y="250"/>
                </a:cubicBezTo>
                <a:cubicBezTo>
                  <a:pt x="51" y="246"/>
                  <a:pt x="50" y="239"/>
                  <a:pt x="52" y="236"/>
                </a:cubicBezTo>
                <a:cubicBezTo>
                  <a:pt x="52" y="234"/>
                  <a:pt x="52" y="231"/>
                  <a:pt x="52" y="227"/>
                </a:cubicBezTo>
                <a:cubicBezTo>
                  <a:pt x="53" y="226"/>
                  <a:pt x="53" y="224"/>
                  <a:pt x="54" y="221"/>
                </a:cubicBezTo>
                <a:cubicBezTo>
                  <a:pt x="54" y="218"/>
                  <a:pt x="55" y="215"/>
                  <a:pt x="55" y="213"/>
                </a:cubicBezTo>
                <a:cubicBezTo>
                  <a:pt x="55" y="211"/>
                  <a:pt x="56" y="210"/>
                  <a:pt x="56" y="208"/>
                </a:cubicBezTo>
                <a:cubicBezTo>
                  <a:pt x="56" y="207"/>
                  <a:pt x="57" y="206"/>
                  <a:pt x="57" y="204"/>
                </a:cubicBezTo>
                <a:cubicBezTo>
                  <a:pt x="57" y="203"/>
                  <a:pt x="58" y="201"/>
                  <a:pt x="58" y="199"/>
                </a:cubicBezTo>
                <a:cubicBezTo>
                  <a:pt x="58" y="198"/>
                  <a:pt x="58" y="196"/>
                  <a:pt x="58" y="194"/>
                </a:cubicBezTo>
                <a:cubicBezTo>
                  <a:pt x="58" y="194"/>
                  <a:pt x="58" y="192"/>
                  <a:pt x="58" y="192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59" y="192"/>
                  <a:pt x="59" y="193"/>
                  <a:pt x="59" y="194"/>
                </a:cubicBezTo>
                <a:cubicBezTo>
                  <a:pt x="58" y="196"/>
                  <a:pt x="58" y="199"/>
                  <a:pt x="58" y="201"/>
                </a:cubicBezTo>
                <a:cubicBezTo>
                  <a:pt x="59" y="199"/>
                  <a:pt x="59" y="197"/>
                  <a:pt x="60" y="195"/>
                </a:cubicBezTo>
                <a:cubicBezTo>
                  <a:pt x="60" y="193"/>
                  <a:pt x="60" y="191"/>
                  <a:pt x="60" y="189"/>
                </a:cubicBezTo>
                <a:cubicBezTo>
                  <a:pt x="61" y="193"/>
                  <a:pt x="62" y="191"/>
                  <a:pt x="63" y="187"/>
                </a:cubicBezTo>
                <a:cubicBezTo>
                  <a:pt x="64" y="185"/>
                  <a:pt x="64" y="182"/>
                  <a:pt x="65" y="180"/>
                </a:cubicBezTo>
                <a:cubicBezTo>
                  <a:pt x="66" y="177"/>
                  <a:pt x="66" y="173"/>
                  <a:pt x="68" y="174"/>
                </a:cubicBezTo>
                <a:cubicBezTo>
                  <a:pt x="68" y="174"/>
                  <a:pt x="69" y="173"/>
                  <a:pt x="69" y="171"/>
                </a:cubicBezTo>
                <a:cubicBezTo>
                  <a:pt x="70" y="169"/>
                  <a:pt x="71" y="166"/>
                  <a:pt x="72" y="164"/>
                </a:cubicBezTo>
                <a:cubicBezTo>
                  <a:pt x="73" y="161"/>
                  <a:pt x="74" y="159"/>
                  <a:pt x="75" y="156"/>
                </a:cubicBezTo>
                <a:cubicBezTo>
                  <a:pt x="76" y="154"/>
                  <a:pt x="77" y="152"/>
                  <a:pt x="78" y="152"/>
                </a:cubicBezTo>
                <a:cubicBezTo>
                  <a:pt x="79" y="152"/>
                  <a:pt x="82" y="145"/>
                  <a:pt x="85" y="140"/>
                </a:cubicBezTo>
                <a:cubicBezTo>
                  <a:pt x="86" y="138"/>
                  <a:pt x="87" y="135"/>
                  <a:pt x="89" y="134"/>
                </a:cubicBezTo>
                <a:cubicBezTo>
                  <a:pt x="87" y="137"/>
                  <a:pt x="86" y="139"/>
                  <a:pt x="86" y="141"/>
                </a:cubicBezTo>
                <a:cubicBezTo>
                  <a:pt x="88" y="138"/>
                  <a:pt x="90" y="135"/>
                  <a:pt x="92" y="133"/>
                </a:cubicBezTo>
                <a:cubicBezTo>
                  <a:pt x="90" y="135"/>
                  <a:pt x="89" y="138"/>
                  <a:pt x="88" y="141"/>
                </a:cubicBezTo>
                <a:cubicBezTo>
                  <a:pt x="89" y="138"/>
                  <a:pt x="90" y="137"/>
                  <a:pt x="91" y="136"/>
                </a:cubicBezTo>
                <a:cubicBezTo>
                  <a:pt x="92" y="134"/>
                  <a:pt x="93" y="133"/>
                  <a:pt x="95" y="132"/>
                </a:cubicBezTo>
                <a:cubicBezTo>
                  <a:pt x="98" y="128"/>
                  <a:pt x="101" y="121"/>
                  <a:pt x="105" y="119"/>
                </a:cubicBezTo>
                <a:cubicBezTo>
                  <a:pt x="106" y="118"/>
                  <a:pt x="107" y="117"/>
                  <a:pt x="108" y="116"/>
                </a:cubicBezTo>
                <a:cubicBezTo>
                  <a:pt x="109" y="115"/>
                  <a:pt x="111" y="113"/>
                  <a:pt x="112" y="112"/>
                </a:cubicBezTo>
                <a:cubicBezTo>
                  <a:pt x="114" y="110"/>
                  <a:pt x="117" y="107"/>
                  <a:pt x="119" y="105"/>
                </a:cubicBezTo>
                <a:cubicBezTo>
                  <a:pt x="120" y="104"/>
                  <a:pt x="121" y="103"/>
                  <a:pt x="121" y="103"/>
                </a:cubicBezTo>
                <a:cubicBezTo>
                  <a:pt x="122" y="102"/>
                  <a:pt x="123" y="101"/>
                  <a:pt x="124" y="101"/>
                </a:cubicBezTo>
                <a:cubicBezTo>
                  <a:pt x="125" y="100"/>
                  <a:pt x="126" y="98"/>
                  <a:pt x="128" y="97"/>
                </a:cubicBezTo>
                <a:cubicBezTo>
                  <a:pt x="130" y="96"/>
                  <a:pt x="132" y="94"/>
                  <a:pt x="134" y="92"/>
                </a:cubicBezTo>
                <a:cubicBezTo>
                  <a:pt x="137" y="90"/>
                  <a:pt x="141" y="86"/>
                  <a:pt x="143" y="84"/>
                </a:cubicBezTo>
                <a:cubicBezTo>
                  <a:pt x="146" y="83"/>
                  <a:pt x="147" y="82"/>
                  <a:pt x="149" y="82"/>
                </a:cubicBezTo>
                <a:cubicBezTo>
                  <a:pt x="149" y="82"/>
                  <a:pt x="149" y="82"/>
                  <a:pt x="150" y="82"/>
                </a:cubicBezTo>
                <a:cubicBezTo>
                  <a:pt x="150" y="81"/>
                  <a:pt x="151" y="81"/>
                  <a:pt x="151" y="80"/>
                </a:cubicBezTo>
                <a:cubicBezTo>
                  <a:pt x="152" y="79"/>
                  <a:pt x="153" y="78"/>
                  <a:pt x="155" y="77"/>
                </a:cubicBezTo>
                <a:cubicBezTo>
                  <a:pt x="155" y="77"/>
                  <a:pt x="155" y="77"/>
                  <a:pt x="155" y="78"/>
                </a:cubicBezTo>
                <a:cubicBezTo>
                  <a:pt x="155" y="78"/>
                  <a:pt x="155" y="78"/>
                  <a:pt x="156" y="78"/>
                </a:cubicBezTo>
                <a:cubicBezTo>
                  <a:pt x="157" y="76"/>
                  <a:pt x="158" y="76"/>
                  <a:pt x="159" y="76"/>
                </a:cubicBezTo>
                <a:cubicBezTo>
                  <a:pt x="159" y="76"/>
                  <a:pt x="158" y="76"/>
                  <a:pt x="158" y="76"/>
                </a:cubicBezTo>
                <a:cubicBezTo>
                  <a:pt x="157" y="77"/>
                  <a:pt x="157" y="78"/>
                  <a:pt x="158" y="77"/>
                </a:cubicBezTo>
                <a:cubicBezTo>
                  <a:pt x="161" y="75"/>
                  <a:pt x="163" y="75"/>
                  <a:pt x="165" y="74"/>
                </a:cubicBezTo>
                <a:cubicBezTo>
                  <a:pt x="167" y="73"/>
                  <a:pt x="169" y="72"/>
                  <a:pt x="172" y="70"/>
                </a:cubicBezTo>
                <a:cubicBezTo>
                  <a:pt x="174" y="69"/>
                  <a:pt x="176" y="68"/>
                  <a:pt x="178" y="67"/>
                </a:cubicBezTo>
                <a:cubicBezTo>
                  <a:pt x="180" y="66"/>
                  <a:pt x="182" y="66"/>
                  <a:pt x="182" y="67"/>
                </a:cubicBezTo>
                <a:cubicBezTo>
                  <a:pt x="183" y="67"/>
                  <a:pt x="184" y="66"/>
                  <a:pt x="185" y="66"/>
                </a:cubicBezTo>
                <a:cubicBezTo>
                  <a:pt x="188" y="65"/>
                  <a:pt x="190" y="64"/>
                  <a:pt x="193" y="63"/>
                </a:cubicBezTo>
                <a:cubicBezTo>
                  <a:pt x="196" y="62"/>
                  <a:pt x="199" y="61"/>
                  <a:pt x="202" y="60"/>
                </a:cubicBezTo>
                <a:cubicBezTo>
                  <a:pt x="202" y="60"/>
                  <a:pt x="200" y="60"/>
                  <a:pt x="199" y="60"/>
                </a:cubicBezTo>
                <a:cubicBezTo>
                  <a:pt x="198" y="60"/>
                  <a:pt x="191" y="64"/>
                  <a:pt x="193" y="61"/>
                </a:cubicBezTo>
                <a:cubicBezTo>
                  <a:pt x="193" y="61"/>
                  <a:pt x="193" y="61"/>
                  <a:pt x="194" y="61"/>
                </a:cubicBezTo>
                <a:cubicBezTo>
                  <a:pt x="196" y="60"/>
                  <a:pt x="197" y="61"/>
                  <a:pt x="199" y="59"/>
                </a:cubicBezTo>
                <a:cubicBezTo>
                  <a:pt x="201" y="58"/>
                  <a:pt x="202" y="58"/>
                  <a:pt x="203" y="58"/>
                </a:cubicBezTo>
                <a:cubicBezTo>
                  <a:pt x="203" y="59"/>
                  <a:pt x="205" y="59"/>
                  <a:pt x="206" y="59"/>
                </a:cubicBezTo>
                <a:cubicBezTo>
                  <a:pt x="208" y="58"/>
                  <a:pt x="209" y="58"/>
                  <a:pt x="211" y="57"/>
                </a:cubicBezTo>
                <a:cubicBezTo>
                  <a:pt x="215" y="56"/>
                  <a:pt x="219" y="56"/>
                  <a:pt x="223" y="55"/>
                </a:cubicBezTo>
                <a:cubicBezTo>
                  <a:pt x="225" y="54"/>
                  <a:pt x="229" y="54"/>
                  <a:pt x="233" y="53"/>
                </a:cubicBezTo>
                <a:cubicBezTo>
                  <a:pt x="232" y="54"/>
                  <a:pt x="230" y="54"/>
                  <a:pt x="230" y="55"/>
                </a:cubicBezTo>
                <a:cubicBezTo>
                  <a:pt x="235" y="54"/>
                  <a:pt x="242" y="52"/>
                  <a:pt x="246" y="53"/>
                </a:cubicBezTo>
                <a:cubicBezTo>
                  <a:pt x="246" y="54"/>
                  <a:pt x="249" y="53"/>
                  <a:pt x="252" y="53"/>
                </a:cubicBezTo>
                <a:cubicBezTo>
                  <a:pt x="255" y="53"/>
                  <a:pt x="257" y="53"/>
                  <a:pt x="260" y="53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62" y="54"/>
                  <a:pt x="263" y="54"/>
                  <a:pt x="265" y="54"/>
                </a:cubicBezTo>
                <a:cubicBezTo>
                  <a:pt x="267" y="54"/>
                  <a:pt x="269" y="54"/>
                  <a:pt x="270" y="54"/>
                </a:cubicBezTo>
                <a:cubicBezTo>
                  <a:pt x="270" y="54"/>
                  <a:pt x="270" y="54"/>
                  <a:pt x="269" y="54"/>
                </a:cubicBezTo>
                <a:cubicBezTo>
                  <a:pt x="273" y="55"/>
                  <a:pt x="275" y="55"/>
                  <a:pt x="276" y="55"/>
                </a:cubicBezTo>
                <a:cubicBezTo>
                  <a:pt x="278" y="55"/>
                  <a:pt x="279" y="55"/>
                  <a:pt x="280" y="55"/>
                </a:cubicBezTo>
                <a:cubicBezTo>
                  <a:pt x="283" y="56"/>
                  <a:pt x="286" y="56"/>
                  <a:pt x="288" y="56"/>
                </a:cubicBezTo>
                <a:cubicBezTo>
                  <a:pt x="291" y="56"/>
                  <a:pt x="294" y="56"/>
                  <a:pt x="297" y="57"/>
                </a:cubicBezTo>
                <a:cubicBezTo>
                  <a:pt x="308" y="58"/>
                  <a:pt x="319" y="60"/>
                  <a:pt x="330" y="62"/>
                </a:cubicBezTo>
                <a:cubicBezTo>
                  <a:pt x="331" y="62"/>
                  <a:pt x="332" y="62"/>
                  <a:pt x="331" y="61"/>
                </a:cubicBezTo>
                <a:cubicBezTo>
                  <a:pt x="325" y="59"/>
                  <a:pt x="321" y="56"/>
                  <a:pt x="314" y="55"/>
                </a:cubicBezTo>
                <a:cubicBezTo>
                  <a:pt x="310" y="54"/>
                  <a:pt x="305" y="54"/>
                  <a:pt x="301" y="53"/>
                </a:cubicBezTo>
                <a:cubicBezTo>
                  <a:pt x="299" y="53"/>
                  <a:pt x="297" y="52"/>
                  <a:pt x="295" y="52"/>
                </a:cubicBezTo>
                <a:cubicBezTo>
                  <a:pt x="293" y="52"/>
                  <a:pt x="291" y="51"/>
                  <a:pt x="289" y="51"/>
                </a:cubicBezTo>
                <a:cubicBezTo>
                  <a:pt x="286" y="51"/>
                  <a:pt x="282" y="51"/>
                  <a:pt x="278" y="51"/>
                </a:cubicBezTo>
                <a:cubicBezTo>
                  <a:pt x="279" y="51"/>
                  <a:pt x="280" y="50"/>
                  <a:pt x="281" y="50"/>
                </a:cubicBezTo>
                <a:cubicBezTo>
                  <a:pt x="281" y="50"/>
                  <a:pt x="282" y="50"/>
                  <a:pt x="282" y="50"/>
                </a:cubicBezTo>
                <a:cubicBezTo>
                  <a:pt x="283" y="50"/>
                  <a:pt x="285" y="50"/>
                  <a:pt x="286" y="49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87" y="49"/>
                  <a:pt x="288" y="49"/>
                  <a:pt x="288" y="48"/>
                </a:cubicBezTo>
                <a:cubicBezTo>
                  <a:pt x="289" y="48"/>
                  <a:pt x="290" y="49"/>
                  <a:pt x="292" y="49"/>
                </a:cubicBezTo>
                <a:cubicBezTo>
                  <a:pt x="293" y="50"/>
                  <a:pt x="294" y="50"/>
                  <a:pt x="295" y="50"/>
                </a:cubicBezTo>
                <a:cubicBezTo>
                  <a:pt x="297" y="49"/>
                  <a:pt x="295" y="49"/>
                  <a:pt x="294" y="49"/>
                </a:cubicBezTo>
                <a:cubicBezTo>
                  <a:pt x="292" y="48"/>
                  <a:pt x="291" y="48"/>
                  <a:pt x="289" y="48"/>
                </a:cubicBezTo>
                <a:cubicBezTo>
                  <a:pt x="289" y="47"/>
                  <a:pt x="289" y="47"/>
                  <a:pt x="288" y="46"/>
                </a:cubicBezTo>
                <a:cubicBezTo>
                  <a:pt x="286" y="46"/>
                  <a:pt x="284" y="46"/>
                  <a:pt x="284" y="47"/>
                </a:cubicBezTo>
                <a:cubicBezTo>
                  <a:pt x="283" y="47"/>
                  <a:pt x="282" y="47"/>
                  <a:pt x="282" y="47"/>
                </a:cubicBezTo>
                <a:cubicBezTo>
                  <a:pt x="280" y="46"/>
                  <a:pt x="279" y="46"/>
                  <a:pt x="277" y="45"/>
                </a:cubicBezTo>
                <a:cubicBezTo>
                  <a:pt x="275" y="45"/>
                  <a:pt x="273" y="45"/>
                  <a:pt x="270" y="46"/>
                </a:cubicBezTo>
                <a:cubicBezTo>
                  <a:pt x="270" y="46"/>
                  <a:pt x="270" y="46"/>
                  <a:pt x="270" y="46"/>
                </a:cubicBezTo>
                <a:cubicBezTo>
                  <a:pt x="270" y="46"/>
                  <a:pt x="270" y="45"/>
                  <a:pt x="271" y="45"/>
                </a:cubicBezTo>
                <a:cubicBezTo>
                  <a:pt x="273" y="45"/>
                  <a:pt x="274" y="44"/>
                  <a:pt x="276" y="44"/>
                </a:cubicBezTo>
                <a:cubicBezTo>
                  <a:pt x="277" y="43"/>
                  <a:pt x="279" y="43"/>
                  <a:pt x="282" y="42"/>
                </a:cubicBezTo>
                <a:cubicBezTo>
                  <a:pt x="282" y="42"/>
                  <a:pt x="283" y="43"/>
                  <a:pt x="283" y="43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84" y="43"/>
                  <a:pt x="280" y="43"/>
                  <a:pt x="282" y="43"/>
                </a:cubicBezTo>
                <a:cubicBezTo>
                  <a:pt x="283" y="44"/>
                  <a:pt x="284" y="44"/>
                  <a:pt x="285" y="44"/>
                </a:cubicBezTo>
                <a:cubicBezTo>
                  <a:pt x="287" y="43"/>
                  <a:pt x="284" y="43"/>
                  <a:pt x="285" y="42"/>
                </a:cubicBezTo>
                <a:cubicBezTo>
                  <a:pt x="286" y="43"/>
                  <a:pt x="286" y="43"/>
                  <a:pt x="286" y="43"/>
                </a:cubicBezTo>
                <a:cubicBezTo>
                  <a:pt x="287" y="44"/>
                  <a:pt x="288" y="43"/>
                  <a:pt x="288" y="43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88" y="43"/>
                  <a:pt x="288" y="43"/>
                  <a:pt x="289" y="43"/>
                </a:cubicBezTo>
                <a:cubicBezTo>
                  <a:pt x="289" y="43"/>
                  <a:pt x="289" y="43"/>
                  <a:pt x="289" y="43"/>
                </a:cubicBezTo>
                <a:cubicBezTo>
                  <a:pt x="291" y="43"/>
                  <a:pt x="293" y="43"/>
                  <a:pt x="293" y="43"/>
                </a:cubicBezTo>
                <a:cubicBezTo>
                  <a:pt x="292" y="42"/>
                  <a:pt x="291" y="42"/>
                  <a:pt x="290" y="42"/>
                </a:cubicBezTo>
                <a:cubicBezTo>
                  <a:pt x="289" y="42"/>
                  <a:pt x="289" y="41"/>
                  <a:pt x="289" y="41"/>
                </a:cubicBezTo>
                <a:cubicBezTo>
                  <a:pt x="290" y="41"/>
                  <a:pt x="292" y="41"/>
                  <a:pt x="293" y="40"/>
                </a:cubicBezTo>
                <a:cubicBezTo>
                  <a:pt x="292" y="40"/>
                  <a:pt x="290" y="40"/>
                  <a:pt x="288" y="40"/>
                </a:cubicBezTo>
                <a:cubicBezTo>
                  <a:pt x="288" y="39"/>
                  <a:pt x="288" y="38"/>
                  <a:pt x="289" y="38"/>
                </a:cubicBezTo>
                <a:cubicBezTo>
                  <a:pt x="290" y="38"/>
                  <a:pt x="291" y="38"/>
                  <a:pt x="292" y="38"/>
                </a:cubicBezTo>
                <a:cubicBezTo>
                  <a:pt x="294" y="39"/>
                  <a:pt x="296" y="40"/>
                  <a:pt x="298" y="40"/>
                </a:cubicBezTo>
                <a:cubicBezTo>
                  <a:pt x="301" y="41"/>
                  <a:pt x="303" y="41"/>
                  <a:pt x="306" y="42"/>
                </a:cubicBezTo>
                <a:cubicBezTo>
                  <a:pt x="308" y="43"/>
                  <a:pt x="309" y="43"/>
                  <a:pt x="310" y="42"/>
                </a:cubicBezTo>
                <a:cubicBezTo>
                  <a:pt x="312" y="41"/>
                  <a:pt x="309" y="40"/>
                  <a:pt x="306" y="40"/>
                </a:cubicBezTo>
                <a:cubicBezTo>
                  <a:pt x="301" y="38"/>
                  <a:pt x="305" y="40"/>
                  <a:pt x="303" y="40"/>
                </a:cubicBezTo>
                <a:cubicBezTo>
                  <a:pt x="301" y="39"/>
                  <a:pt x="301" y="39"/>
                  <a:pt x="301" y="38"/>
                </a:cubicBezTo>
                <a:cubicBezTo>
                  <a:pt x="301" y="38"/>
                  <a:pt x="297" y="38"/>
                  <a:pt x="297" y="37"/>
                </a:cubicBezTo>
                <a:cubicBezTo>
                  <a:pt x="297" y="37"/>
                  <a:pt x="297" y="37"/>
                  <a:pt x="296" y="37"/>
                </a:cubicBezTo>
                <a:cubicBezTo>
                  <a:pt x="296" y="37"/>
                  <a:pt x="296" y="36"/>
                  <a:pt x="297" y="36"/>
                </a:cubicBezTo>
                <a:cubicBezTo>
                  <a:pt x="298" y="35"/>
                  <a:pt x="301" y="35"/>
                  <a:pt x="306" y="36"/>
                </a:cubicBezTo>
                <a:cubicBezTo>
                  <a:pt x="308" y="37"/>
                  <a:pt x="310" y="37"/>
                  <a:pt x="312" y="36"/>
                </a:cubicBezTo>
                <a:cubicBezTo>
                  <a:pt x="309" y="35"/>
                  <a:pt x="306" y="34"/>
                  <a:pt x="303" y="33"/>
                </a:cubicBezTo>
                <a:cubicBezTo>
                  <a:pt x="299" y="32"/>
                  <a:pt x="299" y="32"/>
                  <a:pt x="301" y="31"/>
                </a:cubicBezTo>
                <a:cubicBezTo>
                  <a:pt x="302" y="31"/>
                  <a:pt x="303" y="30"/>
                  <a:pt x="299" y="29"/>
                </a:cubicBezTo>
                <a:cubicBezTo>
                  <a:pt x="296" y="29"/>
                  <a:pt x="294" y="28"/>
                  <a:pt x="292" y="28"/>
                </a:cubicBezTo>
                <a:cubicBezTo>
                  <a:pt x="289" y="27"/>
                  <a:pt x="287" y="28"/>
                  <a:pt x="286" y="29"/>
                </a:cubicBezTo>
                <a:cubicBezTo>
                  <a:pt x="286" y="27"/>
                  <a:pt x="283" y="25"/>
                  <a:pt x="275" y="25"/>
                </a:cubicBezTo>
                <a:cubicBezTo>
                  <a:pt x="273" y="26"/>
                  <a:pt x="274" y="24"/>
                  <a:pt x="271" y="25"/>
                </a:cubicBezTo>
                <a:cubicBezTo>
                  <a:pt x="270" y="26"/>
                  <a:pt x="267" y="26"/>
                  <a:pt x="264" y="26"/>
                </a:cubicBezTo>
                <a:cubicBezTo>
                  <a:pt x="264" y="26"/>
                  <a:pt x="264" y="26"/>
                  <a:pt x="264" y="26"/>
                </a:cubicBezTo>
                <a:cubicBezTo>
                  <a:pt x="264" y="27"/>
                  <a:pt x="270" y="27"/>
                  <a:pt x="268" y="27"/>
                </a:cubicBezTo>
                <a:cubicBezTo>
                  <a:pt x="266" y="28"/>
                  <a:pt x="262" y="28"/>
                  <a:pt x="259" y="28"/>
                </a:cubicBezTo>
                <a:cubicBezTo>
                  <a:pt x="256" y="28"/>
                  <a:pt x="255" y="28"/>
                  <a:pt x="254" y="27"/>
                </a:cubicBezTo>
                <a:cubicBezTo>
                  <a:pt x="254" y="27"/>
                  <a:pt x="254" y="27"/>
                  <a:pt x="255" y="27"/>
                </a:cubicBezTo>
                <a:cubicBezTo>
                  <a:pt x="258" y="27"/>
                  <a:pt x="258" y="26"/>
                  <a:pt x="259" y="26"/>
                </a:cubicBezTo>
                <a:cubicBezTo>
                  <a:pt x="262" y="26"/>
                  <a:pt x="267" y="26"/>
                  <a:pt x="270" y="24"/>
                </a:cubicBezTo>
                <a:cubicBezTo>
                  <a:pt x="267" y="24"/>
                  <a:pt x="265" y="24"/>
                  <a:pt x="262" y="24"/>
                </a:cubicBezTo>
                <a:cubicBezTo>
                  <a:pt x="259" y="24"/>
                  <a:pt x="256" y="24"/>
                  <a:pt x="254" y="24"/>
                </a:cubicBezTo>
                <a:cubicBezTo>
                  <a:pt x="253" y="23"/>
                  <a:pt x="247" y="23"/>
                  <a:pt x="243" y="24"/>
                </a:cubicBezTo>
                <a:cubicBezTo>
                  <a:pt x="241" y="24"/>
                  <a:pt x="238" y="24"/>
                  <a:pt x="235" y="25"/>
                </a:cubicBezTo>
                <a:cubicBezTo>
                  <a:pt x="232" y="23"/>
                  <a:pt x="226" y="25"/>
                  <a:pt x="220" y="26"/>
                </a:cubicBezTo>
                <a:cubicBezTo>
                  <a:pt x="219" y="26"/>
                  <a:pt x="218" y="26"/>
                  <a:pt x="217" y="26"/>
                </a:cubicBezTo>
                <a:cubicBezTo>
                  <a:pt x="215" y="26"/>
                  <a:pt x="212" y="27"/>
                  <a:pt x="210" y="27"/>
                </a:cubicBezTo>
                <a:cubicBezTo>
                  <a:pt x="207" y="28"/>
                  <a:pt x="205" y="28"/>
                  <a:pt x="203" y="28"/>
                </a:cubicBezTo>
                <a:cubicBezTo>
                  <a:pt x="203" y="28"/>
                  <a:pt x="201" y="29"/>
                  <a:pt x="201" y="30"/>
                </a:cubicBezTo>
                <a:cubicBezTo>
                  <a:pt x="200" y="31"/>
                  <a:pt x="192" y="34"/>
                  <a:pt x="193" y="35"/>
                </a:cubicBezTo>
                <a:cubicBezTo>
                  <a:pt x="189" y="36"/>
                  <a:pt x="186" y="39"/>
                  <a:pt x="183" y="41"/>
                </a:cubicBezTo>
                <a:cubicBezTo>
                  <a:pt x="180" y="42"/>
                  <a:pt x="180" y="43"/>
                  <a:pt x="178" y="44"/>
                </a:cubicBezTo>
                <a:cubicBezTo>
                  <a:pt x="181" y="43"/>
                  <a:pt x="183" y="42"/>
                  <a:pt x="183" y="41"/>
                </a:cubicBezTo>
                <a:cubicBezTo>
                  <a:pt x="183" y="41"/>
                  <a:pt x="184" y="41"/>
                  <a:pt x="184" y="41"/>
                </a:cubicBezTo>
                <a:cubicBezTo>
                  <a:pt x="187" y="40"/>
                  <a:pt x="187" y="41"/>
                  <a:pt x="188" y="41"/>
                </a:cubicBezTo>
                <a:cubicBezTo>
                  <a:pt x="188" y="42"/>
                  <a:pt x="186" y="43"/>
                  <a:pt x="184" y="44"/>
                </a:cubicBezTo>
                <a:cubicBezTo>
                  <a:pt x="182" y="44"/>
                  <a:pt x="181" y="45"/>
                  <a:pt x="179" y="46"/>
                </a:cubicBezTo>
                <a:cubicBezTo>
                  <a:pt x="177" y="47"/>
                  <a:pt x="176" y="48"/>
                  <a:pt x="175" y="47"/>
                </a:cubicBezTo>
                <a:cubicBezTo>
                  <a:pt x="175" y="47"/>
                  <a:pt x="176" y="45"/>
                  <a:pt x="173" y="47"/>
                </a:cubicBezTo>
                <a:cubicBezTo>
                  <a:pt x="170" y="48"/>
                  <a:pt x="167" y="50"/>
                  <a:pt x="165" y="52"/>
                </a:cubicBezTo>
                <a:cubicBezTo>
                  <a:pt x="165" y="52"/>
                  <a:pt x="165" y="51"/>
                  <a:pt x="165" y="51"/>
                </a:cubicBezTo>
                <a:cubicBezTo>
                  <a:pt x="166" y="50"/>
                  <a:pt x="167" y="49"/>
                  <a:pt x="167" y="48"/>
                </a:cubicBezTo>
                <a:cubicBezTo>
                  <a:pt x="167" y="49"/>
                  <a:pt x="170" y="48"/>
                  <a:pt x="173" y="46"/>
                </a:cubicBezTo>
                <a:cubicBezTo>
                  <a:pt x="178" y="41"/>
                  <a:pt x="186" y="37"/>
                  <a:pt x="191" y="34"/>
                </a:cubicBezTo>
                <a:cubicBezTo>
                  <a:pt x="193" y="33"/>
                  <a:pt x="197" y="31"/>
                  <a:pt x="196" y="30"/>
                </a:cubicBezTo>
                <a:cubicBezTo>
                  <a:pt x="196" y="29"/>
                  <a:pt x="192" y="31"/>
                  <a:pt x="190" y="32"/>
                </a:cubicBezTo>
                <a:cubicBezTo>
                  <a:pt x="183" y="33"/>
                  <a:pt x="175" y="37"/>
                  <a:pt x="169" y="39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66" y="39"/>
                  <a:pt x="163" y="40"/>
                  <a:pt x="161" y="42"/>
                </a:cubicBezTo>
                <a:cubicBezTo>
                  <a:pt x="159" y="42"/>
                  <a:pt x="158" y="43"/>
                  <a:pt x="156" y="44"/>
                </a:cubicBezTo>
                <a:cubicBezTo>
                  <a:pt x="155" y="45"/>
                  <a:pt x="153" y="46"/>
                  <a:pt x="152" y="47"/>
                </a:cubicBezTo>
                <a:cubicBezTo>
                  <a:pt x="150" y="48"/>
                  <a:pt x="150" y="50"/>
                  <a:pt x="147" y="50"/>
                </a:cubicBezTo>
                <a:cubicBezTo>
                  <a:pt x="145" y="50"/>
                  <a:pt x="149" y="48"/>
                  <a:pt x="151" y="46"/>
                </a:cubicBezTo>
                <a:cubicBezTo>
                  <a:pt x="149" y="47"/>
                  <a:pt x="148" y="48"/>
                  <a:pt x="146" y="49"/>
                </a:cubicBezTo>
                <a:cubicBezTo>
                  <a:pt x="145" y="50"/>
                  <a:pt x="143" y="50"/>
                  <a:pt x="142" y="51"/>
                </a:cubicBezTo>
                <a:cubicBezTo>
                  <a:pt x="139" y="53"/>
                  <a:pt x="136" y="55"/>
                  <a:pt x="133" y="58"/>
                </a:cubicBezTo>
                <a:cubicBezTo>
                  <a:pt x="133" y="59"/>
                  <a:pt x="131" y="59"/>
                  <a:pt x="131" y="59"/>
                </a:cubicBezTo>
                <a:cubicBezTo>
                  <a:pt x="130" y="59"/>
                  <a:pt x="131" y="58"/>
                  <a:pt x="132" y="57"/>
                </a:cubicBezTo>
                <a:cubicBezTo>
                  <a:pt x="133" y="57"/>
                  <a:pt x="135" y="56"/>
                  <a:pt x="135" y="55"/>
                </a:cubicBezTo>
                <a:cubicBezTo>
                  <a:pt x="132" y="56"/>
                  <a:pt x="129" y="58"/>
                  <a:pt x="127" y="60"/>
                </a:cubicBezTo>
                <a:cubicBezTo>
                  <a:pt x="124" y="63"/>
                  <a:pt x="121" y="65"/>
                  <a:pt x="118" y="66"/>
                </a:cubicBezTo>
                <a:cubicBezTo>
                  <a:pt x="116" y="68"/>
                  <a:pt x="113" y="70"/>
                  <a:pt x="111" y="72"/>
                </a:cubicBezTo>
                <a:cubicBezTo>
                  <a:pt x="108" y="74"/>
                  <a:pt x="106" y="77"/>
                  <a:pt x="103" y="78"/>
                </a:cubicBezTo>
                <a:cubicBezTo>
                  <a:pt x="103" y="78"/>
                  <a:pt x="102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1" y="81"/>
                  <a:pt x="101" y="82"/>
                  <a:pt x="100" y="82"/>
                </a:cubicBezTo>
                <a:cubicBezTo>
                  <a:pt x="101" y="79"/>
                  <a:pt x="96" y="86"/>
                  <a:pt x="94" y="87"/>
                </a:cubicBezTo>
                <a:cubicBezTo>
                  <a:pt x="93" y="88"/>
                  <a:pt x="93" y="89"/>
                  <a:pt x="92" y="89"/>
                </a:cubicBezTo>
                <a:cubicBezTo>
                  <a:pt x="89" y="91"/>
                  <a:pt x="85" y="95"/>
                  <a:pt x="82" y="100"/>
                </a:cubicBezTo>
                <a:cubicBezTo>
                  <a:pt x="82" y="101"/>
                  <a:pt x="81" y="102"/>
                  <a:pt x="81" y="102"/>
                </a:cubicBezTo>
                <a:cubicBezTo>
                  <a:pt x="80" y="102"/>
                  <a:pt x="81" y="101"/>
                  <a:pt x="81" y="101"/>
                </a:cubicBezTo>
                <a:cubicBezTo>
                  <a:pt x="82" y="99"/>
                  <a:pt x="81" y="100"/>
                  <a:pt x="81" y="101"/>
                </a:cubicBezTo>
                <a:cubicBezTo>
                  <a:pt x="80" y="102"/>
                  <a:pt x="78" y="103"/>
                  <a:pt x="77" y="104"/>
                </a:cubicBezTo>
                <a:cubicBezTo>
                  <a:pt x="74" y="108"/>
                  <a:pt x="71" y="113"/>
                  <a:pt x="69" y="116"/>
                </a:cubicBezTo>
                <a:cubicBezTo>
                  <a:pt x="67" y="118"/>
                  <a:pt x="66" y="120"/>
                  <a:pt x="64" y="122"/>
                </a:cubicBezTo>
                <a:cubicBezTo>
                  <a:pt x="63" y="124"/>
                  <a:pt x="62" y="126"/>
                  <a:pt x="60" y="129"/>
                </a:cubicBezTo>
                <a:cubicBezTo>
                  <a:pt x="60" y="130"/>
                  <a:pt x="59" y="131"/>
                  <a:pt x="59" y="131"/>
                </a:cubicBezTo>
                <a:cubicBezTo>
                  <a:pt x="58" y="129"/>
                  <a:pt x="56" y="134"/>
                  <a:pt x="54" y="137"/>
                </a:cubicBezTo>
                <a:cubicBezTo>
                  <a:pt x="52" y="140"/>
                  <a:pt x="51" y="144"/>
                  <a:pt x="49" y="147"/>
                </a:cubicBezTo>
                <a:cubicBezTo>
                  <a:pt x="47" y="151"/>
                  <a:pt x="45" y="153"/>
                  <a:pt x="44" y="158"/>
                </a:cubicBezTo>
                <a:cubicBezTo>
                  <a:pt x="44" y="159"/>
                  <a:pt x="43" y="159"/>
                  <a:pt x="43" y="159"/>
                </a:cubicBezTo>
                <a:cubicBezTo>
                  <a:pt x="43" y="158"/>
                  <a:pt x="42" y="159"/>
                  <a:pt x="42" y="160"/>
                </a:cubicBezTo>
                <a:cubicBezTo>
                  <a:pt x="41" y="162"/>
                  <a:pt x="41" y="164"/>
                  <a:pt x="40" y="164"/>
                </a:cubicBezTo>
                <a:cubicBezTo>
                  <a:pt x="40" y="166"/>
                  <a:pt x="39" y="168"/>
                  <a:pt x="38" y="170"/>
                </a:cubicBezTo>
                <a:cubicBezTo>
                  <a:pt x="37" y="172"/>
                  <a:pt x="36" y="175"/>
                  <a:pt x="35" y="177"/>
                </a:cubicBezTo>
                <a:cubicBezTo>
                  <a:pt x="34" y="182"/>
                  <a:pt x="32" y="186"/>
                  <a:pt x="31" y="190"/>
                </a:cubicBezTo>
                <a:cubicBezTo>
                  <a:pt x="30" y="193"/>
                  <a:pt x="29" y="198"/>
                  <a:pt x="28" y="201"/>
                </a:cubicBezTo>
                <a:cubicBezTo>
                  <a:pt x="27" y="204"/>
                  <a:pt x="27" y="207"/>
                  <a:pt x="26" y="210"/>
                </a:cubicBezTo>
                <a:cubicBezTo>
                  <a:pt x="26" y="211"/>
                  <a:pt x="26" y="213"/>
                  <a:pt x="25" y="214"/>
                </a:cubicBezTo>
                <a:cubicBezTo>
                  <a:pt x="25" y="216"/>
                  <a:pt x="25" y="217"/>
                  <a:pt x="25" y="219"/>
                </a:cubicBezTo>
                <a:cubicBezTo>
                  <a:pt x="25" y="220"/>
                  <a:pt x="25" y="220"/>
                  <a:pt x="25" y="221"/>
                </a:cubicBezTo>
                <a:cubicBezTo>
                  <a:pt x="24" y="222"/>
                  <a:pt x="24" y="224"/>
                  <a:pt x="24" y="226"/>
                </a:cubicBezTo>
                <a:cubicBezTo>
                  <a:pt x="23" y="228"/>
                  <a:pt x="23" y="230"/>
                  <a:pt x="23" y="231"/>
                </a:cubicBezTo>
                <a:cubicBezTo>
                  <a:pt x="23" y="235"/>
                  <a:pt x="23" y="238"/>
                  <a:pt x="23" y="240"/>
                </a:cubicBezTo>
                <a:cubicBezTo>
                  <a:pt x="23" y="243"/>
                  <a:pt x="22" y="244"/>
                  <a:pt x="22" y="246"/>
                </a:cubicBezTo>
                <a:cubicBezTo>
                  <a:pt x="22" y="248"/>
                  <a:pt x="22" y="250"/>
                  <a:pt x="22" y="253"/>
                </a:cubicBezTo>
                <a:cubicBezTo>
                  <a:pt x="21" y="262"/>
                  <a:pt x="23" y="275"/>
                  <a:pt x="24" y="284"/>
                </a:cubicBezTo>
                <a:cubicBezTo>
                  <a:pt x="24" y="287"/>
                  <a:pt x="26" y="292"/>
                  <a:pt x="25" y="293"/>
                </a:cubicBezTo>
                <a:cubicBezTo>
                  <a:pt x="26" y="296"/>
                  <a:pt x="26" y="298"/>
                  <a:pt x="26" y="300"/>
                </a:cubicBezTo>
                <a:cubicBezTo>
                  <a:pt x="26" y="301"/>
                  <a:pt x="27" y="303"/>
                  <a:pt x="28" y="306"/>
                </a:cubicBezTo>
                <a:cubicBezTo>
                  <a:pt x="28" y="308"/>
                  <a:pt x="29" y="310"/>
                  <a:pt x="29" y="312"/>
                </a:cubicBezTo>
                <a:cubicBezTo>
                  <a:pt x="30" y="315"/>
                  <a:pt x="31" y="319"/>
                  <a:pt x="32" y="323"/>
                </a:cubicBezTo>
                <a:cubicBezTo>
                  <a:pt x="33" y="327"/>
                  <a:pt x="34" y="331"/>
                  <a:pt x="37" y="335"/>
                </a:cubicBezTo>
                <a:cubicBezTo>
                  <a:pt x="38" y="337"/>
                  <a:pt x="37" y="337"/>
                  <a:pt x="37" y="336"/>
                </a:cubicBezTo>
                <a:cubicBezTo>
                  <a:pt x="35" y="334"/>
                  <a:pt x="36" y="336"/>
                  <a:pt x="37" y="337"/>
                </a:cubicBezTo>
                <a:cubicBezTo>
                  <a:pt x="44" y="356"/>
                  <a:pt x="52" y="373"/>
                  <a:pt x="64" y="389"/>
                </a:cubicBezTo>
                <a:cubicBezTo>
                  <a:pt x="62" y="386"/>
                  <a:pt x="60" y="384"/>
                  <a:pt x="58" y="381"/>
                </a:cubicBezTo>
                <a:cubicBezTo>
                  <a:pt x="56" y="379"/>
                  <a:pt x="54" y="376"/>
                  <a:pt x="52" y="374"/>
                </a:cubicBezTo>
                <a:cubicBezTo>
                  <a:pt x="50" y="372"/>
                  <a:pt x="49" y="371"/>
                  <a:pt x="49" y="372"/>
                </a:cubicBezTo>
                <a:cubicBezTo>
                  <a:pt x="48" y="370"/>
                  <a:pt x="46" y="368"/>
                  <a:pt x="44" y="365"/>
                </a:cubicBezTo>
                <a:cubicBezTo>
                  <a:pt x="44" y="364"/>
                  <a:pt x="43" y="363"/>
                  <a:pt x="43" y="363"/>
                </a:cubicBezTo>
                <a:cubicBezTo>
                  <a:pt x="44" y="362"/>
                  <a:pt x="42" y="359"/>
                  <a:pt x="40" y="356"/>
                </a:cubicBezTo>
                <a:cubicBezTo>
                  <a:pt x="38" y="352"/>
                  <a:pt x="35" y="348"/>
                  <a:pt x="36" y="345"/>
                </a:cubicBezTo>
                <a:cubicBezTo>
                  <a:pt x="36" y="344"/>
                  <a:pt x="32" y="338"/>
                  <a:pt x="31" y="335"/>
                </a:cubicBezTo>
                <a:cubicBezTo>
                  <a:pt x="31" y="333"/>
                  <a:pt x="28" y="328"/>
                  <a:pt x="29" y="328"/>
                </a:cubicBezTo>
                <a:cubicBezTo>
                  <a:pt x="30" y="328"/>
                  <a:pt x="29" y="326"/>
                  <a:pt x="29" y="325"/>
                </a:cubicBezTo>
                <a:cubicBezTo>
                  <a:pt x="25" y="316"/>
                  <a:pt x="25" y="309"/>
                  <a:pt x="21" y="298"/>
                </a:cubicBezTo>
                <a:cubicBezTo>
                  <a:pt x="21" y="297"/>
                  <a:pt x="21" y="297"/>
                  <a:pt x="21" y="297"/>
                </a:cubicBezTo>
                <a:cubicBezTo>
                  <a:pt x="21" y="293"/>
                  <a:pt x="21" y="289"/>
                  <a:pt x="20" y="284"/>
                </a:cubicBezTo>
                <a:cubicBezTo>
                  <a:pt x="20" y="279"/>
                  <a:pt x="19" y="274"/>
                  <a:pt x="18" y="269"/>
                </a:cubicBezTo>
                <a:cubicBezTo>
                  <a:pt x="18" y="267"/>
                  <a:pt x="17" y="265"/>
                  <a:pt x="18" y="265"/>
                </a:cubicBezTo>
                <a:cubicBezTo>
                  <a:pt x="18" y="265"/>
                  <a:pt x="18" y="268"/>
                  <a:pt x="19" y="268"/>
                </a:cubicBezTo>
                <a:cubicBezTo>
                  <a:pt x="19" y="265"/>
                  <a:pt x="19" y="261"/>
                  <a:pt x="18" y="257"/>
                </a:cubicBezTo>
                <a:cubicBezTo>
                  <a:pt x="18" y="253"/>
                  <a:pt x="18" y="249"/>
                  <a:pt x="19" y="246"/>
                </a:cubicBezTo>
                <a:cubicBezTo>
                  <a:pt x="19" y="244"/>
                  <a:pt x="20" y="240"/>
                  <a:pt x="18" y="236"/>
                </a:cubicBezTo>
                <a:cubicBezTo>
                  <a:pt x="20" y="235"/>
                  <a:pt x="19" y="231"/>
                  <a:pt x="19" y="228"/>
                </a:cubicBezTo>
                <a:cubicBezTo>
                  <a:pt x="20" y="229"/>
                  <a:pt x="20" y="229"/>
                  <a:pt x="21" y="223"/>
                </a:cubicBezTo>
                <a:cubicBezTo>
                  <a:pt x="21" y="219"/>
                  <a:pt x="22" y="216"/>
                  <a:pt x="22" y="212"/>
                </a:cubicBezTo>
                <a:cubicBezTo>
                  <a:pt x="23" y="209"/>
                  <a:pt x="24" y="205"/>
                  <a:pt x="25" y="202"/>
                </a:cubicBezTo>
                <a:cubicBezTo>
                  <a:pt x="25" y="199"/>
                  <a:pt x="27" y="196"/>
                  <a:pt x="27" y="191"/>
                </a:cubicBezTo>
                <a:cubicBezTo>
                  <a:pt x="27" y="189"/>
                  <a:pt x="27" y="187"/>
                  <a:pt x="28" y="186"/>
                </a:cubicBezTo>
                <a:cubicBezTo>
                  <a:pt x="29" y="184"/>
                  <a:pt x="28" y="188"/>
                  <a:pt x="29" y="187"/>
                </a:cubicBezTo>
                <a:cubicBezTo>
                  <a:pt x="31" y="178"/>
                  <a:pt x="31" y="178"/>
                  <a:pt x="32" y="177"/>
                </a:cubicBezTo>
                <a:cubicBezTo>
                  <a:pt x="33" y="174"/>
                  <a:pt x="34" y="172"/>
                  <a:pt x="35" y="169"/>
                </a:cubicBezTo>
                <a:cubicBezTo>
                  <a:pt x="36" y="166"/>
                  <a:pt x="37" y="163"/>
                  <a:pt x="38" y="158"/>
                </a:cubicBezTo>
                <a:cubicBezTo>
                  <a:pt x="38" y="158"/>
                  <a:pt x="39" y="156"/>
                  <a:pt x="39" y="156"/>
                </a:cubicBezTo>
                <a:cubicBezTo>
                  <a:pt x="41" y="154"/>
                  <a:pt x="42" y="151"/>
                  <a:pt x="43" y="148"/>
                </a:cubicBezTo>
                <a:cubicBezTo>
                  <a:pt x="43" y="151"/>
                  <a:pt x="41" y="153"/>
                  <a:pt x="41" y="156"/>
                </a:cubicBezTo>
                <a:cubicBezTo>
                  <a:pt x="42" y="154"/>
                  <a:pt x="43" y="152"/>
                  <a:pt x="44" y="149"/>
                </a:cubicBezTo>
                <a:cubicBezTo>
                  <a:pt x="45" y="147"/>
                  <a:pt x="46" y="144"/>
                  <a:pt x="47" y="142"/>
                </a:cubicBezTo>
                <a:cubicBezTo>
                  <a:pt x="46" y="143"/>
                  <a:pt x="45" y="146"/>
                  <a:pt x="46" y="145"/>
                </a:cubicBezTo>
                <a:cubicBezTo>
                  <a:pt x="47" y="143"/>
                  <a:pt x="49" y="141"/>
                  <a:pt x="50" y="137"/>
                </a:cubicBezTo>
                <a:cubicBezTo>
                  <a:pt x="51" y="135"/>
                  <a:pt x="51" y="133"/>
                  <a:pt x="52" y="133"/>
                </a:cubicBezTo>
                <a:cubicBezTo>
                  <a:pt x="53" y="134"/>
                  <a:pt x="55" y="131"/>
                  <a:pt x="56" y="128"/>
                </a:cubicBezTo>
                <a:cubicBezTo>
                  <a:pt x="57" y="126"/>
                  <a:pt x="58" y="125"/>
                  <a:pt x="59" y="124"/>
                </a:cubicBezTo>
                <a:cubicBezTo>
                  <a:pt x="62" y="120"/>
                  <a:pt x="66" y="114"/>
                  <a:pt x="70" y="109"/>
                </a:cubicBezTo>
                <a:cubicBezTo>
                  <a:pt x="70" y="107"/>
                  <a:pt x="72" y="106"/>
                  <a:pt x="72" y="106"/>
                </a:cubicBezTo>
                <a:cubicBezTo>
                  <a:pt x="72" y="106"/>
                  <a:pt x="72" y="106"/>
                  <a:pt x="73" y="106"/>
                </a:cubicBezTo>
                <a:cubicBezTo>
                  <a:pt x="79" y="97"/>
                  <a:pt x="85" y="93"/>
                  <a:pt x="93" y="83"/>
                </a:cubicBezTo>
                <a:cubicBezTo>
                  <a:pt x="95" y="81"/>
                  <a:pt x="96" y="81"/>
                  <a:pt x="98" y="79"/>
                </a:cubicBezTo>
                <a:cubicBezTo>
                  <a:pt x="97" y="80"/>
                  <a:pt x="96" y="81"/>
                  <a:pt x="95" y="82"/>
                </a:cubicBezTo>
                <a:cubicBezTo>
                  <a:pt x="97" y="81"/>
                  <a:pt x="98" y="80"/>
                  <a:pt x="99" y="78"/>
                </a:cubicBezTo>
                <a:cubicBezTo>
                  <a:pt x="101" y="77"/>
                  <a:pt x="102" y="75"/>
                  <a:pt x="104" y="74"/>
                </a:cubicBezTo>
                <a:cubicBezTo>
                  <a:pt x="106" y="73"/>
                  <a:pt x="108" y="71"/>
                  <a:pt x="112" y="68"/>
                </a:cubicBezTo>
                <a:cubicBezTo>
                  <a:pt x="113" y="67"/>
                  <a:pt x="115" y="65"/>
                  <a:pt x="116" y="64"/>
                </a:cubicBezTo>
                <a:cubicBezTo>
                  <a:pt x="118" y="63"/>
                  <a:pt x="119" y="62"/>
                  <a:pt x="120" y="62"/>
                </a:cubicBezTo>
                <a:cubicBezTo>
                  <a:pt x="122" y="61"/>
                  <a:pt x="126" y="59"/>
                  <a:pt x="129" y="56"/>
                </a:cubicBezTo>
                <a:cubicBezTo>
                  <a:pt x="133" y="53"/>
                  <a:pt x="129" y="55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29" y="52"/>
                  <a:pt x="125" y="55"/>
                  <a:pt x="122" y="58"/>
                </a:cubicBezTo>
                <a:cubicBezTo>
                  <a:pt x="124" y="56"/>
                  <a:pt x="125" y="54"/>
                  <a:pt x="126" y="53"/>
                </a:cubicBezTo>
                <a:cubicBezTo>
                  <a:pt x="125" y="54"/>
                  <a:pt x="125" y="53"/>
                  <a:pt x="122" y="55"/>
                </a:cubicBezTo>
                <a:cubicBezTo>
                  <a:pt x="119" y="57"/>
                  <a:pt x="117" y="59"/>
                  <a:pt x="114" y="61"/>
                </a:cubicBezTo>
                <a:cubicBezTo>
                  <a:pt x="111" y="63"/>
                  <a:pt x="109" y="65"/>
                  <a:pt x="106" y="67"/>
                </a:cubicBezTo>
                <a:cubicBezTo>
                  <a:pt x="101" y="71"/>
                  <a:pt x="96" y="75"/>
                  <a:pt x="91" y="81"/>
                </a:cubicBezTo>
                <a:cubicBezTo>
                  <a:pt x="91" y="81"/>
                  <a:pt x="91" y="82"/>
                  <a:pt x="91" y="82"/>
                </a:cubicBezTo>
                <a:cubicBezTo>
                  <a:pt x="90" y="81"/>
                  <a:pt x="89" y="82"/>
                  <a:pt x="88" y="83"/>
                </a:cubicBezTo>
                <a:cubicBezTo>
                  <a:pt x="87" y="84"/>
                  <a:pt x="86" y="85"/>
                  <a:pt x="85" y="86"/>
                </a:cubicBezTo>
                <a:cubicBezTo>
                  <a:pt x="80" y="91"/>
                  <a:pt x="76" y="96"/>
                  <a:pt x="71" y="101"/>
                </a:cubicBezTo>
                <a:cubicBezTo>
                  <a:pt x="69" y="104"/>
                  <a:pt x="67" y="107"/>
                  <a:pt x="66" y="110"/>
                </a:cubicBezTo>
                <a:cubicBezTo>
                  <a:pt x="64" y="113"/>
                  <a:pt x="62" y="116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52" y="129"/>
                  <a:pt x="45" y="140"/>
                  <a:pt x="39" y="152"/>
                </a:cubicBezTo>
                <a:cubicBezTo>
                  <a:pt x="38" y="154"/>
                  <a:pt x="37" y="156"/>
                  <a:pt x="36" y="158"/>
                </a:cubicBezTo>
                <a:cubicBezTo>
                  <a:pt x="36" y="161"/>
                  <a:pt x="35" y="163"/>
                  <a:pt x="34" y="165"/>
                </a:cubicBezTo>
                <a:cubicBezTo>
                  <a:pt x="32" y="169"/>
                  <a:pt x="31" y="173"/>
                  <a:pt x="31" y="176"/>
                </a:cubicBezTo>
                <a:cubicBezTo>
                  <a:pt x="31" y="177"/>
                  <a:pt x="30" y="178"/>
                  <a:pt x="30" y="178"/>
                </a:cubicBezTo>
                <a:cubicBezTo>
                  <a:pt x="29" y="178"/>
                  <a:pt x="28" y="182"/>
                  <a:pt x="28" y="185"/>
                </a:cubicBezTo>
                <a:cubicBezTo>
                  <a:pt x="27" y="187"/>
                  <a:pt x="26" y="189"/>
                  <a:pt x="26" y="190"/>
                </a:cubicBezTo>
                <a:cubicBezTo>
                  <a:pt x="25" y="192"/>
                  <a:pt x="25" y="194"/>
                  <a:pt x="25" y="196"/>
                </a:cubicBezTo>
                <a:cubicBezTo>
                  <a:pt x="25" y="196"/>
                  <a:pt x="25" y="195"/>
                  <a:pt x="25" y="195"/>
                </a:cubicBezTo>
                <a:cubicBezTo>
                  <a:pt x="24" y="199"/>
                  <a:pt x="22" y="196"/>
                  <a:pt x="23" y="203"/>
                </a:cubicBezTo>
                <a:cubicBezTo>
                  <a:pt x="23" y="203"/>
                  <a:pt x="23" y="204"/>
                  <a:pt x="22" y="204"/>
                </a:cubicBezTo>
                <a:cubicBezTo>
                  <a:pt x="22" y="205"/>
                  <a:pt x="21" y="207"/>
                  <a:pt x="20" y="209"/>
                </a:cubicBezTo>
                <a:cubicBezTo>
                  <a:pt x="20" y="212"/>
                  <a:pt x="20" y="214"/>
                  <a:pt x="20" y="217"/>
                </a:cubicBezTo>
                <a:cubicBezTo>
                  <a:pt x="20" y="220"/>
                  <a:pt x="20" y="222"/>
                  <a:pt x="19" y="224"/>
                </a:cubicBezTo>
                <a:cubicBezTo>
                  <a:pt x="19" y="222"/>
                  <a:pt x="20" y="221"/>
                  <a:pt x="19" y="219"/>
                </a:cubicBezTo>
                <a:cubicBezTo>
                  <a:pt x="19" y="221"/>
                  <a:pt x="18" y="223"/>
                  <a:pt x="18" y="225"/>
                </a:cubicBezTo>
                <a:cubicBezTo>
                  <a:pt x="18" y="228"/>
                  <a:pt x="17" y="230"/>
                  <a:pt x="17" y="232"/>
                </a:cubicBezTo>
                <a:cubicBezTo>
                  <a:pt x="16" y="235"/>
                  <a:pt x="18" y="236"/>
                  <a:pt x="17" y="236"/>
                </a:cubicBezTo>
                <a:cubicBezTo>
                  <a:pt x="16" y="237"/>
                  <a:pt x="16" y="239"/>
                  <a:pt x="17" y="243"/>
                </a:cubicBezTo>
                <a:cubicBezTo>
                  <a:pt x="17" y="244"/>
                  <a:pt x="17" y="246"/>
                  <a:pt x="17" y="245"/>
                </a:cubicBezTo>
                <a:cubicBezTo>
                  <a:pt x="16" y="243"/>
                  <a:pt x="16" y="248"/>
                  <a:pt x="16" y="250"/>
                </a:cubicBezTo>
                <a:cubicBezTo>
                  <a:pt x="15" y="263"/>
                  <a:pt x="16" y="277"/>
                  <a:pt x="17" y="291"/>
                </a:cubicBezTo>
                <a:cubicBezTo>
                  <a:pt x="18" y="294"/>
                  <a:pt x="18" y="297"/>
                  <a:pt x="19" y="300"/>
                </a:cubicBezTo>
                <a:cubicBezTo>
                  <a:pt x="19" y="303"/>
                  <a:pt x="20" y="306"/>
                  <a:pt x="20" y="309"/>
                </a:cubicBezTo>
                <a:cubicBezTo>
                  <a:pt x="22" y="321"/>
                  <a:pt x="23" y="324"/>
                  <a:pt x="30" y="336"/>
                </a:cubicBezTo>
                <a:cubicBezTo>
                  <a:pt x="30" y="337"/>
                  <a:pt x="30" y="338"/>
                  <a:pt x="31" y="340"/>
                </a:cubicBezTo>
                <a:cubicBezTo>
                  <a:pt x="32" y="344"/>
                  <a:pt x="29" y="339"/>
                  <a:pt x="30" y="341"/>
                </a:cubicBezTo>
                <a:cubicBezTo>
                  <a:pt x="31" y="344"/>
                  <a:pt x="32" y="346"/>
                  <a:pt x="33" y="348"/>
                </a:cubicBezTo>
                <a:cubicBezTo>
                  <a:pt x="34" y="351"/>
                  <a:pt x="35" y="353"/>
                  <a:pt x="36" y="355"/>
                </a:cubicBezTo>
                <a:cubicBezTo>
                  <a:pt x="37" y="357"/>
                  <a:pt x="39" y="360"/>
                  <a:pt x="40" y="362"/>
                </a:cubicBezTo>
                <a:cubicBezTo>
                  <a:pt x="40" y="363"/>
                  <a:pt x="42" y="365"/>
                  <a:pt x="42" y="364"/>
                </a:cubicBezTo>
                <a:cubicBezTo>
                  <a:pt x="42" y="363"/>
                  <a:pt x="42" y="363"/>
                  <a:pt x="43" y="365"/>
                </a:cubicBezTo>
                <a:cubicBezTo>
                  <a:pt x="45" y="367"/>
                  <a:pt x="43" y="365"/>
                  <a:pt x="44" y="367"/>
                </a:cubicBezTo>
                <a:cubicBezTo>
                  <a:pt x="44" y="368"/>
                  <a:pt x="45" y="369"/>
                  <a:pt x="45" y="370"/>
                </a:cubicBezTo>
                <a:cubicBezTo>
                  <a:pt x="44" y="368"/>
                  <a:pt x="42" y="365"/>
                  <a:pt x="41" y="365"/>
                </a:cubicBezTo>
                <a:cubicBezTo>
                  <a:pt x="44" y="370"/>
                  <a:pt x="48" y="377"/>
                  <a:pt x="51" y="382"/>
                </a:cubicBezTo>
                <a:cubicBezTo>
                  <a:pt x="51" y="383"/>
                  <a:pt x="54" y="387"/>
                  <a:pt x="56" y="388"/>
                </a:cubicBezTo>
                <a:cubicBezTo>
                  <a:pt x="57" y="389"/>
                  <a:pt x="57" y="391"/>
                  <a:pt x="57" y="392"/>
                </a:cubicBezTo>
                <a:cubicBezTo>
                  <a:pt x="59" y="392"/>
                  <a:pt x="58" y="391"/>
                  <a:pt x="57" y="388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57" y="388"/>
                  <a:pt x="58" y="389"/>
                  <a:pt x="58" y="389"/>
                </a:cubicBezTo>
                <a:cubicBezTo>
                  <a:pt x="60" y="393"/>
                  <a:pt x="62" y="394"/>
                  <a:pt x="64" y="397"/>
                </a:cubicBezTo>
                <a:cubicBezTo>
                  <a:pt x="63" y="395"/>
                  <a:pt x="62" y="393"/>
                  <a:pt x="61" y="392"/>
                </a:cubicBezTo>
                <a:cubicBezTo>
                  <a:pt x="60" y="391"/>
                  <a:pt x="60" y="390"/>
                  <a:pt x="59" y="389"/>
                </a:cubicBezTo>
                <a:cubicBezTo>
                  <a:pt x="62" y="393"/>
                  <a:pt x="66" y="398"/>
                  <a:pt x="71" y="401"/>
                </a:cubicBezTo>
                <a:cubicBezTo>
                  <a:pt x="71" y="402"/>
                  <a:pt x="73" y="403"/>
                  <a:pt x="73" y="404"/>
                </a:cubicBezTo>
                <a:cubicBezTo>
                  <a:pt x="75" y="405"/>
                  <a:pt x="76" y="406"/>
                  <a:pt x="78" y="407"/>
                </a:cubicBezTo>
                <a:cubicBezTo>
                  <a:pt x="78" y="408"/>
                  <a:pt x="78" y="408"/>
                  <a:pt x="79" y="408"/>
                </a:cubicBezTo>
                <a:cubicBezTo>
                  <a:pt x="80" y="410"/>
                  <a:pt x="82" y="411"/>
                  <a:pt x="84" y="412"/>
                </a:cubicBezTo>
                <a:cubicBezTo>
                  <a:pt x="84" y="412"/>
                  <a:pt x="85" y="413"/>
                  <a:pt x="86" y="414"/>
                </a:cubicBezTo>
                <a:cubicBezTo>
                  <a:pt x="86" y="414"/>
                  <a:pt x="86" y="414"/>
                  <a:pt x="85" y="414"/>
                </a:cubicBezTo>
                <a:cubicBezTo>
                  <a:pt x="81" y="412"/>
                  <a:pt x="83" y="414"/>
                  <a:pt x="85" y="415"/>
                </a:cubicBezTo>
                <a:cubicBezTo>
                  <a:pt x="86" y="416"/>
                  <a:pt x="86" y="417"/>
                  <a:pt x="87" y="418"/>
                </a:cubicBezTo>
                <a:cubicBezTo>
                  <a:pt x="87" y="418"/>
                  <a:pt x="86" y="418"/>
                  <a:pt x="85" y="417"/>
                </a:cubicBezTo>
                <a:cubicBezTo>
                  <a:pt x="87" y="421"/>
                  <a:pt x="82" y="417"/>
                  <a:pt x="79" y="414"/>
                </a:cubicBezTo>
                <a:cubicBezTo>
                  <a:pt x="82" y="417"/>
                  <a:pt x="85" y="420"/>
                  <a:pt x="88" y="423"/>
                </a:cubicBezTo>
                <a:cubicBezTo>
                  <a:pt x="90" y="425"/>
                  <a:pt x="92" y="426"/>
                  <a:pt x="94" y="428"/>
                </a:cubicBezTo>
                <a:close/>
                <a:moveTo>
                  <a:pt x="191" y="482"/>
                </a:moveTo>
                <a:cubicBezTo>
                  <a:pt x="191" y="482"/>
                  <a:pt x="191" y="482"/>
                  <a:pt x="191" y="482"/>
                </a:cubicBezTo>
                <a:cubicBezTo>
                  <a:pt x="192" y="482"/>
                  <a:pt x="192" y="482"/>
                  <a:pt x="193" y="483"/>
                </a:cubicBezTo>
                <a:cubicBezTo>
                  <a:pt x="192" y="482"/>
                  <a:pt x="190" y="482"/>
                  <a:pt x="191" y="482"/>
                </a:cubicBezTo>
                <a:close/>
                <a:moveTo>
                  <a:pt x="147" y="463"/>
                </a:moveTo>
                <a:cubicBezTo>
                  <a:pt x="147" y="463"/>
                  <a:pt x="148" y="463"/>
                  <a:pt x="148" y="463"/>
                </a:cubicBezTo>
                <a:cubicBezTo>
                  <a:pt x="148" y="463"/>
                  <a:pt x="148" y="463"/>
                  <a:pt x="148" y="463"/>
                </a:cubicBezTo>
                <a:cubicBezTo>
                  <a:pt x="148" y="464"/>
                  <a:pt x="149" y="464"/>
                  <a:pt x="149" y="464"/>
                </a:cubicBezTo>
                <a:cubicBezTo>
                  <a:pt x="148" y="464"/>
                  <a:pt x="148" y="464"/>
                  <a:pt x="148" y="464"/>
                </a:cubicBezTo>
                <a:cubicBezTo>
                  <a:pt x="147" y="463"/>
                  <a:pt x="146" y="464"/>
                  <a:pt x="145" y="463"/>
                </a:cubicBezTo>
                <a:cubicBezTo>
                  <a:pt x="143" y="462"/>
                  <a:pt x="146" y="463"/>
                  <a:pt x="147" y="463"/>
                </a:cubicBezTo>
                <a:close/>
                <a:moveTo>
                  <a:pt x="108" y="425"/>
                </a:moveTo>
                <a:cubicBezTo>
                  <a:pt x="108" y="424"/>
                  <a:pt x="107" y="424"/>
                  <a:pt x="107" y="423"/>
                </a:cubicBezTo>
                <a:cubicBezTo>
                  <a:pt x="108" y="424"/>
                  <a:pt x="108" y="424"/>
                  <a:pt x="108" y="425"/>
                </a:cubicBezTo>
                <a:close/>
                <a:moveTo>
                  <a:pt x="325" y="59"/>
                </a:moveTo>
                <a:cubicBezTo>
                  <a:pt x="324" y="59"/>
                  <a:pt x="321" y="59"/>
                  <a:pt x="319" y="58"/>
                </a:cubicBezTo>
                <a:cubicBezTo>
                  <a:pt x="317" y="58"/>
                  <a:pt x="316" y="58"/>
                  <a:pt x="314" y="57"/>
                </a:cubicBezTo>
                <a:cubicBezTo>
                  <a:pt x="313" y="57"/>
                  <a:pt x="311" y="56"/>
                  <a:pt x="310" y="56"/>
                </a:cubicBezTo>
                <a:cubicBezTo>
                  <a:pt x="315" y="56"/>
                  <a:pt x="320" y="58"/>
                  <a:pt x="325" y="59"/>
                </a:cubicBezTo>
                <a:close/>
                <a:moveTo>
                  <a:pt x="292" y="34"/>
                </a:moveTo>
                <a:cubicBezTo>
                  <a:pt x="293" y="34"/>
                  <a:pt x="294" y="34"/>
                  <a:pt x="295" y="34"/>
                </a:cubicBezTo>
                <a:cubicBezTo>
                  <a:pt x="295" y="34"/>
                  <a:pt x="295" y="35"/>
                  <a:pt x="295" y="36"/>
                </a:cubicBezTo>
                <a:cubicBezTo>
                  <a:pt x="295" y="36"/>
                  <a:pt x="295" y="36"/>
                  <a:pt x="294" y="36"/>
                </a:cubicBezTo>
                <a:cubicBezTo>
                  <a:pt x="293" y="36"/>
                  <a:pt x="292" y="35"/>
                  <a:pt x="290" y="35"/>
                </a:cubicBezTo>
                <a:cubicBezTo>
                  <a:pt x="292" y="35"/>
                  <a:pt x="294" y="35"/>
                  <a:pt x="292" y="34"/>
                </a:cubicBezTo>
                <a:close/>
                <a:moveTo>
                  <a:pt x="281" y="37"/>
                </a:moveTo>
                <a:cubicBezTo>
                  <a:pt x="281" y="37"/>
                  <a:pt x="282" y="37"/>
                  <a:pt x="282" y="38"/>
                </a:cubicBezTo>
                <a:cubicBezTo>
                  <a:pt x="282" y="38"/>
                  <a:pt x="283" y="38"/>
                  <a:pt x="283" y="38"/>
                </a:cubicBezTo>
                <a:cubicBezTo>
                  <a:pt x="283" y="38"/>
                  <a:pt x="283" y="38"/>
                  <a:pt x="284" y="39"/>
                </a:cubicBezTo>
                <a:cubicBezTo>
                  <a:pt x="283" y="39"/>
                  <a:pt x="282" y="39"/>
                  <a:pt x="281" y="38"/>
                </a:cubicBezTo>
                <a:cubicBezTo>
                  <a:pt x="281" y="38"/>
                  <a:pt x="281" y="38"/>
                  <a:pt x="281" y="37"/>
                </a:cubicBezTo>
                <a:close/>
                <a:moveTo>
                  <a:pt x="280" y="41"/>
                </a:moveTo>
                <a:cubicBezTo>
                  <a:pt x="281" y="41"/>
                  <a:pt x="281" y="40"/>
                  <a:pt x="281" y="40"/>
                </a:cubicBezTo>
                <a:cubicBezTo>
                  <a:pt x="282" y="40"/>
                  <a:pt x="283" y="40"/>
                  <a:pt x="284" y="40"/>
                </a:cubicBezTo>
                <a:cubicBezTo>
                  <a:pt x="284" y="41"/>
                  <a:pt x="283" y="41"/>
                  <a:pt x="284" y="41"/>
                </a:cubicBezTo>
                <a:cubicBezTo>
                  <a:pt x="284" y="41"/>
                  <a:pt x="283" y="41"/>
                  <a:pt x="283" y="41"/>
                </a:cubicBezTo>
                <a:cubicBezTo>
                  <a:pt x="283" y="42"/>
                  <a:pt x="283" y="42"/>
                  <a:pt x="282" y="42"/>
                </a:cubicBezTo>
                <a:cubicBezTo>
                  <a:pt x="282" y="42"/>
                  <a:pt x="281" y="42"/>
                  <a:pt x="281" y="42"/>
                </a:cubicBezTo>
                <a:cubicBezTo>
                  <a:pt x="279" y="42"/>
                  <a:pt x="279" y="41"/>
                  <a:pt x="280" y="41"/>
                </a:cubicBezTo>
                <a:close/>
                <a:moveTo>
                  <a:pt x="256" y="44"/>
                </a:moveTo>
                <a:cubicBezTo>
                  <a:pt x="256" y="44"/>
                  <a:pt x="255" y="45"/>
                  <a:pt x="255" y="45"/>
                </a:cubicBezTo>
                <a:cubicBezTo>
                  <a:pt x="255" y="45"/>
                  <a:pt x="255" y="45"/>
                  <a:pt x="255" y="44"/>
                </a:cubicBezTo>
                <a:cubicBezTo>
                  <a:pt x="255" y="44"/>
                  <a:pt x="255" y="44"/>
                  <a:pt x="255" y="44"/>
                </a:cubicBezTo>
                <a:cubicBezTo>
                  <a:pt x="255" y="44"/>
                  <a:pt x="255" y="44"/>
                  <a:pt x="256" y="44"/>
                </a:cubicBezTo>
                <a:close/>
                <a:moveTo>
                  <a:pt x="230" y="42"/>
                </a:moveTo>
                <a:cubicBezTo>
                  <a:pt x="230" y="42"/>
                  <a:pt x="230" y="42"/>
                  <a:pt x="230" y="42"/>
                </a:cubicBezTo>
                <a:cubicBezTo>
                  <a:pt x="230" y="42"/>
                  <a:pt x="231" y="42"/>
                  <a:pt x="232" y="41"/>
                </a:cubicBezTo>
                <a:cubicBezTo>
                  <a:pt x="236" y="40"/>
                  <a:pt x="239" y="40"/>
                  <a:pt x="242" y="40"/>
                </a:cubicBezTo>
                <a:cubicBezTo>
                  <a:pt x="242" y="40"/>
                  <a:pt x="244" y="40"/>
                  <a:pt x="246" y="40"/>
                </a:cubicBezTo>
                <a:cubicBezTo>
                  <a:pt x="247" y="40"/>
                  <a:pt x="248" y="41"/>
                  <a:pt x="247" y="42"/>
                </a:cubicBezTo>
                <a:cubicBezTo>
                  <a:pt x="247" y="43"/>
                  <a:pt x="247" y="43"/>
                  <a:pt x="247" y="43"/>
                </a:cubicBezTo>
                <a:cubicBezTo>
                  <a:pt x="245" y="44"/>
                  <a:pt x="246" y="43"/>
                  <a:pt x="245" y="43"/>
                </a:cubicBezTo>
                <a:cubicBezTo>
                  <a:pt x="244" y="44"/>
                  <a:pt x="243" y="44"/>
                  <a:pt x="243" y="44"/>
                </a:cubicBezTo>
                <a:cubicBezTo>
                  <a:pt x="241" y="44"/>
                  <a:pt x="240" y="44"/>
                  <a:pt x="238" y="45"/>
                </a:cubicBezTo>
                <a:cubicBezTo>
                  <a:pt x="238" y="44"/>
                  <a:pt x="236" y="44"/>
                  <a:pt x="234" y="44"/>
                </a:cubicBezTo>
                <a:cubicBezTo>
                  <a:pt x="235" y="43"/>
                  <a:pt x="230" y="43"/>
                  <a:pt x="230" y="42"/>
                </a:cubicBezTo>
                <a:cubicBezTo>
                  <a:pt x="230" y="42"/>
                  <a:pt x="230" y="42"/>
                  <a:pt x="229" y="42"/>
                </a:cubicBezTo>
                <a:cubicBezTo>
                  <a:pt x="230" y="42"/>
                  <a:pt x="230" y="42"/>
                  <a:pt x="230" y="42"/>
                </a:cubicBezTo>
                <a:close/>
                <a:moveTo>
                  <a:pt x="226" y="44"/>
                </a:moveTo>
                <a:cubicBezTo>
                  <a:pt x="228" y="44"/>
                  <a:pt x="229" y="44"/>
                  <a:pt x="230" y="44"/>
                </a:cubicBezTo>
                <a:cubicBezTo>
                  <a:pt x="230" y="45"/>
                  <a:pt x="230" y="45"/>
                  <a:pt x="230" y="45"/>
                </a:cubicBezTo>
                <a:cubicBezTo>
                  <a:pt x="230" y="45"/>
                  <a:pt x="229" y="45"/>
                  <a:pt x="229" y="45"/>
                </a:cubicBezTo>
                <a:cubicBezTo>
                  <a:pt x="228" y="45"/>
                  <a:pt x="225" y="46"/>
                  <a:pt x="224" y="45"/>
                </a:cubicBezTo>
                <a:cubicBezTo>
                  <a:pt x="224" y="45"/>
                  <a:pt x="224" y="45"/>
                  <a:pt x="226" y="44"/>
                </a:cubicBezTo>
                <a:close/>
                <a:moveTo>
                  <a:pt x="191" y="61"/>
                </a:moveTo>
                <a:cubicBezTo>
                  <a:pt x="193" y="60"/>
                  <a:pt x="194" y="59"/>
                  <a:pt x="193" y="60"/>
                </a:cubicBezTo>
                <a:cubicBezTo>
                  <a:pt x="193" y="60"/>
                  <a:pt x="193" y="60"/>
                  <a:pt x="193" y="61"/>
                </a:cubicBezTo>
                <a:cubicBezTo>
                  <a:pt x="191" y="61"/>
                  <a:pt x="189" y="62"/>
                  <a:pt x="187" y="62"/>
                </a:cubicBezTo>
                <a:cubicBezTo>
                  <a:pt x="188" y="62"/>
                  <a:pt x="190" y="61"/>
                  <a:pt x="191" y="61"/>
                </a:cubicBezTo>
                <a:close/>
                <a:moveTo>
                  <a:pt x="183" y="49"/>
                </a:move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3" y="49"/>
                  <a:pt x="182" y="50"/>
                  <a:pt x="181" y="49"/>
                </a:cubicBezTo>
                <a:cubicBezTo>
                  <a:pt x="181" y="49"/>
                  <a:pt x="181" y="49"/>
                  <a:pt x="180" y="49"/>
                </a:cubicBezTo>
                <a:cubicBezTo>
                  <a:pt x="181" y="49"/>
                  <a:pt x="182" y="49"/>
                  <a:pt x="183" y="49"/>
                </a:cubicBezTo>
                <a:close/>
                <a:moveTo>
                  <a:pt x="161" y="55"/>
                </a:moveTo>
                <a:cubicBezTo>
                  <a:pt x="162" y="55"/>
                  <a:pt x="162" y="55"/>
                  <a:pt x="163" y="55"/>
                </a:cubicBezTo>
                <a:cubicBezTo>
                  <a:pt x="163" y="54"/>
                  <a:pt x="164" y="54"/>
                  <a:pt x="165" y="54"/>
                </a:cubicBezTo>
                <a:cubicBezTo>
                  <a:pt x="166" y="54"/>
                  <a:pt x="170" y="53"/>
                  <a:pt x="172" y="52"/>
                </a:cubicBezTo>
                <a:cubicBezTo>
                  <a:pt x="175" y="50"/>
                  <a:pt x="177" y="50"/>
                  <a:pt x="179" y="50"/>
                </a:cubicBezTo>
                <a:cubicBezTo>
                  <a:pt x="177" y="50"/>
                  <a:pt x="176" y="51"/>
                  <a:pt x="176" y="51"/>
                </a:cubicBezTo>
                <a:cubicBezTo>
                  <a:pt x="173" y="53"/>
                  <a:pt x="173" y="52"/>
                  <a:pt x="171" y="53"/>
                </a:cubicBezTo>
                <a:cubicBezTo>
                  <a:pt x="170" y="53"/>
                  <a:pt x="168" y="54"/>
                  <a:pt x="166" y="55"/>
                </a:cubicBezTo>
                <a:cubicBezTo>
                  <a:pt x="167" y="55"/>
                  <a:pt x="165" y="57"/>
                  <a:pt x="165" y="57"/>
                </a:cubicBezTo>
                <a:cubicBezTo>
                  <a:pt x="166" y="57"/>
                  <a:pt x="168" y="56"/>
                  <a:pt x="169" y="55"/>
                </a:cubicBezTo>
                <a:cubicBezTo>
                  <a:pt x="172" y="54"/>
                  <a:pt x="174" y="53"/>
                  <a:pt x="176" y="52"/>
                </a:cubicBezTo>
                <a:cubicBezTo>
                  <a:pt x="178" y="52"/>
                  <a:pt x="180" y="51"/>
                  <a:pt x="182" y="50"/>
                </a:cubicBezTo>
                <a:cubicBezTo>
                  <a:pt x="183" y="50"/>
                  <a:pt x="183" y="50"/>
                  <a:pt x="184" y="50"/>
                </a:cubicBezTo>
                <a:cubicBezTo>
                  <a:pt x="184" y="51"/>
                  <a:pt x="183" y="54"/>
                  <a:pt x="182" y="56"/>
                </a:cubicBezTo>
                <a:cubicBezTo>
                  <a:pt x="182" y="56"/>
                  <a:pt x="180" y="57"/>
                  <a:pt x="180" y="57"/>
                </a:cubicBezTo>
                <a:cubicBezTo>
                  <a:pt x="176" y="58"/>
                  <a:pt x="174" y="60"/>
                  <a:pt x="173" y="61"/>
                </a:cubicBezTo>
                <a:cubicBezTo>
                  <a:pt x="173" y="62"/>
                  <a:pt x="173" y="62"/>
                  <a:pt x="174" y="62"/>
                </a:cubicBezTo>
                <a:cubicBezTo>
                  <a:pt x="170" y="64"/>
                  <a:pt x="166" y="66"/>
                  <a:pt x="162" y="68"/>
                </a:cubicBezTo>
                <a:cubicBezTo>
                  <a:pt x="160" y="69"/>
                  <a:pt x="160" y="70"/>
                  <a:pt x="159" y="70"/>
                </a:cubicBezTo>
                <a:cubicBezTo>
                  <a:pt x="158" y="71"/>
                  <a:pt x="159" y="72"/>
                  <a:pt x="159" y="71"/>
                </a:cubicBezTo>
                <a:cubicBezTo>
                  <a:pt x="163" y="70"/>
                  <a:pt x="164" y="70"/>
                  <a:pt x="167" y="69"/>
                </a:cubicBezTo>
                <a:cubicBezTo>
                  <a:pt x="169" y="68"/>
                  <a:pt x="172" y="67"/>
                  <a:pt x="174" y="66"/>
                </a:cubicBezTo>
                <a:cubicBezTo>
                  <a:pt x="176" y="66"/>
                  <a:pt x="178" y="65"/>
                  <a:pt x="180" y="65"/>
                </a:cubicBezTo>
                <a:cubicBezTo>
                  <a:pt x="180" y="65"/>
                  <a:pt x="181" y="64"/>
                  <a:pt x="181" y="64"/>
                </a:cubicBezTo>
                <a:cubicBezTo>
                  <a:pt x="180" y="65"/>
                  <a:pt x="179" y="65"/>
                  <a:pt x="178" y="65"/>
                </a:cubicBezTo>
                <a:cubicBezTo>
                  <a:pt x="176" y="66"/>
                  <a:pt x="173" y="68"/>
                  <a:pt x="170" y="69"/>
                </a:cubicBezTo>
                <a:cubicBezTo>
                  <a:pt x="169" y="70"/>
                  <a:pt x="168" y="69"/>
                  <a:pt x="167" y="70"/>
                </a:cubicBezTo>
                <a:cubicBezTo>
                  <a:pt x="163" y="71"/>
                  <a:pt x="167" y="70"/>
                  <a:pt x="165" y="71"/>
                </a:cubicBezTo>
                <a:cubicBezTo>
                  <a:pt x="165" y="71"/>
                  <a:pt x="165" y="71"/>
                  <a:pt x="165" y="71"/>
                </a:cubicBezTo>
                <a:cubicBezTo>
                  <a:pt x="163" y="72"/>
                  <a:pt x="163" y="71"/>
                  <a:pt x="161" y="72"/>
                </a:cubicBezTo>
                <a:cubicBezTo>
                  <a:pt x="158" y="73"/>
                  <a:pt x="156" y="74"/>
                  <a:pt x="154" y="75"/>
                </a:cubicBezTo>
                <a:cubicBezTo>
                  <a:pt x="152" y="76"/>
                  <a:pt x="150" y="76"/>
                  <a:pt x="148" y="77"/>
                </a:cubicBezTo>
                <a:cubicBezTo>
                  <a:pt x="148" y="78"/>
                  <a:pt x="148" y="79"/>
                  <a:pt x="148" y="80"/>
                </a:cubicBezTo>
                <a:cubicBezTo>
                  <a:pt x="147" y="80"/>
                  <a:pt x="147" y="80"/>
                  <a:pt x="147" y="81"/>
                </a:cubicBezTo>
                <a:cubicBezTo>
                  <a:pt x="147" y="80"/>
                  <a:pt x="147" y="80"/>
                  <a:pt x="147" y="80"/>
                </a:cubicBezTo>
                <a:cubicBezTo>
                  <a:pt x="148" y="79"/>
                  <a:pt x="147" y="80"/>
                  <a:pt x="145" y="81"/>
                </a:cubicBezTo>
                <a:cubicBezTo>
                  <a:pt x="142" y="83"/>
                  <a:pt x="140" y="83"/>
                  <a:pt x="136" y="88"/>
                </a:cubicBezTo>
                <a:cubicBezTo>
                  <a:pt x="136" y="88"/>
                  <a:pt x="136" y="88"/>
                  <a:pt x="135" y="88"/>
                </a:cubicBezTo>
                <a:cubicBezTo>
                  <a:pt x="133" y="88"/>
                  <a:pt x="131" y="90"/>
                  <a:pt x="128" y="92"/>
                </a:cubicBezTo>
                <a:cubicBezTo>
                  <a:pt x="128" y="92"/>
                  <a:pt x="127" y="92"/>
                  <a:pt x="127" y="92"/>
                </a:cubicBezTo>
                <a:cubicBezTo>
                  <a:pt x="126" y="92"/>
                  <a:pt x="126" y="92"/>
                  <a:pt x="125" y="92"/>
                </a:cubicBezTo>
                <a:cubicBezTo>
                  <a:pt x="128" y="90"/>
                  <a:pt x="131" y="88"/>
                  <a:pt x="134" y="86"/>
                </a:cubicBezTo>
                <a:cubicBezTo>
                  <a:pt x="136" y="84"/>
                  <a:pt x="138" y="84"/>
                  <a:pt x="141" y="81"/>
                </a:cubicBezTo>
                <a:cubicBezTo>
                  <a:pt x="142" y="79"/>
                  <a:pt x="142" y="80"/>
                  <a:pt x="141" y="81"/>
                </a:cubicBezTo>
                <a:cubicBezTo>
                  <a:pt x="143" y="80"/>
                  <a:pt x="146" y="79"/>
                  <a:pt x="149" y="77"/>
                </a:cubicBezTo>
                <a:cubicBezTo>
                  <a:pt x="152" y="75"/>
                  <a:pt x="151" y="74"/>
                  <a:pt x="151" y="73"/>
                </a:cubicBezTo>
                <a:cubicBezTo>
                  <a:pt x="151" y="73"/>
                  <a:pt x="151" y="72"/>
                  <a:pt x="152" y="72"/>
                </a:cubicBezTo>
                <a:cubicBezTo>
                  <a:pt x="154" y="71"/>
                  <a:pt x="157" y="69"/>
                  <a:pt x="159" y="67"/>
                </a:cubicBezTo>
                <a:cubicBezTo>
                  <a:pt x="160" y="66"/>
                  <a:pt x="162" y="65"/>
                  <a:pt x="163" y="64"/>
                </a:cubicBezTo>
                <a:cubicBezTo>
                  <a:pt x="164" y="64"/>
                  <a:pt x="166" y="62"/>
                  <a:pt x="165" y="62"/>
                </a:cubicBezTo>
                <a:cubicBezTo>
                  <a:pt x="164" y="63"/>
                  <a:pt x="164" y="62"/>
                  <a:pt x="163" y="62"/>
                </a:cubicBezTo>
                <a:cubicBezTo>
                  <a:pt x="165" y="61"/>
                  <a:pt x="167" y="60"/>
                  <a:pt x="167" y="58"/>
                </a:cubicBezTo>
                <a:cubicBezTo>
                  <a:pt x="167" y="58"/>
                  <a:pt x="169" y="57"/>
                  <a:pt x="169" y="56"/>
                </a:cubicBezTo>
                <a:cubicBezTo>
                  <a:pt x="163" y="60"/>
                  <a:pt x="160" y="61"/>
                  <a:pt x="159" y="59"/>
                </a:cubicBezTo>
                <a:cubicBezTo>
                  <a:pt x="159" y="58"/>
                  <a:pt x="158" y="58"/>
                  <a:pt x="161" y="55"/>
                </a:cubicBezTo>
                <a:close/>
                <a:moveTo>
                  <a:pt x="125" y="84"/>
                </a:moveTo>
                <a:cubicBezTo>
                  <a:pt x="133" y="77"/>
                  <a:pt x="141" y="69"/>
                  <a:pt x="149" y="62"/>
                </a:cubicBezTo>
                <a:cubicBezTo>
                  <a:pt x="150" y="61"/>
                  <a:pt x="151" y="61"/>
                  <a:pt x="152" y="60"/>
                </a:cubicBezTo>
                <a:cubicBezTo>
                  <a:pt x="154" y="59"/>
                  <a:pt x="157" y="57"/>
                  <a:pt x="159" y="56"/>
                </a:cubicBezTo>
                <a:cubicBezTo>
                  <a:pt x="157" y="58"/>
                  <a:pt x="155" y="59"/>
                  <a:pt x="153" y="61"/>
                </a:cubicBezTo>
                <a:cubicBezTo>
                  <a:pt x="151" y="62"/>
                  <a:pt x="149" y="64"/>
                  <a:pt x="147" y="65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0" y="72"/>
                  <a:pt x="138" y="73"/>
                  <a:pt x="136" y="75"/>
                </a:cubicBezTo>
                <a:cubicBezTo>
                  <a:pt x="133" y="78"/>
                  <a:pt x="129" y="81"/>
                  <a:pt x="126" y="85"/>
                </a:cubicBezTo>
                <a:cubicBezTo>
                  <a:pt x="125" y="85"/>
                  <a:pt x="124" y="86"/>
                  <a:pt x="122" y="87"/>
                </a:cubicBezTo>
                <a:cubicBezTo>
                  <a:pt x="123" y="86"/>
                  <a:pt x="124" y="85"/>
                  <a:pt x="125" y="84"/>
                </a:cubicBezTo>
                <a:close/>
                <a:moveTo>
                  <a:pt x="114" y="102"/>
                </a:moveTo>
                <a:cubicBezTo>
                  <a:pt x="115" y="100"/>
                  <a:pt x="117" y="99"/>
                  <a:pt x="118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16" y="101"/>
                  <a:pt x="113" y="104"/>
                  <a:pt x="110" y="107"/>
                </a:cubicBezTo>
                <a:cubicBezTo>
                  <a:pt x="111" y="105"/>
                  <a:pt x="112" y="104"/>
                  <a:pt x="114" y="102"/>
                </a:cubicBezTo>
                <a:close/>
                <a:moveTo>
                  <a:pt x="105" y="111"/>
                </a:moveTo>
                <a:cubicBezTo>
                  <a:pt x="105" y="112"/>
                  <a:pt x="105" y="112"/>
                  <a:pt x="104" y="112"/>
                </a:cubicBezTo>
                <a:cubicBezTo>
                  <a:pt x="105" y="111"/>
                  <a:pt x="105" y="111"/>
                  <a:pt x="105" y="111"/>
                </a:cubicBezTo>
                <a:close/>
                <a:moveTo>
                  <a:pt x="57" y="385"/>
                </a:moveTo>
                <a:cubicBezTo>
                  <a:pt x="55" y="383"/>
                  <a:pt x="54" y="380"/>
                  <a:pt x="52" y="378"/>
                </a:cubicBezTo>
                <a:cubicBezTo>
                  <a:pt x="52" y="378"/>
                  <a:pt x="53" y="378"/>
                  <a:pt x="53" y="378"/>
                </a:cubicBezTo>
                <a:cubicBezTo>
                  <a:pt x="55" y="380"/>
                  <a:pt x="56" y="382"/>
                  <a:pt x="59" y="385"/>
                </a:cubicBezTo>
                <a:cubicBezTo>
                  <a:pt x="58" y="385"/>
                  <a:pt x="57" y="385"/>
                  <a:pt x="57" y="385"/>
                </a:cubicBezTo>
                <a:close/>
                <a:moveTo>
                  <a:pt x="65" y="393"/>
                </a:moveTo>
                <a:cubicBezTo>
                  <a:pt x="65" y="392"/>
                  <a:pt x="64" y="391"/>
                  <a:pt x="64" y="390"/>
                </a:cubicBezTo>
                <a:cubicBezTo>
                  <a:pt x="65" y="391"/>
                  <a:pt x="66" y="393"/>
                  <a:pt x="68" y="394"/>
                </a:cubicBezTo>
                <a:cubicBezTo>
                  <a:pt x="68" y="394"/>
                  <a:pt x="68" y="394"/>
                  <a:pt x="68" y="394"/>
                </a:cubicBezTo>
                <a:cubicBezTo>
                  <a:pt x="70" y="396"/>
                  <a:pt x="69" y="396"/>
                  <a:pt x="69" y="396"/>
                </a:cubicBezTo>
                <a:cubicBezTo>
                  <a:pt x="69" y="396"/>
                  <a:pt x="69" y="396"/>
                  <a:pt x="69" y="396"/>
                </a:cubicBezTo>
                <a:cubicBezTo>
                  <a:pt x="68" y="395"/>
                  <a:pt x="67" y="394"/>
                  <a:pt x="65" y="393"/>
                </a:cubicBezTo>
                <a:close/>
                <a:moveTo>
                  <a:pt x="52" y="268"/>
                </a:moveTo>
                <a:cubicBezTo>
                  <a:pt x="53" y="270"/>
                  <a:pt x="53" y="272"/>
                  <a:pt x="53" y="274"/>
                </a:cubicBezTo>
                <a:cubicBezTo>
                  <a:pt x="53" y="275"/>
                  <a:pt x="53" y="275"/>
                  <a:pt x="54" y="276"/>
                </a:cubicBezTo>
                <a:cubicBezTo>
                  <a:pt x="54" y="277"/>
                  <a:pt x="54" y="276"/>
                  <a:pt x="54" y="275"/>
                </a:cubicBezTo>
                <a:cubicBezTo>
                  <a:pt x="54" y="270"/>
                  <a:pt x="53" y="265"/>
                  <a:pt x="53" y="260"/>
                </a:cubicBezTo>
                <a:cubicBezTo>
                  <a:pt x="53" y="256"/>
                  <a:pt x="53" y="256"/>
                  <a:pt x="52" y="255"/>
                </a:cubicBezTo>
                <a:cubicBezTo>
                  <a:pt x="52" y="255"/>
                  <a:pt x="52" y="256"/>
                  <a:pt x="52" y="258"/>
                </a:cubicBezTo>
                <a:cubicBezTo>
                  <a:pt x="53" y="262"/>
                  <a:pt x="52" y="264"/>
                  <a:pt x="52" y="268"/>
                </a:cubicBezTo>
                <a:close/>
                <a:moveTo>
                  <a:pt x="53" y="237"/>
                </a:moveTo>
                <a:cubicBezTo>
                  <a:pt x="52" y="242"/>
                  <a:pt x="52" y="246"/>
                  <a:pt x="52" y="250"/>
                </a:cubicBezTo>
                <a:cubicBezTo>
                  <a:pt x="52" y="251"/>
                  <a:pt x="52" y="253"/>
                  <a:pt x="53" y="253"/>
                </a:cubicBezTo>
                <a:cubicBezTo>
                  <a:pt x="54" y="254"/>
                  <a:pt x="53" y="251"/>
                  <a:pt x="53" y="251"/>
                </a:cubicBezTo>
                <a:cubicBezTo>
                  <a:pt x="53" y="247"/>
                  <a:pt x="52" y="244"/>
                  <a:pt x="54" y="242"/>
                </a:cubicBezTo>
                <a:cubicBezTo>
                  <a:pt x="54" y="241"/>
                  <a:pt x="53" y="239"/>
                  <a:pt x="53" y="237"/>
                </a:cubicBezTo>
                <a:close/>
                <a:moveTo>
                  <a:pt x="315" y="70"/>
                </a:moveTo>
                <a:cubicBezTo>
                  <a:pt x="316" y="69"/>
                  <a:pt x="318" y="70"/>
                  <a:pt x="319" y="70"/>
                </a:cubicBezTo>
                <a:cubicBezTo>
                  <a:pt x="316" y="69"/>
                  <a:pt x="313" y="68"/>
                  <a:pt x="310" y="67"/>
                </a:cubicBezTo>
                <a:cubicBezTo>
                  <a:pt x="307" y="66"/>
                  <a:pt x="304" y="66"/>
                  <a:pt x="301" y="65"/>
                </a:cubicBezTo>
                <a:cubicBezTo>
                  <a:pt x="301" y="65"/>
                  <a:pt x="303" y="65"/>
                  <a:pt x="303" y="65"/>
                </a:cubicBezTo>
                <a:cubicBezTo>
                  <a:pt x="303" y="65"/>
                  <a:pt x="302" y="64"/>
                  <a:pt x="301" y="64"/>
                </a:cubicBezTo>
                <a:cubicBezTo>
                  <a:pt x="299" y="64"/>
                  <a:pt x="295" y="64"/>
                  <a:pt x="294" y="63"/>
                </a:cubicBezTo>
                <a:cubicBezTo>
                  <a:pt x="294" y="62"/>
                  <a:pt x="292" y="63"/>
                  <a:pt x="291" y="62"/>
                </a:cubicBezTo>
                <a:cubicBezTo>
                  <a:pt x="289" y="62"/>
                  <a:pt x="287" y="63"/>
                  <a:pt x="285" y="62"/>
                </a:cubicBezTo>
                <a:cubicBezTo>
                  <a:pt x="289" y="62"/>
                  <a:pt x="289" y="62"/>
                  <a:pt x="289" y="62"/>
                </a:cubicBezTo>
                <a:cubicBezTo>
                  <a:pt x="286" y="61"/>
                  <a:pt x="284" y="61"/>
                  <a:pt x="281" y="61"/>
                </a:cubicBezTo>
                <a:cubicBezTo>
                  <a:pt x="283" y="62"/>
                  <a:pt x="283" y="63"/>
                  <a:pt x="286" y="63"/>
                </a:cubicBezTo>
                <a:cubicBezTo>
                  <a:pt x="294" y="64"/>
                  <a:pt x="297" y="67"/>
                  <a:pt x="303" y="69"/>
                </a:cubicBezTo>
                <a:cubicBezTo>
                  <a:pt x="305" y="70"/>
                  <a:pt x="307" y="70"/>
                  <a:pt x="309" y="71"/>
                </a:cubicBezTo>
                <a:cubicBezTo>
                  <a:pt x="311" y="72"/>
                  <a:pt x="313" y="73"/>
                  <a:pt x="315" y="74"/>
                </a:cubicBezTo>
                <a:cubicBezTo>
                  <a:pt x="317" y="74"/>
                  <a:pt x="319" y="75"/>
                  <a:pt x="321" y="76"/>
                </a:cubicBezTo>
                <a:cubicBezTo>
                  <a:pt x="322" y="77"/>
                  <a:pt x="324" y="77"/>
                  <a:pt x="326" y="78"/>
                </a:cubicBezTo>
                <a:cubicBezTo>
                  <a:pt x="328" y="79"/>
                  <a:pt x="331" y="80"/>
                  <a:pt x="333" y="81"/>
                </a:cubicBezTo>
                <a:cubicBezTo>
                  <a:pt x="335" y="82"/>
                  <a:pt x="336" y="81"/>
                  <a:pt x="338" y="82"/>
                </a:cubicBezTo>
                <a:cubicBezTo>
                  <a:pt x="340" y="83"/>
                  <a:pt x="338" y="83"/>
                  <a:pt x="337" y="83"/>
                </a:cubicBezTo>
                <a:cubicBezTo>
                  <a:pt x="337" y="83"/>
                  <a:pt x="337" y="83"/>
                  <a:pt x="337" y="83"/>
                </a:cubicBezTo>
                <a:cubicBezTo>
                  <a:pt x="340" y="84"/>
                  <a:pt x="343" y="85"/>
                  <a:pt x="345" y="87"/>
                </a:cubicBezTo>
                <a:cubicBezTo>
                  <a:pt x="346" y="87"/>
                  <a:pt x="349" y="88"/>
                  <a:pt x="351" y="89"/>
                </a:cubicBezTo>
                <a:cubicBezTo>
                  <a:pt x="352" y="89"/>
                  <a:pt x="352" y="90"/>
                  <a:pt x="352" y="90"/>
                </a:cubicBezTo>
                <a:cubicBezTo>
                  <a:pt x="353" y="91"/>
                  <a:pt x="355" y="92"/>
                  <a:pt x="357" y="93"/>
                </a:cubicBezTo>
                <a:cubicBezTo>
                  <a:pt x="358" y="93"/>
                  <a:pt x="359" y="94"/>
                  <a:pt x="359" y="94"/>
                </a:cubicBezTo>
                <a:cubicBezTo>
                  <a:pt x="355" y="93"/>
                  <a:pt x="361" y="96"/>
                  <a:pt x="361" y="96"/>
                </a:cubicBezTo>
                <a:cubicBezTo>
                  <a:pt x="364" y="97"/>
                  <a:pt x="366" y="99"/>
                  <a:pt x="368" y="100"/>
                </a:cubicBezTo>
                <a:cubicBezTo>
                  <a:pt x="370" y="102"/>
                  <a:pt x="372" y="104"/>
                  <a:pt x="375" y="105"/>
                </a:cubicBezTo>
                <a:cubicBezTo>
                  <a:pt x="377" y="107"/>
                  <a:pt x="379" y="110"/>
                  <a:pt x="382" y="110"/>
                </a:cubicBezTo>
                <a:cubicBezTo>
                  <a:pt x="382" y="110"/>
                  <a:pt x="383" y="110"/>
                  <a:pt x="383" y="110"/>
                </a:cubicBezTo>
                <a:cubicBezTo>
                  <a:pt x="384" y="110"/>
                  <a:pt x="383" y="108"/>
                  <a:pt x="380" y="106"/>
                </a:cubicBezTo>
                <a:cubicBezTo>
                  <a:pt x="379" y="105"/>
                  <a:pt x="378" y="104"/>
                  <a:pt x="376" y="103"/>
                </a:cubicBezTo>
                <a:cubicBezTo>
                  <a:pt x="375" y="102"/>
                  <a:pt x="374" y="101"/>
                  <a:pt x="373" y="100"/>
                </a:cubicBezTo>
                <a:cubicBezTo>
                  <a:pt x="372" y="99"/>
                  <a:pt x="371" y="98"/>
                  <a:pt x="370" y="97"/>
                </a:cubicBezTo>
                <a:cubicBezTo>
                  <a:pt x="368" y="96"/>
                  <a:pt x="367" y="95"/>
                  <a:pt x="366" y="94"/>
                </a:cubicBezTo>
                <a:cubicBezTo>
                  <a:pt x="365" y="93"/>
                  <a:pt x="363" y="93"/>
                  <a:pt x="362" y="92"/>
                </a:cubicBezTo>
                <a:cubicBezTo>
                  <a:pt x="360" y="91"/>
                  <a:pt x="359" y="90"/>
                  <a:pt x="358" y="89"/>
                </a:cubicBezTo>
                <a:cubicBezTo>
                  <a:pt x="357" y="88"/>
                  <a:pt x="356" y="87"/>
                  <a:pt x="354" y="86"/>
                </a:cubicBezTo>
                <a:cubicBezTo>
                  <a:pt x="352" y="85"/>
                  <a:pt x="350" y="84"/>
                  <a:pt x="348" y="83"/>
                </a:cubicBezTo>
                <a:cubicBezTo>
                  <a:pt x="347" y="82"/>
                  <a:pt x="345" y="81"/>
                  <a:pt x="343" y="81"/>
                </a:cubicBezTo>
                <a:cubicBezTo>
                  <a:pt x="341" y="80"/>
                  <a:pt x="339" y="79"/>
                  <a:pt x="338" y="79"/>
                </a:cubicBezTo>
                <a:cubicBezTo>
                  <a:pt x="333" y="77"/>
                  <a:pt x="344" y="81"/>
                  <a:pt x="339" y="78"/>
                </a:cubicBezTo>
                <a:cubicBezTo>
                  <a:pt x="336" y="77"/>
                  <a:pt x="333" y="76"/>
                  <a:pt x="329" y="75"/>
                </a:cubicBezTo>
                <a:cubicBezTo>
                  <a:pt x="330" y="75"/>
                  <a:pt x="334" y="76"/>
                  <a:pt x="330" y="74"/>
                </a:cubicBezTo>
                <a:cubicBezTo>
                  <a:pt x="325" y="72"/>
                  <a:pt x="321" y="70"/>
                  <a:pt x="315" y="70"/>
                </a:cubicBezTo>
                <a:close/>
                <a:moveTo>
                  <a:pt x="145" y="333"/>
                </a:moveTo>
                <a:cubicBezTo>
                  <a:pt x="146" y="334"/>
                  <a:pt x="148" y="335"/>
                  <a:pt x="149" y="336"/>
                </a:cubicBezTo>
                <a:cubicBezTo>
                  <a:pt x="148" y="333"/>
                  <a:pt x="146" y="331"/>
                  <a:pt x="144" y="329"/>
                </a:cubicBezTo>
                <a:cubicBezTo>
                  <a:pt x="144" y="328"/>
                  <a:pt x="143" y="326"/>
                  <a:pt x="142" y="325"/>
                </a:cubicBezTo>
                <a:cubicBezTo>
                  <a:pt x="141" y="324"/>
                  <a:pt x="141" y="323"/>
                  <a:pt x="140" y="322"/>
                </a:cubicBezTo>
                <a:cubicBezTo>
                  <a:pt x="139" y="320"/>
                  <a:pt x="137" y="319"/>
                  <a:pt x="136" y="318"/>
                </a:cubicBezTo>
                <a:cubicBezTo>
                  <a:pt x="136" y="318"/>
                  <a:pt x="136" y="319"/>
                  <a:pt x="137" y="321"/>
                </a:cubicBezTo>
                <a:cubicBezTo>
                  <a:pt x="138" y="323"/>
                  <a:pt x="139" y="326"/>
                  <a:pt x="141" y="328"/>
                </a:cubicBezTo>
                <a:cubicBezTo>
                  <a:pt x="142" y="330"/>
                  <a:pt x="143" y="331"/>
                  <a:pt x="145" y="333"/>
                </a:cubicBezTo>
                <a:close/>
                <a:moveTo>
                  <a:pt x="176" y="132"/>
                </a:moveTo>
                <a:cubicBezTo>
                  <a:pt x="183" y="126"/>
                  <a:pt x="190" y="123"/>
                  <a:pt x="198" y="119"/>
                </a:cubicBezTo>
                <a:cubicBezTo>
                  <a:pt x="198" y="119"/>
                  <a:pt x="198" y="119"/>
                  <a:pt x="198" y="119"/>
                </a:cubicBezTo>
                <a:cubicBezTo>
                  <a:pt x="192" y="121"/>
                  <a:pt x="186" y="124"/>
                  <a:pt x="180" y="127"/>
                </a:cubicBezTo>
                <a:cubicBezTo>
                  <a:pt x="178" y="128"/>
                  <a:pt x="177" y="130"/>
                  <a:pt x="176" y="132"/>
                </a:cubicBezTo>
                <a:close/>
                <a:moveTo>
                  <a:pt x="343" y="154"/>
                </a:moveTo>
                <a:cubicBezTo>
                  <a:pt x="343" y="154"/>
                  <a:pt x="343" y="154"/>
                  <a:pt x="343" y="154"/>
                </a:cubicBezTo>
                <a:cubicBezTo>
                  <a:pt x="343" y="154"/>
                  <a:pt x="343" y="154"/>
                  <a:pt x="343" y="154"/>
                </a:cubicBezTo>
                <a:cubicBezTo>
                  <a:pt x="343" y="154"/>
                  <a:pt x="343" y="154"/>
                  <a:pt x="343" y="154"/>
                </a:cubicBezTo>
                <a:close/>
                <a:moveTo>
                  <a:pt x="277" y="91"/>
                </a:moveTo>
                <a:cubicBezTo>
                  <a:pt x="278" y="91"/>
                  <a:pt x="280" y="91"/>
                  <a:pt x="280" y="91"/>
                </a:cubicBezTo>
                <a:cubicBezTo>
                  <a:pt x="279" y="90"/>
                  <a:pt x="276" y="90"/>
                  <a:pt x="274" y="89"/>
                </a:cubicBezTo>
                <a:cubicBezTo>
                  <a:pt x="273" y="89"/>
                  <a:pt x="272" y="90"/>
                  <a:pt x="272" y="90"/>
                </a:cubicBezTo>
                <a:cubicBezTo>
                  <a:pt x="272" y="91"/>
                  <a:pt x="275" y="91"/>
                  <a:pt x="277" y="91"/>
                </a:cubicBezTo>
                <a:close/>
                <a:moveTo>
                  <a:pt x="217" y="383"/>
                </a:moveTo>
                <a:cubicBezTo>
                  <a:pt x="217" y="383"/>
                  <a:pt x="216" y="382"/>
                  <a:pt x="216" y="382"/>
                </a:cubicBezTo>
                <a:cubicBezTo>
                  <a:pt x="215" y="381"/>
                  <a:pt x="214" y="382"/>
                  <a:pt x="213" y="382"/>
                </a:cubicBezTo>
                <a:cubicBezTo>
                  <a:pt x="213" y="382"/>
                  <a:pt x="211" y="383"/>
                  <a:pt x="211" y="382"/>
                </a:cubicBezTo>
                <a:cubicBezTo>
                  <a:pt x="210" y="379"/>
                  <a:pt x="208" y="382"/>
                  <a:pt x="206" y="381"/>
                </a:cubicBezTo>
                <a:cubicBezTo>
                  <a:pt x="205" y="381"/>
                  <a:pt x="204" y="381"/>
                  <a:pt x="204" y="381"/>
                </a:cubicBezTo>
                <a:cubicBezTo>
                  <a:pt x="203" y="382"/>
                  <a:pt x="204" y="382"/>
                  <a:pt x="204" y="382"/>
                </a:cubicBezTo>
                <a:cubicBezTo>
                  <a:pt x="207" y="383"/>
                  <a:pt x="209" y="384"/>
                  <a:pt x="212" y="385"/>
                </a:cubicBezTo>
                <a:cubicBezTo>
                  <a:pt x="213" y="385"/>
                  <a:pt x="214" y="385"/>
                  <a:pt x="215" y="386"/>
                </a:cubicBezTo>
                <a:cubicBezTo>
                  <a:pt x="217" y="385"/>
                  <a:pt x="213" y="384"/>
                  <a:pt x="211" y="384"/>
                </a:cubicBezTo>
                <a:cubicBezTo>
                  <a:pt x="212" y="383"/>
                  <a:pt x="213" y="384"/>
                  <a:pt x="213" y="384"/>
                </a:cubicBezTo>
                <a:cubicBezTo>
                  <a:pt x="213" y="384"/>
                  <a:pt x="212" y="383"/>
                  <a:pt x="211" y="383"/>
                </a:cubicBezTo>
                <a:cubicBezTo>
                  <a:pt x="213" y="383"/>
                  <a:pt x="213" y="383"/>
                  <a:pt x="214" y="383"/>
                </a:cubicBezTo>
                <a:cubicBezTo>
                  <a:pt x="215" y="383"/>
                  <a:pt x="216" y="383"/>
                  <a:pt x="217" y="383"/>
                </a:cubicBezTo>
                <a:close/>
                <a:moveTo>
                  <a:pt x="254" y="89"/>
                </a:moveTo>
                <a:cubicBezTo>
                  <a:pt x="256" y="89"/>
                  <a:pt x="258" y="89"/>
                  <a:pt x="260" y="89"/>
                </a:cubicBezTo>
                <a:cubicBezTo>
                  <a:pt x="261" y="89"/>
                  <a:pt x="262" y="89"/>
                  <a:pt x="263" y="89"/>
                </a:cubicBezTo>
                <a:cubicBezTo>
                  <a:pt x="264" y="89"/>
                  <a:pt x="265" y="89"/>
                  <a:pt x="266" y="90"/>
                </a:cubicBezTo>
                <a:cubicBezTo>
                  <a:pt x="267" y="90"/>
                  <a:pt x="267" y="89"/>
                  <a:pt x="268" y="89"/>
                </a:cubicBezTo>
                <a:cubicBezTo>
                  <a:pt x="269" y="89"/>
                  <a:pt x="268" y="88"/>
                  <a:pt x="267" y="88"/>
                </a:cubicBezTo>
                <a:cubicBezTo>
                  <a:pt x="264" y="88"/>
                  <a:pt x="260" y="88"/>
                  <a:pt x="255" y="88"/>
                </a:cubicBezTo>
                <a:cubicBezTo>
                  <a:pt x="255" y="88"/>
                  <a:pt x="254" y="88"/>
                  <a:pt x="253" y="88"/>
                </a:cubicBezTo>
                <a:cubicBezTo>
                  <a:pt x="253" y="89"/>
                  <a:pt x="254" y="89"/>
                  <a:pt x="254" y="89"/>
                </a:cubicBezTo>
                <a:close/>
                <a:moveTo>
                  <a:pt x="221" y="128"/>
                </a:moveTo>
                <a:cubicBezTo>
                  <a:pt x="220" y="128"/>
                  <a:pt x="219" y="128"/>
                  <a:pt x="218" y="129"/>
                </a:cubicBezTo>
                <a:cubicBezTo>
                  <a:pt x="219" y="129"/>
                  <a:pt x="220" y="128"/>
                  <a:pt x="221" y="128"/>
                </a:cubicBezTo>
                <a:cubicBezTo>
                  <a:pt x="222" y="128"/>
                  <a:pt x="223" y="128"/>
                  <a:pt x="224" y="127"/>
                </a:cubicBezTo>
                <a:cubicBezTo>
                  <a:pt x="224" y="127"/>
                  <a:pt x="225" y="127"/>
                  <a:pt x="224" y="127"/>
                </a:cubicBezTo>
                <a:cubicBezTo>
                  <a:pt x="223" y="126"/>
                  <a:pt x="222" y="127"/>
                  <a:pt x="221" y="128"/>
                </a:cubicBezTo>
                <a:close/>
                <a:moveTo>
                  <a:pt x="154" y="163"/>
                </a:moveTo>
                <a:cubicBezTo>
                  <a:pt x="154" y="163"/>
                  <a:pt x="154" y="163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lose/>
                <a:moveTo>
                  <a:pt x="151" y="168"/>
                </a:moveTo>
                <a:cubicBezTo>
                  <a:pt x="150" y="169"/>
                  <a:pt x="149" y="170"/>
                  <a:pt x="148" y="171"/>
                </a:cubicBezTo>
                <a:cubicBezTo>
                  <a:pt x="148" y="174"/>
                  <a:pt x="149" y="173"/>
                  <a:pt x="150" y="170"/>
                </a:cubicBezTo>
                <a:cubicBezTo>
                  <a:pt x="151" y="169"/>
                  <a:pt x="151" y="169"/>
                  <a:pt x="152" y="168"/>
                </a:cubicBezTo>
                <a:cubicBezTo>
                  <a:pt x="153" y="168"/>
                  <a:pt x="154" y="167"/>
                  <a:pt x="153" y="165"/>
                </a:cubicBezTo>
                <a:cubicBezTo>
                  <a:pt x="153" y="165"/>
                  <a:pt x="154" y="164"/>
                  <a:pt x="154" y="163"/>
                </a:cubicBezTo>
                <a:cubicBezTo>
                  <a:pt x="154" y="164"/>
                  <a:pt x="153" y="165"/>
                  <a:pt x="152" y="165"/>
                </a:cubicBezTo>
                <a:cubicBezTo>
                  <a:pt x="152" y="166"/>
                  <a:pt x="151" y="167"/>
                  <a:pt x="151" y="168"/>
                </a:cubicBezTo>
                <a:close/>
                <a:moveTo>
                  <a:pt x="154" y="163"/>
                </a:moveTo>
                <a:cubicBezTo>
                  <a:pt x="154" y="163"/>
                  <a:pt x="154" y="163"/>
                  <a:pt x="154" y="163"/>
                </a:cubicBezTo>
                <a:cubicBezTo>
                  <a:pt x="154" y="163"/>
                  <a:pt x="154" y="163"/>
                  <a:pt x="154" y="163"/>
                </a:cubicBezTo>
                <a:close/>
                <a:moveTo>
                  <a:pt x="90" y="298"/>
                </a:moveTo>
                <a:cubicBezTo>
                  <a:pt x="90" y="298"/>
                  <a:pt x="90" y="299"/>
                  <a:pt x="90" y="299"/>
                </a:cubicBezTo>
                <a:cubicBezTo>
                  <a:pt x="91" y="299"/>
                  <a:pt x="91" y="300"/>
                  <a:pt x="91" y="300"/>
                </a:cubicBezTo>
                <a:cubicBezTo>
                  <a:pt x="91" y="300"/>
                  <a:pt x="91" y="300"/>
                  <a:pt x="91" y="299"/>
                </a:cubicBezTo>
                <a:cubicBezTo>
                  <a:pt x="91" y="299"/>
                  <a:pt x="90" y="298"/>
                  <a:pt x="90" y="298"/>
                </a:cubicBezTo>
                <a:close/>
                <a:moveTo>
                  <a:pt x="100" y="186"/>
                </a:moveTo>
                <a:cubicBezTo>
                  <a:pt x="100" y="186"/>
                  <a:pt x="100" y="186"/>
                  <a:pt x="100" y="186"/>
                </a:cubicBezTo>
                <a:cubicBezTo>
                  <a:pt x="100" y="186"/>
                  <a:pt x="100" y="186"/>
                  <a:pt x="100" y="186"/>
                </a:cubicBezTo>
                <a:cubicBezTo>
                  <a:pt x="100" y="186"/>
                  <a:pt x="100" y="186"/>
                  <a:pt x="100" y="186"/>
                </a:cubicBezTo>
                <a:cubicBezTo>
                  <a:pt x="100" y="186"/>
                  <a:pt x="100" y="186"/>
                  <a:pt x="100" y="186"/>
                </a:cubicBezTo>
                <a:cubicBezTo>
                  <a:pt x="100" y="186"/>
                  <a:pt x="100" y="186"/>
                  <a:pt x="100" y="186"/>
                </a:cubicBezTo>
                <a:close/>
                <a:moveTo>
                  <a:pt x="151" y="236"/>
                </a:moveTo>
                <a:cubicBezTo>
                  <a:pt x="151" y="235"/>
                  <a:pt x="150" y="236"/>
                  <a:pt x="149" y="237"/>
                </a:cubicBezTo>
                <a:cubicBezTo>
                  <a:pt x="149" y="239"/>
                  <a:pt x="149" y="240"/>
                  <a:pt x="150" y="242"/>
                </a:cubicBezTo>
                <a:cubicBezTo>
                  <a:pt x="150" y="239"/>
                  <a:pt x="150" y="236"/>
                  <a:pt x="151" y="236"/>
                </a:cubicBezTo>
                <a:close/>
                <a:moveTo>
                  <a:pt x="92" y="301"/>
                </a:moveTo>
                <a:cubicBezTo>
                  <a:pt x="93" y="303"/>
                  <a:pt x="93" y="305"/>
                  <a:pt x="94" y="307"/>
                </a:cubicBezTo>
                <a:cubicBezTo>
                  <a:pt x="95" y="309"/>
                  <a:pt x="96" y="311"/>
                  <a:pt x="96" y="313"/>
                </a:cubicBezTo>
                <a:cubicBezTo>
                  <a:pt x="97" y="316"/>
                  <a:pt x="98" y="318"/>
                  <a:pt x="99" y="321"/>
                </a:cubicBezTo>
                <a:cubicBezTo>
                  <a:pt x="99" y="320"/>
                  <a:pt x="100" y="320"/>
                  <a:pt x="99" y="318"/>
                </a:cubicBezTo>
                <a:cubicBezTo>
                  <a:pt x="98" y="313"/>
                  <a:pt x="95" y="308"/>
                  <a:pt x="92" y="301"/>
                </a:cubicBezTo>
                <a:close/>
                <a:moveTo>
                  <a:pt x="282" y="92"/>
                </a:moveTo>
                <a:cubicBezTo>
                  <a:pt x="283" y="93"/>
                  <a:pt x="286" y="92"/>
                  <a:pt x="287" y="93"/>
                </a:cubicBezTo>
                <a:cubicBezTo>
                  <a:pt x="289" y="94"/>
                  <a:pt x="292" y="95"/>
                  <a:pt x="295" y="96"/>
                </a:cubicBezTo>
                <a:cubicBezTo>
                  <a:pt x="297" y="96"/>
                  <a:pt x="298" y="96"/>
                  <a:pt x="300" y="97"/>
                </a:cubicBezTo>
                <a:cubicBezTo>
                  <a:pt x="301" y="97"/>
                  <a:pt x="302" y="97"/>
                  <a:pt x="302" y="97"/>
                </a:cubicBezTo>
                <a:cubicBezTo>
                  <a:pt x="303" y="98"/>
                  <a:pt x="304" y="98"/>
                  <a:pt x="305" y="98"/>
                </a:cubicBezTo>
                <a:cubicBezTo>
                  <a:pt x="305" y="98"/>
                  <a:pt x="306" y="97"/>
                  <a:pt x="304" y="96"/>
                </a:cubicBezTo>
                <a:cubicBezTo>
                  <a:pt x="302" y="96"/>
                  <a:pt x="300" y="96"/>
                  <a:pt x="298" y="95"/>
                </a:cubicBezTo>
                <a:cubicBezTo>
                  <a:pt x="297" y="95"/>
                  <a:pt x="295" y="94"/>
                  <a:pt x="294" y="93"/>
                </a:cubicBezTo>
                <a:cubicBezTo>
                  <a:pt x="291" y="92"/>
                  <a:pt x="287" y="92"/>
                  <a:pt x="284" y="91"/>
                </a:cubicBezTo>
                <a:cubicBezTo>
                  <a:pt x="282" y="91"/>
                  <a:pt x="281" y="91"/>
                  <a:pt x="280" y="91"/>
                </a:cubicBezTo>
                <a:cubicBezTo>
                  <a:pt x="279" y="92"/>
                  <a:pt x="282" y="92"/>
                  <a:pt x="282" y="92"/>
                </a:cubicBezTo>
                <a:close/>
                <a:moveTo>
                  <a:pt x="305" y="98"/>
                </a:moveTo>
                <a:cubicBezTo>
                  <a:pt x="305" y="98"/>
                  <a:pt x="305" y="98"/>
                  <a:pt x="305" y="98"/>
                </a:cubicBezTo>
                <a:cubicBezTo>
                  <a:pt x="305" y="98"/>
                  <a:pt x="305" y="98"/>
                  <a:pt x="305" y="98"/>
                </a:cubicBezTo>
                <a:close/>
                <a:moveTo>
                  <a:pt x="90" y="286"/>
                </a:moveTo>
                <a:cubicBezTo>
                  <a:pt x="91" y="287"/>
                  <a:pt x="91" y="287"/>
                  <a:pt x="91" y="288"/>
                </a:cubicBezTo>
                <a:cubicBezTo>
                  <a:pt x="91" y="288"/>
                  <a:pt x="91" y="290"/>
                  <a:pt x="91" y="292"/>
                </a:cubicBezTo>
                <a:cubicBezTo>
                  <a:pt x="92" y="294"/>
                  <a:pt x="93" y="296"/>
                  <a:pt x="93" y="298"/>
                </a:cubicBezTo>
                <a:cubicBezTo>
                  <a:pt x="94" y="300"/>
                  <a:pt x="95" y="302"/>
                  <a:pt x="96" y="304"/>
                </a:cubicBezTo>
                <a:cubicBezTo>
                  <a:pt x="96" y="306"/>
                  <a:pt x="97" y="307"/>
                  <a:pt x="97" y="308"/>
                </a:cubicBezTo>
                <a:cubicBezTo>
                  <a:pt x="98" y="315"/>
                  <a:pt x="101" y="321"/>
                  <a:pt x="105" y="327"/>
                </a:cubicBezTo>
                <a:cubicBezTo>
                  <a:pt x="105" y="328"/>
                  <a:pt x="106" y="329"/>
                  <a:pt x="106" y="329"/>
                </a:cubicBezTo>
                <a:cubicBezTo>
                  <a:pt x="108" y="329"/>
                  <a:pt x="109" y="328"/>
                  <a:pt x="108" y="326"/>
                </a:cubicBezTo>
                <a:cubicBezTo>
                  <a:pt x="107" y="324"/>
                  <a:pt x="106" y="323"/>
                  <a:pt x="106" y="321"/>
                </a:cubicBezTo>
                <a:cubicBezTo>
                  <a:pt x="105" y="319"/>
                  <a:pt x="104" y="318"/>
                  <a:pt x="103" y="316"/>
                </a:cubicBezTo>
                <a:cubicBezTo>
                  <a:pt x="103" y="315"/>
                  <a:pt x="103" y="313"/>
                  <a:pt x="103" y="312"/>
                </a:cubicBezTo>
                <a:cubicBezTo>
                  <a:pt x="102" y="312"/>
                  <a:pt x="102" y="312"/>
                  <a:pt x="102" y="311"/>
                </a:cubicBezTo>
                <a:cubicBezTo>
                  <a:pt x="102" y="310"/>
                  <a:pt x="101" y="309"/>
                  <a:pt x="101" y="308"/>
                </a:cubicBezTo>
                <a:cubicBezTo>
                  <a:pt x="100" y="308"/>
                  <a:pt x="100" y="307"/>
                  <a:pt x="100" y="307"/>
                </a:cubicBezTo>
                <a:cubicBezTo>
                  <a:pt x="99" y="306"/>
                  <a:pt x="99" y="306"/>
                  <a:pt x="99" y="305"/>
                </a:cubicBezTo>
                <a:cubicBezTo>
                  <a:pt x="99" y="306"/>
                  <a:pt x="100" y="306"/>
                  <a:pt x="100" y="306"/>
                </a:cubicBezTo>
                <a:cubicBezTo>
                  <a:pt x="100" y="306"/>
                  <a:pt x="99" y="305"/>
                  <a:pt x="99" y="304"/>
                </a:cubicBezTo>
                <a:cubicBezTo>
                  <a:pt x="99" y="304"/>
                  <a:pt x="99" y="303"/>
                  <a:pt x="99" y="302"/>
                </a:cubicBezTo>
                <a:cubicBezTo>
                  <a:pt x="99" y="301"/>
                  <a:pt x="99" y="300"/>
                  <a:pt x="98" y="299"/>
                </a:cubicBezTo>
                <a:cubicBezTo>
                  <a:pt x="98" y="298"/>
                  <a:pt x="97" y="296"/>
                  <a:pt x="96" y="295"/>
                </a:cubicBezTo>
                <a:cubicBezTo>
                  <a:pt x="95" y="291"/>
                  <a:pt x="95" y="287"/>
                  <a:pt x="93" y="283"/>
                </a:cubicBezTo>
                <a:cubicBezTo>
                  <a:pt x="93" y="282"/>
                  <a:pt x="93" y="281"/>
                  <a:pt x="93" y="280"/>
                </a:cubicBezTo>
                <a:cubicBezTo>
                  <a:pt x="93" y="280"/>
                  <a:pt x="94" y="280"/>
                  <a:pt x="93" y="278"/>
                </a:cubicBezTo>
                <a:cubicBezTo>
                  <a:pt x="92" y="277"/>
                  <a:pt x="91" y="277"/>
                  <a:pt x="91" y="277"/>
                </a:cubicBezTo>
                <a:cubicBezTo>
                  <a:pt x="92" y="280"/>
                  <a:pt x="91" y="280"/>
                  <a:pt x="91" y="279"/>
                </a:cubicBezTo>
                <a:cubicBezTo>
                  <a:pt x="89" y="276"/>
                  <a:pt x="90" y="279"/>
                  <a:pt x="90" y="280"/>
                </a:cubicBezTo>
                <a:cubicBezTo>
                  <a:pt x="90" y="281"/>
                  <a:pt x="89" y="283"/>
                  <a:pt x="90" y="286"/>
                </a:cubicBezTo>
                <a:close/>
                <a:moveTo>
                  <a:pt x="202" y="95"/>
                </a:moveTo>
                <a:cubicBezTo>
                  <a:pt x="204" y="95"/>
                  <a:pt x="207" y="93"/>
                  <a:pt x="208" y="93"/>
                </a:cubicBezTo>
                <a:cubicBezTo>
                  <a:pt x="207" y="93"/>
                  <a:pt x="205" y="94"/>
                  <a:pt x="204" y="94"/>
                </a:cubicBezTo>
                <a:cubicBezTo>
                  <a:pt x="203" y="94"/>
                  <a:pt x="201" y="95"/>
                  <a:pt x="200" y="95"/>
                </a:cubicBezTo>
                <a:cubicBezTo>
                  <a:pt x="199" y="95"/>
                  <a:pt x="198" y="96"/>
                  <a:pt x="198" y="96"/>
                </a:cubicBezTo>
                <a:cubicBezTo>
                  <a:pt x="197" y="96"/>
                  <a:pt x="197" y="97"/>
                  <a:pt x="197" y="97"/>
                </a:cubicBezTo>
                <a:cubicBezTo>
                  <a:pt x="198" y="97"/>
                  <a:pt x="200" y="96"/>
                  <a:pt x="202" y="95"/>
                </a:cubicBezTo>
                <a:close/>
                <a:moveTo>
                  <a:pt x="161" y="331"/>
                </a:moveTo>
                <a:cubicBezTo>
                  <a:pt x="161" y="330"/>
                  <a:pt x="158" y="329"/>
                  <a:pt x="158" y="329"/>
                </a:cubicBezTo>
                <a:cubicBezTo>
                  <a:pt x="155" y="328"/>
                  <a:pt x="156" y="326"/>
                  <a:pt x="156" y="326"/>
                </a:cubicBezTo>
                <a:cubicBezTo>
                  <a:pt x="156" y="326"/>
                  <a:pt x="156" y="325"/>
                  <a:pt x="155" y="324"/>
                </a:cubicBezTo>
                <a:cubicBezTo>
                  <a:pt x="154" y="322"/>
                  <a:pt x="152" y="320"/>
                  <a:pt x="151" y="318"/>
                </a:cubicBezTo>
                <a:cubicBezTo>
                  <a:pt x="150" y="317"/>
                  <a:pt x="149" y="316"/>
                  <a:pt x="148" y="315"/>
                </a:cubicBezTo>
                <a:cubicBezTo>
                  <a:pt x="148" y="313"/>
                  <a:pt x="147" y="312"/>
                  <a:pt x="146" y="311"/>
                </a:cubicBezTo>
                <a:cubicBezTo>
                  <a:pt x="146" y="311"/>
                  <a:pt x="145" y="310"/>
                  <a:pt x="145" y="309"/>
                </a:cubicBezTo>
                <a:cubicBezTo>
                  <a:pt x="145" y="308"/>
                  <a:pt x="144" y="308"/>
                  <a:pt x="144" y="307"/>
                </a:cubicBezTo>
                <a:cubicBezTo>
                  <a:pt x="143" y="305"/>
                  <a:pt x="142" y="304"/>
                  <a:pt x="140" y="303"/>
                </a:cubicBezTo>
                <a:cubicBezTo>
                  <a:pt x="142" y="304"/>
                  <a:pt x="141" y="302"/>
                  <a:pt x="140" y="301"/>
                </a:cubicBezTo>
                <a:cubicBezTo>
                  <a:pt x="140" y="300"/>
                  <a:pt x="139" y="299"/>
                  <a:pt x="138" y="299"/>
                </a:cubicBezTo>
                <a:cubicBezTo>
                  <a:pt x="137" y="297"/>
                  <a:pt x="138" y="299"/>
                  <a:pt x="138" y="300"/>
                </a:cubicBezTo>
                <a:cubicBezTo>
                  <a:pt x="138" y="301"/>
                  <a:pt x="139" y="302"/>
                  <a:pt x="139" y="303"/>
                </a:cubicBezTo>
                <a:cubicBezTo>
                  <a:pt x="141" y="307"/>
                  <a:pt x="143" y="311"/>
                  <a:pt x="145" y="315"/>
                </a:cubicBezTo>
                <a:cubicBezTo>
                  <a:pt x="146" y="317"/>
                  <a:pt x="147" y="319"/>
                  <a:pt x="148" y="321"/>
                </a:cubicBezTo>
                <a:cubicBezTo>
                  <a:pt x="149" y="324"/>
                  <a:pt x="151" y="326"/>
                  <a:pt x="152" y="328"/>
                </a:cubicBezTo>
                <a:cubicBezTo>
                  <a:pt x="154" y="329"/>
                  <a:pt x="155" y="331"/>
                  <a:pt x="156" y="332"/>
                </a:cubicBezTo>
                <a:cubicBezTo>
                  <a:pt x="157" y="334"/>
                  <a:pt x="158" y="335"/>
                  <a:pt x="159" y="336"/>
                </a:cubicBezTo>
                <a:cubicBezTo>
                  <a:pt x="161" y="336"/>
                  <a:pt x="156" y="333"/>
                  <a:pt x="158" y="332"/>
                </a:cubicBezTo>
                <a:cubicBezTo>
                  <a:pt x="159" y="332"/>
                  <a:pt x="162" y="334"/>
                  <a:pt x="163" y="334"/>
                </a:cubicBezTo>
                <a:cubicBezTo>
                  <a:pt x="162" y="333"/>
                  <a:pt x="161" y="333"/>
                  <a:pt x="161" y="331"/>
                </a:cubicBezTo>
                <a:close/>
                <a:moveTo>
                  <a:pt x="163" y="346"/>
                </a:moveTo>
                <a:cubicBezTo>
                  <a:pt x="163" y="346"/>
                  <a:pt x="162" y="345"/>
                  <a:pt x="162" y="345"/>
                </a:cubicBezTo>
                <a:cubicBezTo>
                  <a:pt x="162" y="344"/>
                  <a:pt x="163" y="345"/>
                  <a:pt x="163" y="345"/>
                </a:cubicBezTo>
                <a:cubicBezTo>
                  <a:pt x="163" y="345"/>
                  <a:pt x="164" y="345"/>
                  <a:pt x="163" y="344"/>
                </a:cubicBezTo>
                <a:cubicBezTo>
                  <a:pt x="161" y="344"/>
                  <a:pt x="159" y="343"/>
                  <a:pt x="157" y="341"/>
                </a:cubicBezTo>
                <a:cubicBezTo>
                  <a:pt x="156" y="341"/>
                  <a:pt x="156" y="340"/>
                  <a:pt x="156" y="341"/>
                </a:cubicBezTo>
                <a:cubicBezTo>
                  <a:pt x="156" y="341"/>
                  <a:pt x="156" y="341"/>
                  <a:pt x="156" y="342"/>
                </a:cubicBezTo>
                <a:cubicBezTo>
                  <a:pt x="159" y="342"/>
                  <a:pt x="157" y="343"/>
                  <a:pt x="157" y="343"/>
                </a:cubicBezTo>
                <a:cubicBezTo>
                  <a:pt x="158" y="344"/>
                  <a:pt x="158" y="344"/>
                  <a:pt x="160" y="344"/>
                </a:cubicBezTo>
                <a:cubicBezTo>
                  <a:pt x="161" y="344"/>
                  <a:pt x="165" y="347"/>
                  <a:pt x="165" y="348"/>
                </a:cubicBezTo>
                <a:cubicBezTo>
                  <a:pt x="165" y="350"/>
                  <a:pt x="167" y="350"/>
                  <a:pt x="169" y="350"/>
                </a:cubicBezTo>
                <a:cubicBezTo>
                  <a:pt x="166" y="352"/>
                  <a:pt x="167" y="352"/>
                  <a:pt x="168" y="353"/>
                </a:cubicBezTo>
                <a:cubicBezTo>
                  <a:pt x="173" y="357"/>
                  <a:pt x="179" y="361"/>
                  <a:pt x="184" y="365"/>
                </a:cubicBezTo>
                <a:cubicBezTo>
                  <a:pt x="184" y="365"/>
                  <a:pt x="185" y="365"/>
                  <a:pt x="185" y="365"/>
                </a:cubicBezTo>
                <a:cubicBezTo>
                  <a:pt x="186" y="365"/>
                  <a:pt x="186" y="365"/>
                  <a:pt x="186" y="365"/>
                </a:cubicBezTo>
                <a:cubicBezTo>
                  <a:pt x="183" y="363"/>
                  <a:pt x="183" y="362"/>
                  <a:pt x="181" y="361"/>
                </a:cubicBezTo>
                <a:cubicBezTo>
                  <a:pt x="176" y="356"/>
                  <a:pt x="170" y="351"/>
                  <a:pt x="166" y="346"/>
                </a:cubicBezTo>
                <a:cubicBezTo>
                  <a:pt x="165" y="346"/>
                  <a:pt x="165" y="345"/>
                  <a:pt x="165" y="345"/>
                </a:cubicBezTo>
                <a:cubicBezTo>
                  <a:pt x="164" y="345"/>
                  <a:pt x="164" y="345"/>
                  <a:pt x="164" y="346"/>
                </a:cubicBezTo>
                <a:cubicBezTo>
                  <a:pt x="164" y="346"/>
                  <a:pt x="164" y="346"/>
                  <a:pt x="163" y="346"/>
                </a:cubicBezTo>
                <a:close/>
                <a:moveTo>
                  <a:pt x="153" y="299"/>
                </a:moveTo>
                <a:cubicBezTo>
                  <a:pt x="154" y="301"/>
                  <a:pt x="155" y="300"/>
                  <a:pt x="155" y="300"/>
                </a:cubicBezTo>
                <a:cubicBezTo>
                  <a:pt x="156" y="300"/>
                  <a:pt x="156" y="300"/>
                  <a:pt x="156" y="301"/>
                </a:cubicBezTo>
                <a:cubicBezTo>
                  <a:pt x="157" y="302"/>
                  <a:pt x="157" y="302"/>
                  <a:pt x="157" y="302"/>
                </a:cubicBezTo>
                <a:cubicBezTo>
                  <a:pt x="157" y="303"/>
                  <a:pt x="156" y="301"/>
                  <a:pt x="155" y="302"/>
                </a:cubicBezTo>
                <a:cubicBezTo>
                  <a:pt x="156" y="303"/>
                  <a:pt x="157" y="303"/>
                  <a:pt x="157" y="304"/>
                </a:cubicBezTo>
                <a:cubicBezTo>
                  <a:pt x="158" y="304"/>
                  <a:pt x="159" y="303"/>
                  <a:pt x="158" y="302"/>
                </a:cubicBezTo>
                <a:cubicBezTo>
                  <a:pt x="158" y="301"/>
                  <a:pt x="157" y="300"/>
                  <a:pt x="156" y="299"/>
                </a:cubicBezTo>
                <a:cubicBezTo>
                  <a:pt x="155" y="298"/>
                  <a:pt x="155" y="297"/>
                  <a:pt x="154" y="297"/>
                </a:cubicBezTo>
                <a:cubicBezTo>
                  <a:pt x="154" y="296"/>
                  <a:pt x="154" y="295"/>
                  <a:pt x="153" y="295"/>
                </a:cubicBezTo>
                <a:cubicBezTo>
                  <a:pt x="150" y="295"/>
                  <a:pt x="152" y="297"/>
                  <a:pt x="153" y="299"/>
                </a:cubicBezTo>
                <a:close/>
                <a:moveTo>
                  <a:pt x="157" y="298"/>
                </a:moveTo>
                <a:cubicBezTo>
                  <a:pt x="157" y="298"/>
                  <a:pt x="157" y="297"/>
                  <a:pt x="157" y="297"/>
                </a:cubicBezTo>
                <a:cubicBezTo>
                  <a:pt x="155" y="295"/>
                  <a:pt x="155" y="293"/>
                  <a:pt x="153" y="292"/>
                </a:cubicBezTo>
                <a:cubicBezTo>
                  <a:pt x="153" y="294"/>
                  <a:pt x="155" y="296"/>
                  <a:pt x="156" y="297"/>
                </a:cubicBezTo>
                <a:cubicBezTo>
                  <a:pt x="156" y="298"/>
                  <a:pt x="157" y="298"/>
                  <a:pt x="157" y="298"/>
                </a:cubicBezTo>
                <a:close/>
                <a:moveTo>
                  <a:pt x="99" y="389"/>
                </a:moveTo>
                <a:cubicBezTo>
                  <a:pt x="99" y="388"/>
                  <a:pt x="97" y="386"/>
                  <a:pt x="96" y="386"/>
                </a:cubicBezTo>
                <a:cubicBezTo>
                  <a:pt x="95" y="385"/>
                  <a:pt x="94" y="385"/>
                  <a:pt x="94" y="386"/>
                </a:cubicBezTo>
                <a:cubicBezTo>
                  <a:pt x="94" y="386"/>
                  <a:pt x="96" y="389"/>
                  <a:pt x="96" y="389"/>
                </a:cubicBezTo>
                <a:cubicBezTo>
                  <a:pt x="99" y="391"/>
                  <a:pt x="99" y="392"/>
                  <a:pt x="100" y="393"/>
                </a:cubicBezTo>
                <a:cubicBezTo>
                  <a:pt x="100" y="394"/>
                  <a:pt x="102" y="396"/>
                  <a:pt x="103" y="397"/>
                </a:cubicBezTo>
                <a:cubicBezTo>
                  <a:pt x="105" y="398"/>
                  <a:pt x="103" y="396"/>
                  <a:pt x="104" y="396"/>
                </a:cubicBezTo>
                <a:cubicBezTo>
                  <a:pt x="106" y="398"/>
                  <a:pt x="111" y="402"/>
                  <a:pt x="106" y="401"/>
                </a:cubicBezTo>
                <a:cubicBezTo>
                  <a:pt x="109" y="404"/>
                  <a:pt x="110" y="403"/>
                  <a:pt x="111" y="403"/>
                </a:cubicBezTo>
                <a:cubicBezTo>
                  <a:pt x="112" y="403"/>
                  <a:pt x="111" y="402"/>
                  <a:pt x="109" y="400"/>
                </a:cubicBezTo>
                <a:cubicBezTo>
                  <a:pt x="108" y="399"/>
                  <a:pt x="106" y="397"/>
                  <a:pt x="105" y="396"/>
                </a:cubicBezTo>
                <a:cubicBezTo>
                  <a:pt x="104" y="394"/>
                  <a:pt x="100" y="391"/>
                  <a:pt x="99" y="389"/>
                </a:cubicBezTo>
                <a:close/>
                <a:moveTo>
                  <a:pt x="195" y="354"/>
                </a:moveTo>
                <a:cubicBezTo>
                  <a:pt x="194" y="354"/>
                  <a:pt x="194" y="354"/>
                  <a:pt x="194" y="354"/>
                </a:cubicBezTo>
                <a:cubicBezTo>
                  <a:pt x="194" y="355"/>
                  <a:pt x="194" y="355"/>
                  <a:pt x="195" y="355"/>
                </a:cubicBezTo>
                <a:cubicBezTo>
                  <a:pt x="196" y="355"/>
                  <a:pt x="197" y="356"/>
                  <a:pt x="197" y="356"/>
                </a:cubicBezTo>
                <a:cubicBezTo>
                  <a:pt x="198" y="357"/>
                  <a:pt x="201" y="358"/>
                  <a:pt x="203" y="359"/>
                </a:cubicBezTo>
                <a:cubicBezTo>
                  <a:pt x="204" y="360"/>
                  <a:pt x="205" y="359"/>
                  <a:pt x="205" y="359"/>
                </a:cubicBezTo>
                <a:cubicBezTo>
                  <a:pt x="204" y="358"/>
                  <a:pt x="206" y="359"/>
                  <a:pt x="207" y="359"/>
                </a:cubicBezTo>
                <a:cubicBezTo>
                  <a:pt x="209" y="359"/>
                  <a:pt x="209" y="360"/>
                  <a:pt x="208" y="360"/>
                </a:cubicBezTo>
                <a:cubicBezTo>
                  <a:pt x="207" y="361"/>
                  <a:pt x="208" y="362"/>
                  <a:pt x="210" y="361"/>
                </a:cubicBezTo>
                <a:cubicBezTo>
                  <a:pt x="211" y="361"/>
                  <a:pt x="210" y="362"/>
                  <a:pt x="211" y="362"/>
                </a:cubicBezTo>
                <a:cubicBezTo>
                  <a:pt x="212" y="362"/>
                  <a:pt x="212" y="363"/>
                  <a:pt x="213" y="363"/>
                </a:cubicBezTo>
                <a:cubicBezTo>
                  <a:pt x="214" y="363"/>
                  <a:pt x="215" y="363"/>
                  <a:pt x="216" y="364"/>
                </a:cubicBezTo>
                <a:cubicBezTo>
                  <a:pt x="218" y="364"/>
                  <a:pt x="220" y="365"/>
                  <a:pt x="222" y="365"/>
                </a:cubicBezTo>
                <a:cubicBezTo>
                  <a:pt x="223" y="365"/>
                  <a:pt x="224" y="364"/>
                  <a:pt x="224" y="364"/>
                </a:cubicBezTo>
                <a:cubicBezTo>
                  <a:pt x="224" y="363"/>
                  <a:pt x="223" y="363"/>
                  <a:pt x="222" y="363"/>
                </a:cubicBezTo>
                <a:cubicBezTo>
                  <a:pt x="220" y="363"/>
                  <a:pt x="220" y="362"/>
                  <a:pt x="219" y="362"/>
                </a:cubicBezTo>
                <a:cubicBezTo>
                  <a:pt x="219" y="362"/>
                  <a:pt x="219" y="363"/>
                  <a:pt x="218" y="363"/>
                </a:cubicBezTo>
                <a:cubicBezTo>
                  <a:pt x="217" y="361"/>
                  <a:pt x="217" y="360"/>
                  <a:pt x="215" y="358"/>
                </a:cubicBezTo>
                <a:cubicBezTo>
                  <a:pt x="214" y="357"/>
                  <a:pt x="214" y="357"/>
                  <a:pt x="212" y="357"/>
                </a:cubicBezTo>
                <a:cubicBezTo>
                  <a:pt x="210" y="357"/>
                  <a:pt x="209" y="357"/>
                  <a:pt x="210" y="356"/>
                </a:cubicBezTo>
                <a:cubicBezTo>
                  <a:pt x="211" y="356"/>
                  <a:pt x="211" y="356"/>
                  <a:pt x="210" y="355"/>
                </a:cubicBezTo>
                <a:cubicBezTo>
                  <a:pt x="210" y="355"/>
                  <a:pt x="211" y="354"/>
                  <a:pt x="212" y="355"/>
                </a:cubicBezTo>
                <a:cubicBezTo>
                  <a:pt x="213" y="355"/>
                  <a:pt x="213" y="355"/>
                  <a:pt x="214" y="355"/>
                </a:cubicBezTo>
                <a:cubicBezTo>
                  <a:pt x="214" y="355"/>
                  <a:pt x="213" y="354"/>
                  <a:pt x="212" y="354"/>
                </a:cubicBezTo>
                <a:cubicBezTo>
                  <a:pt x="211" y="354"/>
                  <a:pt x="210" y="353"/>
                  <a:pt x="209" y="353"/>
                </a:cubicBezTo>
                <a:cubicBezTo>
                  <a:pt x="207" y="352"/>
                  <a:pt x="206" y="352"/>
                  <a:pt x="204" y="352"/>
                </a:cubicBezTo>
                <a:cubicBezTo>
                  <a:pt x="203" y="351"/>
                  <a:pt x="202" y="351"/>
                  <a:pt x="200" y="351"/>
                </a:cubicBezTo>
                <a:cubicBezTo>
                  <a:pt x="199" y="350"/>
                  <a:pt x="197" y="350"/>
                  <a:pt x="196" y="349"/>
                </a:cubicBezTo>
                <a:cubicBezTo>
                  <a:pt x="196" y="350"/>
                  <a:pt x="198" y="350"/>
                  <a:pt x="197" y="351"/>
                </a:cubicBezTo>
                <a:cubicBezTo>
                  <a:pt x="195" y="352"/>
                  <a:pt x="195" y="352"/>
                  <a:pt x="195" y="354"/>
                </a:cubicBezTo>
                <a:cubicBezTo>
                  <a:pt x="195" y="355"/>
                  <a:pt x="195" y="354"/>
                  <a:pt x="195" y="354"/>
                </a:cubicBezTo>
                <a:close/>
                <a:moveTo>
                  <a:pt x="190" y="376"/>
                </a:moveTo>
                <a:cubicBezTo>
                  <a:pt x="192" y="375"/>
                  <a:pt x="192" y="376"/>
                  <a:pt x="192" y="377"/>
                </a:cubicBezTo>
                <a:cubicBezTo>
                  <a:pt x="193" y="378"/>
                  <a:pt x="196" y="378"/>
                  <a:pt x="198" y="379"/>
                </a:cubicBezTo>
                <a:cubicBezTo>
                  <a:pt x="200" y="380"/>
                  <a:pt x="200" y="379"/>
                  <a:pt x="200" y="379"/>
                </a:cubicBezTo>
                <a:cubicBezTo>
                  <a:pt x="201" y="378"/>
                  <a:pt x="201" y="377"/>
                  <a:pt x="204" y="377"/>
                </a:cubicBezTo>
                <a:cubicBezTo>
                  <a:pt x="204" y="377"/>
                  <a:pt x="205" y="377"/>
                  <a:pt x="204" y="377"/>
                </a:cubicBezTo>
                <a:cubicBezTo>
                  <a:pt x="200" y="377"/>
                  <a:pt x="201" y="375"/>
                  <a:pt x="197" y="374"/>
                </a:cubicBezTo>
                <a:cubicBezTo>
                  <a:pt x="196" y="374"/>
                  <a:pt x="195" y="373"/>
                  <a:pt x="194" y="372"/>
                </a:cubicBezTo>
                <a:cubicBezTo>
                  <a:pt x="192" y="371"/>
                  <a:pt x="191" y="370"/>
                  <a:pt x="189" y="369"/>
                </a:cubicBezTo>
                <a:cubicBezTo>
                  <a:pt x="188" y="369"/>
                  <a:pt x="186" y="368"/>
                  <a:pt x="185" y="367"/>
                </a:cubicBezTo>
                <a:cubicBezTo>
                  <a:pt x="183" y="366"/>
                  <a:pt x="182" y="365"/>
                  <a:pt x="181" y="365"/>
                </a:cubicBezTo>
                <a:cubicBezTo>
                  <a:pt x="179" y="363"/>
                  <a:pt x="176" y="362"/>
                  <a:pt x="175" y="361"/>
                </a:cubicBezTo>
                <a:cubicBezTo>
                  <a:pt x="175" y="360"/>
                  <a:pt x="174" y="360"/>
                  <a:pt x="173" y="359"/>
                </a:cubicBezTo>
                <a:cubicBezTo>
                  <a:pt x="172" y="358"/>
                  <a:pt x="171" y="357"/>
                  <a:pt x="170" y="356"/>
                </a:cubicBezTo>
                <a:cubicBezTo>
                  <a:pt x="168" y="355"/>
                  <a:pt x="166" y="353"/>
                  <a:pt x="164" y="351"/>
                </a:cubicBezTo>
                <a:cubicBezTo>
                  <a:pt x="162" y="350"/>
                  <a:pt x="160" y="348"/>
                  <a:pt x="159" y="346"/>
                </a:cubicBezTo>
                <a:cubicBezTo>
                  <a:pt x="157" y="344"/>
                  <a:pt x="156" y="343"/>
                  <a:pt x="155" y="342"/>
                </a:cubicBezTo>
                <a:cubicBezTo>
                  <a:pt x="154" y="340"/>
                  <a:pt x="153" y="339"/>
                  <a:pt x="152" y="338"/>
                </a:cubicBezTo>
                <a:cubicBezTo>
                  <a:pt x="150" y="337"/>
                  <a:pt x="147" y="335"/>
                  <a:pt x="143" y="332"/>
                </a:cubicBezTo>
                <a:cubicBezTo>
                  <a:pt x="144" y="333"/>
                  <a:pt x="145" y="334"/>
                  <a:pt x="145" y="334"/>
                </a:cubicBezTo>
                <a:cubicBezTo>
                  <a:pt x="145" y="335"/>
                  <a:pt x="146" y="337"/>
                  <a:pt x="147" y="338"/>
                </a:cubicBezTo>
                <a:cubicBezTo>
                  <a:pt x="148" y="340"/>
                  <a:pt x="149" y="341"/>
                  <a:pt x="151" y="343"/>
                </a:cubicBezTo>
                <a:cubicBezTo>
                  <a:pt x="151" y="343"/>
                  <a:pt x="152" y="344"/>
                  <a:pt x="152" y="343"/>
                </a:cubicBezTo>
                <a:cubicBezTo>
                  <a:pt x="149" y="343"/>
                  <a:pt x="152" y="345"/>
                  <a:pt x="152" y="346"/>
                </a:cubicBezTo>
                <a:cubicBezTo>
                  <a:pt x="153" y="347"/>
                  <a:pt x="154" y="349"/>
                  <a:pt x="156" y="350"/>
                </a:cubicBezTo>
                <a:cubicBezTo>
                  <a:pt x="157" y="351"/>
                  <a:pt x="159" y="353"/>
                  <a:pt x="160" y="354"/>
                </a:cubicBezTo>
                <a:cubicBezTo>
                  <a:pt x="162" y="356"/>
                  <a:pt x="160" y="355"/>
                  <a:pt x="161" y="355"/>
                </a:cubicBezTo>
                <a:cubicBezTo>
                  <a:pt x="162" y="356"/>
                  <a:pt x="163" y="357"/>
                  <a:pt x="164" y="358"/>
                </a:cubicBezTo>
                <a:cubicBezTo>
                  <a:pt x="166" y="360"/>
                  <a:pt x="167" y="360"/>
                  <a:pt x="169" y="362"/>
                </a:cubicBezTo>
                <a:cubicBezTo>
                  <a:pt x="170" y="363"/>
                  <a:pt x="172" y="365"/>
                  <a:pt x="176" y="365"/>
                </a:cubicBezTo>
                <a:cubicBezTo>
                  <a:pt x="176" y="365"/>
                  <a:pt x="176" y="366"/>
                  <a:pt x="177" y="366"/>
                </a:cubicBezTo>
                <a:cubicBezTo>
                  <a:pt x="174" y="366"/>
                  <a:pt x="173" y="366"/>
                  <a:pt x="176" y="368"/>
                </a:cubicBezTo>
                <a:cubicBezTo>
                  <a:pt x="179" y="369"/>
                  <a:pt x="180" y="370"/>
                  <a:pt x="181" y="371"/>
                </a:cubicBezTo>
                <a:cubicBezTo>
                  <a:pt x="183" y="372"/>
                  <a:pt x="184" y="373"/>
                  <a:pt x="186" y="373"/>
                </a:cubicBezTo>
                <a:cubicBezTo>
                  <a:pt x="187" y="374"/>
                  <a:pt x="189" y="374"/>
                  <a:pt x="189" y="375"/>
                </a:cubicBezTo>
                <a:cubicBezTo>
                  <a:pt x="189" y="375"/>
                  <a:pt x="190" y="376"/>
                  <a:pt x="190" y="376"/>
                </a:cubicBezTo>
                <a:close/>
                <a:moveTo>
                  <a:pt x="168" y="343"/>
                </a:moveTo>
                <a:cubicBezTo>
                  <a:pt x="167" y="344"/>
                  <a:pt x="165" y="344"/>
                  <a:pt x="167" y="346"/>
                </a:cubicBezTo>
                <a:cubicBezTo>
                  <a:pt x="168" y="347"/>
                  <a:pt x="170" y="349"/>
                  <a:pt x="171" y="350"/>
                </a:cubicBezTo>
                <a:cubicBezTo>
                  <a:pt x="173" y="352"/>
                  <a:pt x="174" y="353"/>
                  <a:pt x="176" y="354"/>
                </a:cubicBezTo>
                <a:cubicBezTo>
                  <a:pt x="176" y="355"/>
                  <a:pt x="177" y="355"/>
                  <a:pt x="177" y="355"/>
                </a:cubicBezTo>
                <a:cubicBezTo>
                  <a:pt x="179" y="354"/>
                  <a:pt x="181" y="356"/>
                  <a:pt x="183" y="357"/>
                </a:cubicBezTo>
                <a:cubicBezTo>
                  <a:pt x="185" y="358"/>
                  <a:pt x="184" y="358"/>
                  <a:pt x="184" y="359"/>
                </a:cubicBezTo>
                <a:cubicBezTo>
                  <a:pt x="184" y="359"/>
                  <a:pt x="183" y="359"/>
                  <a:pt x="183" y="359"/>
                </a:cubicBezTo>
                <a:cubicBezTo>
                  <a:pt x="183" y="358"/>
                  <a:pt x="183" y="358"/>
                  <a:pt x="183" y="357"/>
                </a:cubicBezTo>
                <a:cubicBezTo>
                  <a:pt x="181" y="358"/>
                  <a:pt x="178" y="356"/>
                  <a:pt x="181" y="359"/>
                </a:cubicBezTo>
                <a:cubicBezTo>
                  <a:pt x="181" y="359"/>
                  <a:pt x="182" y="360"/>
                  <a:pt x="182" y="360"/>
                </a:cubicBezTo>
                <a:cubicBezTo>
                  <a:pt x="183" y="361"/>
                  <a:pt x="184" y="361"/>
                  <a:pt x="184" y="362"/>
                </a:cubicBezTo>
                <a:cubicBezTo>
                  <a:pt x="185" y="361"/>
                  <a:pt x="185" y="361"/>
                  <a:pt x="186" y="361"/>
                </a:cubicBezTo>
                <a:cubicBezTo>
                  <a:pt x="185" y="362"/>
                  <a:pt x="186" y="363"/>
                  <a:pt x="187" y="363"/>
                </a:cubicBezTo>
                <a:cubicBezTo>
                  <a:pt x="188" y="364"/>
                  <a:pt x="190" y="365"/>
                  <a:pt x="190" y="366"/>
                </a:cubicBezTo>
                <a:cubicBezTo>
                  <a:pt x="190" y="366"/>
                  <a:pt x="191" y="367"/>
                  <a:pt x="192" y="367"/>
                </a:cubicBezTo>
                <a:cubicBezTo>
                  <a:pt x="192" y="367"/>
                  <a:pt x="193" y="368"/>
                  <a:pt x="194" y="367"/>
                </a:cubicBezTo>
                <a:cubicBezTo>
                  <a:pt x="195" y="367"/>
                  <a:pt x="196" y="368"/>
                  <a:pt x="196" y="368"/>
                </a:cubicBezTo>
                <a:cubicBezTo>
                  <a:pt x="195" y="370"/>
                  <a:pt x="196" y="370"/>
                  <a:pt x="200" y="372"/>
                </a:cubicBezTo>
                <a:cubicBezTo>
                  <a:pt x="201" y="372"/>
                  <a:pt x="202" y="372"/>
                  <a:pt x="203" y="373"/>
                </a:cubicBezTo>
                <a:cubicBezTo>
                  <a:pt x="204" y="373"/>
                  <a:pt x="205" y="373"/>
                  <a:pt x="206" y="374"/>
                </a:cubicBezTo>
                <a:cubicBezTo>
                  <a:pt x="205" y="374"/>
                  <a:pt x="203" y="373"/>
                  <a:pt x="203" y="374"/>
                </a:cubicBezTo>
                <a:cubicBezTo>
                  <a:pt x="203" y="374"/>
                  <a:pt x="205" y="374"/>
                  <a:pt x="206" y="375"/>
                </a:cubicBezTo>
                <a:cubicBezTo>
                  <a:pt x="207" y="376"/>
                  <a:pt x="209" y="377"/>
                  <a:pt x="210" y="377"/>
                </a:cubicBezTo>
                <a:cubicBezTo>
                  <a:pt x="212" y="378"/>
                  <a:pt x="214" y="379"/>
                  <a:pt x="216" y="379"/>
                </a:cubicBezTo>
                <a:cubicBezTo>
                  <a:pt x="217" y="379"/>
                  <a:pt x="220" y="379"/>
                  <a:pt x="220" y="380"/>
                </a:cubicBezTo>
                <a:cubicBezTo>
                  <a:pt x="221" y="381"/>
                  <a:pt x="224" y="381"/>
                  <a:pt x="225" y="380"/>
                </a:cubicBezTo>
                <a:cubicBezTo>
                  <a:pt x="227" y="380"/>
                  <a:pt x="227" y="380"/>
                  <a:pt x="227" y="381"/>
                </a:cubicBezTo>
                <a:cubicBezTo>
                  <a:pt x="228" y="382"/>
                  <a:pt x="232" y="383"/>
                  <a:pt x="235" y="383"/>
                </a:cubicBezTo>
                <a:cubicBezTo>
                  <a:pt x="241" y="385"/>
                  <a:pt x="250" y="384"/>
                  <a:pt x="257" y="384"/>
                </a:cubicBezTo>
                <a:cubicBezTo>
                  <a:pt x="258" y="384"/>
                  <a:pt x="260" y="384"/>
                  <a:pt x="261" y="384"/>
                </a:cubicBezTo>
                <a:cubicBezTo>
                  <a:pt x="263" y="384"/>
                  <a:pt x="264" y="383"/>
                  <a:pt x="266" y="383"/>
                </a:cubicBezTo>
                <a:cubicBezTo>
                  <a:pt x="266" y="383"/>
                  <a:pt x="270" y="382"/>
                  <a:pt x="269" y="382"/>
                </a:cubicBezTo>
                <a:cubicBezTo>
                  <a:pt x="269" y="380"/>
                  <a:pt x="268" y="379"/>
                  <a:pt x="265" y="379"/>
                </a:cubicBezTo>
                <a:cubicBezTo>
                  <a:pt x="264" y="379"/>
                  <a:pt x="262" y="378"/>
                  <a:pt x="264" y="377"/>
                </a:cubicBezTo>
                <a:cubicBezTo>
                  <a:pt x="265" y="377"/>
                  <a:pt x="264" y="378"/>
                  <a:pt x="265" y="378"/>
                </a:cubicBezTo>
                <a:cubicBezTo>
                  <a:pt x="267" y="376"/>
                  <a:pt x="262" y="374"/>
                  <a:pt x="260" y="375"/>
                </a:cubicBezTo>
                <a:cubicBezTo>
                  <a:pt x="257" y="377"/>
                  <a:pt x="257" y="376"/>
                  <a:pt x="256" y="375"/>
                </a:cubicBezTo>
                <a:cubicBezTo>
                  <a:pt x="255" y="375"/>
                  <a:pt x="252" y="374"/>
                  <a:pt x="252" y="374"/>
                </a:cubicBezTo>
                <a:cubicBezTo>
                  <a:pt x="252" y="373"/>
                  <a:pt x="251" y="372"/>
                  <a:pt x="248" y="372"/>
                </a:cubicBezTo>
                <a:cubicBezTo>
                  <a:pt x="253" y="371"/>
                  <a:pt x="250" y="370"/>
                  <a:pt x="252" y="369"/>
                </a:cubicBezTo>
                <a:cubicBezTo>
                  <a:pt x="250" y="370"/>
                  <a:pt x="250" y="370"/>
                  <a:pt x="250" y="371"/>
                </a:cubicBezTo>
                <a:cubicBezTo>
                  <a:pt x="249" y="372"/>
                  <a:pt x="247" y="371"/>
                  <a:pt x="245" y="372"/>
                </a:cubicBezTo>
                <a:cubicBezTo>
                  <a:pt x="245" y="372"/>
                  <a:pt x="244" y="372"/>
                  <a:pt x="244" y="371"/>
                </a:cubicBezTo>
                <a:cubicBezTo>
                  <a:pt x="243" y="371"/>
                  <a:pt x="243" y="371"/>
                  <a:pt x="242" y="371"/>
                </a:cubicBezTo>
                <a:cubicBezTo>
                  <a:pt x="240" y="371"/>
                  <a:pt x="239" y="371"/>
                  <a:pt x="237" y="370"/>
                </a:cubicBezTo>
                <a:cubicBezTo>
                  <a:pt x="237" y="370"/>
                  <a:pt x="236" y="369"/>
                  <a:pt x="234" y="369"/>
                </a:cubicBezTo>
                <a:cubicBezTo>
                  <a:pt x="229" y="370"/>
                  <a:pt x="228" y="370"/>
                  <a:pt x="225" y="368"/>
                </a:cubicBezTo>
                <a:cubicBezTo>
                  <a:pt x="224" y="367"/>
                  <a:pt x="224" y="366"/>
                  <a:pt x="222" y="366"/>
                </a:cubicBezTo>
                <a:cubicBezTo>
                  <a:pt x="220" y="366"/>
                  <a:pt x="220" y="366"/>
                  <a:pt x="219" y="366"/>
                </a:cubicBezTo>
                <a:cubicBezTo>
                  <a:pt x="216" y="365"/>
                  <a:pt x="214" y="363"/>
                  <a:pt x="210" y="364"/>
                </a:cubicBezTo>
                <a:cubicBezTo>
                  <a:pt x="210" y="364"/>
                  <a:pt x="208" y="363"/>
                  <a:pt x="208" y="363"/>
                </a:cubicBezTo>
                <a:cubicBezTo>
                  <a:pt x="209" y="363"/>
                  <a:pt x="208" y="362"/>
                  <a:pt x="208" y="362"/>
                </a:cubicBezTo>
                <a:cubicBezTo>
                  <a:pt x="207" y="362"/>
                  <a:pt x="206" y="362"/>
                  <a:pt x="206" y="361"/>
                </a:cubicBezTo>
                <a:cubicBezTo>
                  <a:pt x="204" y="361"/>
                  <a:pt x="202" y="360"/>
                  <a:pt x="200" y="359"/>
                </a:cubicBezTo>
                <a:cubicBezTo>
                  <a:pt x="199" y="359"/>
                  <a:pt x="198" y="357"/>
                  <a:pt x="196" y="357"/>
                </a:cubicBezTo>
                <a:cubicBezTo>
                  <a:pt x="193" y="357"/>
                  <a:pt x="194" y="357"/>
                  <a:pt x="194" y="356"/>
                </a:cubicBezTo>
                <a:cubicBezTo>
                  <a:pt x="194" y="356"/>
                  <a:pt x="193" y="356"/>
                  <a:pt x="193" y="356"/>
                </a:cubicBezTo>
                <a:cubicBezTo>
                  <a:pt x="192" y="356"/>
                  <a:pt x="191" y="355"/>
                  <a:pt x="190" y="355"/>
                </a:cubicBezTo>
                <a:cubicBezTo>
                  <a:pt x="188" y="355"/>
                  <a:pt x="186" y="354"/>
                  <a:pt x="184" y="353"/>
                </a:cubicBezTo>
                <a:cubicBezTo>
                  <a:pt x="183" y="352"/>
                  <a:pt x="183" y="352"/>
                  <a:pt x="183" y="351"/>
                </a:cubicBezTo>
                <a:cubicBezTo>
                  <a:pt x="184" y="351"/>
                  <a:pt x="185" y="352"/>
                  <a:pt x="185" y="352"/>
                </a:cubicBezTo>
                <a:cubicBezTo>
                  <a:pt x="186" y="354"/>
                  <a:pt x="187" y="352"/>
                  <a:pt x="187" y="353"/>
                </a:cubicBezTo>
                <a:cubicBezTo>
                  <a:pt x="188" y="352"/>
                  <a:pt x="186" y="352"/>
                  <a:pt x="186" y="352"/>
                </a:cubicBezTo>
                <a:cubicBezTo>
                  <a:pt x="185" y="351"/>
                  <a:pt x="183" y="350"/>
                  <a:pt x="182" y="349"/>
                </a:cubicBezTo>
                <a:cubicBezTo>
                  <a:pt x="180" y="348"/>
                  <a:pt x="179" y="348"/>
                  <a:pt x="178" y="346"/>
                </a:cubicBezTo>
                <a:cubicBezTo>
                  <a:pt x="178" y="346"/>
                  <a:pt x="177" y="346"/>
                  <a:pt x="177" y="346"/>
                </a:cubicBezTo>
                <a:cubicBezTo>
                  <a:pt x="176" y="346"/>
                  <a:pt x="175" y="345"/>
                  <a:pt x="176" y="345"/>
                </a:cubicBezTo>
                <a:cubicBezTo>
                  <a:pt x="177" y="345"/>
                  <a:pt x="176" y="344"/>
                  <a:pt x="175" y="344"/>
                </a:cubicBezTo>
                <a:cubicBezTo>
                  <a:pt x="173" y="343"/>
                  <a:pt x="171" y="342"/>
                  <a:pt x="169" y="341"/>
                </a:cubicBezTo>
                <a:cubicBezTo>
                  <a:pt x="170" y="343"/>
                  <a:pt x="172" y="343"/>
                  <a:pt x="174" y="345"/>
                </a:cubicBezTo>
                <a:cubicBezTo>
                  <a:pt x="173" y="344"/>
                  <a:pt x="171" y="343"/>
                  <a:pt x="170" y="343"/>
                </a:cubicBezTo>
                <a:cubicBezTo>
                  <a:pt x="169" y="343"/>
                  <a:pt x="168" y="342"/>
                  <a:pt x="168" y="343"/>
                </a:cubicBezTo>
                <a:close/>
                <a:moveTo>
                  <a:pt x="144" y="298"/>
                </a:moveTo>
                <a:cubicBezTo>
                  <a:pt x="143" y="299"/>
                  <a:pt x="143" y="298"/>
                  <a:pt x="142" y="297"/>
                </a:cubicBezTo>
                <a:cubicBezTo>
                  <a:pt x="141" y="295"/>
                  <a:pt x="142" y="293"/>
                  <a:pt x="143" y="294"/>
                </a:cubicBezTo>
                <a:cubicBezTo>
                  <a:pt x="145" y="295"/>
                  <a:pt x="145" y="293"/>
                  <a:pt x="143" y="292"/>
                </a:cubicBezTo>
                <a:cubicBezTo>
                  <a:pt x="142" y="290"/>
                  <a:pt x="141" y="287"/>
                  <a:pt x="141" y="285"/>
                </a:cubicBezTo>
                <a:cubicBezTo>
                  <a:pt x="141" y="286"/>
                  <a:pt x="142" y="288"/>
                  <a:pt x="143" y="287"/>
                </a:cubicBezTo>
                <a:cubicBezTo>
                  <a:pt x="142" y="287"/>
                  <a:pt x="142" y="286"/>
                  <a:pt x="141" y="285"/>
                </a:cubicBezTo>
                <a:cubicBezTo>
                  <a:pt x="141" y="284"/>
                  <a:pt x="140" y="283"/>
                  <a:pt x="140" y="284"/>
                </a:cubicBezTo>
                <a:cubicBezTo>
                  <a:pt x="139" y="284"/>
                  <a:pt x="139" y="283"/>
                  <a:pt x="139" y="283"/>
                </a:cubicBezTo>
                <a:cubicBezTo>
                  <a:pt x="138" y="281"/>
                  <a:pt x="137" y="280"/>
                  <a:pt x="137" y="279"/>
                </a:cubicBezTo>
                <a:cubicBezTo>
                  <a:pt x="136" y="279"/>
                  <a:pt x="135" y="280"/>
                  <a:pt x="136" y="282"/>
                </a:cubicBezTo>
                <a:cubicBezTo>
                  <a:pt x="137" y="282"/>
                  <a:pt x="137" y="281"/>
                  <a:pt x="138" y="282"/>
                </a:cubicBezTo>
                <a:cubicBezTo>
                  <a:pt x="138" y="284"/>
                  <a:pt x="138" y="284"/>
                  <a:pt x="137" y="284"/>
                </a:cubicBezTo>
                <a:cubicBezTo>
                  <a:pt x="136" y="285"/>
                  <a:pt x="136" y="286"/>
                  <a:pt x="137" y="287"/>
                </a:cubicBezTo>
                <a:cubicBezTo>
                  <a:pt x="137" y="289"/>
                  <a:pt x="138" y="290"/>
                  <a:pt x="138" y="292"/>
                </a:cubicBezTo>
                <a:cubicBezTo>
                  <a:pt x="139" y="293"/>
                  <a:pt x="140" y="294"/>
                  <a:pt x="141" y="296"/>
                </a:cubicBezTo>
                <a:cubicBezTo>
                  <a:pt x="141" y="297"/>
                  <a:pt x="142" y="297"/>
                  <a:pt x="142" y="298"/>
                </a:cubicBezTo>
                <a:cubicBezTo>
                  <a:pt x="142" y="300"/>
                  <a:pt x="143" y="301"/>
                  <a:pt x="145" y="302"/>
                </a:cubicBezTo>
                <a:cubicBezTo>
                  <a:pt x="144" y="302"/>
                  <a:pt x="142" y="302"/>
                  <a:pt x="145" y="306"/>
                </a:cubicBezTo>
                <a:cubicBezTo>
                  <a:pt x="146" y="306"/>
                  <a:pt x="146" y="307"/>
                  <a:pt x="147" y="309"/>
                </a:cubicBezTo>
                <a:cubicBezTo>
                  <a:pt x="147" y="309"/>
                  <a:pt x="149" y="312"/>
                  <a:pt x="150" y="315"/>
                </a:cubicBezTo>
                <a:cubicBezTo>
                  <a:pt x="151" y="316"/>
                  <a:pt x="152" y="317"/>
                  <a:pt x="153" y="319"/>
                </a:cubicBezTo>
                <a:cubicBezTo>
                  <a:pt x="153" y="320"/>
                  <a:pt x="154" y="320"/>
                  <a:pt x="154" y="321"/>
                </a:cubicBezTo>
                <a:cubicBezTo>
                  <a:pt x="155" y="321"/>
                  <a:pt x="155" y="321"/>
                  <a:pt x="155" y="322"/>
                </a:cubicBezTo>
                <a:cubicBezTo>
                  <a:pt x="155" y="323"/>
                  <a:pt x="156" y="324"/>
                  <a:pt x="157" y="324"/>
                </a:cubicBezTo>
                <a:cubicBezTo>
                  <a:pt x="158" y="323"/>
                  <a:pt x="161" y="325"/>
                  <a:pt x="160" y="323"/>
                </a:cubicBezTo>
                <a:cubicBezTo>
                  <a:pt x="159" y="322"/>
                  <a:pt x="159" y="322"/>
                  <a:pt x="159" y="321"/>
                </a:cubicBezTo>
                <a:cubicBezTo>
                  <a:pt x="159" y="321"/>
                  <a:pt x="159" y="320"/>
                  <a:pt x="159" y="320"/>
                </a:cubicBezTo>
                <a:cubicBezTo>
                  <a:pt x="158" y="318"/>
                  <a:pt x="161" y="321"/>
                  <a:pt x="162" y="321"/>
                </a:cubicBezTo>
                <a:cubicBezTo>
                  <a:pt x="158" y="317"/>
                  <a:pt x="155" y="312"/>
                  <a:pt x="151" y="308"/>
                </a:cubicBezTo>
                <a:cubicBezTo>
                  <a:pt x="151" y="308"/>
                  <a:pt x="150" y="308"/>
                  <a:pt x="150" y="307"/>
                </a:cubicBezTo>
                <a:cubicBezTo>
                  <a:pt x="149" y="306"/>
                  <a:pt x="149" y="305"/>
                  <a:pt x="149" y="305"/>
                </a:cubicBezTo>
                <a:cubicBezTo>
                  <a:pt x="150" y="306"/>
                  <a:pt x="151" y="308"/>
                  <a:pt x="153" y="309"/>
                </a:cubicBezTo>
                <a:cubicBezTo>
                  <a:pt x="151" y="306"/>
                  <a:pt x="150" y="304"/>
                  <a:pt x="148" y="302"/>
                </a:cubicBezTo>
                <a:cubicBezTo>
                  <a:pt x="147" y="301"/>
                  <a:pt x="145" y="296"/>
                  <a:pt x="144" y="298"/>
                </a:cubicBezTo>
                <a:close/>
                <a:moveTo>
                  <a:pt x="138" y="250"/>
                </a:moveTo>
                <a:cubicBezTo>
                  <a:pt x="137" y="250"/>
                  <a:pt x="138" y="253"/>
                  <a:pt x="137" y="254"/>
                </a:cubicBezTo>
                <a:cubicBezTo>
                  <a:pt x="138" y="254"/>
                  <a:pt x="138" y="252"/>
                  <a:pt x="138" y="251"/>
                </a:cubicBezTo>
                <a:cubicBezTo>
                  <a:pt x="139" y="253"/>
                  <a:pt x="139" y="257"/>
                  <a:pt x="141" y="257"/>
                </a:cubicBezTo>
                <a:cubicBezTo>
                  <a:pt x="141" y="256"/>
                  <a:pt x="140" y="255"/>
                  <a:pt x="140" y="255"/>
                </a:cubicBezTo>
                <a:cubicBezTo>
                  <a:pt x="139" y="252"/>
                  <a:pt x="139" y="252"/>
                  <a:pt x="140" y="252"/>
                </a:cubicBezTo>
                <a:cubicBezTo>
                  <a:pt x="141" y="251"/>
                  <a:pt x="141" y="251"/>
                  <a:pt x="142" y="250"/>
                </a:cubicBezTo>
                <a:cubicBezTo>
                  <a:pt x="141" y="250"/>
                  <a:pt x="140" y="249"/>
                  <a:pt x="139" y="247"/>
                </a:cubicBezTo>
                <a:cubicBezTo>
                  <a:pt x="139" y="248"/>
                  <a:pt x="140" y="249"/>
                  <a:pt x="139" y="250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8" y="249"/>
                  <a:pt x="138" y="248"/>
                  <a:pt x="138" y="247"/>
                </a:cubicBezTo>
                <a:cubicBezTo>
                  <a:pt x="138" y="245"/>
                  <a:pt x="139" y="246"/>
                  <a:pt x="139" y="244"/>
                </a:cubicBezTo>
                <a:cubicBezTo>
                  <a:pt x="138" y="243"/>
                  <a:pt x="137" y="244"/>
                  <a:pt x="138" y="247"/>
                </a:cubicBezTo>
                <a:cubicBezTo>
                  <a:pt x="138" y="248"/>
                  <a:pt x="138" y="249"/>
                  <a:pt x="138" y="250"/>
                </a:cubicBezTo>
                <a:close/>
                <a:moveTo>
                  <a:pt x="176" y="374"/>
                </a:moveTo>
                <a:cubicBezTo>
                  <a:pt x="175" y="373"/>
                  <a:pt x="174" y="372"/>
                  <a:pt x="172" y="371"/>
                </a:cubicBezTo>
                <a:cubicBezTo>
                  <a:pt x="170" y="368"/>
                  <a:pt x="169" y="366"/>
                  <a:pt x="164" y="363"/>
                </a:cubicBezTo>
                <a:cubicBezTo>
                  <a:pt x="163" y="362"/>
                  <a:pt x="162" y="362"/>
                  <a:pt x="162" y="361"/>
                </a:cubicBezTo>
                <a:cubicBezTo>
                  <a:pt x="160" y="357"/>
                  <a:pt x="155" y="354"/>
                  <a:pt x="150" y="350"/>
                </a:cubicBezTo>
                <a:cubicBezTo>
                  <a:pt x="150" y="350"/>
                  <a:pt x="149" y="351"/>
                  <a:pt x="149" y="350"/>
                </a:cubicBezTo>
                <a:cubicBezTo>
                  <a:pt x="149" y="349"/>
                  <a:pt x="149" y="349"/>
                  <a:pt x="150" y="350"/>
                </a:cubicBezTo>
                <a:cubicBezTo>
                  <a:pt x="150" y="350"/>
                  <a:pt x="151" y="351"/>
                  <a:pt x="151" y="350"/>
                </a:cubicBezTo>
                <a:cubicBezTo>
                  <a:pt x="150" y="349"/>
                  <a:pt x="149" y="348"/>
                  <a:pt x="147" y="347"/>
                </a:cubicBezTo>
                <a:cubicBezTo>
                  <a:pt x="147" y="347"/>
                  <a:pt x="145" y="346"/>
                  <a:pt x="146" y="347"/>
                </a:cubicBezTo>
                <a:cubicBezTo>
                  <a:pt x="147" y="349"/>
                  <a:pt x="148" y="351"/>
                  <a:pt x="150" y="352"/>
                </a:cubicBezTo>
                <a:cubicBezTo>
                  <a:pt x="152" y="353"/>
                  <a:pt x="153" y="354"/>
                  <a:pt x="153" y="356"/>
                </a:cubicBezTo>
                <a:cubicBezTo>
                  <a:pt x="154" y="357"/>
                  <a:pt x="155" y="358"/>
                  <a:pt x="158" y="359"/>
                </a:cubicBezTo>
                <a:cubicBezTo>
                  <a:pt x="158" y="359"/>
                  <a:pt x="158" y="359"/>
                  <a:pt x="158" y="359"/>
                </a:cubicBezTo>
                <a:cubicBezTo>
                  <a:pt x="158" y="360"/>
                  <a:pt x="156" y="358"/>
                  <a:pt x="157" y="359"/>
                </a:cubicBezTo>
                <a:cubicBezTo>
                  <a:pt x="157" y="360"/>
                  <a:pt x="158" y="361"/>
                  <a:pt x="159" y="361"/>
                </a:cubicBezTo>
                <a:cubicBezTo>
                  <a:pt x="159" y="362"/>
                  <a:pt x="161" y="362"/>
                  <a:pt x="162" y="363"/>
                </a:cubicBezTo>
                <a:cubicBezTo>
                  <a:pt x="163" y="364"/>
                  <a:pt x="164" y="365"/>
                  <a:pt x="163" y="365"/>
                </a:cubicBezTo>
                <a:cubicBezTo>
                  <a:pt x="165" y="366"/>
                  <a:pt x="164" y="365"/>
                  <a:pt x="166" y="366"/>
                </a:cubicBezTo>
                <a:cubicBezTo>
                  <a:pt x="167" y="367"/>
                  <a:pt x="166" y="367"/>
                  <a:pt x="167" y="367"/>
                </a:cubicBezTo>
                <a:cubicBezTo>
                  <a:pt x="168" y="368"/>
                  <a:pt x="168" y="370"/>
                  <a:pt x="171" y="371"/>
                </a:cubicBezTo>
                <a:cubicBezTo>
                  <a:pt x="172" y="372"/>
                  <a:pt x="173" y="373"/>
                  <a:pt x="174" y="374"/>
                </a:cubicBezTo>
                <a:cubicBezTo>
                  <a:pt x="175" y="374"/>
                  <a:pt x="176" y="375"/>
                  <a:pt x="177" y="375"/>
                </a:cubicBezTo>
                <a:cubicBezTo>
                  <a:pt x="179" y="375"/>
                  <a:pt x="175" y="374"/>
                  <a:pt x="176" y="374"/>
                </a:cubicBezTo>
                <a:close/>
                <a:moveTo>
                  <a:pt x="141" y="277"/>
                </a:moveTo>
                <a:cubicBezTo>
                  <a:pt x="142" y="278"/>
                  <a:pt x="142" y="277"/>
                  <a:pt x="142" y="278"/>
                </a:cubicBezTo>
                <a:cubicBezTo>
                  <a:pt x="144" y="281"/>
                  <a:pt x="144" y="278"/>
                  <a:pt x="144" y="277"/>
                </a:cubicBezTo>
                <a:cubicBezTo>
                  <a:pt x="145" y="277"/>
                  <a:pt x="143" y="276"/>
                  <a:pt x="143" y="275"/>
                </a:cubicBezTo>
                <a:cubicBezTo>
                  <a:pt x="142" y="274"/>
                  <a:pt x="141" y="273"/>
                  <a:pt x="141" y="272"/>
                </a:cubicBezTo>
                <a:cubicBezTo>
                  <a:pt x="141" y="270"/>
                  <a:pt x="140" y="269"/>
                  <a:pt x="139" y="269"/>
                </a:cubicBezTo>
                <a:cubicBezTo>
                  <a:pt x="140" y="270"/>
                  <a:pt x="140" y="271"/>
                  <a:pt x="140" y="273"/>
                </a:cubicBezTo>
                <a:cubicBezTo>
                  <a:pt x="141" y="274"/>
                  <a:pt x="141" y="276"/>
                  <a:pt x="143" y="277"/>
                </a:cubicBezTo>
                <a:cubicBezTo>
                  <a:pt x="142" y="276"/>
                  <a:pt x="141" y="276"/>
                  <a:pt x="141" y="277"/>
                </a:cubicBezTo>
                <a:close/>
                <a:moveTo>
                  <a:pt x="142" y="255"/>
                </a:moveTo>
                <a:cubicBezTo>
                  <a:pt x="141" y="254"/>
                  <a:pt x="142" y="255"/>
                  <a:pt x="142" y="256"/>
                </a:cubicBezTo>
                <a:cubicBezTo>
                  <a:pt x="142" y="258"/>
                  <a:pt x="143" y="260"/>
                  <a:pt x="143" y="262"/>
                </a:cubicBezTo>
                <a:cubicBezTo>
                  <a:pt x="144" y="264"/>
                  <a:pt x="145" y="265"/>
                  <a:pt x="147" y="266"/>
                </a:cubicBezTo>
                <a:cubicBezTo>
                  <a:pt x="146" y="265"/>
                  <a:pt x="146" y="263"/>
                  <a:pt x="145" y="263"/>
                </a:cubicBezTo>
                <a:cubicBezTo>
                  <a:pt x="144" y="263"/>
                  <a:pt x="144" y="262"/>
                  <a:pt x="144" y="261"/>
                </a:cubicBezTo>
                <a:cubicBezTo>
                  <a:pt x="144" y="260"/>
                  <a:pt x="144" y="259"/>
                  <a:pt x="143" y="259"/>
                </a:cubicBezTo>
                <a:cubicBezTo>
                  <a:pt x="144" y="259"/>
                  <a:pt x="145" y="260"/>
                  <a:pt x="145" y="260"/>
                </a:cubicBezTo>
                <a:cubicBezTo>
                  <a:pt x="146" y="261"/>
                  <a:pt x="146" y="261"/>
                  <a:pt x="146" y="262"/>
                </a:cubicBezTo>
                <a:cubicBezTo>
                  <a:pt x="146" y="262"/>
                  <a:pt x="146" y="263"/>
                  <a:pt x="146" y="263"/>
                </a:cubicBezTo>
                <a:cubicBezTo>
                  <a:pt x="147" y="264"/>
                  <a:pt x="147" y="264"/>
                  <a:pt x="147" y="264"/>
                </a:cubicBezTo>
                <a:cubicBezTo>
                  <a:pt x="148" y="264"/>
                  <a:pt x="148" y="263"/>
                  <a:pt x="147" y="263"/>
                </a:cubicBezTo>
                <a:cubicBezTo>
                  <a:pt x="147" y="262"/>
                  <a:pt x="147" y="261"/>
                  <a:pt x="147" y="261"/>
                </a:cubicBezTo>
                <a:cubicBezTo>
                  <a:pt x="147" y="260"/>
                  <a:pt x="147" y="260"/>
                  <a:pt x="147" y="259"/>
                </a:cubicBezTo>
                <a:cubicBezTo>
                  <a:pt x="146" y="258"/>
                  <a:pt x="146" y="257"/>
                  <a:pt x="145" y="256"/>
                </a:cubicBezTo>
                <a:cubicBezTo>
                  <a:pt x="145" y="257"/>
                  <a:pt x="145" y="258"/>
                  <a:pt x="145" y="258"/>
                </a:cubicBezTo>
                <a:cubicBezTo>
                  <a:pt x="144" y="257"/>
                  <a:pt x="143" y="257"/>
                  <a:pt x="142" y="257"/>
                </a:cubicBezTo>
                <a:cubicBezTo>
                  <a:pt x="142" y="257"/>
                  <a:pt x="142" y="256"/>
                  <a:pt x="142" y="256"/>
                </a:cubicBezTo>
                <a:cubicBezTo>
                  <a:pt x="143" y="255"/>
                  <a:pt x="142" y="255"/>
                  <a:pt x="142" y="255"/>
                </a:cubicBezTo>
                <a:close/>
                <a:moveTo>
                  <a:pt x="147" y="280"/>
                </a:moveTo>
                <a:cubicBezTo>
                  <a:pt x="146" y="279"/>
                  <a:pt x="146" y="277"/>
                  <a:pt x="146" y="276"/>
                </a:cubicBezTo>
                <a:cubicBezTo>
                  <a:pt x="147" y="276"/>
                  <a:pt x="146" y="274"/>
                  <a:pt x="146" y="273"/>
                </a:cubicBezTo>
                <a:cubicBezTo>
                  <a:pt x="143" y="273"/>
                  <a:pt x="143" y="271"/>
                  <a:pt x="144" y="269"/>
                </a:cubicBezTo>
                <a:cubicBezTo>
                  <a:pt x="144" y="269"/>
                  <a:pt x="143" y="268"/>
                  <a:pt x="143" y="268"/>
                </a:cubicBezTo>
                <a:cubicBezTo>
                  <a:pt x="143" y="268"/>
                  <a:pt x="143" y="268"/>
                  <a:pt x="143" y="268"/>
                </a:cubicBezTo>
                <a:cubicBezTo>
                  <a:pt x="143" y="269"/>
                  <a:pt x="142" y="270"/>
                  <a:pt x="142" y="271"/>
                </a:cubicBezTo>
                <a:cubicBezTo>
                  <a:pt x="142" y="273"/>
                  <a:pt x="143" y="274"/>
                  <a:pt x="143" y="275"/>
                </a:cubicBezTo>
                <a:cubicBezTo>
                  <a:pt x="144" y="275"/>
                  <a:pt x="144" y="276"/>
                  <a:pt x="145" y="277"/>
                </a:cubicBezTo>
                <a:cubicBezTo>
                  <a:pt x="145" y="279"/>
                  <a:pt x="146" y="280"/>
                  <a:pt x="147" y="280"/>
                </a:cubicBezTo>
                <a:close/>
                <a:moveTo>
                  <a:pt x="148" y="299"/>
                </a:moveTo>
                <a:cubicBezTo>
                  <a:pt x="147" y="297"/>
                  <a:pt x="145" y="296"/>
                  <a:pt x="144" y="294"/>
                </a:cubicBezTo>
                <a:cubicBezTo>
                  <a:pt x="145" y="296"/>
                  <a:pt x="146" y="298"/>
                  <a:pt x="147" y="299"/>
                </a:cubicBezTo>
                <a:cubicBezTo>
                  <a:pt x="148" y="301"/>
                  <a:pt x="149" y="302"/>
                  <a:pt x="150" y="304"/>
                </a:cubicBezTo>
                <a:cubicBezTo>
                  <a:pt x="150" y="303"/>
                  <a:pt x="149" y="302"/>
                  <a:pt x="149" y="301"/>
                </a:cubicBezTo>
                <a:cubicBezTo>
                  <a:pt x="148" y="300"/>
                  <a:pt x="148" y="299"/>
                  <a:pt x="148" y="299"/>
                </a:cubicBezTo>
                <a:close/>
                <a:moveTo>
                  <a:pt x="265" y="375"/>
                </a:moveTo>
                <a:cubicBezTo>
                  <a:pt x="265" y="375"/>
                  <a:pt x="266" y="375"/>
                  <a:pt x="267" y="375"/>
                </a:cubicBezTo>
                <a:cubicBezTo>
                  <a:pt x="268" y="374"/>
                  <a:pt x="269" y="373"/>
                  <a:pt x="268" y="373"/>
                </a:cubicBezTo>
                <a:cubicBezTo>
                  <a:pt x="268" y="372"/>
                  <a:pt x="267" y="373"/>
                  <a:pt x="266" y="373"/>
                </a:cubicBezTo>
                <a:cubicBezTo>
                  <a:pt x="265" y="374"/>
                  <a:pt x="264" y="374"/>
                  <a:pt x="263" y="374"/>
                </a:cubicBezTo>
                <a:cubicBezTo>
                  <a:pt x="264" y="374"/>
                  <a:pt x="266" y="374"/>
                  <a:pt x="265" y="374"/>
                </a:cubicBezTo>
                <a:cubicBezTo>
                  <a:pt x="265" y="375"/>
                  <a:pt x="264" y="375"/>
                  <a:pt x="265" y="375"/>
                </a:cubicBezTo>
                <a:close/>
                <a:moveTo>
                  <a:pt x="145" y="360"/>
                </a:moveTo>
                <a:cubicBezTo>
                  <a:pt x="146" y="361"/>
                  <a:pt x="147" y="362"/>
                  <a:pt x="148" y="363"/>
                </a:cubicBezTo>
                <a:cubicBezTo>
                  <a:pt x="149" y="364"/>
                  <a:pt x="150" y="365"/>
                  <a:pt x="153" y="367"/>
                </a:cubicBezTo>
                <a:cubicBezTo>
                  <a:pt x="152" y="364"/>
                  <a:pt x="148" y="362"/>
                  <a:pt x="145" y="360"/>
                </a:cubicBezTo>
                <a:close/>
                <a:moveTo>
                  <a:pt x="171" y="373"/>
                </a:moveTo>
                <a:cubicBezTo>
                  <a:pt x="168" y="371"/>
                  <a:pt x="166" y="369"/>
                  <a:pt x="163" y="366"/>
                </a:cubicBezTo>
                <a:cubicBezTo>
                  <a:pt x="163" y="366"/>
                  <a:pt x="161" y="365"/>
                  <a:pt x="160" y="364"/>
                </a:cubicBezTo>
                <a:cubicBezTo>
                  <a:pt x="158" y="363"/>
                  <a:pt x="157" y="361"/>
                  <a:pt x="156" y="360"/>
                </a:cubicBezTo>
                <a:cubicBezTo>
                  <a:pt x="154" y="358"/>
                  <a:pt x="153" y="357"/>
                  <a:pt x="152" y="356"/>
                </a:cubicBezTo>
                <a:cubicBezTo>
                  <a:pt x="148" y="352"/>
                  <a:pt x="145" y="349"/>
                  <a:pt x="143" y="346"/>
                </a:cubicBezTo>
                <a:cubicBezTo>
                  <a:pt x="142" y="344"/>
                  <a:pt x="141" y="343"/>
                  <a:pt x="140" y="343"/>
                </a:cubicBezTo>
                <a:cubicBezTo>
                  <a:pt x="138" y="341"/>
                  <a:pt x="138" y="339"/>
                  <a:pt x="135" y="338"/>
                </a:cubicBezTo>
                <a:cubicBezTo>
                  <a:pt x="135" y="337"/>
                  <a:pt x="136" y="338"/>
                  <a:pt x="137" y="338"/>
                </a:cubicBezTo>
                <a:cubicBezTo>
                  <a:pt x="137" y="339"/>
                  <a:pt x="138" y="339"/>
                  <a:pt x="138" y="339"/>
                </a:cubicBezTo>
                <a:cubicBezTo>
                  <a:pt x="137" y="337"/>
                  <a:pt x="136" y="336"/>
                  <a:pt x="135" y="335"/>
                </a:cubicBezTo>
                <a:cubicBezTo>
                  <a:pt x="134" y="333"/>
                  <a:pt x="133" y="332"/>
                  <a:pt x="132" y="330"/>
                </a:cubicBezTo>
                <a:cubicBezTo>
                  <a:pt x="131" y="329"/>
                  <a:pt x="130" y="328"/>
                  <a:pt x="129" y="327"/>
                </a:cubicBezTo>
                <a:cubicBezTo>
                  <a:pt x="130" y="326"/>
                  <a:pt x="130" y="326"/>
                  <a:pt x="127" y="323"/>
                </a:cubicBezTo>
                <a:cubicBezTo>
                  <a:pt x="127" y="323"/>
                  <a:pt x="126" y="322"/>
                  <a:pt x="126" y="322"/>
                </a:cubicBezTo>
                <a:cubicBezTo>
                  <a:pt x="126" y="321"/>
                  <a:pt x="125" y="321"/>
                  <a:pt x="125" y="320"/>
                </a:cubicBezTo>
                <a:cubicBezTo>
                  <a:pt x="125" y="319"/>
                  <a:pt x="125" y="318"/>
                  <a:pt x="123" y="317"/>
                </a:cubicBezTo>
                <a:cubicBezTo>
                  <a:pt x="124" y="318"/>
                  <a:pt x="122" y="316"/>
                  <a:pt x="122" y="317"/>
                </a:cubicBezTo>
                <a:cubicBezTo>
                  <a:pt x="122" y="318"/>
                  <a:pt x="122" y="319"/>
                  <a:pt x="124" y="320"/>
                </a:cubicBezTo>
                <a:cubicBezTo>
                  <a:pt x="124" y="321"/>
                  <a:pt x="124" y="322"/>
                  <a:pt x="125" y="322"/>
                </a:cubicBezTo>
                <a:cubicBezTo>
                  <a:pt x="124" y="325"/>
                  <a:pt x="128" y="327"/>
                  <a:pt x="129" y="329"/>
                </a:cubicBezTo>
                <a:cubicBezTo>
                  <a:pt x="129" y="329"/>
                  <a:pt x="130" y="331"/>
                  <a:pt x="129" y="329"/>
                </a:cubicBezTo>
                <a:cubicBezTo>
                  <a:pt x="127" y="328"/>
                  <a:pt x="128" y="328"/>
                  <a:pt x="128" y="329"/>
                </a:cubicBezTo>
                <a:cubicBezTo>
                  <a:pt x="128" y="330"/>
                  <a:pt x="130" y="332"/>
                  <a:pt x="131" y="334"/>
                </a:cubicBezTo>
                <a:cubicBezTo>
                  <a:pt x="133" y="336"/>
                  <a:pt x="134" y="338"/>
                  <a:pt x="135" y="339"/>
                </a:cubicBezTo>
                <a:cubicBezTo>
                  <a:pt x="136" y="339"/>
                  <a:pt x="136" y="339"/>
                  <a:pt x="135" y="340"/>
                </a:cubicBezTo>
                <a:cubicBezTo>
                  <a:pt x="135" y="341"/>
                  <a:pt x="136" y="342"/>
                  <a:pt x="137" y="343"/>
                </a:cubicBezTo>
                <a:cubicBezTo>
                  <a:pt x="138" y="344"/>
                  <a:pt x="139" y="344"/>
                  <a:pt x="139" y="345"/>
                </a:cubicBezTo>
                <a:cubicBezTo>
                  <a:pt x="138" y="345"/>
                  <a:pt x="139" y="346"/>
                  <a:pt x="140" y="347"/>
                </a:cubicBezTo>
                <a:cubicBezTo>
                  <a:pt x="141" y="349"/>
                  <a:pt x="141" y="348"/>
                  <a:pt x="142" y="349"/>
                </a:cubicBezTo>
                <a:cubicBezTo>
                  <a:pt x="143" y="349"/>
                  <a:pt x="143" y="349"/>
                  <a:pt x="143" y="349"/>
                </a:cubicBezTo>
                <a:cubicBezTo>
                  <a:pt x="143" y="350"/>
                  <a:pt x="143" y="352"/>
                  <a:pt x="145" y="353"/>
                </a:cubicBezTo>
                <a:cubicBezTo>
                  <a:pt x="147" y="354"/>
                  <a:pt x="147" y="353"/>
                  <a:pt x="147" y="352"/>
                </a:cubicBezTo>
                <a:cubicBezTo>
                  <a:pt x="148" y="354"/>
                  <a:pt x="147" y="354"/>
                  <a:pt x="147" y="355"/>
                </a:cubicBezTo>
                <a:cubicBezTo>
                  <a:pt x="146" y="355"/>
                  <a:pt x="147" y="356"/>
                  <a:pt x="148" y="357"/>
                </a:cubicBezTo>
                <a:cubicBezTo>
                  <a:pt x="151" y="359"/>
                  <a:pt x="153" y="361"/>
                  <a:pt x="154" y="362"/>
                </a:cubicBezTo>
                <a:cubicBezTo>
                  <a:pt x="156" y="364"/>
                  <a:pt x="158" y="365"/>
                  <a:pt x="159" y="366"/>
                </a:cubicBezTo>
                <a:cubicBezTo>
                  <a:pt x="159" y="366"/>
                  <a:pt x="159" y="366"/>
                  <a:pt x="161" y="367"/>
                </a:cubicBezTo>
                <a:cubicBezTo>
                  <a:pt x="165" y="370"/>
                  <a:pt x="168" y="372"/>
                  <a:pt x="172" y="375"/>
                </a:cubicBezTo>
                <a:cubicBezTo>
                  <a:pt x="173" y="375"/>
                  <a:pt x="174" y="376"/>
                  <a:pt x="175" y="376"/>
                </a:cubicBezTo>
                <a:cubicBezTo>
                  <a:pt x="174" y="375"/>
                  <a:pt x="172" y="374"/>
                  <a:pt x="171" y="373"/>
                </a:cubicBezTo>
                <a:close/>
                <a:moveTo>
                  <a:pt x="177" y="379"/>
                </a:moveTo>
                <a:cubicBezTo>
                  <a:pt x="175" y="378"/>
                  <a:pt x="174" y="378"/>
                  <a:pt x="173" y="378"/>
                </a:cubicBezTo>
                <a:cubicBezTo>
                  <a:pt x="176" y="380"/>
                  <a:pt x="176" y="380"/>
                  <a:pt x="176" y="380"/>
                </a:cubicBezTo>
                <a:cubicBezTo>
                  <a:pt x="177" y="380"/>
                  <a:pt x="178" y="381"/>
                  <a:pt x="179" y="381"/>
                </a:cubicBezTo>
                <a:cubicBezTo>
                  <a:pt x="180" y="382"/>
                  <a:pt x="180" y="381"/>
                  <a:pt x="180" y="380"/>
                </a:cubicBezTo>
                <a:cubicBezTo>
                  <a:pt x="179" y="379"/>
                  <a:pt x="178" y="379"/>
                  <a:pt x="177" y="379"/>
                </a:cubicBezTo>
                <a:close/>
                <a:moveTo>
                  <a:pt x="115" y="304"/>
                </a:moveTo>
                <a:cubicBezTo>
                  <a:pt x="115" y="304"/>
                  <a:pt x="116" y="305"/>
                  <a:pt x="115" y="303"/>
                </a:cubicBezTo>
                <a:cubicBezTo>
                  <a:pt x="115" y="302"/>
                  <a:pt x="114" y="300"/>
                  <a:pt x="114" y="299"/>
                </a:cubicBezTo>
                <a:cubicBezTo>
                  <a:pt x="114" y="297"/>
                  <a:pt x="113" y="296"/>
                  <a:pt x="112" y="296"/>
                </a:cubicBezTo>
                <a:cubicBezTo>
                  <a:pt x="112" y="296"/>
                  <a:pt x="112" y="295"/>
                  <a:pt x="112" y="295"/>
                </a:cubicBezTo>
                <a:cubicBezTo>
                  <a:pt x="112" y="294"/>
                  <a:pt x="111" y="293"/>
                  <a:pt x="111" y="292"/>
                </a:cubicBezTo>
                <a:cubicBezTo>
                  <a:pt x="112" y="291"/>
                  <a:pt x="112" y="291"/>
                  <a:pt x="111" y="288"/>
                </a:cubicBezTo>
                <a:cubicBezTo>
                  <a:pt x="110" y="287"/>
                  <a:pt x="110" y="286"/>
                  <a:pt x="110" y="286"/>
                </a:cubicBezTo>
                <a:cubicBezTo>
                  <a:pt x="112" y="286"/>
                  <a:pt x="110" y="282"/>
                  <a:pt x="110" y="280"/>
                </a:cubicBezTo>
                <a:cubicBezTo>
                  <a:pt x="109" y="278"/>
                  <a:pt x="109" y="276"/>
                  <a:pt x="108" y="275"/>
                </a:cubicBezTo>
                <a:cubicBezTo>
                  <a:pt x="108" y="275"/>
                  <a:pt x="108" y="275"/>
                  <a:pt x="108" y="275"/>
                </a:cubicBezTo>
                <a:cubicBezTo>
                  <a:pt x="109" y="274"/>
                  <a:pt x="108" y="266"/>
                  <a:pt x="107" y="264"/>
                </a:cubicBezTo>
                <a:cubicBezTo>
                  <a:pt x="107" y="263"/>
                  <a:pt x="106" y="263"/>
                  <a:pt x="106" y="262"/>
                </a:cubicBezTo>
                <a:cubicBezTo>
                  <a:pt x="106" y="262"/>
                  <a:pt x="106" y="262"/>
                  <a:pt x="107" y="262"/>
                </a:cubicBezTo>
                <a:cubicBezTo>
                  <a:pt x="107" y="262"/>
                  <a:pt x="108" y="259"/>
                  <a:pt x="107" y="257"/>
                </a:cubicBezTo>
                <a:cubicBezTo>
                  <a:pt x="107" y="257"/>
                  <a:pt x="107" y="257"/>
                  <a:pt x="107" y="256"/>
                </a:cubicBezTo>
                <a:cubicBezTo>
                  <a:pt x="107" y="256"/>
                  <a:pt x="107" y="256"/>
                  <a:pt x="107" y="256"/>
                </a:cubicBezTo>
                <a:cubicBezTo>
                  <a:pt x="108" y="255"/>
                  <a:pt x="108" y="253"/>
                  <a:pt x="107" y="252"/>
                </a:cubicBezTo>
                <a:cubicBezTo>
                  <a:pt x="107" y="252"/>
                  <a:pt x="106" y="250"/>
                  <a:pt x="106" y="251"/>
                </a:cubicBezTo>
                <a:cubicBezTo>
                  <a:pt x="106" y="253"/>
                  <a:pt x="105" y="255"/>
                  <a:pt x="106" y="258"/>
                </a:cubicBezTo>
                <a:cubicBezTo>
                  <a:pt x="106" y="259"/>
                  <a:pt x="106" y="260"/>
                  <a:pt x="106" y="260"/>
                </a:cubicBezTo>
                <a:cubicBezTo>
                  <a:pt x="105" y="257"/>
                  <a:pt x="105" y="260"/>
                  <a:pt x="105" y="261"/>
                </a:cubicBezTo>
                <a:cubicBezTo>
                  <a:pt x="105" y="262"/>
                  <a:pt x="106" y="263"/>
                  <a:pt x="106" y="265"/>
                </a:cubicBezTo>
                <a:cubicBezTo>
                  <a:pt x="108" y="266"/>
                  <a:pt x="107" y="267"/>
                  <a:pt x="106" y="267"/>
                </a:cubicBezTo>
                <a:cubicBezTo>
                  <a:pt x="106" y="268"/>
                  <a:pt x="106" y="270"/>
                  <a:pt x="106" y="272"/>
                </a:cubicBezTo>
                <a:cubicBezTo>
                  <a:pt x="106" y="272"/>
                  <a:pt x="106" y="271"/>
                  <a:pt x="105" y="271"/>
                </a:cubicBezTo>
                <a:cubicBezTo>
                  <a:pt x="104" y="271"/>
                  <a:pt x="105" y="274"/>
                  <a:pt x="105" y="274"/>
                </a:cubicBezTo>
                <a:cubicBezTo>
                  <a:pt x="103" y="277"/>
                  <a:pt x="105" y="281"/>
                  <a:pt x="107" y="286"/>
                </a:cubicBezTo>
                <a:cubicBezTo>
                  <a:pt x="108" y="287"/>
                  <a:pt x="108" y="289"/>
                  <a:pt x="108" y="290"/>
                </a:cubicBezTo>
                <a:cubicBezTo>
                  <a:pt x="108" y="290"/>
                  <a:pt x="107" y="287"/>
                  <a:pt x="107" y="288"/>
                </a:cubicBezTo>
                <a:cubicBezTo>
                  <a:pt x="106" y="289"/>
                  <a:pt x="107" y="291"/>
                  <a:pt x="107" y="292"/>
                </a:cubicBezTo>
                <a:cubicBezTo>
                  <a:pt x="109" y="294"/>
                  <a:pt x="109" y="293"/>
                  <a:pt x="110" y="293"/>
                </a:cubicBezTo>
                <a:cubicBezTo>
                  <a:pt x="110" y="294"/>
                  <a:pt x="110" y="294"/>
                  <a:pt x="110" y="294"/>
                </a:cubicBezTo>
                <a:cubicBezTo>
                  <a:pt x="110" y="295"/>
                  <a:pt x="108" y="293"/>
                  <a:pt x="109" y="296"/>
                </a:cubicBezTo>
                <a:cubicBezTo>
                  <a:pt x="111" y="298"/>
                  <a:pt x="111" y="298"/>
                  <a:pt x="112" y="298"/>
                </a:cubicBezTo>
                <a:cubicBezTo>
                  <a:pt x="112" y="300"/>
                  <a:pt x="113" y="302"/>
                  <a:pt x="114" y="303"/>
                </a:cubicBezTo>
                <a:cubicBezTo>
                  <a:pt x="114" y="304"/>
                  <a:pt x="115" y="305"/>
                  <a:pt x="115" y="304"/>
                </a:cubicBezTo>
                <a:close/>
                <a:moveTo>
                  <a:pt x="138" y="349"/>
                </a:moveTo>
                <a:cubicBezTo>
                  <a:pt x="138" y="349"/>
                  <a:pt x="137" y="349"/>
                  <a:pt x="137" y="349"/>
                </a:cubicBezTo>
                <a:cubicBezTo>
                  <a:pt x="135" y="347"/>
                  <a:pt x="133" y="344"/>
                  <a:pt x="130" y="342"/>
                </a:cubicBezTo>
                <a:cubicBezTo>
                  <a:pt x="130" y="344"/>
                  <a:pt x="133" y="345"/>
                  <a:pt x="134" y="346"/>
                </a:cubicBezTo>
                <a:cubicBezTo>
                  <a:pt x="134" y="347"/>
                  <a:pt x="134" y="348"/>
                  <a:pt x="135" y="349"/>
                </a:cubicBezTo>
                <a:cubicBezTo>
                  <a:pt x="136" y="350"/>
                  <a:pt x="136" y="351"/>
                  <a:pt x="137" y="351"/>
                </a:cubicBezTo>
                <a:cubicBezTo>
                  <a:pt x="138" y="353"/>
                  <a:pt x="140" y="355"/>
                  <a:pt x="142" y="357"/>
                </a:cubicBezTo>
                <a:cubicBezTo>
                  <a:pt x="143" y="357"/>
                  <a:pt x="143" y="358"/>
                  <a:pt x="144" y="358"/>
                </a:cubicBezTo>
                <a:cubicBezTo>
                  <a:pt x="144" y="358"/>
                  <a:pt x="144" y="357"/>
                  <a:pt x="144" y="356"/>
                </a:cubicBezTo>
                <a:cubicBezTo>
                  <a:pt x="141" y="354"/>
                  <a:pt x="137" y="351"/>
                  <a:pt x="138" y="349"/>
                </a:cubicBezTo>
                <a:close/>
                <a:moveTo>
                  <a:pt x="192" y="387"/>
                </a:moveTo>
                <a:cubicBezTo>
                  <a:pt x="192" y="387"/>
                  <a:pt x="192" y="387"/>
                  <a:pt x="192" y="387"/>
                </a:cubicBezTo>
                <a:cubicBezTo>
                  <a:pt x="192" y="387"/>
                  <a:pt x="192" y="387"/>
                  <a:pt x="192" y="387"/>
                </a:cubicBezTo>
                <a:cubicBezTo>
                  <a:pt x="192" y="387"/>
                  <a:pt x="192" y="387"/>
                  <a:pt x="192" y="387"/>
                </a:cubicBezTo>
                <a:close/>
                <a:moveTo>
                  <a:pt x="117" y="316"/>
                </a:moveTo>
                <a:cubicBezTo>
                  <a:pt x="118" y="315"/>
                  <a:pt x="117" y="314"/>
                  <a:pt x="116" y="312"/>
                </a:cubicBezTo>
                <a:cubicBezTo>
                  <a:pt x="115" y="311"/>
                  <a:pt x="114" y="311"/>
                  <a:pt x="114" y="310"/>
                </a:cubicBezTo>
                <a:cubicBezTo>
                  <a:pt x="113" y="309"/>
                  <a:pt x="113" y="310"/>
                  <a:pt x="113" y="310"/>
                </a:cubicBezTo>
                <a:cubicBezTo>
                  <a:pt x="114" y="312"/>
                  <a:pt x="114" y="314"/>
                  <a:pt x="116" y="316"/>
                </a:cubicBezTo>
                <a:cubicBezTo>
                  <a:pt x="117" y="318"/>
                  <a:pt x="117" y="319"/>
                  <a:pt x="118" y="321"/>
                </a:cubicBezTo>
                <a:cubicBezTo>
                  <a:pt x="119" y="323"/>
                  <a:pt x="120" y="322"/>
                  <a:pt x="120" y="323"/>
                </a:cubicBezTo>
                <a:cubicBezTo>
                  <a:pt x="121" y="323"/>
                  <a:pt x="120" y="322"/>
                  <a:pt x="120" y="321"/>
                </a:cubicBezTo>
                <a:cubicBezTo>
                  <a:pt x="119" y="319"/>
                  <a:pt x="118" y="318"/>
                  <a:pt x="117" y="316"/>
                </a:cubicBezTo>
                <a:close/>
                <a:moveTo>
                  <a:pt x="124" y="316"/>
                </a:moveTo>
                <a:cubicBezTo>
                  <a:pt x="124" y="317"/>
                  <a:pt x="124" y="317"/>
                  <a:pt x="124" y="316"/>
                </a:cubicBezTo>
                <a:cubicBezTo>
                  <a:pt x="124" y="316"/>
                  <a:pt x="125" y="316"/>
                  <a:pt x="124" y="315"/>
                </a:cubicBezTo>
                <a:cubicBezTo>
                  <a:pt x="123" y="313"/>
                  <a:pt x="122" y="311"/>
                  <a:pt x="121" y="309"/>
                </a:cubicBezTo>
                <a:cubicBezTo>
                  <a:pt x="121" y="309"/>
                  <a:pt x="121" y="308"/>
                  <a:pt x="120" y="307"/>
                </a:cubicBezTo>
                <a:cubicBezTo>
                  <a:pt x="118" y="305"/>
                  <a:pt x="118" y="305"/>
                  <a:pt x="118" y="303"/>
                </a:cubicBezTo>
                <a:cubicBezTo>
                  <a:pt x="118" y="302"/>
                  <a:pt x="119" y="302"/>
                  <a:pt x="117" y="299"/>
                </a:cubicBezTo>
                <a:cubicBezTo>
                  <a:pt x="117" y="298"/>
                  <a:pt x="117" y="296"/>
                  <a:pt x="116" y="294"/>
                </a:cubicBezTo>
                <a:cubicBezTo>
                  <a:pt x="115" y="292"/>
                  <a:pt x="115" y="290"/>
                  <a:pt x="114" y="289"/>
                </a:cubicBezTo>
                <a:cubicBezTo>
                  <a:pt x="113" y="287"/>
                  <a:pt x="113" y="286"/>
                  <a:pt x="112" y="285"/>
                </a:cubicBezTo>
                <a:cubicBezTo>
                  <a:pt x="113" y="286"/>
                  <a:pt x="113" y="287"/>
                  <a:pt x="114" y="288"/>
                </a:cubicBezTo>
                <a:cubicBezTo>
                  <a:pt x="115" y="288"/>
                  <a:pt x="114" y="287"/>
                  <a:pt x="114" y="287"/>
                </a:cubicBezTo>
                <a:cubicBezTo>
                  <a:pt x="113" y="284"/>
                  <a:pt x="114" y="282"/>
                  <a:pt x="112" y="279"/>
                </a:cubicBezTo>
                <a:cubicBezTo>
                  <a:pt x="112" y="279"/>
                  <a:pt x="111" y="277"/>
                  <a:pt x="112" y="277"/>
                </a:cubicBezTo>
                <a:cubicBezTo>
                  <a:pt x="113" y="277"/>
                  <a:pt x="112" y="273"/>
                  <a:pt x="112" y="272"/>
                </a:cubicBezTo>
                <a:cubicBezTo>
                  <a:pt x="112" y="268"/>
                  <a:pt x="110" y="264"/>
                  <a:pt x="111" y="261"/>
                </a:cubicBezTo>
                <a:cubicBezTo>
                  <a:pt x="111" y="261"/>
                  <a:pt x="110" y="257"/>
                  <a:pt x="109" y="257"/>
                </a:cubicBezTo>
                <a:cubicBezTo>
                  <a:pt x="108" y="256"/>
                  <a:pt x="109" y="259"/>
                  <a:pt x="109" y="259"/>
                </a:cubicBezTo>
                <a:cubicBezTo>
                  <a:pt x="109" y="261"/>
                  <a:pt x="110" y="265"/>
                  <a:pt x="109" y="266"/>
                </a:cubicBezTo>
                <a:cubicBezTo>
                  <a:pt x="109" y="266"/>
                  <a:pt x="109" y="267"/>
                  <a:pt x="110" y="267"/>
                </a:cubicBezTo>
                <a:cubicBezTo>
                  <a:pt x="111" y="269"/>
                  <a:pt x="111" y="270"/>
                  <a:pt x="110" y="271"/>
                </a:cubicBezTo>
                <a:cubicBezTo>
                  <a:pt x="110" y="272"/>
                  <a:pt x="109" y="273"/>
                  <a:pt x="110" y="275"/>
                </a:cubicBezTo>
                <a:cubicBezTo>
                  <a:pt x="110" y="276"/>
                  <a:pt x="111" y="278"/>
                  <a:pt x="111" y="279"/>
                </a:cubicBezTo>
                <a:cubicBezTo>
                  <a:pt x="111" y="280"/>
                  <a:pt x="112" y="281"/>
                  <a:pt x="111" y="282"/>
                </a:cubicBezTo>
                <a:cubicBezTo>
                  <a:pt x="111" y="282"/>
                  <a:pt x="111" y="283"/>
                  <a:pt x="111" y="283"/>
                </a:cubicBezTo>
                <a:cubicBezTo>
                  <a:pt x="111" y="284"/>
                  <a:pt x="112" y="285"/>
                  <a:pt x="112" y="286"/>
                </a:cubicBezTo>
                <a:cubicBezTo>
                  <a:pt x="113" y="288"/>
                  <a:pt x="113" y="289"/>
                  <a:pt x="113" y="290"/>
                </a:cubicBezTo>
                <a:cubicBezTo>
                  <a:pt x="113" y="291"/>
                  <a:pt x="113" y="292"/>
                  <a:pt x="114" y="294"/>
                </a:cubicBezTo>
                <a:cubicBezTo>
                  <a:pt x="114" y="296"/>
                  <a:pt x="115" y="297"/>
                  <a:pt x="115" y="299"/>
                </a:cubicBezTo>
                <a:cubicBezTo>
                  <a:pt x="115" y="299"/>
                  <a:pt x="115" y="299"/>
                  <a:pt x="116" y="299"/>
                </a:cubicBezTo>
                <a:cubicBezTo>
                  <a:pt x="116" y="301"/>
                  <a:pt x="115" y="302"/>
                  <a:pt x="118" y="305"/>
                </a:cubicBezTo>
                <a:cubicBezTo>
                  <a:pt x="118" y="305"/>
                  <a:pt x="118" y="306"/>
                  <a:pt x="118" y="306"/>
                </a:cubicBezTo>
                <a:cubicBezTo>
                  <a:pt x="118" y="307"/>
                  <a:pt x="118" y="309"/>
                  <a:pt x="119" y="310"/>
                </a:cubicBezTo>
                <a:cubicBezTo>
                  <a:pt x="120" y="312"/>
                  <a:pt x="120" y="314"/>
                  <a:pt x="121" y="316"/>
                </a:cubicBezTo>
                <a:cubicBezTo>
                  <a:pt x="122" y="315"/>
                  <a:pt x="122" y="313"/>
                  <a:pt x="124" y="316"/>
                </a:cubicBezTo>
                <a:close/>
                <a:moveTo>
                  <a:pt x="190" y="385"/>
                </a:moveTo>
                <a:cubicBezTo>
                  <a:pt x="188" y="385"/>
                  <a:pt x="185" y="384"/>
                  <a:pt x="183" y="383"/>
                </a:cubicBezTo>
                <a:cubicBezTo>
                  <a:pt x="182" y="383"/>
                  <a:pt x="180" y="382"/>
                  <a:pt x="181" y="383"/>
                </a:cubicBezTo>
                <a:cubicBezTo>
                  <a:pt x="181" y="384"/>
                  <a:pt x="182" y="384"/>
                  <a:pt x="183" y="384"/>
                </a:cubicBezTo>
                <a:cubicBezTo>
                  <a:pt x="187" y="384"/>
                  <a:pt x="189" y="386"/>
                  <a:pt x="192" y="387"/>
                </a:cubicBezTo>
                <a:cubicBezTo>
                  <a:pt x="193" y="387"/>
                  <a:pt x="192" y="386"/>
                  <a:pt x="190" y="385"/>
                </a:cubicBezTo>
                <a:close/>
                <a:moveTo>
                  <a:pt x="37" y="276"/>
                </a:moveTo>
                <a:cubicBezTo>
                  <a:pt x="38" y="286"/>
                  <a:pt x="40" y="297"/>
                  <a:pt x="43" y="309"/>
                </a:cubicBezTo>
                <a:cubicBezTo>
                  <a:pt x="44" y="306"/>
                  <a:pt x="44" y="305"/>
                  <a:pt x="45" y="303"/>
                </a:cubicBezTo>
                <a:cubicBezTo>
                  <a:pt x="46" y="301"/>
                  <a:pt x="44" y="294"/>
                  <a:pt x="43" y="291"/>
                </a:cubicBezTo>
                <a:cubicBezTo>
                  <a:pt x="42" y="287"/>
                  <a:pt x="41" y="284"/>
                  <a:pt x="41" y="282"/>
                </a:cubicBezTo>
                <a:cubicBezTo>
                  <a:pt x="41" y="279"/>
                  <a:pt x="41" y="276"/>
                  <a:pt x="40" y="273"/>
                </a:cubicBezTo>
                <a:cubicBezTo>
                  <a:pt x="40" y="270"/>
                  <a:pt x="39" y="265"/>
                  <a:pt x="39" y="262"/>
                </a:cubicBezTo>
                <a:cubicBezTo>
                  <a:pt x="39" y="258"/>
                  <a:pt x="39" y="255"/>
                  <a:pt x="38" y="251"/>
                </a:cubicBezTo>
                <a:cubicBezTo>
                  <a:pt x="38" y="247"/>
                  <a:pt x="38" y="243"/>
                  <a:pt x="38" y="240"/>
                </a:cubicBezTo>
                <a:cubicBezTo>
                  <a:pt x="39" y="237"/>
                  <a:pt x="38" y="236"/>
                  <a:pt x="38" y="235"/>
                </a:cubicBezTo>
                <a:cubicBezTo>
                  <a:pt x="37" y="235"/>
                  <a:pt x="37" y="238"/>
                  <a:pt x="37" y="238"/>
                </a:cubicBezTo>
                <a:cubicBezTo>
                  <a:pt x="38" y="241"/>
                  <a:pt x="37" y="242"/>
                  <a:pt x="37" y="243"/>
                </a:cubicBezTo>
                <a:cubicBezTo>
                  <a:pt x="36" y="254"/>
                  <a:pt x="36" y="265"/>
                  <a:pt x="37" y="276"/>
                </a:cubicBezTo>
                <a:close/>
                <a:moveTo>
                  <a:pt x="68" y="360"/>
                </a:moveTo>
                <a:cubicBezTo>
                  <a:pt x="68" y="359"/>
                  <a:pt x="68" y="359"/>
                  <a:pt x="67" y="357"/>
                </a:cubicBezTo>
                <a:cubicBezTo>
                  <a:pt x="66" y="356"/>
                  <a:pt x="65" y="356"/>
                  <a:pt x="65" y="357"/>
                </a:cubicBezTo>
                <a:cubicBezTo>
                  <a:pt x="65" y="359"/>
                  <a:pt x="68" y="361"/>
                  <a:pt x="70" y="364"/>
                </a:cubicBezTo>
                <a:cubicBezTo>
                  <a:pt x="70" y="363"/>
                  <a:pt x="68" y="361"/>
                  <a:pt x="68" y="360"/>
                </a:cubicBezTo>
                <a:close/>
                <a:moveTo>
                  <a:pt x="64" y="363"/>
                </a:moveTo>
                <a:cubicBezTo>
                  <a:pt x="65" y="363"/>
                  <a:pt x="67" y="364"/>
                  <a:pt x="67" y="363"/>
                </a:cubicBezTo>
                <a:cubicBezTo>
                  <a:pt x="66" y="362"/>
                  <a:pt x="66" y="362"/>
                  <a:pt x="65" y="361"/>
                </a:cubicBezTo>
                <a:cubicBezTo>
                  <a:pt x="64" y="360"/>
                  <a:pt x="63" y="359"/>
                  <a:pt x="61" y="357"/>
                </a:cubicBezTo>
                <a:cubicBezTo>
                  <a:pt x="62" y="357"/>
                  <a:pt x="60" y="353"/>
                  <a:pt x="63" y="356"/>
                </a:cubicBezTo>
                <a:cubicBezTo>
                  <a:pt x="65" y="357"/>
                  <a:pt x="66" y="356"/>
                  <a:pt x="66" y="354"/>
                </a:cubicBezTo>
                <a:cubicBezTo>
                  <a:pt x="66" y="354"/>
                  <a:pt x="63" y="350"/>
                  <a:pt x="61" y="346"/>
                </a:cubicBezTo>
                <a:cubicBezTo>
                  <a:pt x="60" y="345"/>
                  <a:pt x="59" y="343"/>
                  <a:pt x="58" y="341"/>
                </a:cubicBezTo>
                <a:cubicBezTo>
                  <a:pt x="57" y="340"/>
                  <a:pt x="56" y="338"/>
                  <a:pt x="56" y="338"/>
                </a:cubicBezTo>
                <a:cubicBezTo>
                  <a:pt x="55" y="337"/>
                  <a:pt x="54" y="336"/>
                  <a:pt x="54" y="337"/>
                </a:cubicBezTo>
                <a:cubicBezTo>
                  <a:pt x="53" y="338"/>
                  <a:pt x="52" y="338"/>
                  <a:pt x="51" y="339"/>
                </a:cubicBezTo>
                <a:cubicBezTo>
                  <a:pt x="51" y="339"/>
                  <a:pt x="50" y="338"/>
                  <a:pt x="51" y="341"/>
                </a:cubicBezTo>
                <a:cubicBezTo>
                  <a:pt x="52" y="342"/>
                  <a:pt x="53" y="343"/>
                  <a:pt x="53" y="342"/>
                </a:cubicBezTo>
                <a:cubicBezTo>
                  <a:pt x="53" y="341"/>
                  <a:pt x="53" y="342"/>
                  <a:pt x="54" y="343"/>
                </a:cubicBezTo>
                <a:cubicBezTo>
                  <a:pt x="55" y="344"/>
                  <a:pt x="56" y="346"/>
                  <a:pt x="55" y="346"/>
                </a:cubicBezTo>
                <a:cubicBezTo>
                  <a:pt x="55" y="346"/>
                  <a:pt x="54" y="346"/>
                  <a:pt x="54" y="346"/>
                </a:cubicBezTo>
                <a:cubicBezTo>
                  <a:pt x="54" y="347"/>
                  <a:pt x="52" y="345"/>
                  <a:pt x="54" y="348"/>
                </a:cubicBezTo>
                <a:cubicBezTo>
                  <a:pt x="54" y="349"/>
                  <a:pt x="55" y="350"/>
                  <a:pt x="56" y="350"/>
                </a:cubicBezTo>
                <a:cubicBezTo>
                  <a:pt x="56" y="351"/>
                  <a:pt x="57" y="352"/>
                  <a:pt x="58" y="354"/>
                </a:cubicBezTo>
                <a:cubicBezTo>
                  <a:pt x="58" y="355"/>
                  <a:pt x="57" y="355"/>
                  <a:pt x="60" y="360"/>
                </a:cubicBezTo>
                <a:cubicBezTo>
                  <a:pt x="62" y="363"/>
                  <a:pt x="63" y="365"/>
                  <a:pt x="66" y="368"/>
                </a:cubicBezTo>
                <a:cubicBezTo>
                  <a:pt x="63" y="364"/>
                  <a:pt x="64" y="363"/>
                  <a:pt x="64" y="363"/>
                </a:cubicBezTo>
                <a:close/>
                <a:moveTo>
                  <a:pt x="293" y="491"/>
                </a:moveTo>
                <a:cubicBezTo>
                  <a:pt x="288" y="491"/>
                  <a:pt x="284" y="492"/>
                  <a:pt x="279" y="493"/>
                </a:cubicBezTo>
                <a:cubicBezTo>
                  <a:pt x="275" y="493"/>
                  <a:pt x="272" y="493"/>
                  <a:pt x="267" y="493"/>
                </a:cubicBezTo>
                <a:cubicBezTo>
                  <a:pt x="263" y="493"/>
                  <a:pt x="260" y="493"/>
                  <a:pt x="256" y="493"/>
                </a:cubicBezTo>
                <a:cubicBezTo>
                  <a:pt x="252" y="493"/>
                  <a:pt x="249" y="493"/>
                  <a:pt x="245" y="493"/>
                </a:cubicBezTo>
                <a:cubicBezTo>
                  <a:pt x="225" y="492"/>
                  <a:pt x="203" y="488"/>
                  <a:pt x="183" y="482"/>
                </a:cubicBezTo>
                <a:cubicBezTo>
                  <a:pt x="179" y="481"/>
                  <a:pt x="175" y="479"/>
                  <a:pt x="171" y="478"/>
                </a:cubicBezTo>
                <a:cubicBezTo>
                  <a:pt x="166" y="476"/>
                  <a:pt x="162" y="475"/>
                  <a:pt x="159" y="473"/>
                </a:cubicBezTo>
                <a:cubicBezTo>
                  <a:pt x="157" y="472"/>
                  <a:pt x="152" y="470"/>
                  <a:pt x="151" y="469"/>
                </a:cubicBezTo>
                <a:cubicBezTo>
                  <a:pt x="148" y="467"/>
                  <a:pt x="144" y="465"/>
                  <a:pt x="140" y="463"/>
                </a:cubicBezTo>
                <a:cubicBezTo>
                  <a:pt x="136" y="461"/>
                  <a:pt x="132" y="459"/>
                  <a:pt x="129" y="457"/>
                </a:cubicBezTo>
                <a:cubicBezTo>
                  <a:pt x="119" y="450"/>
                  <a:pt x="106" y="442"/>
                  <a:pt x="97" y="433"/>
                </a:cubicBezTo>
                <a:cubicBezTo>
                  <a:pt x="96" y="432"/>
                  <a:pt x="95" y="432"/>
                  <a:pt x="95" y="432"/>
                </a:cubicBezTo>
                <a:cubicBezTo>
                  <a:pt x="95" y="432"/>
                  <a:pt x="97" y="434"/>
                  <a:pt x="95" y="433"/>
                </a:cubicBezTo>
                <a:cubicBezTo>
                  <a:pt x="94" y="433"/>
                  <a:pt x="94" y="432"/>
                  <a:pt x="93" y="431"/>
                </a:cubicBezTo>
                <a:cubicBezTo>
                  <a:pt x="93" y="430"/>
                  <a:pt x="92" y="429"/>
                  <a:pt x="91" y="428"/>
                </a:cubicBezTo>
                <a:cubicBezTo>
                  <a:pt x="90" y="427"/>
                  <a:pt x="89" y="426"/>
                  <a:pt x="88" y="425"/>
                </a:cubicBezTo>
                <a:cubicBezTo>
                  <a:pt x="87" y="424"/>
                  <a:pt x="87" y="425"/>
                  <a:pt x="87" y="426"/>
                </a:cubicBezTo>
                <a:cubicBezTo>
                  <a:pt x="87" y="426"/>
                  <a:pt x="86" y="427"/>
                  <a:pt x="92" y="431"/>
                </a:cubicBezTo>
                <a:cubicBezTo>
                  <a:pt x="93" y="432"/>
                  <a:pt x="93" y="432"/>
                  <a:pt x="94" y="432"/>
                </a:cubicBezTo>
                <a:cubicBezTo>
                  <a:pt x="91" y="432"/>
                  <a:pt x="97" y="437"/>
                  <a:pt x="99" y="438"/>
                </a:cubicBezTo>
                <a:cubicBezTo>
                  <a:pt x="103" y="442"/>
                  <a:pt x="106" y="444"/>
                  <a:pt x="109" y="447"/>
                </a:cubicBezTo>
                <a:cubicBezTo>
                  <a:pt x="112" y="449"/>
                  <a:pt x="115" y="451"/>
                  <a:pt x="118" y="454"/>
                </a:cubicBezTo>
                <a:cubicBezTo>
                  <a:pt x="125" y="459"/>
                  <a:pt x="134" y="464"/>
                  <a:pt x="142" y="469"/>
                </a:cubicBezTo>
                <a:cubicBezTo>
                  <a:pt x="155" y="476"/>
                  <a:pt x="168" y="481"/>
                  <a:pt x="181" y="486"/>
                </a:cubicBezTo>
                <a:cubicBezTo>
                  <a:pt x="198" y="492"/>
                  <a:pt x="217" y="496"/>
                  <a:pt x="236" y="498"/>
                </a:cubicBezTo>
                <a:cubicBezTo>
                  <a:pt x="242" y="499"/>
                  <a:pt x="250" y="499"/>
                  <a:pt x="255" y="500"/>
                </a:cubicBezTo>
                <a:cubicBezTo>
                  <a:pt x="267" y="500"/>
                  <a:pt x="280" y="499"/>
                  <a:pt x="291" y="498"/>
                </a:cubicBezTo>
                <a:cubicBezTo>
                  <a:pt x="292" y="498"/>
                  <a:pt x="296" y="498"/>
                  <a:pt x="295" y="497"/>
                </a:cubicBezTo>
                <a:cubicBezTo>
                  <a:pt x="293" y="497"/>
                  <a:pt x="296" y="496"/>
                  <a:pt x="297" y="495"/>
                </a:cubicBezTo>
                <a:cubicBezTo>
                  <a:pt x="297" y="494"/>
                  <a:pt x="294" y="493"/>
                  <a:pt x="296" y="492"/>
                </a:cubicBezTo>
                <a:cubicBezTo>
                  <a:pt x="300" y="490"/>
                  <a:pt x="298" y="490"/>
                  <a:pt x="293" y="491"/>
                </a:cubicBezTo>
                <a:close/>
                <a:moveTo>
                  <a:pt x="270" y="455"/>
                </a:moveTo>
                <a:cubicBezTo>
                  <a:pt x="271" y="454"/>
                  <a:pt x="271" y="454"/>
                  <a:pt x="271" y="454"/>
                </a:cubicBezTo>
                <a:cubicBezTo>
                  <a:pt x="262" y="455"/>
                  <a:pt x="253" y="454"/>
                  <a:pt x="243" y="454"/>
                </a:cubicBezTo>
                <a:cubicBezTo>
                  <a:pt x="240" y="453"/>
                  <a:pt x="238" y="454"/>
                  <a:pt x="234" y="454"/>
                </a:cubicBezTo>
                <a:cubicBezTo>
                  <a:pt x="247" y="455"/>
                  <a:pt x="258" y="456"/>
                  <a:pt x="270" y="455"/>
                </a:cubicBezTo>
                <a:close/>
                <a:moveTo>
                  <a:pt x="192" y="387"/>
                </a:moveTo>
                <a:cubicBezTo>
                  <a:pt x="192" y="387"/>
                  <a:pt x="192" y="387"/>
                  <a:pt x="192" y="387"/>
                </a:cubicBezTo>
                <a:cubicBezTo>
                  <a:pt x="192" y="387"/>
                  <a:pt x="192" y="387"/>
                  <a:pt x="192" y="387"/>
                </a:cubicBezTo>
                <a:cubicBezTo>
                  <a:pt x="192" y="387"/>
                  <a:pt x="192" y="387"/>
                  <a:pt x="192" y="387"/>
                </a:cubicBezTo>
                <a:close/>
                <a:moveTo>
                  <a:pt x="339" y="443"/>
                </a:moveTo>
                <a:cubicBezTo>
                  <a:pt x="335" y="445"/>
                  <a:pt x="332" y="448"/>
                  <a:pt x="331" y="447"/>
                </a:cubicBezTo>
                <a:cubicBezTo>
                  <a:pt x="329" y="447"/>
                  <a:pt x="327" y="448"/>
                  <a:pt x="323" y="449"/>
                </a:cubicBezTo>
                <a:cubicBezTo>
                  <a:pt x="320" y="450"/>
                  <a:pt x="317" y="451"/>
                  <a:pt x="313" y="452"/>
                </a:cubicBezTo>
                <a:cubicBezTo>
                  <a:pt x="308" y="453"/>
                  <a:pt x="308" y="453"/>
                  <a:pt x="308" y="453"/>
                </a:cubicBezTo>
                <a:cubicBezTo>
                  <a:pt x="306" y="454"/>
                  <a:pt x="304" y="454"/>
                  <a:pt x="303" y="454"/>
                </a:cubicBezTo>
                <a:cubicBezTo>
                  <a:pt x="297" y="456"/>
                  <a:pt x="292" y="456"/>
                  <a:pt x="287" y="457"/>
                </a:cubicBezTo>
                <a:cubicBezTo>
                  <a:pt x="282" y="458"/>
                  <a:pt x="276" y="458"/>
                  <a:pt x="270" y="459"/>
                </a:cubicBezTo>
                <a:cubicBezTo>
                  <a:pt x="270" y="459"/>
                  <a:pt x="265" y="461"/>
                  <a:pt x="267" y="459"/>
                </a:cubicBezTo>
                <a:cubicBezTo>
                  <a:pt x="269" y="458"/>
                  <a:pt x="267" y="459"/>
                  <a:pt x="266" y="459"/>
                </a:cubicBezTo>
                <a:cubicBezTo>
                  <a:pt x="262" y="459"/>
                  <a:pt x="258" y="459"/>
                  <a:pt x="254" y="459"/>
                </a:cubicBezTo>
                <a:cubicBezTo>
                  <a:pt x="251" y="459"/>
                  <a:pt x="248" y="459"/>
                  <a:pt x="245" y="459"/>
                </a:cubicBezTo>
                <a:cubicBezTo>
                  <a:pt x="242" y="459"/>
                  <a:pt x="239" y="459"/>
                  <a:pt x="235" y="459"/>
                </a:cubicBezTo>
                <a:cubicBezTo>
                  <a:pt x="235" y="459"/>
                  <a:pt x="238" y="458"/>
                  <a:pt x="236" y="458"/>
                </a:cubicBezTo>
                <a:cubicBezTo>
                  <a:pt x="234" y="457"/>
                  <a:pt x="231" y="457"/>
                  <a:pt x="229" y="457"/>
                </a:cubicBezTo>
                <a:cubicBezTo>
                  <a:pt x="226" y="457"/>
                  <a:pt x="224" y="458"/>
                  <a:pt x="222" y="457"/>
                </a:cubicBezTo>
                <a:cubicBezTo>
                  <a:pt x="221" y="459"/>
                  <a:pt x="225" y="459"/>
                  <a:pt x="227" y="460"/>
                </a:cubicBezTo>
                <a:cubicBezTo>
                  <a:pt x="230" y="461"/>
                  <a:pt x="232" y="461"/>
                  <a:pt x="235" y="462"/>
                </a:cubicBezTo>
                <a:cubicBezTo>
                  <a:pt x="238" y="463"/>
                  <a:pt x="241" y="463"/>
                  <a:pt x="243" y="464"/>
                </a:cubicBezTo>
                <a:cubicBezTo>
                  <a:pt x="247" y="465"/>
                  <a:pt x="251" y="464"/>
                  <a:pt x="255" y="464"/>
                </a:cubicBezTo>
                <a:cubicBezTo>
                  <a:pt x="259" y="464"/>
                  <a:pt x="262" y="464"/>
                  <a:pt x="266" y="463"/>
                </a:cubicBezTo>
                <a:cubicBezTo>
                  <a:pt x="270" y="462"/>
                  <a:pt x="269" y="464"/>
                  <a:pt x="274" y="464"/>
                </a:cubicBezTo>
                <a:cubicBezTo>
                  <a:pt x="278" y="463"/>
                  <a:pt x="283" y="463"/>
                  <a:pt x="287" y="462"/>
                </a:cubicBezTo>
                <a:cubicBezTo>
                  <a:pt x="289" y="462"/>
                  <a:pt x="292" y="461"/>
                  <a:pt x="294" y="461"/>
                </a:cubicBezTo>
                <a:cubicBezTo>
                  <a:pt x="296" y="460"/>
                  <a:pt x="299" y="459"/>
                  <a:pt x="301" y="458"/>
                </a:cubicBezTo>
                <a:cubicBezTo>
                  <a:pt x="302" y="458"/>
                  <a:pt x="303" y="458"/>
                  <a:pt x="304" y="458"/>
                </a:cubicBezTo>
                <a:cubicBezTo>
                  <a:pt x="307" y="457"/>
                  <a:pt x="309" y="457"/>
                  <a:pt x="311" y="456"/>
                </a:cubicBezTo>
                <a:cubicBezTo>
                  <a:pt x="314" y="456"/>
                  <a:pt x="317" y="455"/>
                  <a:pt x="320" y="453"/>
                </a:cubicBezTo>
                <a:cubicBezTo>
                  <a:pt x="320" y="453"/>
                  <a:pt x="322" y="452"/>
                  <a:pt x="322" y="452"/>
                </a:cubicBezTo>
                <a:cubicBezTo>
                  <a:pt x="324" y="453"/>
                  <a:pt x="327" y="451"/>
                  <a:pt x="330" y="450"/>
                </a:cubicBezTo>
                <a:cubicBezTo>
                  <a:pt x="335" y="448"/>
                  <a:pt x="339" y="445"/>
                  <a:pt x="342" y="445"/>
                </a:cubicBezTo>
                <a:cubicBezTo>
                  <a:pt x="342" y="443"/>
                  <a:pt x="343" y="442"/>
                  <a:pt x="339" y="443"/>
                </a:cubicBezTo>
                <a:close/>
                <a:moveTo>
                  <a:pt x="134" y="208"/>
                </a:moveTo>
                <a:cubicBezTo>
                  <a:pt x="136" y="206"/>
                  <a:pt x="137" y="203"/>
                  <a:pt x="139" y="201"/>
                </a:cubicBezTo>
                <a:cubicBezTo>
                  <a:pt x="140" y="200"/>
                  <a:pt x="141" y="199"/>
                  <a:pt x="142" y="198"/>
                </a:cubicBezTo>
                <a:cubicBezTo>
                  <a:pt x="143" y="196"/>
                  <a:pt x="144" y="195"/>
                  <a:pt x="145" y="193"/>
                </a:cubicBezTo>
                <a:cubicBezTo>
                  <a:pt x="145" y="193"/>
                  <a:pt x="146" y="192"/>
                  <a:pt x="146" y="191"/>
                </a:cubicBezTo>
                <a:cubicBezTo>
                  <a:pt x="147" y="190"/>
                  <a:pt x="147" y="189"/>
                  <a:pt x="148" y="188"/>
                </a:cubicBezTo>
                <a:cubicBezTo>
                  <a:pt x="148" y="187"/>
                  <a:pt x="148" y="186"/>
                  <a:pt x="148" y="187"/>
                </a:cubicBezTo>
                <a:cubicBezTo>
                  <a:pt x="149" y="187"/>
                  <a:pt x="149" y="186"/>
                  <a:pt x="149" y="186"/>
                </a:cubicBezTo>
                <a:cubicBezTo>
                  <a:pt x="150" y="185"/>
                  <a:pt x="151" y="183"/>
                  <a:pt x="151" y="182"/>
                </a:cubicBezTo>
                <a:cubicBezTo>
                  <a:pt x="152" y="182"/>
                  <a:pt x="152" y="181"/>
                  <a:pt x="152" y="181"/>
                </a:cubicBezTo>
                <a:cubicBezTo>
                  <a:pt x="153" y="180"/>
                  <a:pt x="153" y="180"/>
                  <a:pt x="154" y="179"/>
                </a:cubicBezTo>
                <a:cubicBezTo>
                  <a:pt x="154" y="177"/>
                  <a:pt x="155" y="176"/>
                  <a:pt x="155" y="174"/>
                </a:cubicBezTo>
                <a:cubicBezTo>
                  <a:pt x="155" y="175"/>
                  <a:pt x="154" y="175"/>
                  <a:pt x="154" y="175"/>
                </a:cubicBezTo>
                <a:cubicBezTo>
                  <a:pt x="153" y="177"/>
                  <a:pt x="152" y="181"/>
                  <a:pt x="151" y="178"/>
                </a:cubicBezTo>
                <a:cubicBezTo>
                  <a:pt x="151" y="178"/>
                  <a:pt x="150" y="179"/>
                  <a:pt x="150" y="180"/>
                </a:cubicBezTo>
                <a:cubicBezTo>
                  <a:pt x="149" y="181"/>
                  <a:pt x="149" y="181"/>
                  <a:pt x="148" y="182"/>
                </a:cubicBezTo>
                <a:cubicBezTo>
                  <a:pt x="146" y="184"/>
                  <a:pt x="144" y="187"/>
                  <a:pt x="142" y="189"/>
                </a:cubicBezTo>
                <a:cubicBezTo>
                  <a:pt x="142" y="190"/>
                  <a:pt x="143" y="190"/>
                  <a:pt x="144" y="191"/>
                </a:cubicBezTo>
                <a:cubicBezTo>
                  <a:pt x="143" y="191"/>
                  <a:pt x="142" y="191"/>
                  <a:pt x="141" y="192"/>
                </a:cubicBezTo>
                <a:cubicBezTo>
                  <a:pt x="141" y="192"/>
                  <a:pt x="141" y="193"/>
                  <a:pt x="141" y="192"/>
                </a:cubicBezTo>
                <a:cubicBezTo>
                  <a:pt x="141" y="188"/>
                  <a:pt x="140" y="192"/>
                  <a:pt x="140" y="192"/>
                </a:cubicBezTo>
                <a:cubicBezTo>
                  <a:pt x="138" y="194"/>
                  <a:pt x="137" y="196"/>
                  <a:pt x="137" y="198"/>
                </a:cubicBezTo>
                <a:cubicBezTo>
                  <a:pt x="137" y="199"/>
                  <a:pt x="137" y="201"/>
                  <a:pt x="136" y="200"/>
                </a:cubicBezTo>
                <a:cubicBezTo>
                  <a:pt x="136" y="200"/>
                  <a:pt x="136" y="197"/>
                  <a:pt x="135" y="200"/>
                </a:cubicBezTo>
                <a:cubicBezTo>
                  <a:pt x="135" y="201"/>
                  <a:pt x="133" y="201"/>
                  <a:pt x="134" y="203"/>
                </a:cubicBezTo>
                <a:cubicBezTo>
                  <a:pt x="134" y="205"/>
                  <a:pt x="134" y="206"/>
                  <a:pt x="133" y="207"/>
                </a:cubicBezTo>
                <a:cubicBezTo>
                  <a:pt x="133" y="207"/>
                  <a:pt x="133" y="208"/>
                  <a:pt x="133" y="209"/>
                </a:cubicBezTo>
                <a:cubicBezTo>
                  <a:pt x="134" y="210"/>
                  <a:pt x="134" y="209"/>
                  <a:pt x="134" y="208"/>
                </a:cubicBezTo>
                <a:close/>
                <a:moveTo>
                  <a:pt x="133" y="191"/>
                </a:moveTo>
                <a:cubicBezTo>
                  <a:pt x="133" y="190"/>
                  <a:pt x="132" y="190"/>
                  <a:pt x="132" y="191"/>
                </a:cubicBezTo>
                <a:cubicBezTo>
                  <a:pt x="130" y="191"/>
                  <a:pt x="130" y="193"/>
                  <a:pt x="130" y="195"/>
                </a:cubicBezTo>
                <a:cubicBezTo>
                  <a:pt x="131" y="194"/>
                  <a:pt x="132" y="195"/>
                  <a:pt x="133" y="191"/>
                </a:cubicBezTo>
                <a:close/>
                <a:moveTo>
                  <a:pt x="126" y="277"/>
                </a:moveTo>
                <a:cubicBezTo>
                  <a:pt x="127" y="276"/>
                  <a:pt x="128" y="276"/>
                  <a:pt x="129" y="278"/>
                </a:cubicBezTo>
                <a:cubicBezTo>
                  <a:pt x="129" y="278"/>
                  <a:pt x="129" y="278"/>
                  <a:pt x="130" y="278"/>
                </a:cubicBezTo>
                <a:cubicBezTo>
                  <a:pt x="130" y="277"/>
                  <a:pt x="129" y="277"/>
                  <a:pt x="129" y="277"/>
                </a:cubicBezTo>
                <a:cubicBezTo>
                  <a:pt x="129" y="276"/>
                  <a:pt x="129" y="276"/>
                  <a:pt x="128" y="276"/>
                </a:cubicBezTo>
                <a:cubicBezTo>
                  <a:pt x="127" y="274"/>
                  <a:pt x="126" y="275"/>
                  <a:pt x="124" y="273"/>
                </a:cubicBezTo>
                <a:cubicBezTo>
                  <a:pt x="124" y="273"/>
                  <a:pt x="124" y="274"/>
                  <a:pt x="124" y="275"/>
                </a:cubicBezTo>
                <a:cubicBezTo>
                  <a:pt x="125" y="276"/>
                  <a:pt x="126" y="278"/>
                  <a:pt x="126" y="277"/>
                </a:cubicBezTo>
                <a:close/>
                <a:moveTo>
                  <a:pt x="172" y="132"/>
                </a:moveTo>
                <a:cubicBezTo>
                  <a:pt x="171" y="133"/>
                  <a:pt x="169" y="134"/>
                  <a:pt x="167" y="135"/>
                </a:cubicBezTo>
                <a:cubicBezTo>
                  <a:pt x="167" y="136"/>
                  <a:pt x="166" y="137"/>
                  <a:pt x="166" y="137"/>
                </a:cubicBezTo>
                <a:cubicBezTo>
                  <a:pt x="167" y="138"/>
                  <a:pt x="168" y="137"/>
                  <a:pt x="168" y="137"/>
                </a:cubicBezTo>
                <a:cubicBezTo>
                  <a:pt x="169" y="135"/>
                  <a:pt x="170" y="135"/>
                  <a:pt x="171" y="135"/>
                </a:cubicBezTo>
                <a:cubicBezTo>
                  <a:pt x="172" y="134"/>
                  <a:pt x="173" y="134"/>
                  <a:pt x="173" y="132"/>
                </a:cubicBezTo>
                <a:cubicBezTo>
                  <a:pt x="173" y="132"/>
                  <a:pt x="173" y="131"/>
                  <a:pt x="172" y="132"/>
                </a:cubicBezTo>
                <a:close/>
                <a:moveTo>
                  <a:pt x="154" y="192"/>
                </a:moveTo>
                <a:cubicBezTo>
                  <a:pt x="154" y="193"/>
                  <a:pt x="152" y="195"/>
                  <a:pt x="152" y="196"/>
                </a:cubicBezTo>
                <a:cubicBezTo>
                  <a:pt x="151" y="197"/>
                  <a:pt x="151" y="198"/>
                  <a:pt x="150" y="199"/>
                </a:cubicBezTo>
                <a:cubicBezTo>
                  <a:pt x="149" y="202"/>
                  <a:pt x="149" y="202"/>
                  <a:pt x="149" y="202"/>
                </a:cubicBezTo>
                <a:cubicBezTo>
                  <a:pt x="149" y="203"/>
                  <a:pt x="148" y="204"/>
                  <a:pt x="148" y="205"/>
                </a:cubicBezTo>
                <a:cubicBezTo>
                  <a:pt x="147" y="206"/>
                  <a:pt x="147" y="207"/>
                  <a:pt x="147" y="208"/>
                </a:cubicBezTo>
                <a:cubicBezTo>
                  <a:pt x="146" y="208"/>
                  <a:pt x="146" y="209"/>
                  <a:pt x="145" y="210"/>
                </a:cubicBezTo>
                <a:cubicBezTo>
                  <a:pt x="145" y="211"/>
                  <a:pt x="145" y="212"/>
                  <a:pt x="145" y="213"/>
                </a:cubicBezTo>
                <a:cubicBezTo>
                  <a:pt x="145" y="213"/>
                  <a:pt x="145" y="214"/>
                  <a:pt x="145" y="214"/>
                </a:cubicBezTo>
                <a:cubicBezTo>
                  <a:pt x="144" y="212"/>
                  <a:pt x="143" y="215"/>
                  <a:pt x="143" y="215"/>
                </a:cubicBezTo>
                <a:cubicBezTo>
                  <a:pt x="143" y="217"/>
                  <a:pt x="143" y="218"/>
                  <a:pt x="143" y="220"/>
                </a:cubicBezTo>
                <a:cubicBezTo>
                  <a:pt x="143" y="220"/>
                  <a:pt x="143" y="221"/>
                  <a:pt x="143" y="221"/>
                </a:cubicBezTo>
                <a:cubicBezTo>
                  <a:pt x="144" y="221"/>
                  <a:pt x="144" y="220"/>
                  <a:pt x="144" y="220"/>
                </a:cubicBezTo>
                <a:cubicBezTo>
                  <a:pt x="144" y="218"/>
                  <a:pt x="144" y="216"/>
                  <a:pt x="145" y="215"/>
                </a:cubicBezTo>
                <a:cubicBezTo>
                  <a:pt x="146" y="215"/>
                  <a:pt x="146" y="214"/>
                  <a:pt x="147" y="213"/>
                </a:cubicBezTo>
                <a:cubicBezTo>
                  <a:pt x="148" y="210"/>
                  <a:pt x="149" y="207"/>
                  <a:pt x="150" y="205"/>
                </a:cubicBezTo>
                <a:cubicBezTo>
                  <a:pt x="152" y="204"/>
                  <a:pt x="151" y="203"/>
                  <a:pt x="151" y="203"/>
                </a:cubicBezTo>
                <a:cubicBezTo>
                  <a:pt x="153" y="204"/>
                  <a:pt x="152" y="201"/>
                  <a:pt x="153" y="200"/>
                </a:cubicBezTo>
                <a:cubicBezTo>
                  <a:pt x="154" y="199"/>
                  <a:pt x="155" y="196"/>
                  <a:pt x="156" y="195"/>
                </a:cubicBezTo>
                <a:cubicBezTo>
                  <a:pt x="155" y="191"/>
                  <a:pt x="157" y="193"/>
                  <a:pt x="158" y="192"/>
                </a:cubicBezTo>
                <a:cubicBezTo>
                  <a:pt x="158" y="192"/>
                  <a:pt x="158" y="191"/>
                  <a:pt x="158" y="191"/>
                </a:cubicBezTo>
                <a:cubicBezTo>
                  <a:pt x="160" y="187"/>
                  <a:pt x="162" y="184"/>
                  <a:pt x="165" y="181"/>
                </a:cubicBezTo>
                <a:cubicBezTo>
                  <a:pt x="166" y="180"/>
                  <a:pt x="167" y="179"/>
                  <a:pt x="167" y="178"/>
                </a:cubicBezTo>
                <a:cubicBezTo>
                  <a:pt x="168" y="177"/>
                  <a:pt x="169" y="176"/>
                  <a:pt x="170" y="175"/>
                </a:cubicBezTo>
                <a:cubicBezTo>
                  <a:pt x="170" y="175"/>
                  <a:pt x="169" y="175"/>
                  <a:pt x="170" y="174"/>
                </a:cubicBezTo>
                <a:cubicBezTo>
                  <a:pt x="170" y="174"/>
                  <a:pt x="170" y="173"/>
                  <a:pt x="170" y="173"/>
                </a:cubicBezTo>
                <a:cubicBezTo>
                  <a:pt x="172" y="173"/>
                  <a:pt x="172" y="173"/>
                  <a:pt x="173" y="172"/>
                </a:cubicBezTo>
                <a:cubicBezTo>
                  <a:pt x="172" y="172"/>
                  <a:pt x="172" y="171"/>
                  <a:pt x="171" y="172"/>
                </a:cubicBezTo>
                <a:cubicBezTo>
                  <a:pt x="169" y="173"/>
                  <a:pt x="168" y="176"/>
                  <a:pt x="166" y="176"/>
                </a:cubicBezTo>
                <a:cubicBezTo>
                  <a:pt x="166" y="176"/>
                  <a:pt x="166" y="176"/>
                  <a:pt x="166" y="176"/>
                </a:cubicBezTo>
                <a:cubicBezTo>
                  <a:pt x="165" y="178"/>
                  <a:pt x="163" y="179"/>
                  <a:pt x="162" y="182"/>
                </a:cubicBezTo>
                <a:cubicBezTo>
                  <a:pt x="162" y="182"/>
                  <a:pt x="162" y="183"/>
                  <a:pt x="161" y="183"/>
                </a:cubicBezTo>
                <a:cubicBezTo>
                  <a:pt x="161" y="182"/>
                  <a:pt x="161" y="183"/>
                  <a:pt x="160" y="183"/>
                </a:cubicBezTo>
                <a:cubicBezTo>
                  <a:pt x="159" y="185"/>
                  <a:pt x="158" y="186"/>
                  <a:pt x="157" y="188"/>
                </a:cubicBezTo>
                <a:cubicBezTo>
                  <a:pt x="157" y="189"/>
                  <a:pt x="156" y="189"/>
                  <a:pt x="156" y="190"/>
                </a:cubicBezTo>
                <a:cubicBezTo>
                  <a:pt x="155" y="191"/>
                  <a:pt x="155" y="191"/>
                  <a:pt x="154" y="192"/>
                </a:cubicBezTo>
                <a:close/>
                <a:moveTo>
                  <a:pt x="171" y="180"/>
                </a:moveTo>
                <a:cubicBezTo>
                  <a:pt x="170" y="180"/>
                  <a:pt x="169" y="182"/>
                  <a:pt x="168" y="184"/>
                </a:cubicBezTo>
                <a:cubicBezTo>
                  <a:pt x="168" y="183"/>
                  <a:pt x="167" y="183"/>
                  <a:pt x="167" y="184"/>
                </a:cubicBezTo>
                <a:cubicBezTo>
                  <a:pt x="167" y="184"/>
                  <a:pt x="167" y="185"/>
                  <a:pt x="167" y="186"/>
                </a:cubicBezTo>
                <a:cubicBezTo>
                  <a:pt x="167" y="186"/>
                  <a:pt x="167" y="186"/>
                  <a:pt x="166" y="186"/>
                </a:cubicBezTo>
                <a:cubicBezTo>
                  <a:pt x="166" y="187"/>
                  <a:pt x="166" y="187"/>
                  <a:pt x="166" y="187"/>
                </a:cubicBezTo>
                <a:cubicBezTo>
                  <a:pt x="166" y="187"/>
                  <a:pt x="166" y="187"/>
                  <a:pt x="166" y="187"/>
                </a:cubicBezTo>
                <a:cubicBezTo>
                  <a:pt x="166" y="185"/>
                  <a:pt x="165" y="186"/>
                  <a:pt x="164" y="187"/>
                </a:cubicBezTo>
                <a:cubicBezTo>
                  <a:pt x="163" y="189"/>
                  <a:pt x="163" y="191"/>
                  <a:pt x="162" y="192"/>
                </a:cubicBezTo>
                <a:cubicBezTo>
                  <a:pt x="162" y="192"/>
                  <a:pt x="163" y="191"/>
                  <a:pt x="162" y="190"/>
                </a:cubicBezTo>
                <a:cubicBezTo>
                  <a:pt x="162" y="190"/>
                  <a:pt x="162" y="190"/>
                  <a:pt x="162" y="190"/>
                </a:cubicBezTo>
                <a:cubicBezTo>
                  <a:pt x="161" y="193"/>
                  <a:pt x="160" y="194"/>
                  <a:pt x="159" y="195"/>
                </a:cubicBezTo>
                <a:cubicBezTo>
                  <a:pt x="158" y="196"/>
                  <a:pt x="158" y="196"/>
                  <a:pt x="157" y="197"/>
                </a:cubicBezTo>
                <a:cubicBezTo>
                  <a:pt x="157" y="197"/>
                  <a:pt x="156" y="198"/>
                  <a:pt x="156" y="199"/>
                </a:cubicBezTo>
                <a:cubicBezTo>
                  <a:pt x="155" y="200"/>
                  <a:pt x="156" y="201"/>
                  <a:pt x="155" y="201"/>
                </a:cubicBezTo>
                <a:cubicBezTo>
                  <a:pt x="153" y="202"/>
                  <a:pt x="152" y="204"/>
                  <a:pt x="152" y="207"/>
                </a:cubicBezTo>
                <a:cubicBezTo>
                  <a:pt x="151" y="208"/>
                  <a:pt x="151" y="209"/>
                  <a:pt x="150" y="210"/>
                </a:cubicBezTo>
                <a:cubicBezTo>
                  <a:pt x="149" y="211"/>
                  <a:pt x="149" y="213"/>
                  <a:pt x="149" y="216"/>
                </a:cubicBezTo>
                <a:cubicBezTo>
                  <a:pt x="149" y="216"/>
                  <a:pt x="149" y="216"/>
                  <a:pt x="149" y="216"/>
                </a:cubicBezTo>
                <a:cubicBezTo>
                  <a:pt x="149" y="216"/>
                  <a:pt x="149" y="217"/>
                  <a:pt x="149" y="217"/>
                </a:cubicBezTo>
                <a:cubicBezTo>
                  <a:pt x="148" y="218"/>
                  <a:pt x="148" y="219"/>
                  <a:pt x="147" y="221"/>
                </a:cubicBezTo>
                <a:cubicBezTo>
                  <a:pt x="147" y="221"/>
                  <a:pt x="147" y="221"/>
                  <a:pt x="147" y="222"/>
                </a:cubicBezTo>
                <a:cubicBezTo>
                  <a:pt x="147" y="222"/>
                  <a:pt x="147" y="222"/>
                  <a:pt x="147" y="221"/>
                </a:cubicBezTo>
                <a:cubicBezTo>
                  <a:pt x="147" y="221"/>
                  <a:pt x="146" y="222"/>
                  <a:pt x="146" y="222"/>
                </a:cubicBezTo>
                <a:cubicBezTo>
                  <a:pt x="146" y="223"/>
                  <a:pt x="146" y="223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46" y="224"/>
                  <a:pt x="146" y="224"/>
                  <a:pt x="146" y="224"/>
                </a:cubicBezTo>
                <a:cubicBezTo>
                  <a:pt x="146" y="225"/>
                  <a:pt x="146" y="225"/>
                  <a:pt x="146" y="226"/>
                </a:cubicBezTo>
                <a:cubicBezTo>
                  <a:pt x="145" y="225"/>
                  <a:pt x="145" y="223"/>
                  <a:pt x="145" y="221"/>
                </a:cubicBezTo>
                <a:cubicBezTo>
                  <a:pt x="145" y="220"/>
                  <a:pt x="145" y="219"/>
                  <a:pt x="144" y="220"/>
                </a:cubicBezTo>
                <a:cubicBezTo>
                  <a:pt x="144" y="220"/>
                  <a:pt x="144" y="221"/>
                  <a:pt x="144" y="222"/>
                </a:cubicBezTo>
                <a:cubicBezTo>
                  <a:pt x="145" y="224"/>
                  <a:pt x="145" y="224"/>
                  <a:pt x="144" y="224"/>
                </a:cubicBezTo>
                <a:cubicBezTo>
                  <a:pt x="143" y="224"/>
                  <a:pt x="143" y="224"/>
                  <a:pt x="142" y="226"/>
                </a:cubicBezTo>
                <a:cubicBezTo>
                  <a:pt x="142" y="227"/>
                  <a:pt x="143" y="226"/>
                  <a:pt x="143" y="227"/>
                </a:cubicBezTo>
                <a:cubicBezTo>
                  <a:pt x="142" y="227"/>
                  <a:pt x="142" y="230"/>
                  <a:pt x="141" y="231"/>
                </a:cubicBezTo>
                <a:cubicBezTo>
                  <a:pt x="142" y="232"/>
                  <a:pt x="143" y="226"/>
                  <a:pt x="144" y="232"/>
                </a:cubicBezTo>
                <a:cubicBezTo>
                  <a:pt x="144" y="231"/>
                  <a:pt x="144" y="231"/>
                  <a:pt x="144" y="231"/>
                </a:cubicBezTo>
                <a:cubicBezTo>
                  <a:pt x="144" y="234"/>
                  <a:pt x="144" y="236"/>
                  <a:pt x="144" y="237"/>
                </a:cubicBezTo>
                <a:cubicBezTo>
                  <a:pt x="144" y="239"/>
                  <a:pt x="145" y="241"/>
                  <a:pt x="145" y="243"/>
                </a:cubicBezTo>
                <a:cubicBezTo>
                  <a:pt x="146" y="245"/>
                  <a:pt x="147" y="245"/>
                  <a:pt x="147" y="244"/>
                </a:cubicBezTo>
                <a:cubicBezTo>
                  <a:pt x="148" y="244"/>
                  <a:pt x="148" y="242"/>
                  <a:pt x="147" y="241"/>
                </a:cubicBezTo>
                <a:cubicBezTo>
                  <a:pt x="146" y="240"/>
                  <a:pt x="146" y="239"/>
                  <a:pt x="146" y="237"/>
                </a:cubicBezTo>
                <a:cubicBezTo>
                  <a:pt x="147" y="238"/>
                  <a:pt x="148" y="239"/>
                  <a:pt x="148" y="236"/>
                </a:cubicBezTo>
                <a:cubicBezTo>
                  <a:pt x="148" y="235"/>
                  <a:pt x="148" y="234"/>
                  <a:pt x="148" y="232"/>
                </a:cubicBezTo>
                <a:cubicBezTo>
                  <a:pt x="148" y="231"/>
                  <a:pt x="148" y="230"/>
                  <a:pt x="148" y="228"/>
                </a:cubicBezTo>
                <a:cubicBezTo>
                  <a:pt x="148" y="228"/>
                  <a:pt x="147" y="227"/>
                  <a:pt x="148" y="226"/>
                </a:cubicBezTo>
                <a:cubicBezTo>
                  <a:pt x="148" y="226"/>
                  <a:pt x="148" y="226"/>
                  <a:pt x="148" y="225"/>
                </a:cubicBezTo>
                <a:cubicBezTo>
                  <a:pt x="148" y="225"/>
                  <a:pt x="148" y="225"/>
                  <a:pt x="149" y="224"/>
                </a:cubicBezTo>
                <a:cubicBezTo>
                  <a:pt x="150" y="222"/>
                  <a:pt x="150" y="220"/>
                  <a:pt x="150" y="219"/>
                </a:cubicBezTo>
                <a:cubicBezTo>
                  <a:pt x="152" y="217"/>
                  <a:pt x="151" y="220"/>
                  <a:pt x="151" y="222"/>
                </a:cubicBezTo>
                <a:cubicBezTo>
                  <a:pt x="152" y="220"/>
                  <a:pt x="152" y="218"/>
                  <a:pt x="153" y="216"/>
                </a:cubicBezTo>
                <a:cubicBezTo>
                  <a:pt x="153" y="216"/>
                  <a:pt x="153" y="215"/>
                  <a:pt x="153" y="215"/>
                </a:cubicBezTo>
                <a:cubicBezTo>
                  <a:pt x="153" y="215"/>
                  <a:pt x="153" y="215"/>
                  <a:pt x="154" y="215"/>
                </a:cubicBezTo>
                <a:cubicBezTo>
                  <a:pt x="155" y="211"/>
                  <a:pt x="158" y="207"/>
                  <a:pt x="160" y="204"/>
                </a:cubicBezTo>
                <a:cubicBezTo>
                  <a:pt x="159" y="206"/>
                  <a:pt x="157" y="209"/>
                  <a:pt x="156" y="211"/>
                </a:cubicBezTo>
                <a:cubicBezTo>
                  <a:pt x="156" y="212"/>
                  <a:pt x="156" y="212"/>
                  <a:pt x="156" y="213"/>
                </a:cubicBezTo>
                <a:cubicBezTo>
                  <a:pt x="157" y="213"/>
                  <a:pt x="157" y="211"/>
                  <a:pt x="157" y="212"/>
                </a:cubicBezTo>
                <a:cubicBezTo>
                  <a:pt x="157" y="213"/>
                  <a:pt x="157" y="213"/>
                  <a:pt x="156" y="213"/>
                </a:cubicBezTo>
                <a:cubicBezTo>
                  <a:pt x="156" y="214"/>
                  <a:pt x="155" y="214"/>
                  <a:pt x="155" y="215"/>
                </a:cubicBezTo>
                <a:cubicBezTo>
                  <a:pt x="155" y="215"/>
                  <a:pt x="154" y="216"/>
                  <a:pt x="155" y="216"/>
                </a:cubicBezTo>
                <a:cubicBezTo>
                  <a:pt x="155" y="217"/>
                  <a:pt x="155" y="217"/>
                  <a:pt x="155" y="217"/>
                </a:cubicBezTo>
                <a:cubicBezTo>
                  <a:pt x="156" y="217"/>
                  <a:pt x="157" y="217"/>
                  <a:pt x="157" y="214"/>
                </a:cubicBezTo>
                <a:cubicBezTo>
                  <a:pt x="157" y="214"/>
                  <a:pt x="157" y="213"/>
                  <a:pt x="157" y="213"/>
                </a:cubicBezTo>
                <a:cubicBezTo>
                  <a:pt x="159" y="215"/>
                  <a:pt x="159" y="211"/>
                  <a:pt x="160" y="211"/>
                </a:cubicBezTo>
                <a:cubicBezTo>
                  <a:pt x="160" y="208"/>
                  <a:pt x="161" y="207"/>
                  <a:pt x="162" y="206"/>
                </a:cubicBezTo>
                <a:cubicBezTo>
                  <a:pt x="163" y="205"/>
                  <a:pt x="164" y="203"/>
                  <a:pt x="165" y="202"/>
                </a:cubicBezTo>
                <a:cubicBezTo>
                  <a:pt x="166" y="200"/>
                  <a:pt x="167" y="199"/>
                  <a:pt x="168" y="197"/>
                </a:cubicBezTo>
                <a:cubicBezTo>
                  <a:pt x="169" y="196"/>
                  <a:pt x="169" y="195"/>
                  <a:pt x="170" y="194"/>
                </a:cubicBezTo>
                <a:cubicBezTo>
                  <a:pt x="170" y="194"/>
                  <a:pt x="171" y="193"/>
                  <a:pt x="172" y="192"/>
                </a:cubicBezTo>
                <a:cubicBezTo>
                  <a:pt x="175" y="187"/>
                  <a:pt x="179" y="183"/>
                  <a:pt x="183" y="179"/>
                </a:cubicBezTo>
                <a:cubicBezTo>
                  <a:pt x="188" y="175"/>
                  <a:pt x="193" y="172"/>
                  <a:pt x="199" y="168"/>
                </a:cubicBezTo>
                <a:cubicBezTo>
                  <a:pt x="198" y="170"/>
                  <a:pt x="197" y="170"/>
                  <a:pt x="196" y="170"/>
                </a:cubicBezTo>
                <a:cubicBezTo>
                  <a:pt x="196" y="171"/>
                  <a:pt x="194" y="171"/>
                  <a:pt x="194" y="173"/>
                </a:cubicBezTo>
                <a:cubicBezTo>
                  <a:pt x="194" y="173"/>
                  <a:pt x="194" y="173"/>
                  <a:pt x="195" y="173"/>
                </a:cubicBezTo>
                <a:cubicBezTo>
                  <a:pt x="196" y="172"/>
                  <a:pt x="198" y="171"/>
                  <a:pt x="199" y="170"/>
                </a:cubicBezTo>
                <a:cubicBezTo>
                  <a:pt x="200" y="169"/>
                  <a:pt x="200" y="168"/>
                  <a:pt x="200" y="168"/>
                </a:cubicBezTo>
                <a:cubicBezTo>
                  <a:pt x="200" y="168"/>
                  <a:pt x="200" y="168"/>
                  <a:pt x="200" y="168"/>
                </a:cubicBezTo>
                <a:cubicBezTo>
                  <a:pt x="201" y="167"/>
                  <a:pt x="201" y="167"/>
                  <a:pt x="202" y="167"/>
                </a:cubicBezTo>
                <a:cubicBezTo>
                  <a:pt x="203" y="166"/>
                  <a:pt x="203" y="166"/>
                  <a:pt x="204" y="166"/>
                </a:cubicBezTo>
                <a:cubicBezTo>
                  <a:pt x="204" y="166"/>
                  <a:pt x="204" y="165"/>
                  <a:pt x="204" y="165"/>
                </a:cubicBezTo>
                <a:cubicBezTo>
                  <a:pt x="204" y="166"/>
                  <a:pt x="203" y="167"/>
                  <a:pt x="202" y="168"/>
                </a:cubicBezTo>
                <a:cubicBezTo>
                  <a:pt x="204" y="167"/>
                  <a:pt x="207" y="166"/>
                  <a:pt x="209" y="165"/>
                </a:cubicBezTo>
                <a:cubicBezTo>
                  <a:pt x="210" y="164"/>
                  <a:pt x="211" y="164"/>
                  <a:pt x="212" y="163"/>
                </a:cubicBezTo>
                <a:cubicBezTo>
                  <a:pt x="213" y="163"/>
                  <a:pt x="214" y="162"/>
                  <a:pt x="215" y="162"/>
                </a:cubicBezTo>
                <a:cubicBezTo>
                  <a:pt x="216" y="161"/>
                  <a:pt x="216" y="161"/>
                  <a:pt x="217" y="161"/>
                </a:cubicBezTo>
                <a:cubicBezTo>
                  <a:pt x="219" y="160"/>
                  <a:pt x="220" y="160"/>
                  <a:pt x="222" y="159"/>
                </a:cubicBezTo>
                <a:cubicBezTo>
                  <a:pt x="222" y="159"/>
                  <a:pt x="222" y="159"/>
                  <a:pt x="222" y="159"/>
                </a:cubicBezTo>
                <a:cubicBezTo>
                  <a:pt x="223" y="159"/>
                  <a:pt x="224" y="158"/>
                  <a:pt x="223" y="158"/>
                </a:cubicBezTo>
                <a:cubicBezTo>
                  <a:pt x="223" y="158"/>
                  <a:pt x="223" y="158"/>
                  <a:pt x="223" y="158"/>
                </a:cubicBezTo>
                <a:cubicBezTo>
                  <a:pt x="224" y="158"/>
                  <a:pt x="225" y="157"/>
                  <a:pt x="226" y="157"/>
                </a:cubicBezTo>
                <a:cubicBezTo>
                  <a:pt x="228" y="157"/>
                  <a:pt x="229" y="156"/>
                  <a:pt x="230" y="156"/>
                </a:cubicBezTo>
                <a:cubicBezTo>
                  <a:pt x="233" y="155"/>
                  <a:pt x="236" y="154"/>
                  <a:pt x="238" y="154"/>
                </a:cubicBezTo>
                <a:cubicBezTo>
                  <a:pt x="239" y="153"/>
                  <a:pt x="239" y="154"/>
                  <a:pt x="240" y="153"/>
                </a:cubicBezTo>
                <a:cubicBezTo>
                  <a:pt x="240" y="153"/>
                  <a:pt x="240" y="152"/>
                  <a:pt x="239" y="153"/>
                </a:cubicBezTo>
                <a:cubicBezTo>
                  <a:pt x="237" y="153"/>
                  <a:pt x="235" y="154"/>
                  <a:pt x="234" y="154"/>
                </a:cubicBezTo>
                <a:cubicBezTo>
                  <a:pt x="232" y="154"/>
                  <a:pt x="230" y="154"/>
                  <a:pt x="229" y="154"/>
                </a:cubicBezTo>
                <a:cubicBezTo>
                  <a:pt x="227" y="155"/>
                  <a:pt x="226" y="155"/>
                  <a:pt x="224" y="156"/>
                </a:cubicBezTo>
                <a:cubicBezTo>
                  <a:pt x="224" y="156"/>
                  <a:pt x="223" y="156"/>
                  <a:pt x="223" y="156"/>
                </a:cubicBezTo>
                <a:cubicBezTo>
                  <a:pt x="223" y="156"/>
                  <a:pt x="224" y="156"/>
                  <a:pt x="224" y="155"/>
                </a:cubicBezTo>
                <a:cubicBezTo>
                  <a:pt x="224" y="154"/>
                  <a:pt x="222" y="154"/>
                  <a:pt x="223" y="153"/>
                </a:cubicBezTo>
                <a:cubicBezTo>
                  <a:pt x="223" y="153"/>
                  <a:pt x="223" y="152"/>
                  <a:pt x="223" y="152"/>
                </a:cubicBezTo>
                <a:cubicBezTo>
                  <a:pt x="224" y="152"/>
                  <a:pt x="224" y="152"/>
                  <a:pt x="225" y="151"/>
                </a:cubicBezTo>
                <a:cubicBezTo>
                  <a:pt x="231" y="149"/>
                  <a:pt x="236" y="147"/>
                  <a:pt x="242" y="146"/>
                </a:cubicBezTo>
                <a:cubicBezTo>
                  <a:pt x="244" y="146"/>
                  <a:pt x="247" y="145"/>
                  <a:pt x="249" y="145"/>
                </a:cubicBezTo>
                <a:cubicBezTo>
                  <a:pt x="252" y="144"/>
                  <a:pt x="254" y="144"/>
                  <a:pt x="256" y="144"/>
                </a:cubicBezTo>
                <a:cubicBezTo>
                  <a:pt x="258" y="144"/>
                  <a:pt x="261" y="144"/>
                  <a:pt x="264" y="142"/>
                </a:cubicBezTo>
                <a:cubicBezTo>
                  <a:pt x="264" y="142"/>
                  <a:pt x="265" y="142"/>
                  <a:pt x="264" y="142"/>
                </a:cubicBezTo>
                <a:cubicBezTo>
                  <a:pt x="264" y="144"/>
                  <a:pt x="267" y="143"/>
                  <a:pt x="268" y="143"/>
                </a:cubicBezTo>
                <a:cubicBezTo>
                  <a:pt x="268" y="142"/>
                  <a:pt x="268" y="142"/>
                  <a:pt x="266" y="142"/>
                </a:cubicBezTo>
                <a:cubicBezTo>
                  <a:pt x="261" y="141"/>
                  <a:pt x="256" y="142"/>
                  <a:pt x="252" y="142"/>
                </a:cubicBezTo>
                <a:cubicBezTo>
                  <a:pt x="247" y="142"/>
                  <a:pt x="243" y="143"/>
                  <a:pt x="238" y="144"/>
                </a:cubicBezTo>
                <a:cubicBezTo>
                  <a:pt x="236" y="144"/>
                  <a:pt x="233" y="145"/>
                  <a:pt x="231" y="146"/>
                </a:cubicBezTo>
                <a:cubicBezTo>
                  <a:pt x="229" y="146"/>
                  <a:pt x="226" y="147"/>
                  <a:pt x="224" y="148"/>
                </a:cubicBezTo>
                <a:cubicBezTo>
                  <a:pt x="222" y="148"/>
                  <a:pt x="221" y="149"/>
                  <a:pt x="220" y="150"/>
                </a:cubicBezTo>
                <a:cubicBezTo>
                  <a:pt x="216" y="152"/>
                  <a:pt x="220" y="149"/>
                  <a:pt x="218" y="150"/>
                </a:cubicBezTo>
                <a:cubicBezTo>
                  <a:pt x="216" y="151"/>
                  <a:pt x="213" y="151"/>
                  <a:pt x="211" y="152"/>
                </a:cubicBezTo>
                <a:cubicBezTo>
                  <a:pt x="209" y="153"/>
                  <a:pt x="207" y="154"/>
                  <a:pt x="204" y="156"/>
                </a:cubicBezTo>
                <a:cubicBezTo>
                  <a:pt x="204" y="157"/>
                  <a:pt x="203" y="158"/>
                  <a:pt x="203" y="157"/>
                </a:cubicBezTo>
                <a:cubicBezTo>
                  <a:pt x="203" y="155"/>
                  <a:pt x="201" y="157"/>
                  <a:pt x="200" y="158"/>
                </a:cubicBezTo>
                <a:cubicBezTo>
                  <a:pt x="198" y="160"/>
                  <a:pt x="196" y="159"/>
                  <a:pt x="194" y="162"/>
                </a:cubicBezTo>
                <a:cubicBezTo>
                  <a:pt x="194" y="162"/>
                  <a:pt x="193" y="162"/>
                  <a:pt x="193" y="162"/>
                </a:cubicBezTo>
                <a:cubicBezTo>
                  <a:pt x="192" y="162"/>
                  <a:pt x="190" y="164"/>
                  <a:pt x="188" y="165"/>
                </a:cubicBezTo>
                <a:cubicBezTo>
                  <a:pt x="188" y="165"/>
                  <a:pt x="188" y="166"/>
                  <a:pt x="188" y="166"/>
                </a:cubicBezTo>
                <a:cubicBezTo>
                  <a:pt x="190" y="165"/>
                  <a:pt x="192" y="164"/>
                  <a:pt x="194" y="163"/>
                </a:cubicBezTo>
                <a:cubicBezTo>
                  <a:pt x="195" y="163"/>
                  <a:pt x="196" y="162"/>
                  <a:pt x="197" y="162"/>
                </a:cubicBezTo>
                <a:cubicBezTo>
                  <a:pt x="198" y="161"/>
                  <a:pt x="200" y="161"/>
                  <a:pt x="201" y="160"/>
                </a:cubicBezTo>
                <a:cubicBezTo>
                  <a:pt x="201" y="160"/>
                  <a:pt x="201" y="160"/>
                  <a:pt x="201" y="160"/>
                </a:cubicBezTo>
                <a:cubicBezTo>
                  <a:pt x="201" y="160"/>
                  <a:pt x="200" y="161"/>
                  <a:pt x="199" y="161"/>
                </a:cubicBezTo>
                <a:cubicBezTo>
                  <a:pt x="198" y="162"/>
                  <a:pt x="197" y="162"/>
                  <a:pt x="196" y="163"/>
                </a:cubicBezTo>
                <a:cubicBezTo>
                  <a:pt x="195" y="164"/>
                  <a:pt x="194" y="164"/>
                  <a:pt x="193" y="165"/>
                </a:cubicBezTo>
                <a:cubicBezTo>
                  <a:pt x="193" y="165"/>
                  <a:pt x="192" y="166"/>
                  <a:pt x="191" y="166"/>
                </a:cubicBezTo>
                <a:cubicBezTo>
                  <a:pt x="190" y="167"/>
                  <a:pt x="188" y="167"/>
                  <a:pt x="186" y="168"/>
                </a:cubicBezTo>
                <a:cubicBezTo>
                  <a:pt x="186" y="169"/>
                  <a:pt x="185" y="169"/>
                  <a:pt x="184" y="169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83" y="170"/>
                  <a:pt x="183" y="170"/>
                  <a:pt x="183" y="170"/>
                </a:cubicBezTo>
                <a:cubicBezTo>
                  <a:pt x="182" y="170"/>
                  <a:pt x="182" y="171"/>
                  <a:pt x="182" y="171"/>
                </a:cubicBezTo>
                <a:cubicBezTo>
                  <a:pt x="181" y="171"/>
                  <a:pt x="181" y="171"/>
                  <a:pt x="180" y="171"/>
                </a:cubicBezTo>
                <a:cubicBezTo>
                  <a:pt x="180" y="172"/>
                  <a:pt x="180" y="172"/>
                  <a:pt x="180" y="172"/>
                </a:cubicBezTo>
                <a:cubicBezTo>
                  <a:pt x="179" y="173"/>
                  <a:pt x="178" y="174"/>
                  <a:pt x="176" y="175"/>
                </a:cubicBezTo>
                <a:cubicBezTo>
                  <a:pt x="176" y="175"/>
                  <a:pt x="175" y="176"/>
                  <a:pt x="174" y="177"/>
                </a:cubicBezTo>
                <a:cubicBezTo>
                  <a:pt x="173" y="178"/>
                  <a:pt x="172" y="181"/>
                  <a:pt x="171" y="180"/>
                </a:cubicBezTo>
                <a:close/>
                <a:moveTo>
                  <a:pt x="145" y="234"/>
                </a:moveTo>
                <a:cubicBezTo>
                  <a:pt x="145" y="233"/>
                  <a:pt x="145" y="232"/>
                  <a:pt x="145" y="231"/>
                </a:cubicBezTo>
                <a:cubicBezTo>
                  <a:pt x="145" y="230"/>
                  <a:pt x="145" y="228"/>
                  <a:pt x="145" y="227"/>
                </a:cubicBezTo>
                <a:cubicBezTo>
                  <a:pt x="145" y="228"/>
                  <a:pt x="145" y="228"/>
                  <a:pt x="145" y="228"/>
                </a:cubicBezTo>
                <a:cubicBezTo>
                  <a:pt x="145" y="229"/>
                  <a:pt x="145" y="229"/>
                  <a:pt x="145" y="230"/>
                </a:cubicBezTo>
                <a:cubicBezTo>
                  <a:pt x="145" y="230"/>
                  <a:pt x="145" y="230"/>
                  <a:pt x="145" y="231"/>
                </a:cubicBezTo>
                <a:cubicBezTo>
                  <a:pt x="145" y="231"/>
                  <a:pt x="146" y="232"/>
                  <a:pt x="146" y="232"/>
                </a:cubicBezTo>
                <a:cubicBezTo>
                  <a:pt x="146" y="233"/>
                  <a:pt x="146" y="233"/>
                  <a:pt x="145" y="234"/>
                </a:cubicBezTo>
                <a:close/>
                <a:moveTo>
                  <a:pt x="209" y="163"/>
                </a:moveTo>
                <a:cubicBezTo>
                  <a:pt x="209" y="163"/>
                  <a:pt x="208" y="163"/>
                  <a:pt x="208" y="164"/>
                </a:cubicBezTo>
                <a:cubicBezTo>
                  <a:pt x="208" y="164"/>
                  <a:pt x="208" y="164"/>
                  <a:pt x="208" y="164"/>
                </a:cubicBezTo>
                <a:cubicBezTo>
                  <a:pt x="208" y="163"/>
                  <a:pt x="208" y="163"/>
                  <a:pt x="209" y="163"/>
                </a:cubicBezTo>
                <a:close/>
                <a:moveTo>
                  <a:pt x="200" y="168"/>
                </a:moveTo>
                <a:cubicBezTo>
                  <a:pt x="199" y="168"/>
                  <a:pt x="199" y="168"/>
                  <a:pt x="199" y="168"/>
                </a:cubicBezTo>
                <a:cubicBezTo>
                  <a:pt x="199" y="168"/>
                  <a:pt x="199" y="168"/>
                  <a:pt x="200" y="168"/>
                </a:cubicBezTo>
                <a:close/>
                <a:moveTo>
                  <a:pt x="148" y="193"/>
                </a:moveTo>
                <a:cubicBezTo>
                  <a:pt x="147" y="194"/>
                  <a:pt x="146" y="195"/>
                  <a:pt x="145" y="197"/>
                </a:cubicBezTo>
                <a:cubicBezTo>
                  <a:pt x="145" y="198"/>
                  <a:pt x="144" y="199"/>
                  <a:pt x="143" y="201"/>
                </a:cubicBezTo>
                <a:cubicBezTo>
                  <a:pt x="142" y="203"/>
                  <a:pt x="142" y="206"/>
                  <a:pt x="141" y="208"/>
                </a:cubicBezTo>
                <a:cubicBezTo>
                  <a:pt x="141" y="207"/>
                  <a:pt x="142" y="206"/>
                  <a:pt x="141" y="205"/>
                </a:cubicBezTo>
                <a:cubicBezTo>
                  <a:pt x="141" y="205"/>
                  <a:pt x="141" y="207"/>
                  <a:pt x="140" y="207"/>
                </a:cubicBezTo>
                <a:cubicBezTo>
                  <a:pt x="140" y="209"/>
                  <a:pt x="139" y="211"/>
                  <a:pt x="138" y="213"/>
                </a:cubicBezTo>
                <a:cubicBezTo>
                  <a:pt x="137" y="216"/>
                  <a:pt x="136" y="220"/>
                  <a:pt x="136" y="223"/>
                </a:cubicBezTo>
                <a:cubicBezTo>
                  <a:pt x="136" y="225"/>
                  <a:pt x="136" y="226"/>
                  <a:pt x="135" y="227"/>
                </a:cubicBezTo>
                <a:cubicBezTo>
                  <a:pt x="135" y="227"/>
                  <a:pt x="135" y="228"/>
                  <a:pt x="134" y="228"/>
                </a:cubicBezTo>
                <a:cubicBezTo>
                  <a:pt x="136" y="229"/>
                  <a:pt x="137" y="231"/>
                  <a:pt x="138" y="228"/>
                </a:cubicBezTo>
                <a:cubicBezTo>
                  <a:pt x="138" y="225"/>
                  <a:pt x="139" y="225"/>
                  <a:pt x="140" y="223"/>
                </a:cubicBezTo>
                <a:cubicBezTo>
                  <a:pt x="140" y="220"/>
                  <a:pt x="141" y="218"/>
                  <a:pt x="142" y="216"/>
                </a:cubicBezTo>
                <a:cubicBezTo>
                  <a:pt x="142" y="214"/>
                  <a:pt x="143" y="213"/>
                  <a:pt x="144" y="210"/>
                </a:cubicBezTo>
                <a:cubicBezTo>
                  <a:pt x="144" y="210"/>
                  <a:pt x="144" y="209"/>
                  <a:pt x="144" y="208"/>
                </a:cubicBezTo>
                <a:cubicBezTo>
                  <a:pt x="143" y="205"/>
                  <a:pt x="144" y="205"/>
                  <a:pt x="146" y="204"/>
                </a:cubicBezTo>
                <a:cubicBezTo>
                  <a:pt x="144" y="204"/>
                  <a:pt x="144" y="203"/>
                  <a:pt x="145" y="202"/>
                </a:cubicBezTo>
                <a:cubicBezTo>
                  <a:pt x="145" y="201"/>
                  <a:pt x="146" y="199"/>
                  <a:pt x="146" y="197"/>
                </a:cubicBezTo>
                <a:cubicBezTo>
                  <a:pt x="147" y="196"/>
                  <a:pt x="147" y="193"/>
                  <a:pt x="148" y="196"/>
                </a:cubicBezTo>
                <a:cubicBezTo>
                  <a:pt x="149" y="198"/>
                  <a:pt x="150" y="197"/>
                  <a:pt x="152" y="193"/>
                </a:cubicBezTo>
                <a:cubicBezTo>
                  <a:pt x="152" y="191"/>
                  <a:pt x="154" y="190"/>
                  <a:pt x="154" y="188"/>
                </a:cubicBezTo>
                <a:cubicBezTo>
                  <a:pt x="154" y="188"/>
                  <a:pt x="154" y="188"/>
                  <a:pt x="154" y="188"/>
                </a:cubicBezTo>
                <a:cubicBezTo>
                  <a:pt x="155" y="188"/>
                  <a:pt x="156" y="188"/>
                  <a:pt x="155" y="187"/>
                </a:cubicBezTo>
                <a:cubicBezTo>
                  <a:pt x="155" y="186"/>
                  <a:pt x="156" y="185"/>
                  <a:pt x="156" y="184"/>
                </a:cubicBezTo>
                <a:cubicBezTo>
                  <a:pt x="155" y="184"/>
                  <a:pt x="154" y="186"/>
                  <a:pt x="153" y="188"/>
                </a:cubicBezTo>
                <a:cubicBezTo>
                  <a:pt x="152" y="189"/>
                  <a:pt x="151" y="191"/>
                  <a:pt x="150" y="190"/>
                </a:cubicBezTo>
                <a:cubicBezTo>
                  <a:pt x="150" y="190"/>
                  <a:pt x="150" y="191"/>
                  <a:pt x="150" y="191"/>
                </a:cubicBezTo>
                <a:cubicBezTo>
                  <a:pt x="149" y="193"/>
                  <a:pt x="148" y="192"/>
                  <a:pt x="148" y="193"/>
                </a:cubicBezTo>
                <a:close/>
                <a:moveTo>
                  <a:pt x="129" y="286"/>
                </a:moveTo>
                <a:cubicBezTo>
                  <a:pt x="128" y="285"/>
                  <a:pt x="127" y="284"/>
                  <a:pt x="127" y="282"/>
                </a:cubicBezTo>
                <a:cubicBezTo>
                  <a:pt x="126" y="281"/>
                  <a:pt x="126" y="279"/>
                  <a:pt x="126" y="279"/>
                </a:cubicBezTo>
                <a:cubicBezTo>
                  <a:pt x="125" y="278"/>
                  <a:pt x="126" y="281"/>
                  <a:pt x="126" y="282"/>
                </a:cubicBezTo>
                <a:cubicBezTo>
                  <a:pt x="126" y="282"/>
                  <a:pt x="126" y="283"/>
                  <a:pt x="126" y="284"/>
                </a:cubicBezTo>
                <a:cubicBezTo>
                  <a:pt x="127" y="288"/>
                  <a:pt x="127" y="289"/>
                  <a:pt x="131" y="291"/>
                </a:cubicBezTo>
                <a:cubicBezTo>
                  <a:pt x="130" y="290"/>
                  <a:pt x="130" y="289"/>
                  <a:pt x="130" y="289"/>
                </a:cubicBezTo>
                <a:cubicBezTo>
                  <a:pt x="129" y="288"/>
                  <a:pt x="129" y="287"/>
                  <a:pt x="129" y="286"/>
                </a:cubicBezTo>
                <a:close/>
                <a:moveTo>
                  <a:pt x="110" y="239"/>
                </a:moveTo>
                <a:cubicBezTo>
                  <a:pt x="111" y="237"/>
                  <a:pt x="110" y="235"/>
                  <a:pt x="111" y="233"/>
                </a:cubicBezTo>
                <a:cubicBezTo>
                  <a:pt x="110" y="235"/>
                  <a:pt x="110" y="237"/>
                  <a:pt x="110" y="238"/>
                </a:cubicBezTo>
                <a:cubicBezTo>
                  <a:pt x="110" y="240"/>
                  <a:pt x="110" y="242"/>
                  <a:pt x="110" y="244"/>
                </a:cubicBezTo>
                <a:cubicBezTo>
                  <a:pt x="110" y="242"/>
                  <a:pt x="110" y="241"/>
                  <a:pt x="110" y="239"/>
                </a:cubicBezTo>
                <a:close/>
                <a:moveTo>
                  <a:pt x="130" y="253"/>
                </a:moveTo>
                <a:cubicBezTo>
                  <a:pt x="130" y="252"/>
                  <a:pt x="130" y="251"/>
                  <a:pt x="129" y="250"/>
                </a:cubicBezTo>
                <a:cubicBezTo>
                  <a:pt x="130" y="249"/>
                  <a:pt x="131" y="250"/>
                  <a:pt x="131" y="246"/>
                </a:cubicBezTo>
                <a:cubicBezTo>
                  <a:pt x="130" y="245"/>
                  <a:pt x="131" y="243"/>
                  <a:pt x="130" y="241"/>
                </a:cubicBezTo>
                <a:cubicBezTo>
                  <a:pt x="130" y="243"/>
                  <a:pt x="130" y="244"/>
                  <a:pt x="129" y="244"/>
                </a:cubicBezTo>
                <a:cubicBezTo>
                  <a:pt x="129" y="244"/>
                  <a:pt x="128" y="243"/>
                  <a:pt x="127" y="243"/>
                </a:cubicBezTo>
                <a:cubicBezTo>
                  <a:pt x="127" y="243"/>
                  <a:pt x="127" y="242"/>
                  <a:pt x="127" y="242"/>
                </a:cubicBezTo>
                <a:cubicBezTo>
                  <a:pt x="127" y="241"/>
                  <a:pt x="126" y="241"/>
                  <a:pt x="126" y="241"/>
                </a:cubicBezTo>
                <a:cubicBezTo>
                  <a:pt x="125" y="241"/>
                  <a:pt x="125" y="241"/>
                  <a:pt x="125" y="240"/>
                </a:cubicBezTo>
                <a:cubicBezTo>
                  <a:pt x="124" y="238"/>
                  <a:pt x="125" y="238"/>
                  <a:pt x="125" y="237"/>
                </a:cubicBezTo>
                <a:cubicBezTo>
                  <a:pt x="125" y="236"/>
                  <a:pt x="126" y="237"/>
                  <a:pt x="126" y="238"/>
                </a:cubicBezTo>
                <a:cubicBezTo>
                  <a:pt x="127" y="240"/>
                  <a:pt x="127" y="238"/>
                  <a:pt x="127" y="238"/>
                </a:cubicBezTo>
                <a:cubicBezTo>
                  <a:pt x="128" y="239"/>
                  <a:pt x="128" y="241"/>
                  <a:pt x="128" y="242"/>
                </a:cubicBezTo>
                <a:cubicBezTo>
                  <a:pt x="128" y="242"/>
                  <a:pt x="128" y="241"/>
                  <a:pt x="128" y="241"/>
                </a:cubicBezTo>
                <a:cubicBezTo>
                  <a:pt x="129" y="239"/>
                  <a:pt x="128" y="237"/>
                  <a:pt x="129" y="236"/>
                </a:cubicBezTo>
                <a:cubicBezTo>
                  <a:pt x="129" y="234"/>
                  <a:pt x="129" y="233"/>
                  <a:pt x="130" y="232"/>
                </a:cubicBezTo>
                <a:cubicBezTo>
                  <a:pt x="130" y="231"/>
                  <a:pt x="130" y="229"/>
                  <a:pt x="130" y="228"/>
                </a:cubicBezTo>
                <a:cubicBezTo>
                  <a:pt x="129" y="228"/>
                  <a:pt x="129" y="229"/>
                  <a:pt x="129" y="230"/>
                </a:cubicBezTo>
                <a:cubicBezTo>
                  <a:pt x="129" y="231"/>
                  <a:pt x="129" y="231"/>
                  <a:pt x="129" y="231"/>
                </a:cubicBezTo>
                <a:cubicBezTo>
                  <a:pt x="128" y="231"/>
                  <a:pt x="127" y="232"/>
                  <a:pt x="127" y="235"/>
                </a:cubicBezTo>
                <a:cubicBezTo>
                  <a:pt x="127" y="236"/>
                  <a:pt x="127" y="236"/>
                  <a:pt x="127" y="236"/>
                </a:cubicBezTo>
                <a:cubicBezTo>
                  <a:pt x="127" y="236"/>
                  <a:pt x="126" y="236"/>
                  <a:pt x="126" y="235"/>
                </a:cubicBezTo>
                <a:cubicBezTo>
                  <a:pt x="127" y="235"/>
                  <a:pt x="127" y="233"/>
                  <a:pt x="127" y="232"/>
                </a:cubicBezTo>
                <a:cubicBezTo>
                  <a:pt x="127" y="231"/>
                  <a:pt x="127" y="231"/>
                  <a:pt x="127" y="230"/>
                </a:cubicBezTo>
                <a:cubicBezTo>
                  <a:pt x="127" y="229"/>
                  <a:pt x="127" y="229"/>
                  <a:pt x="127" y="228"/>
                </a:cubicBezTo>
                <a:cubicBezTo>
                  <a:pt x="127" y="228"/>
                  <a:pt x="128" y="228"/>
                  <a:pt x="128" y="228"/>
                </a:cubicBezTo>
                <a:cubicBezTo>
                  <a:pt x="128" y="229"/>
                  <a:pt x="127" y="229"/>
                  <a:pt x="128" y="230"/>
                </a:cubicBezTo>
                <a:cubicBezTo>
                  <a:pt x="128" y="230"/>
                  <a:pt x="128" y="230"/>
                  <a:pt x="128" y="230"/>
                </a:cubicBezTo>
                <a:cubicBezTo>
                  <a:pt x="129" y="229"/>
                  <a:pt x="129" y="228"/>
                  <a:pt x="128" y="227"/>
                </a:cubicBezTo>
                <a:cubicBezTo>
                  <a:pt x="128" y="227"/>
                  <a:pt x="128" y="227"/>
                  <a:pt x="128" y="226"/>
                </a:cubicBezTo>
                <a:cubicBezTo>
                  <a:pt x="128" y="226"/>
                  <a:pt x="128" y="226"/>
                  <a:pt x="128" y="226"/>
                </a:cubicBezTo>
                <a:cubicBezTo>
                  <a:pt x="129" y="224"/>
                  <a:pt x="129" y="222"/>
                  <a:pt x="128" y="220"/>
                </a:cubicBezTo>
                <a:cubicBezTo>
                  <a:pt x="128" y="221"/>
                  <a:pt x="128" y="221"/>
                  <a:pt x="128" y="222"/>
                </a:cubicBezTo>
                <a:cubicBezTo>
                  <a:pt x="127" y="224"/>
                  <a:pt x="128" y="224"/>
                  <a:pt x="127" y="225"/>
                </a:cubicBezTo>
                <a:cubicBezTo>
                  <a:pt x="127" y="225"/>
                  <a:pt x="127" y="224"/>
                  <a:pt x="127" y="224"/>
                </a:cubicBezTo>
                <a:cubicBezTo>
                  <a:pt x="126" y="224"/>
                  <a:pt x="126" y="225"/>
                  <a:pt x="126" y="226"/>
                </a:cubicBezTo>
                <a:cubicBezTo>
                  <a:pt x="126" y="226"/>
                  <a:pt x="126" y="226"/>
                  <a:pt x="126" y="226"/>
                </a:cubicBezTo>
                <a:cubicBezTo>
                  <a:pt x="126" y="227"/>
                  <a:pt x="126" y="227"/>
                  <a:pt x="126" y="227"/>
                </a:cubicBezTo>
                <a:cubicBezTo>
                  <a:pt x="125" y="230"/>
                  <a:pt x="125" y="233"/>
                  <a:pt x="124" y="235"/>
                </a:cubicBezTo>
                <a:cubicBezTo>
                  <a:pt x="123" y="239"/>
                  <a:pt x="123" y="243"/>
                  <a:pt x="123" y="248"/>
                </a:cubicBezTo>
                <a:cubicBezTo>
                  <a:pt x="123" y="248"/>
                  <a:pt x="123" y="249"/>
                  <a:pt x="123" y="250"/>
                </a:cubicBezTo>
                <a:cubicBezTo>
                  <a:pt x="123" y="251"/>
                  <a:pt x="124" y="252"/>
                  <a:pt x="124" y="254"/>
                </a:cubicBezTo>
                <a:cubicBezTo>
                  <a:pt x="124" y="256"/>
                  <a:pt x="125" y="259"/>
                  <a:pt x="125" y="259"/>
                </a:cubicBezTo>
                <a:cubicBezTo>
                  <a:pt x="126" y="260"/>
                  <a:pt x="126" y="261"/>
                  <a:pt x="127" y="260"/>
                </a:cubicBezTo>
                <a:cubicBezTo>
                  <a:pt x="128" y="260"/>
                  <a:pt x="129" y="260"/>
                  <a:pt x="130" y="260"/>
                </a:cubicBezTo>
                <a:cubicBezTo>
                  <a:pt x="130" y="259"/>
                  <a:pt x="131" y="260"/>
                  <a:pt x="131" y="259"/>
                </a:cubicBezTo>
                <a:cubicBezTo>
                  <a:pt x="130" y="258"/>
                  <a:pt x="130" y="257"/>
                  <a:pt x="130" y="257"/>
                </a:cubicBezTo>
                <a:cubicBezTo>
                  <a:pt x="129" y="258"/>
                  <a:pt x="129" y="257"/>
                  <a:pt x="129" y="257"/>
                </a:cubicBezTo>
                <a:cubicBezTo>
                  <a:pt x="129" y="256"/>
                  <a:pt x="128" y="255"/>
                  <a:pt x="129" y="255"/>
                </a:cubicBezTo>
                <a:cubicBezTo>
                  <a:pt x="130" y="255"/>
                  <a:pt x="130" y="255"/>
                  <a:pt x="130" y="255"/>
                </a:cubicBezTo>
                <a:cubicBezTo>
                  <a:pt x="130" y="255"/>
                  <a:pt x="131" y="256"/>
                  <a:pt x="131" y="254"/>
                </a:cubicBezTo>
                <a:cubicBezTo>
                  <a:pt x="131" y="253"/>
                  <a:pt x="131" y="253"/>
                  <a:pt x="130" y="253"/>
                </a:cubicBezTo>
                <a:close/>
                <a:moveTo>
                  <a:pt x="124" y="245"/>
                </a:moveTo>
                <a:cubicBezTo>
                  <a:pt x="124" y="245"/>
                  <a:pt x="124" y="245"/>
                  <a:pt x="123" y="244"/>
                </a:cubicBezTo>
                <a:cubicBezTo>
                  <a:pt x="124" y="244"/>
                  <a:pt x="124" y="245"/>
                  <a:pt x="124" y="245"/>
                </a:cubicBezTo>
                <a:cubicBezTo>
                  <a:pt x="124" y="245"/>
                  <a:pt x="124" y="245"/>
                  <a:pt x="124" y="245"/>
                </a:cubicBezTo>
                <a:close/>
                <a:moveTo>
                  <a:pt x="126" y="248"/>
                </a:moveTo>
                <a:cubicBezTo>
                  <a:pt x="126" y="247"/>
                  <a:pt x="125" y="247"/>
                  <a:pt x="124" y="247"/>
                </a:cubicBezTo>
                <a:cubicBezTo>
                  <a:pt x="124" y="247"/>
                  <a:pt x="124" y="246"/>
                  <a:pt x="124" y="246"/>
                </a:cubicBezTo>
                <a:cubicBezTo>
                  <a:pt x="124" y="247"/>
                  <a:pt x="125" y="247"/>
                  <a:pt x="125" y="247"/>
                </a:cubicBezTo>
                <a:cubicBezTo>
                  <a:pt x="126" y="246"/>
                  <a:pt x="126" y="245"/>
                  <a:pt x="125" y="244"/>
                </a:cubicBezTo>
                <a:cubicBezTo>
                  <a:pt x="126" y="243"/>
                  <a:pt x="126" y="243"/>
                  <a:pt x="127" y="244"/>
                </a:cubicBezTo>
                <a:cubicBezTo>
                  <a:pt x="127" y="244"/>
                  <a:pt x="127" y="244"/>
                  <a:pt x="127" y="243"/>
                </a:cubicBezTo>
                <a:cubicBezTo>
                  <a:pt x="127" y="244"/>
                  <a:pt x="127" y="244"/>
                  <a:pt x="127" y="244"/>
                </a:cubicBezTo>
                <a:cubicBezTo>
                  <a:pt x="128" y="245"/>
                  <a:pt x="128" y="246"/>
                  <a:pt x="128" y="248"/>
                </a:cubicBezTo>
                <a:cubicBezTo>
                  <a:pt x="127" y="247"/>
                  <a:pt x="127" y="250"/>
                  <a:pt x="126" y="248"/>
                </a:cubicBezTo>
                <a:close/>
                <a:moveTo>
                  <a:pt x="137" y="304"/>
                </a:moveTo>
                <a:cubicBezTo>
                  <a:pt x="138" y="304"/>
                  <a:pt x="138" y="305"/>
                  <a:pt x="138" y="305"/>
                </a:cubicBezTo>
                <a:cubicBezTo>
                  <a:pt x="136" y="304"/>
                  <a:pt x="138" y="307"/>
                  <a:pt x="138" y="308"/>
                </a:cubicBezTo>
                <a:cubicBezTo>
                  <a:pt x="137" y="306"/>
                  <a:pt x="140" y="308"/>
                  <a:pt x="139" y="306"/>
                </a:cubicBezTo>
                <a:cubicBezTo>
                  <a:pt x="138" y="305"/>
                  <a:pt x="138" y="303"/>
                  <a:pt x="137" y="302"/>
                </a:cubicBezTo>
                <a:cubicBezTo>
                  <a:pt x="135" y="300"/>
                  <a:pt x="134" y="300"/>
                  <a:pt x="134" y="301"/>
                </a:cubicBezTo>
                <a:cubicBezTo>
                  <a:pt x="135" y="302"/>
                  <a:pt x="135" y="302"/>
                  <a:pt x="135" y="302"/>
                </a:cubicBezTo>
                <a:cubicBezTo>
                  <a:pt x="136" y="302"/>
                  <a:pt x="137" y="303"/>
                  <a:pt x="137" y="304"/>
                </a:cubicBezTo>
                <a:close/>
                <a:moveTo>
                  <a:pt x="107" y="238"/>
                </a:moveTo>
                <a:cubicBezTo>
                  <a:pt x="107" y="236"/>
                  <a:pt x="107" y="235"/>
                  <a:pt x="108" y="233"/>
                </a:cubicBezTo>
                <a:cubicBezTo>
                  <a:pt x="108" y="232"/>
                  <a:pt x="108" y="232"/>
                  <a:pt x="108" y="231"/>
                </a:cubicBezTo>
                <a:cubicBezTo>
                  <a:pt x="107" y="230"/>
                  <a:pt x="107" y="231"/>
                  <a:pt x="107" y="231"/>
                </a:cubicBezTo>
                <a:cubicBezTo>
                  <a:pt x="106" y="232"/>
                  <a:pt x="106" y="232"/>
                  <a:pt x="106" y="233"/>
                </a:cubicBezTo>
                <a:cubicBezTo>
                  <a:pt x="107" y="234"/>
                  <a:pt x="107" y="235"/>
                  <a:pt x="107" y="236"/>
                </a:cubicBezTo>
                <a:cubicBezTo>
                  <a:pt x="105" y="235"/>
                  <a:pt x="106" y="238"/>
                  <a:pt x="106" y="243"/>
                </a:cubicBezTo>
                <a:cubicBezTo>
                  <a:pt x="106" y="241"/>
                  <a:pt x="107" y="239"/>
                  <a:pt x="107" y="238"/>
                </a:cubicBezTo>
                <a:close/>
                <a:moveTo>
                  <a:pt x="139" y="316"/>
                </a:moveTo>
                <a:cubicBezTo>
                  <a:pt x="140" y="316"/>
                  <a:pt x="139" y="316"/>
                  <a:pt x="139" y="316"/>
                </a:cubicBezTo>
                <a:cubicBezTo>
                  <a:pt x="138" y="316"/>
                  <a:pt x="139" y="318"/>
                  <a:pt x="140" y="319"/>
                </a:cubicBezTo>
                <a:cubicBezTo>
                  <a:pt x="141" y="322"/>
                  <a:pt x="143" y="325"/>
                  <a:pt x="145" y="328"/>
                </a:cubicBezTo>
                <a:cubicBezTo>
                  <a:pt x="146" y="329"/>
                  <a:pt x="146" y="330"/>
                  <a:pt x="147" y="331"/>
                </a:cubicBezTo>
                <a:cubicBezTo>
                  <a:pt x="148" y="331"/>
                  <a:pt x="149" y="332"/>
                  <a:pt x="150" y="333"/>
                </a:cubicBezTo>
                <a:cubicBezTo>
                  <a:pt x="149" y="334"/>
                  <a:pt x="150" y="335"/>
                  <a:pt x="151" y="336"/>
                </a:cubicBezTo>
                <a:cubicBezTo>
                  <a:pt x="153" y="337"/>
                  <a:pt x="153" y="336"/>
                  <a:pt x="152" y="335"/>
                </a:cubicBezTo>
                <a:cubicBezTo>
                  <a:pt x="152" y="334"/>
                  <a:pt x="153" y="334"/>
                  <a:pt x="151" y="332"/>
                </a:cubicBezTo>
                <a:cubicBezTo>
                  <a:pt x="152" y="332"/>
                  <a:pt x="152" y="333"/>
                  <a:pt x="153" y="333"/>
                </a:cubicBezTo>
                <a:cubicBezTo>
                  <a:pt x="154" y="334"/>
                  <a:pt x="155" y="336"/>
                  <a:pt x="155" y="335"/>
                </a:cubicBezTo>
                <a:cubicBezTo>
                  <a:pt x="156" y="334"/>
                  <a:pt x="154" y="334"/>
                  <a:pt x="153" y="333"/>
                </a:cubicBezTo>
                <a:cubicBezTo>
                  <a:pt x="153" y="332"/>
                  <a:pt x="153" y="332"/>
                  <a:pt x="153" y="331"/>
                </a:cubicBezTo>
                <a:cubicBezTo>
                  <a:pt x="153" y="331"/>
                  <a:pt x="152" y="329"/>
                  <a:pt x="151" y="328"/>
                </a:cubicBezTo>
                <a:cubicBezTo>
                  <a:pt x="150" y="326"/>
                  <a:pt x="148" y="325"/>
                  <a:pt x="147" y="323"/>
                </a:cubicBezTo>
                <a:cubicBezTo>
                  <a:pt x="147" y="323"/>
                  <a:pt x="148" y="324"/>
                  <a:pt x="148" y="324"/>
                </a:cubicBezTo>
                <a:cubicBezTo>
                  <a:pt x="147" y="323"/>
                  <a:pt x="147" y="321"/>
                  <a:pt x="146" y="320"/>
                </a:cubicBezTo>
                <a:cubicBezTo>
                  <a:pt x="146" y="319"/>
                  <a:pt x="145" y="317"/>
                  <a:pt x="143" y="316"/>
                </a:cubicBezTo>
                <a:cubicBezTo>
                  <a:pt x="143" y="316"/>
                  <a:pt x="143" y="317"/>
                  <a:pt x="143" y="317"/>
                </a:cubicBezTo>
                <a:cubicBezTo>
                  <a:pt x="143" y="318"/>
                  <a:pt x="143" y="318"/>
                  <a:pt x="142" y="318"/>
                </a:cubicBezTo>
                <a:cubicBezTo>
                  <a:pt x="141" y="317"/>
                  <a:pt x="139" y="314"/>
                  <a:pt x="138" y="312"/>
                </a:cubicBezTo>
                <a:cubicBezTo>
                  <a:pt x="138" y="312"/>
                  <a:pt x="138" y="311"/>
                  <a:pt x="139" y="312"/>
                </a:cubicBezTo>
                <a:cubicBezTo>
                  <a:pt x="140" y="313"/>
                  <a:pt x="141" y="311"/>
                  <a:pt x="143" y="315"/>
                </a:cubicBezTo>
                <a:cubicBezTo>
                  <a:pt x="144" y="314"/>
                  <a:pt x="141" y="312"/>
                  <a:pt x="141" y="311"/>
                </a:cubicBezTo>
                <a:cubicBezTo>
                  <a:pt x="141" y="310"/>
                  <a:pt x="140" y="309"/>
                  <a:pt x="140" y="309"/>
                </a:cubicBezTo>
                <a:cubicBezTo>
                  <a:pt x="139" y="308"/>
                  <a:pt x="139" y="309"/>
                  <a:pt x="140" y="310"/>
                </a:cubicBezTo>
                <a:cubicBezTo>
                  <a:pt x="140" y="311"/>
                  <a:pt x="139" y="310"/>
                  <a:pt x="138" y="310"/>
                </a:cubicBezTo>
                <a:cubicBezTo>
                  <a:pt x="137" y="310"/>
                  <a:pt x="136" y="310"/>
                  <a:pt x="136" y="311"/>
                </a:cubicBezTo>
                <a:cubicBezTo>
                  <a:pt x="136" y="312"/>
                  <a:pt x="136" y="313"/>
                  <a:pt x="137" y="314"/>
                </a:cubicBezTo>
                <a:cubicBezTo>
                  <a:pt x="137" y="314"/>
                  <a:pt x="138" y="315"/>
                  <a:pt x="139" y="316"/>
                </a:cubicBezTo>
                <a:close/>
                <a:moveTo>
                  <a:pt x="135" y="252"/>
                </a:moveTo>
                <a:cubicBezTo>
                  <a:pt x="135" y="255"/>
                  <a:pt x="134" y="252"/>
                  <a:pt x="133" y="252"/>
                </a:cubicBezTo>
                <a:cubicBezTo>
                  <a:pt x="133" y="252"/>
                  <a:pt x="132" y="251"/>
                  <a:pt x="132" y="253"/>
                </a:cubicBezTo>
                <a:cubicBezTo>
                  <a:pt x="132" y="253"/>
                  <a:pt x="132" y="254"/>
                  <a:pt x="133" y="254"/>
                </a:cubicBezTo>
                <a:cubicBezTo>
                  <a:pt x="134" y="256"/>
                  <a:pt x="135" y="255"/>
                  <a:pt x="135" y="252"/>
                </a:cubicBezTo>
                <a:close/>
                <a:moveTo>
                  <a:pt x="133" y="229"/>
                </a:moveTo>
                <a:cubicBezTo>
                  <a:pt x="133" y="227"/>
                  <a:pt x="133" y="225"/>
                  <a:pt x="134" y="224"/>
                </a:cubicBezTo>
                <a:cubicBezTo>
                  <a:pt x="134" y="221"/>
                  <a:pt x="135" y="219"/>
                  <a:pt x="136" y="217"/>
                </a:cubicBezTo>
                <a:cubicBezTo>
                  <a:pt x="136" y="216"/>
                  <a:pt x="136" y="214"/>
                  <a:pt x="136" y="213"/>
                </a:cubicBezTo>
                <a:cubicBezTo>
                  <a:pt x="137" y="212"/>
                  <a:pt x="137" y="211"/>
                  <a:pt x="138" y="210"/>
                </a:cubicBezTo>
                <a:cubicBezTo>
                  <a:pt x="138" y="209"/>
                  <a:pt x="138" y="208"/>
                  <a:pt x="138" y="207"/>
                </a:cubicBezTo>
                <a:cubicBezTo>
                  <a:pt x="139" y="206"/>
                  <a:pt x="139" y="205"/>
                  <a:pt x="138" y="204"/>
                </a:cubicBezTo>
                <a:cubicBezTo>
                  <a:pt x="137" y="208"/>
                  <a:pt x="136" y="209"/>
                  <a:pt x="134" y="211"/>
                </a:cubicBezTo>
                <a:cubicBezTo>
                  <a:pt x="133" y="213"/>
                  <a:pt x="132" y="215"/>
                  <a:pt x="132" y="215"/>
                </a:cubicBezTo>
                <a:cubicBezTo>
                  <a:pt x="130" y="217"/>
                  <a:pt x="130" y="221"/>
                  <a:pt x="129" y="224"/>
                </a:cubicBezTo>
                <a:cubicBezTo>
                  <a:pt x="130" y="225"/>
                  <a:pt x="129" y="226"/>
                  <a:pt x="129" y="227"/>
                </a:cubicBezTo>
                <a:cubicBezTo>
                  <a:pt x="130" y="229"/>
                  <a:pt x="132" y="226"/>
                  <a:pt x="132" y="229"/>
                </a:cubicBezTo>
                <a:cubicBezTo>
                  <a:pt x="132" y="229"/>
                  <a:pt x="133" y="229"/>
                  <a:pt x="133" y="229"/>
                </a:cubicBezTo>
                <a:close/>
                <a:moveTo>
                  <a:pt x="135" y="248"/>
                </a:moveTo>
                <a:cubicBezTo>
                  <a:pt x="135" y="249"/>
                  <a:pt x="136" y="250"/>
                  <a:pt x="136" y="251"/>
                </a:cubicBezTo>
                <a:cubicBezTo>
                  <a:pt x="136" y="249"/>
                  <a:pt x="136" y="247"/>
                  <a:pt x="136" y="245"/>
                </a:cubicBezTo>
                <a:cubicBezTo>
                  <a:pt x="136" y="244"/>
                  <a:pt x="136" y="242"/>
                  <a:pt x="135" y="240"/>
                </a:cubicBezTo>
                <a:cubicBezTo>
                  <a:pt x="135" y="241"/>
                  <a:pt x="135" y="243"/>
                  <a:pt x="135" y="244"/>
                </a:cubicBezTo>
                <a:cubicBezTo>
                  <a:pt x="135" y="245"/>
                  <a:pt x="135" y="246"/>
                  <a:pt x="135" y="247"/>
                </a:cubicBezTo>
                <a:cubicBezTo>
                  <a:pt x="134" y="248"/>
                  <a:pt x="132" y="247"/>
                  <a:pt x="132" y="251"/>
                </a:cubicBezTo>
                <a:cubicBezTo>
                  <a:pt x="133" y="250"/>
                  <a:pt x="135" y="251"/>
                  <a:pt x="135" y="248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810709" y="2090172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11" name="矩形 10"/>
          <p:cNvSpPr/>
          <p:nvPr/>
        </p:nvSpPr>
        <p:spPr>
          <a:xfrm>
            <a:off x="3241237" y="2090172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2647362" y="2090172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36815" y="2090172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2901" y="3243827"/>
            <a:ext cx="1524003" cy="152400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57146" y="3591738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791" y="5294375"/>
            <a:ext cx="10058420" cy="15636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90" y="2435000"/>
            <a:ext cx="6896100" cy="46005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44068" y="1996073"/>
            <a:ext cx="2190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目录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320497" y="3607846"/>
            <a:ext cx="1524003" cy="15240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834742" y="3955758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8763055" y="1333787"/>
            <a:ext cx="0" cy="2185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7972482" y="1258509"/>
            <a:ext cx="4381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壹      </a:t>
            </a:r>
            <a:r>
              <a:rPr lang="en-US" altLang="zh-CN" sz="3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.</a:t>
            </a:r>
            <a:r>
              <a:rPr lang="zh-CN" altLang="en-US" sz="32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添加标题</a:t>
            </a:r>
            <a:endParaRPr lang="zh-CN" altLang="en-US" sz="36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7491471" y="1333787"/>
            <a:ext cx="0" cy="2185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700897" y="1258509"/>
            <a:ext cx="4381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贰      </a:t>
            </a:r>
            <a:r>
              <a:rPr lang="en-US" altLang="zh-CN" sz="3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.</a:t>
            </a:r>
            <a:r>
              <a:rPr lang="zh-CN" altLang="en-US" sz="32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添加标题</a:t>
            </a:r>
            <a:endParaRPr lang="zh-CN" altLang="en-US" sz="36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5996047" y="1333787"/>
            <a:ext cx="0" cy="2185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5205473" y="1258509"/>
            <a:ext cx="4381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叁      </a:t>
            </a:r>
            <a:r>
              <a:rPr lang="en-US" altLang="zh-CN" sz="3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.</a:t>
            </a:r>
            <a:r>
              <a:rPr lang="zh-CN" altLang="en-US" sz="32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添加标题</a:t>
            </a:r>
            <a:endParaRPr lang="zh-CN" altLang="en-US" sz="36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724461" y="1333787"/>
            <a:ext cx="0" cy="218578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933887" y="1258509"/>
            <a:ext cx="4381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肆      </a:t>
            </a:r>
            <a:r>
              <a:rPr lang="en-US" altLang="zh-CN" sz="36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.</a:t>
            </a:r>
            <a:r>
              <a:rPr lang="zh-CN" altLang="en-US" sz="32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添加标题</a:t>
            </a:r>
            <a:endParaRPr lang="zh-CN" altLang="en-US" sz="36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4" name="Freeform 21"/>
          <p:cNvSpPr>
            <a:spLocks noEditPoints="1"/>
          </p:cNvSpPr>
          <p:nvPr/>
        </p:nvSpPr>
        <p:spPr bwMode="auto">
          <a:xfrm>
            <a:off x="1647355" y="1020899"/>
            <a:ext cx="8372356" cy="1998073"/>
          </a:xfrm>
          <a:custGeom>
            <a:avLst/>
            <a:gdLst>
              <a:gd name="T0" fmla="*/ 32 w 453"/>
              <a:gd name="T1" fmla="*/ 58 h 131"/>
              <a:gd name="T2" fmla="*/ 52 w 453"/>
              <a:gd name="T3" fmla="*/ 32 h 131"/>
              <a:gd name="T4" fmla="*/ 177 w 453"/>
              <a:gd name="T5" fmla="*/ 119 h 131"/>
              <a:gd name="T6" fmla="*/ 210 w 453"/>
              <a:gd name="T7" fmla="*/ 16 h 131"/>
              <a:gd name="T8" fmla="*/ 228 w 453"/>
              <a:gd name="T9" fmla="*/ 18 h 131"/>
              <a:gd name="T10" fmla="*/ 248 w 453"/>
              <a:gd name="T11" fmla="*/ 90 h 131"/>
              <a:gd name="T12" fmla="*/ 259 w 453"/>
              <a:gd name="T13" fmla="*/ 102 h 131"/>
              <a:gd name="T14" fmla="*/ 267 w 453"/>
              <a:gd name="T15" fmla="*/ 92 h 131"/>
              <a:gd name="T16" fmla="*/ 275 w 453"/>
              <a:gd name="T17" fmla="*/ 105 h 131"/>
              <a:gd name="T18" fmla="*/ 295 w 453"/>
              <a:gd name="T19" fmla="*/ 14 h 131"/>
              <a:gd name="T20" fmla="*/ 309 w 453"/>
              <a:gd name="T21" fmla="*/ 18 h 131"/>
              <a:gd name="T22" fmla="*/ 326 w 453"/>
              <a:gd name="T23" fmla="*/ 95 h 131"/>
              <a:gd name="T24" fmla="*/ 318 w 453"/>
              <a:gd name="T25" fmla="*/ 67 h 131"/>
              <a:gd name="T26" fmla="*/ 323 w 453"/>
              <a:gd name="T27" fmla="*/ 23 h 131"/>
              <a:gd name="T28" fmla="*/ 329 w 453"/>
              <a:gd name="T29" fmla="*/ 16 h 131"/>
              <a:gd name="T30" fmla="*/ 340 w 453"/>
              <a:gd name="T31" fmla="*/ 78 h 131"/>
              <a:gd name="T32" fmla="*/ 342 w 453"/>
              <a:gd name="T33" fmla="*/ 41 h 131"/>
              <a:gd name="T34" fmla="*/ 364 w 453"/>
              <a:gd name="T35" fmla="*/ 67 h 131"/>
              <a:gd name="T36" fmla="*/ 356 w 453"/>
              <a:gd name="T37" fmla="*/ 89 h 131"/>
              <a:gd name="T38" fmla="*/ 371 w 453"/>
              <a:gd name="T39" fmla="*/ 67 h 131"/>
              <a:gd name="T40" fmla="*/ 381 w 453"/>
              <a:gd name="T41" fmla="*/ 75 h 131"/>
              <a:gd name="T42" fmla="*/ 404 w 453"/>
              <a:gd name="T43" fmla="*/ 41 h 131"/>
              <a:gd name="T44" fmla="*/ 397 w 453"/>
              <a:gd name="T45" fmla="*/ 47 h 131"/>
              <a:gd name="T46" fmla="*/ 326 w 453"/>
              <a:gd name="T47" fmla="*/ 44 h 131"/>
              <a:gd name="T48" fmla="*/ 308 w 453"/>
              <a:gd name="T49" fmla="*/ 38 h 131"/>
              <a:gd name="T50" fmla="*/ 318 w 453"/>
              <a:gd name="T51" fmla="*/ 28 h 131"/>
              <a:gd name="T52" fmla="*/ 255 w 453"/>
              <a:gd name="T53" fmla="*/ 24 h 131"/>
              <a:gd name="T54" fmla="*/ 214 w 453"/>
              <a:gd name="T55" fmla="*/ 20 h 131"/>
              <a:gd name="T56" fmla="*/ 56 w 453"/>
              <a:gd name="T57" fmla="*/ 29 h 131"/>
              <a:gd name="T58" fmla="*/ 32 w 453"/>
              <a:gd name="T59" fmla="*/ 56 h 131"/>
              <a:gd name="T60" fmla="*/ 44 w 453"/>
              <a:gd name="T61" fmla="*/ 85 h 131"/>
              <a:gd name="T62" fmla="*/ 67 w 453"/>
              <a:gd name="T63" fmla="*/ 96 h 131"/>
              <a:gd name="T64" fmla="*/ 103 w 453"/>
              <a:gd name="T65" fmla="*/ 112 h 131"/>
              <a:gd name="T66" fmla="*/ 174 w 453"/>
              <a:gd name="T67" fmla="*/ 126 h 131"/>
              <a:gd name="T68" fmla="*/ 253 w 453"/>
              <a:gd name="T69" fmla="*/ 103 h 131"/>
              <a:gd name="T70" fmla="*/ 236 w 453"/>
              <a:gd name="T71" fmla="*/ 103 h 131"/>
              <a:gd name="T72" fmla="*/ 204 w 453"/>
              <a:gd name="T73" fmla="*/ 102 h 131"/>
              <a:gd name="T74" fmla="*/ 288 w 453"/>
              <a:gd name="T75" fmla="*/ 79 h 131"/>
              <a:gd name="T76" fmla="*/ 322 w 453"/>
              <a:gd name="T77" fmla="*/ 38 h 131"/>
              <a:gd name="T78" fmla="*/ 230 w 453"/>
              <a:gd name="T79" fmla="*/ 25 h 131"/>
              <a:gd name="T80" fmla="*/ 47 w 453"/>
              <a:gd name="T81" fmla="*/ 47 h 131"/>
              <a:gd name="T82" fmla="*/ 77 w 453"/>
              <a:gd name="T83" fmla="*/ 90 h 131"/>
              <a:gd name="T84" fmla="*/ 101 w 453"/>
              <a:gd name="T85" fmla="*/ 103 h 131"/>
              <a:gd name="T86" fmla="*/ 159 w 453"/>
              <a:gd name="T87" fmla="*/ 126 h 131"/>
              <a:gd name="T88" fmla="*/ 163 w 453"/>
              <a:gd name="T89" fmla="*/ 112 h 131"/>
              <a:gd name="T90" fmla="*/ 209 w 453"/>
              <a:gd name="T91" fmla="*/ 20 h 131"/>
              <a:gd name="T92" fmla="*/ 248 w 453"/>
              <a:gd name="T93" fmla="*/ 29 h 131"/>
              <a:gd name="T94" fmla="*/ 221 w 453"/>
              <a:gd name="T95" fmla="*/ 90 h 131"/>
              <a:gd name="T96" fmla="*/ 256 w 453"/>
              <a:gd name="T97" fmla="*/ 72 h 131"/>
              <a:gd name="T98" fmla="*/ 300 w 453"/>
              <a:gd name="T99" fmla="*/ 38 h 131"/>
              <a:gd name="T100" fmla="*/ 321 w 453"/>
              <a:gd name="T101" fmla="*/ 62 h 131"/>
              <a:gd name="T102" fmla="*/ 367 w 453"/>
              <a:gd name="T103" fmla="*/ 56 h 131"/>
              <a:gd name="T104" fmla="*/ 390 w 453"/>
              <a:gd name="T105" fmla="*/ 50 h 131"/>
              <a:gd name="T106" fmla="*/ 214 w 453"/>
              <a:gd name="T107" fmla="*/ 95 h 131"/>
              <a:gd name="T108" fmla="*/ 265 w 453"/>
              <a:gd name="T109" fmla="*/ 92 h 131"/>
              <a:gd name="T110" fmla="*/ 311 w 453"/>
              <a:gd name="T111" fmla="*/ 17 h 131"/>
              <a:gd name="T112" fmla="*/ 351 w 453"/>
              <a:gd name="T113" fmla="*/ 39 h 131"/>
              <a:gd name="T114" fmla="*/ 365 w 453"/>
              <a:gd name="T115" fmla="*/ 27 h 131"/>
              <a:gd name="T116" fmla="*/ 352 w 453"/>
              <a:gd name="T117" fmla="*/ 28 h 131"/>
              <a:gd name="T118" fmla="*/ 385 w 453"/>
              <a:gd name="T119" fmla="*/ 67 h 131"/>
              <a:gd name="T120" fmla="*/ 381 w 453"/>
              <a:gd name="T121" fmla="*/ 38 h 131"/>
              <a:gd name="T122" fmla="*/ 253 w 453"/>
              <a:gd name="T123" fmla="*/ 107 h 131"/>
              <a:gd name="T124" fmla="*/ 379 w 453"/>
              <a:gd name="T125" fmla="*/ 2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3" h="131">
                <a:moveTo>
                  <a:pt x="3" y="83"/>
                </a:moveTo>
                <a:cubicBezTo>
                  <a:pt x="2" y="81"/>
                  <a:pt x="0" y="84"/>
                  <a:pt x="3" y="83"/>
                </a:cubicBezTo>
                <a:close/>
                <a:moveTo>
                  <a:pt x="21" y="79"/>
                </a:moveTo>
                <a:cubicBezTo>
                  <a:pt x="22" y="79"/>
                  <a:pt x="23" y="79"/>
                  <a:pt x="23" y="79"/>
                </a:cubicBezTo>
                <a:cubicBezTo>
                  <a:pt x="23" y="78"/>
                  <a:pt x="22" y="78"/>
                  <a:pt x="21" y="79"/>
                </a:cubicBezTo>
                <a:close/>
                <a:moveTo>
                  <a:pt x="24" y="72"/>
                </a:moveTo>
                <a:cubicBezTo>
                  <a:pt x="24" y="71"/>
                  <a:pt x="23" y="71"/>
                  <a:pt x="23" y="72"/>
                </a:cubicBezTo>
                <a:cubicBezTo>
                  <a:pt x="23" y="72"/>
                  <a:pt x="24" y="72"/>
                  <a:pt x="24" y="72"/>
                </a:cubicBezTo>
                <a:close/>
                <a:moveTo>
                  <a:pt x="24" y="58"/>
                </a:moveTo>
                <a:cubicBezTo>
                  <a:pt x="24" y="58"/>
                  <a:pt x="24" y="57"/>
                  <a:pt x="24" y="57"/>
                </a:cubicBezTo>
                <a:cubicBezTo>
                  <a:pt x="24" y="57"/>
                  <a:pt x="23" y="57"/>
                  <a:pt x="23" y="58"/>
                </a:cubicBezTo>
                <a:cubicBezTo>
                  <a:pt x="23" y="58"/>
                  <a:pt x="24" y="58"/>
                  <a:pt x="24" y="58"/>
                </a:cubicBezTo>
                <a:close/>
                <a:moveTo>
                  <a:pt x="24" y="79"/>
                </a:moveTo>
                <a:cubicBezTo>
                  <a:pt x="24" y="79"/>
                  <a:pt x="24" y="79"/>
                  <a:pt x="24" y="79"/>
                </a:cubicBezTo>
                <a:cubicBezTo>
                  <a:pt x="24" y="80"/>
                  <a:pt x="25" y="79"/>
                  <a:pt x="26" y="79"/>
                </a:cubicBezTo>
                <a:cubicBezTo>
                  <a:pt x="25" y="79"/>
                  <a:pt x="24" y="78"/>
                  <a:pt x="24" y="79"/>
                </a:cubicBezTo>
                <a:close/>
                <a:moveTo>
                  <a:pt x="24" y="70"/>
                </a:moveTo>
                <a:cubicBezTo>
                  <a:pt x="23" y="71"/>
                  <a:pt x="24" y="70"/>
                  <a:pt x="24" y="71"/>
                </a:cubicBezTo>
                <a:cubicBezTo>
                  <a:pt x="25" y="70"/>
                  <a:pt x="27" y="70"/>
                  <a:pt x="28" y="70"/>
                </a:cubicBezTo>
                <a:cubicBezTo>
                  <a:pt x="26" y="70"/>
                  <a:pt x="25" y="70"/>
                  <a:pt x="24" y="70"/>
                </a:cubicBezTo>
                <a:close/>
                <a:moveTo>
                  <a:pt x="24" y="69"/>
                </a:moveTo>
                <a:cubicBezTo>
                  <a:pt x="25" y="69"/>
                  <a:pt x="26" y="69"/>
                  <a:pt x="26" y="69"/>
                </a:cubicBezTo>
                <a:cubicBezTo>
                  <a:pt x="26" y="69"/>
                  <a:pt x="25" y="69"/>
                  <a:pt x="24" y="69"/>
                </a:cubicBezTo>
                <a:close/>
                <a:moveTo>
                  <a:pt x="25" y="59"/>
                </a:moveTo>
                <a:cubicBezTo>
                  <a:pt x="25" y="59"/>
                  <a:pt x="25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5" y="59"/>
                  <a:pt x="25" y="59"/>
                  <a:pt x="25" y="59"/>
                </a:cubicBezTo>
                <a:close/>
                <a:moveTo>
                  <a:pt x="25" y="55"/>
                </a:moveTo>
                <a:cubicBezTo>
                  <a:pt x="26" y="54"/>
                  <a:pt x="24" y="54"/>
                  <a:pt x="24" y="55"/>
                </a:cubicBezTo>
                <a:lnTo>
                  <a:pt x="25" y="55"/>
                </a:lnTo>
                <a:close/>
                <a:moveTo>
                  <a:pt x="27" y="73"/>
                </a:moveTo>
                <a:cubicBezTo>
                  <a:pt x="26" y="73"/>
                  <a:pt x="25" y="72"/>
                  <a:pt x="25" y="73"/>
                </a:cubicBezTo>
                <a:cubicBezTo>
                  <a:pt x="25" y="73"/>
                  <a:pt x="26" y="74"/>
                  <a:pt x="27" y="73"/>
                </a:cubicBezTo>
                <a:close/>
                <a:moveTo>
                  <a:pt x="26" y="81"/>
                </a:moveTo>
                <a:cubicBezTo>
                  <a:pt x="26" y="81"/>
                  <a:pt x="27" y="81"/>
                  <a:pt x="27" y="81"/>
                </a:cubicBezTo>
                <a:cubicBezTo>
                  <a:pt x="26" y="81"/>
                  <a:pt x="26" y="80"/>
                  <a:pt x="26" y="81"/>
                </a:cubicBezTo>
                <a:close/>
                <a:moveTo>
                  <a:pt x="29" y="58"/>
                </a:moveTo>
                <a:cubicBezTo>
                  <a:pt x="28" y="58"/>
                  <a:pt x="26" y="57"/>
                  <a:pt x="26" y="58"/>
                </a:cubicBezTo>
                <a:cubicBezTo>
                  <a:pt x="27" y="58"/>
                  <a:pt x="28" y="59"/>
                  <a:pt x="29" y="58"/>
                </a:cubicBezTo>
                <a:close/>
                <a:moveTo>
                  <a:pt x="32" y="58"/>
                </a:moveTo>
                <a:cubicBezTo>
                  <a:pt x="31" y="58"/>
                  <a:pt x="30" y="58"/>
                  <a:pt x="30" y="58"/>
                </a:cubicBezTo>
                <a:cubicBezTo>
                  <a:pt x="30" y="58"/>
                  <a:pt x="32" y="59"/>
                  <a:pt x="32" y="58"/>
                </a:cubicBezTo>
                <a:close/>
                <a:moveTo>
                  <a:pt x="36" y="25"/>
                </a:moveTo>
                <a:cubicBezTo>
                  <a:pt x="36" y="24"/>
                  <a:pt x="35" y="24"/>
                  <a:pt x="34" y="24"/>
                </a:cubicBezTo>
                <a:cubicBezTo>
                  <a:pt x="34" y="24"/>
                  <a:pt x="34" y="24"/>
                  <a:pt x="34" y="25"/>
                </a:cubicBezTo>
                <a:cubicBezTo>
                  <a:pt x="35" y="25"/>
                  <a:pt x="36" y="25"/>
                  <a:pt x="36" y="25"/>
                </a:cubicBezTo>
                <a:close/>
                <a:moveTo>
                  <a:pt x="34" y="91"/>
                </a:move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6" y="91"/>
                </a:cubicBezTo>
                <a:cubicBezTo>
                  <a:pt x="35" y="91"/>
                  <a:pt x="35" y="91"/>
                  <a:pt x="34" y="91"/>
                </a:cubicBezTo>
                <a:close/>
                <a:moveTo>
                  <a:pt x="39" y="46"/>
                </a:moveTo>
                <a:cubicBezTo>
                  <a:pt x="38" y="47"/>
                  <a:pt x="36" y="46"/>
                  <a:pt x="35" y="46"/>
                </a:cubicBezTo>
                <a:cubicBezTo>
                  <a:pt x="36" y="47"/>
                  <a:pt x="38" y="47"/>
                  <a:pt x="39" y="46"/>
                </a:cubicBezTo>
                <a:close/>
                <a:moveTo>
                  <a:pt x="35" y="88"/>
                </a:moveTo>
                <a:cubicBezTo>
                  <a:pt x="35" y="89"/>
                  <a:pt x="35" y="89"/>
                  <a:pt x="35" y="89"/>
                </a:cubicBezTo>
                <a:cubicBezTo>
                  <a:pt x="37" y="89"/>
                  <a:pt x="38" y="89"/>
                  <a:pt x="39" y="89"/>
                </a:cubicBezTo>
                <a:cubicBezTo>
                  <a:pt x="38" y="88"/>
                  <a:pt x="36" y="88"/>
                  <a:pt x="35" y="88"/>
                </a:cubicBezTo>
                <a:close/>
                <a:moveTo>
                  <a:pt x="37" y="62"/>
                </a:moveTo>
                <a:cubicBezTo>
                  <a:pt x="37" y="62"/>
                  <a:pt x="36" y="62"/>
                  <a:pt x="36" y="62"/>
                </a:cubicBezTo>
                <a:cubicBezTo>
                  <a:pt x="36" y="62"/>
                  <a:pt x="37" y="63"/>
                  <a:pt x="37" y="62"/>
                </a:cubicBezTo>
                <a:close/>
                <a:moveTo>
                  <a:pt x="36" y="29"/>
                </a:moveTo>
                <a:cubicBezTo>
                  <a:pt x="37" y="29"/>
                  <a:pt x="38" y="30"/>
                  <a:pt x="38" y="29"/>
                </a:cubicBezTo>
                <a:cubicBezTo>
                  <a:pt x="37" y="29"/>
                  <a:pt x="37" y="29"/>
                  <a:pt x="36" y="29"/>
                </a:cubicBezTo>
                <a:close/>
                <a:moveTo>
                  <a:pt x="42" y="63"/>
                </a:moveTo>
                <a:cubicBezTo>
                  <a:pt x="41" y="63"/>
                  <a:pt x="39" y="62"/>
                  <a:pt x="38" y="63"/>
                </a:cubicBezTo>
                <a:cubicBezTo>
                  <a:pt x="39" y="63"/>
                  <a:pt x="41" y="63"/>
                  <a:pt x="42" y="63"/>
                </a:cubicBezTo>
                <a:close/>
                <a:moveTo>
                  <a:pt x="40" y="24"/>
                </a:moveTo>
                <a:cubicBezTo>
                  <a:pt x="41" y="23"/>
                  <a:pt x="41" y="23"/>
                  <a:pt x="42" y="23"/>
                </a:cubicBezTo>
                <a:cubicBezTo>
                  <a:pt x="42" y="23"/>
                  <a:pt x="41" y="22"/>
                  <a:pt x="40" y="23"/>
                </a:cubicBezTo>
                <a:cubicBezTo>
                  <a:pt x="40" y="23"/>
                  <a:pt x="39" y="23"/>
                  <a:pt x="40" y="24"/>
                </a:cubicBezTo>
                <a:close/>
                <a:moveTo>
                  <a:pt x="41" y="26"/>
                </a:moveTo>
                <a:cubicBezTo>
                  <a:pt x="42" y="26"/>
                  <a:pt x="44" y="27"/>
                  <a:pt x="45" y="27"/>
                </a:cubicBezTo>
                <a:cubicBezTo>
                  <a:pt x="44" y="26"/>
                  <a:pt x="42" y="25"/>
                  <a:pt x="41" y="26"/>
                </a:cubicBezTo>
                <a:close/>
                <a:moveTo>
                  <a:pt x="44" y="33"/>
                </a:moveTo>
                <a:cubicBezTo>
                  <a:pt x="44" y="33"/>
                  <a:pt x="43" y="34"/>
                  <a:pt x="43" y="34"/>
                </a:cubicBezTo>
                <a:cubicBezTo>
                  <a:pt x="45" y="34"/>
                  <a:pt x="46" y="33"/>
                  <a:pt x="44" y="33"/>
                </a:cubicBezTo>
                <a:close/>
                <a:moveTo>
                  <a:pt x="48" y="23"/>
                </a:moveTo>
                <a:cubicBezTo>
                  <a:pt x="48" y="23"/>
                  <a:pt x="46" y="23"/>
                  <a:pt x="46" y="23"/>
                </a:cubicBezTo>
                <a:cubicBezTo>
                  <a:pt x="46" y="23"/>
                  <a:pt x="48" y="24"/>
                  <a:pt x="48" y="23"/>
                </a:cubicBezTo>
                <a:close/>
                <a:moveTo>
                  <a:pt x="51" y="99"/>
                </a:moveTo>
                <a:cubicBezTo>
                  <a:pt x="53" y="99"/>
                  <a:pt x="56" y="100"/>
                  <a:pt x="59" y="99"/>
                </a:cubicBezTo>
                <a:cubicBezTo>
                  <a:pt x="56" y="99"/>
                  <a:pt x="53" y="98"/>
                  <a:pt x="51" y="99"/>
                </a:cubicBezTo>
                <a:close/>
                <a:moveTo>
                  <a:pt x="54" y="32"/>
                </a:moveTo>
                <a:cubicBezTo>
                  <a:pt x="54" y="32"/>
                  <a:pt x="52" y="32"/>
                  <a:pt x="52" y="32"/>
                </a:cubicBezTo>
                <a:cubicBezTo>
                  <a:pt x="53" y="32"/>
                  <a:pt x="54" y="33"/>
                  <a:pt x="54" y="32"/>
                </a:cubicBezTo>
                <a:close/>
                <a:moveTo>
                  <a:pt x="54" y="36"/>
                </a:moveTo>
                <a:cubicBezTo>
                  <a:pt x="54" y="36"/>
                  <a:pt x="55" y="36"/>
                  <a:pt x="56" y="36"/>
                </a:cubicBezTo>
                <a:cubicBezTo>
                  <a:pt x="55" y="36"/>
                  <a:pt x="54" y="35"/>
                  <a:pt x="54" y="36"/>
                </a:cubicBezTo>
                <a:close/>
                <a:moveTo>
                  <a:pt x="56" y="100"/>
                </a:moveTo>
                <a:cubicBezTo>
                  <a:pt x="57" y="100"/>
                  <a:pt x="58" y="101"/>
                  <a:pt x="58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59" y="100"/>
                </a:moveTo>
                <a:cubicBezTo>
                  <a:pt x="60" y="100"/>
                  <a:pt x="61" y="101"/>
                  <a:pt x="60" y="100"/>
                </a:cubicBezTo>
                <a:cubicBezTo>
                  <a:pt x="60" y="100"/>
                  <a:pt x="59" y="100"/>
                  <a:pt x="59" y="100"/>
                </a:cubicBezTo>
                <a:close/>
                <a:moveTo>
                  <a:pt x="82" y="108"/>
                </a:moveTo>
                <a:cubicBezTo>
                  <a:pt x="83" y="108"/>
                  <a:pt x="84" y="109"/>
                  <a:pt x="84" y="108"/>
                </a:cubicBezTo>
                <a:cubicBezTo>
                  <a:pt x="83" y="108"/>
                  <a:pt x="83" y="108"/>
                  <a:pt x="82" y="108"/>
                </a:cubicBezTo>
                <a:close/>
                <a:moveTo>
                  <a:pt x="94" y="18"/>
                </a:moveTo>
                <a:cubicBezTo>
                  <a:pt x="93" y="18"/>
                  <a:pt x="92" y="18"/>
                  <a:pt x="92" y="18"/>
                </a:cubicBezTo>
                <a:cubicBezTo>
                  <a:pt x="93" y="18"/>
                  <a:pt x="94" y="19"/>
                  <a:pt x="94" y="18"/>
                </a:cubicBezTo>
                <a:close/>
                <a:moveTo>
                  <a:pt x="101" y="109"/>
                </a:moveTo>
                <a:cubicBezTo>
                  <a:pt x="101" y="108"/>
                  <a:pt x="100" y="108"/>
                  <a:pt x="100" y="109"/>
                </a:cubicBezTo>
                <a:cubicBezTo>
                  <a:pt x="100" y="109"/>
                  <a:pt x="101" y="109"/>
                  <a:pt x="101" y="109"/>
                </a:cubicBezTo>
                <a:close/>
                <a:moveTo>
                  <a:pt x="105" y="115"/>
                </a:moveTo>
                <a:cubicBezTo>
                  <a:pt x="105" y="115"/>
                  <a:pt x="104" y="115"/>
                  <a:pt x="104" y="116"/>
                </a:cubicBezTo>
                <a:cubicBezTo>
                  <a:pt x="105" y="116"/>
                  <a:pt x="105" y="116"/>
                  <a:pt x="105" y="115"/>
                </a:cubicBezTo>
                <a:close/>
                <a:moveTo>
                  <a:pt x="116" y="108"/>
                </a:moveTo>
                <a:cubicBezTo>
                  <a:pt x="116" y="108"/>
                  <a:pt x="115" y="107"/>
                  <a:pt x="115" y="108"/>
                </a:cubicBezTo>
                <a:cubicBezTo>
                  <a:pt x="115" y="108"/>
                  <a:pt x="116" y="108"/>
                  <a:pt x="116" y="108"/>
                </a:cubicBezTo>
                <a:close/>
                <a:moveTo>
                  <a:pt x="148" y="131"/>
                </a:moveTo>
                <a:cubicBezTo>
                  <a:pt x="149" y="131"/>
                  <a:pt x="151" y="131"/>
                  <a:pt x="151" y="131"/>
                </a:cubicBezTo>
                <a:cubicBezTo>
                  <a:pt x="150" y="131"/>
                  <a:pt x="148" y="131"/>
                  <a:pt x="148" y="131"/>
                </a:cubicBezTo>
                <a:close/>
                <a:moveTo>
                  <a:pt x="150" y="130"/>
                </a:moveTo>
                <a:cubicBezTo>
                  <a:pt x="150" y="130"/>
                  <a:pt x="149" y="129"/>
                  <a:pt x="149" y="130"/>
                </a:cubicBezTo>
                <a:cubicBezTo>
                  <a:pt x="149" y="130"/>
                  <a:pt x="150" y="130"/>
                  <a:pt x="150" y="130"/>
                </a:cubicBezTo>
                <a:close/>
                <a:moveTo>
                  <a:pt x="157" y="131"/>
                </a:moveTo>
                <a:cubicBezTo>
                  <a:pt x="159" y="131"/>
                  <a:pt x="160" y="131"/>
                  <a:pt x="161" y="131"/>
                </a:cubicBezTo>
                <a:cubicBezTo>
                  <a:pt x="160" y="131"/>
                  <a:pt x="158" y="130"/>
                  <a:pt x="157" y="131"/>
                </a:cubicBezTo>
                <a:close/>
                <a:moveTo>
                  <a:pt x="174" y="101"/>
                </a:moveTo>
                <a:cubicBezTo>
                  <a:pt x="175" y="101"/>
                  <a:pt x="175" y="101"/>
                  <a:pt x="175" y="101"/>
                </a:cubicBezTo>
                <a:cubicBezTo>
                  <a:pt x="175" y="100"/>
                  <a:pt x="174" y="101"/>
                  <a:pt x="174" y="101"/>
                </a:cubicBezTo>
                <a:close/>
                <a:moveTo>
                  <a:pt x="176" y="106"/>
                </a:moveTo>
                <a:cubicBezTo>
                  <a:pt x="178" y="105"/>
                  <a:pt x="181" y="106"/>
                  <a:pt x="182" y="105"/>
                </a:cubicBezTo>
                <a:cubicBezTo>
                  <a:pt x="180" y="105"/>
                  <a:pt x="178" y="105"/>
                  <a:pt x="176" y="106"/>
                </a:cubicBezTo>
                <a:close/>
                <a:moveTo>
                  <a:pt x="181" y="119"/>
                </a:moveTo>
                <a:cubicBezTo>
                  <a:pt x="180" y="119"/>
                  <a:pt x="178" y="119"/>
                  <a:pt x="177" y="119"/>
                </a:cubicBezTo>
                <a:cubicBezTo>
                  <a:pt x="178" y="120"/>
                  <a:pt x="180" y="120"/>
                  <a:pt x="181" y="119"/>
                </a:cubicBezTo>
                <a:close/>
                <a:moveTo>
                  <a:pt x="179" y="96"/>
                </a:moveTo>
                <a:cubicBezTo>
                  <a:pt x="180" y="96"/>
                  <a:pt x="181" y="96"/>
                  <a:pt x="182" y="96"/>
                </a:cubicBezTo>
                <a:cubicBezTo>
                  <a:pt x="181" y="96"/>
                  <a:pt x="179" y="96"/>
                  <a:pt x="179" y="96"/>
                </a:cubicBezTo>
                <a:close/>
                <a:moveTo>
                  <a:pt x="185" y="100"/>
                </a:moveTo>
                <a:cubicBezTo>
                  <a:pt x="184" y="99"/>
                  <a:pt x="181" y="100"/>
                  <a:pt x="180" y="100"/>
                </a:cubicBezTo>
                <a:cubicBezTo>
                  <a:pt x="181" y="101"/>
                  <a:pt x="183" y="100"/>
                  <a:pt x="185" y="100"/>
                </a:cubicBezTo>
                <a:close/>
                <a:moveTo>
                  <a:pt x="184" y="113"/>
                </a:moveTo>
                <a:cubicBezTo>
                  <a:pt x="185" y="113"/>
                  <a:pt x="186" y="113"/>
                  <a:pt x="186" y="112"/>
                </a:cubicBezTo>
                <a:cubicBezTo>
                  <a:pt x="185" y="112"/>
                  <a:pt x="184" y="112"/>
                  <a:pt x="184" y="113"/>
                </a:cubicBezTo>
                <a:close/>
                <a:moveTo>
                  <a:pt x="188" y="102"/>
                </a:moveTo>
                <a:cubicBezTo>
                  <a:pt x="189" y="101"/>
                  <a:pt x="192" y="102"/>
                  <a:pt x="192" y="101"/>
                </a:cubicBezTo>
                <a:cubicBezTo>
                  <a:pt x="191" y="101"/>
                  <a:pt x="188" y="101"/>
                  <a:pt x="188" y="102"/>
                </a:cubicBezTo>
                <a:close/>
                <a:moveTo>
                  <a:pt x="193" y="105"/>
                </a:moveTo>
                <a:cubicBezTo>
                  <a:pt x="192" y="105"/>
                  <a:pt x="191" y="105"/>
                  <a:pt x="191" y="105"/>
                </a:cubicBezTo>
                <a:cubicBezTo>
                  <a:pt x="191" y="105"/>
                  <a:pt x="193" y="106"/>
                  <a:pt x="193" y="105"/>
                </a:cubicBezTo>
                <a:close/>
                <a:moveTo>
                  <a:pt x="196" y="96"/>
                </a:moveTo>
                <a:cubicBezTo>
                  <a:pt x="196" y="96"/>
                  <a:pt x="197" y="96"/>
                  <a:pt x="197" y="95"/>
                </a:cubicBezTo>
                <a:cubicBezTo>
                  <a:pt x="199" y="96"/>
                  <a:pt x="196" y="95"/>
                  <a:pt x="196" y="96"/>
                </a:cubicBezTo>
                <a:close/>
                <a:moveTo>
                  <a:pt x="198" y="113"/>
                </a:moveTo>
                <a:cubicBezTo>
                  <a:pt x="199" y="113"/>
                  <a:pt x="200" y="114"/>
                  <a:pt x="201" y="113"/>
                </a:cubicBezTo>
                <a:cubicBezTo>
                  <a:pt x="200" y="113"/>
                  <a:pt x="199" y="113"/>
                  <a:pt x="198" y="113"/>
                </a:cubicBezTo>
                <a:close/>
                <a:moveTo>
                  <a:pt x="200" y="117"/>
                </a:moveTo>
                <a:cubicBezTo>
                  <a:pt x="201" y="117"/>
                  <a:pt x="202" y="117"/>
                  <a:pt x="202" y="117"/>
                </a:cubicBezTo>
                <a:cubicBezTo>
                  <a:pt x="202" y="116"/>
                  <a:pt x="200" y="116"/>
                  <a:pt x="200" y="117"/>
                </a:cubicBezTo>
                <a:close/>
                <a:moveTo>
                  <a:pt x="206" y="14"/>
                </a:moveTo>
                <a:cubicBezTo>
                  <a:pt x="205" y="13"/>
                  <a:pt x="202" y="13"/>
                  <a:pt x="201" y="14"/>
                </a:cubicBezTo>
                <a:cubicBezTo>
                  <a:pt x="203" y="13"/>
                  <a:pt x="205" y="14"/>
                  <a:pt x="206" y="14"/>
                </a:cubicBezTo>
                <a:close/>
                <a:moveTo>
                  <a:pt x="203" y="97"/>
                </a:moveTo>
                <a:cubicBezTo>
                  <a:pt x="205" y="97"/>
                  <a:pt x="206" y="97"/>
                  <a:pt x="207" y="97"/>
                </a:cubicBezTo>
                <a:cubicBezTo>
                  <a:pt x="205" y="97"/>
                  <a:pt x="204" y="96"/>
                  <a:pt x="203" y="97"/>
                </a:cubicBezTo>
                <a:close/>
                <a:moveTo>
                  <a:pt x="204" y="16"/>
                </a:moveTo>
                <a:cubicBezTo>
                  <a:pt x="205" y="17"/>
                  <a:pt x="206" y="17"/>
                  <a:pt x="206" y="16"/>
                </a:cubicBezTo>
                <a:cubicBezTo>
                  <a:pt x="205" y="16"/>
                  <a:pt x="204" y="16"/>
                  <a:pt x="204" y="16"/>
                </a:cubicBezTo>
                <a:close/>
                <a:moveTo>
                  <a:pt x="206" y="114"/>
                </a:moveTo>
                <a:cubicBezTo>
                  <a:pt x="206" y="114"/>
                  <a:pt x="205" y="114"/>
                  <a:pt x="205" y="114"/>
                </a:cubicBezTo>
                <a:cubicBezTo>
                  <a:pt x="206" y="114"/>
                  <a:pt x="206" y="114"/>
                  <a:pt x="206" y="114"/>
                </a:cubicBezTo>
                <a:close/>
                <a:moveTo>
                  <a:pt x="206" y="117"/>
                </a:moveTo>
                <a:cubicBezTo>
                  <a:pt x="207" y="117"/>
                  <a:pt x="208" y="117"/>
                  <a:pt x="209" y="116"/>
                </a:cubicBezTo>
                <a:cubicBezTo>
                  <a:pt x="208" y="116"/>
                  <a:pt x="207" y="116"/>
                  <a:pt x="206" y="117"/>
                </a:cubicBezTo>
                <a:close/>
                <a:moveTo>
                  <a:pt x="206" y="16"/>
                </a:moveTo>
                <a:cubicBezTo>
                  <a:pt x="207" y="16"/>
                  <a:pt x="209" y="16"/>
                  <a:pt x="210" y="16"/>
                </a:cubicBezTo>
                <a:cubicBezTo>
                  <a:pt x="209" y="16"/>
                  <a:pt x="207" y="16"/>
                  <a:pt x="206" y="16"/>
                </a:cubicBezTo>
                <a:close/>
                <a:moveTo>
                  <a:pt x="207" y="14"/>
                </a:moveTo>
                <a:cubicBezTo>
                  <a:pt x="210" y="14"/>
                  <a:pt x="208" y="13"/>
                  <a:pt x="206" y="14"/>
                </a:cubicBezTo>
                <a:cubicBezTo>
                  <a:pt x="207" y="14"/>
                  <a:pt x="207" y="14"/>
                  <a:pt x="207" y="14"/>
                </a:cubicBezTo>
                <a:close/>
                <a:moveTo>
                  <a:pt x="208" y="115"/>
                </a:moveTo>
                <a:cubicBezTo>
                  <a:pt x="207" y="115"/>
                  <a:pt x="207" y="115"/>
                  <a:pt x="206" y="115"/>
                </a:cubicBezTo>
                <a:cubicBezTo>
                  <a:pt x="207" y="115"/>
                  <a:pt x="208" y="116"/>
                  <a:pt x="208" y="115"/>
                </a:cubicBezTo>
                <a:close/>
                <a:moveTo>
                  <a:pt x="208" y="15"/>
                </a:moveTo>
                <a:cubicBezTo>
                  <a:pt x="209" y="15"/>
                  <a:pt x="209" y="15"/>
                  <a:pt x="210" y="15"/>
                </a:cubicBezTo>
                <a:cubicBezTo>
                  <a:pt x="209" y="15"/>
                  <a:pt x="208" y="15"/>
                  <a:pt x="208" y="15"/>
                </a:cubicBezTo>
                <a:close/>
                <a:moveTo>
                  <a:pt x="209" y="117"/>
                </a:moveTo>
                <a:cubicBezTo>
                  <a:pt x="209" y="117"/>
                  <a:pt x="209" y="117"/>
                  <a:pt x="209" y="116"/>
                </a:cubicBezTo>
                <a:cubicBezTo>
                  <a:pt x="212" y="117"/>
                  <a:pt x="209" y="116"/>
                  <a:pt x="209" y="117"/>
                </a:cubicBezTo>
                <a:close/>
                <a:moveTo>
                  <a:pt x="213" y="16"/>
                </a:moveTo>
                <a:cubicBezTo>
                  <a:pt x="212" y="16"/>
                  <a:pt x="211" y="15"/>
                  <a:pt x="211" y="16"/>
                </a:cubicBezTo>
                <a:cubicBezTo>
                  <a:pt x="212" y="16"/>
                  <a:pt x="212" y="16"/>
                  <a:pt x="213" y="16"/>
                </a:cubicBezTo>
                <a:close/>
                <a:moveTo>
                  <a:pt x="211" y="110"/>
                </a:moveTo>
                <a:cubicBezTo>
                  <a:pt x="212" y="111"/>
                  <a:pt x="212" y="111"/>
                  <a:pt x="213" y="111"/>
                </a:cubicBezTo>
                <a:cubicBezTo>
                  <a:pt x="213" y="110"/>
                  <a:pt x="211" y="110"/>
                  <a:pt x="211" y="110"/>
                </a:cubicBezTo>
                <a:close/>
                <a:moveTo>
                  <a:pt x="217" y="94"/>
                </a:moveTo>
                <a:cubicBezTo>
                  <a:pt x="215" y="94"/>
                  <a:pt x="215" y="94"/>
                  <a:pt x="214" y="94"/>
                </a:cubicBezTo>
                <a:cubicBezTo>
                  <a:pt x="215" y="95"/>
                  <a:pt x="216" y="95"/>
                  <a:pt x="217" y="94"/>
                </a:cubicBezTo>
                <a:close/>
                <a:moveTo>
                  <a:pt x="216" y="20"/>
                </a:moveTo>
                <a:cubicBezTo>
                  <a:pt x="217" y="21"/>
                  <a:pt x="217" y="20"/>
                  <a:pt x="218" y="20"/>
                </a:cubicBezTo>
                <a:cubicBezTo>
                  <a:pt x="217" y="20"/>
                  <a:pt x="216" y="20"/>
                  <a:pt x="216" y="20"/>
                </a:cubicBezTo>
                <a:close/>
                <a:moveTo>
                  <a:pt x="218" y="20"/>
                </a:moveTo>
                <a:cubicBezTo>
                  <a:pt x="219" y="20"/>
                  <a:pt x="221" y="20"/>
                  <a:pt x="221" y="20"/>
                </a:cubicBezTo>
                <a:cubicBezTo>
                  <a:pt x="220" y="20"/>
                  <a:pt x="218" y="19"/>
                  <a:pt x="218" y="20"/>
                </a:cubicBezTo>
                <a:close/>
                <a:moveTo>
                  <a:pt x="233" y="11"/>
                </a:moveTo>
                <a:cubicBezTo>
                  <a:pt x="229" y="11"/>
                  <a:pt x="225" y="12"/>
                  <a:pt x="221" y="12"/>
                </a:cubicBezTo>
                <a:cubicBezTo>
                  <a:pt x="225" y="13"/>
                  <a:pt x="230" y="12"/>
                  <a:pt x="233" y="11"/>
                </a:cubicBezTo>
                <a:close/>
                <a:moveTo>
                  <a:pt x="222" y="109"/>
                </a:moveTo>
                <a:cubicBezTo>
                  <a:pt x="223" y="109"/>
                  <a:pt x="224" y="109"/>
                  <a:pt x="224" y="109"/>
                </a:cubicBezTo>
                <a:cubicBezTo>
                  <a:pt x="224" y="108"/>
                  <a:pt x="222" y="108"/>
                  <a:pt x="222" y="109"/>
                </a:cubicBezTo>
                <a:close/>
                <a:moveTo>
                  <a:pt x="223" y="15"/>
                </a:moveTo>
                <a:cubicBezTo>
                  <a:pt x="224" y="15"/>
                  <a:pt x="225" y="15"/>
                  <a:pt x="225" y="14"/>
                </a:cubicBezTo>
                <a:cubicBezTo>
                  <a:pt x="225" y="15"/>
                  <a:pt x="224" y="14"/>
                  <a:pt x="223" y="15"/>
                </a:cubicBezTo>
                <a:close/>
                <a:moveTo>
                  <a:pt x="226" y="108"/>
                </a:moveTo>
                <a:cubicBezTo>
                  <a:pt x="226" y="109"/>
                  <a:pt x="227" y="109"/>
                  <a:pt x="227" y="108"/>
                </a:cubicBezTo>
                <a:cubicBezTo>
                  <a:pt x="227" y="109"/>
                  <a:pt x="226" y="107"/>
                  <a:pt x="226" y="108"/>
                </a:cubicBezTo>
                <a:close/>
                <a:moveTo>
                  <a:pt x="231" y="18"/>
                </a:moveTo>
                <a:cubicBezTo>
                  <a:pt x="230" y="18"/>
                  <a:pt x="228" y="18"/>
                  <a:pt x="228" y="18"/>
                </a:cubicBezTo>
                <a:cubicBezTo>
                  <a:pt x="229" y="18"/>
                  <a:pt x="229" y="18"/>
                  <a:pt x="231" y="18"/>
                </a:cubicBezTo>
                <a:close/>
                <a:moveTo>
                  <a:pt x="240" y="94"/>
                </a:moveTo>
                <a:cubicBezTo>
                  <a:pt x="237" y="93"/>
                  <a:pt x="233" y="94"/>
                  <a:pt x="230" y="94"/>
                </a:cubicBezTo>
                <a:cubicBezTo>
                  <a:pt x="231" y="95"/>
                  <a:pt x="230" y="94"/>
                  <a:pt x="230" y="95"/>
                </a:cubicBezTo>
                <a:cubicBezTo>
                  <a:pt x="232" y="97"/>
                  <a:pt x="237" y="95"/>
                  <a:pt x="240" y="95"/>
                </a:cubicBezTo>
                <a:cubicBezTo>
                  <a:pt x="240" y="96"/>
                  <a:pt x="240" y="96"/>
                  <a:pt x="240" y="97"/>
                </a:cubicBezTo>
                <a:cubicBezTo>
                  <a:pt x="242" y="96"/>
                  <a:pt x="243" y="95"/>
                  <a:pt x="246" y="95"/>
                </a:cubicBezTo>
                <a:cubicBezTo>
                  <a:pt x="242" y="94"/>
                  <a:pt x="237" y="96"/>
                  <a:pt x="235" y="94"/>
                </a:cubicBezTo>
                <a:cubicBezTo>
                  <a:pt x="240" y="94"/>
                  <a:pt x="244" y="93"/>
                  <a:pt x="249" y="93"/>
                </a:cubicBezTo>
                <a:cubicBezTo>
                  <a:pt x="247" y="92"/>
                  <a:pt x="242" y="93"/>
                  <a:pt x="240" y="94"/>
                </a:cubicBezTo>
                <a:close/>
                <a:moveTo>
                  <a:pt x="234" y="93"/>
                </a:moveTo>
                <a:cubicBezTo>
                  <a:pt x="232" y="93"/>
                  <a:pt x="231" y="93"/>
                  <a:pt x="230" y="93"/>
                </a:cubicBezTo>
                <a:cubicBezTo>
                  <a:pt x="231" y="93"/>
                  <a:pt x="233" y="94"/>
                  <a:pt x="234" y="93"/>
                </a:cubicBezTo>
                <a:close/>
                <a:moveTo>
                  <a:pt x="232" y="16"/>
                </a:moveTo>
                <a:cubicBezTo>
                  <a:pt x="233" y="16"/>
                  <a:pt x="234" y="15"/>
                  <a:pt x="235" y="15"/>
                </a:cubicBezTo>
                <a:cubicBezTo>
                  <a:pt x="237" y="15"/>
                  <a:pt x="233" y="15"/>
                  <a:pt x="233" y="15"/>
                </a:cubicBezTo>
                <a:cubicBezTo>
                  <a:pt x="232" y="15"/>
                  <a:pt x="232" y="15"/>
                  <a:pt x="232" y="16"/>
                </a:cubicBezTo>
                <a:close/>
                <a:moveTo>
                  <a:pt x="246" y="92"/>
                </a:moveTo>
                <a:cubicBezTo>
                  <a:pt x="242" y="92"/>
                  <a:pt x="239" y="92"/>
                  <a:pt x="235" y="93"/>
                </a:cubicBezTo>
                <a:cubicBezTo>
                  <a:pt x="238" y="93"/>
                  <a:pt x="243" y="93"/>
                  <a:pt x="246" y="92"/>
                </a:cubicBezTo>
                <a:close/>
                <a:moveTo>
                  <a:pt x="237" y="64"/>
                </a:moveTo>
                <a:cubicBezTo>
                  <a:pt x="237" y="64"/>
                  <a:pt x="236" y="64"/>
                  <a:pt x="236" y="64"/>
                </a:cubicBezTo>
                <a:cubicBezTo>
                  <a:pt x="236" y="65"/>
                  <a:pt x="237" y="64"/>
                  <a:pt x="237" y="64"/>
                </a:cubicBezTo>
                <a:close/>
                <a:moveTo>
                  <a:pt x="257" y="10"/>
                </a:moveTo>
                <a:cubicBezTo>
                  <a:pt x="251" y="10"/>
                  <a:pt x="244" y="10"/>
                  <a:pt x="239" y="11"/>
                </a:cubicBezTo>
                <a:cubicBezTo>
                  <a:pt x="245" y="11"/>
                  <a:pt x="252" y="11"/>
                  <a:pt x="257" y="10"/>
                </a:cubicBezTo>
                <a:close/>
                <a:moveTo>
                  <a:pt x="240" y="92"/>
                </a:moveTo>
                <a:cubicBezTo>
                  <a:pt x="242" y="92"/>
                  <a:pt x="244" y="92"/>
                  <a:pt x="245" y="91"/>
                </a:cubicBezTo>
                <a:cubicBezTo>
                  <a:pt x="243" y="91"/>
                  <a:pt x="242" y="91"/>
                  <a:pt x="240" y="92"/>
                </a:cubicBezTo>
                <a:close/>
                <a:moveTo>
                  <a:pt x="246" y="17"/>
                </a:moveTo>
                <a:cubicBezTo>
                  <a:pt x="244" y="17"/>
                  <a:pt x="243" y="17"/>
                  <a:pt x="242" y="17"/>
                </a:cubicBezTo>
                <a:cubicBezTo>
                  <a:pt x="243" y="17"/>
                  <a:pt x="245" y="18"/>
                  <a:pt x="246" y="17"/>
                </a:cubicBezTo>
                <a:close/>
                <a:moveTo>
                  <a:pt x="246" y="90"/>
                </a:moveTo>
                <a:cubicBezTo>
                  <a:pt x="245" y="90"/>
                  <a:pt x="244" y="90"/>
                  <a:pt x="244" y="91"/>
                </a:cubicBezTo>
                <a:cubicBezTo>
                  <a:pt x="244" y="91"/>
                  <a:pt x="245" y="91"/>
                  <a:pt x="246" y="90"/>
                </a:cubicBezTo>
                <a:close/>
                <a:moveTo>
                  <a:pt x="248" y="109"/>
                </a:moveTo>
                <a:cubicBezTo>
                  <a:pt x="247" y="109"/>
                  <a:pt x="245" y="109"/>
                  <a:pt x="245" y="109"/>
                </a:cubicBezTo>
                <a:cubicBezTo>
                  <a:pt x="246" y="109"/>
                  <a:pt x="247" y="110"/>
                  <a:pt x="248" y="109"/>
                </a:cubicBezTo>
                <a:close/>
                <a:moveTo>
                  <a:pt x="245" y="18"/>
                </a:moveTo>
                <a:cubicBezTo>
                  <a:pt x="245" y="18"/>
                  <a:pt x="246" y="19"/>
                  <a:pt x="246" y="18"/>
                </a:cubicBezTo>
                <a:cubicBezTo>
                  <a:pt x="246" y="18"/>
                  <a:pt x="244" y="18"/>
                  <a:pt x="245" y="18"/>
                </a:cubicBezTo>
                <a:close/>
                <a:moveTo>
                  <a:pt x="248" y="90"/>
                </a:moveTo>
                <a:cubicBezTo>
                  <a:pt x="247" y="90"/>
                  <a:pt x="246" y="89"/>
                  <a:pt x="246" y="90"/>
                </a:cubicBezTo>
                <a:cubicBezTo>
                  <a:pt x="246" y="90"/>
                  <a:pt x="246" y="90"/>
                  <a:pt x="246" y="91"/>
                </a:cubicBezTo>
                <a:cubicBezTo>
                  <a:pt x="247" y="91"/>
                  <a:pt x="248" y="91"/>
                  <a:pt x="248" y="90"/>
                </a:cubicBezTo>
                <a:close/>
                <a:moveTo>
                  <a:pt x="250" y="18"/>
                </a:moveTo>
                <a:cubicBezTo>
                  <a:pt x="249" y="18"/>
                  <a:pt x="247" y="18"/>
                  <a:pt x="247" y="18"/>
                </a:cubicBezTo>
                <a:cubicBezTo>
                  <a:pt x="248" y="18"/>
                  <a:pt x="249" y="18"/>
                  <a:pt x="250" y="18"/>
                </a:cubicBezTo>
                <a:close/>
                <a:moveTo>
                  <a:pt x="249" y="17"/>
                </a:moveTo>
                <a:cubicBezTo>
                  <a:pt x="248" y="17"/>
                  <a:pt x="247" y="16"/>
                  <a:pt x="247" y="17"/>
                </a:cubicBezTo>
                <a:cubicBezTo>
                  <a:pt x="247" y="17"/>
                  <a:pt x="249" y="17"/>
                  <a:pt x="249" y="17"/>
                </a:cubicBezTo>
                <a:close/>
                <a:moveTo>
                  <a:pt x="248" y="88"/>
                </a:moveTo>
                <a:cubicBezTo>
                  <a:pt x="249" y="88"/>
                  <a:pt x="249" y="88"/>
                  <a:pt x="250" y="88"/>
                </a:cubicBezTo>
                <a:cubicBezTo>
                  <a:pt x="250" y="88"/>
                  <a:pt x="248" y="88"/>
                  <a:pt x="248" y="88"/>
                </a:cubicBezTo>
                <a:close/>
                <a:moveTo>
                  <a:pt x="249" y="109"/>
                </a:moveTo>
                <a:cubicBezTo>
                  <a:pt x="250" y="109"/>
                  <a:pt x="251" y="109"/>
                  <a:pt x="252" y="109"/>
                </a:cubicBezTo>
                <a:cubicBezTo>
                  <a:pt x="252" y="109"/>
                  <a:pt x="250" y="109"/>
                  <a:pt x="249" y="109"/>
                </a:cubicBezTo>
                <a:close/>
                <a:moveTo>
                  <a:pt x="249" y="93"/>
                </a:moveTo>
                <a:cubicBezTo>
                  <a:pt x="252" y="93"/>
                  <a:pt x="254" y="93"/>
                  <a:pt x="257" y="93"/>
                </a:cubicBezTo>
                <a:cubicBezTo>
                  <a:pt x="258" y="93"/>
                  <a:pt x="257" y="92"/>
                  <a:pt x="258" y="92"/>
                </a:cubicBezTo>
                <a:cubicBezTo>
                  <a:pt x="258" y="93"/>
                  <a:pt x="261" y="92"/>
                  <a:pt x="262" y="92"/>
                </a:cubicBezTo>
                <a:cubicBezTo>
                  <a:pt x="258" y="92"/>
                  <a:pt x="252" y="92"/>
                  <a:pt x="249" y="93"/>
                </a:cubicBezTo>
                <a:close/>
                <a:moveTo>
                  <a:pt x="249" y="23"/>
                </a:moveTo>
                <a:cubicBezTo>
                  <a:pt x="249" y="23"/>
                  <a:pt x="249" y="23"/>
                  <a:pt x="249" y="23"/>
                </a:cubicBezTo>
                <a:cubicBezTo>
                  <a:pt x="255" y="23"/>
                  <a:pt x="262" y="22"/>
                  <a:pt x="267" y="22"/>
                </a:cubicBezTo>
                <a:cubicBezTo>
                  <a:pt x="260" y="22"/>
                  <a:pt x="256" y="23"/>
                  <a:pt x="249" y="23"/>
                </a:cubicBezTo>
                <a:close/>
                <a:moveTo>
                  <a:pt x="255" y="17"/>
                </a:moveTo>
                <a:cubicBezTo>
                  <a:pt x="253" y="18"/>
                  <a:pt x="251" y="18"/>
                  <a:pt x="251" y="18"/>
                </a:cubicBezTo>
                <a:cubicBezTo>
                  <a:pt x="252" y="18"/>
                  <a:pt x="254" y="18"/>
                  <a:pt x="255" y="17"/>
                </a:cubicBezTo>
                <a:close/>
                <a:moveTo>
                  <a:pt x="255" y="65"/>
                </a:moveTo>
                <a:cubicBezTo>
                  <a:pt x="255" y="65"/>
                  <a:pt x="257" y="65"/>
                  <a:pt x="256" y="65"/>
                </a:cubicBezTo>
                <a:cubicBezTo>
                  <a:pt x="256" y="65"/>
                  <a:pt x="254" y="64"/>
                  <a:pt x="255" y="65"/>
                </a:cubicBezTo>
                <a:close/>
                <a:moveTo>
                  <a:pt x="255" y="102"/>
                </a:moveTo>
                <a:cubicBezTo>
                  <a:pt x="255" y="102"/>
                  <a:pt x="256" y="102"/>
                  <a:pt x="257" y="102"/>
                </a:cubicBezTo>
                <a:cubicBezTo>
                  <a:pt x="256" y="102"/>
                  <a:pt x="255" y="101"/>
                  <a:pt x="255" y="102"/>
                </a:cubicBezTo>
                <a:close/>
                <a:moveTo>
                  <a:pt x="255" y="18"/>
                </a:moveTo>
                <a:cubicBezTo>
                  <a:pt x="255" y="18"/>
                  <a:pt x="256" y="18"/>
                  <a:pt x="256" y="18"/>
                </a:cubicBezTo>
                <a:cubicBezTo>
                  <a:pt x="258" y="17"/>
                  <a:pt x="254" y="17"/>
                  <a:pt x="255" y="18"/>
                </a:cubicBezTo>
                <a:close/>
                <a:moveTo>
                  <a:pt x="259" y="13"/>
                </a:moveTo>
                <a:cubicBezTo>
                  <a:pt x="259" y="13"/>
                  <a:pt x="259" y="14"/>
                  <a:pt x="258" y="14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4"/>
                  <a:pt x="261" y="13"/>
                  <a:pt x="259" y="13"/>
                </a:cubicBezTo>
                <a:close/>
                <a:moveTo>
                  <a:pt x="263" y="101"/>
                </a:moveTo>
                <a:cubicBezTo>
                  <a:pt x="262" y="101"/>
                  <a:pt x="260" y="101"/>
                  <a:pt x="259" y="102"/>
                </a:cubicBezTo>
                <a:cubicBezTo>
                  <a:pt x="260" y="101"/>
                  <a:pt x="263" y="102"/>
                  <a:pt x="263" y="101"/>
                </a:cubicBezTo>
                <a:close/>
                <a:moveTo>
                  <a:pt x="259" y="10"/>
                </a:moveTo>
                <a:cubicBezTo>
                  <a:pt x="263" y="10"/>
                  <a:pt x="267" y="10"/>
                  <a:pt x="270" y="9"/>
                </a:cubicBezTo>
                <a:cubicBezTo>
                  <a:pt x="268" y="10"/>
                  <a:pt x="264" y="9"/>
                  <a:pt x="262" y="9"/>
                </a:cubicBezTo>
                <a:cubicBezTo>
                  <a:pt x="263" y="10"/>
                  <a:pt x="259" y="10"/>
                  <a:pt x="259" y="10"/>
                </a:cubicBezTo>
                <a:close/>
                <a:moveTo>
                  <a:pt x="268" y="103"/>
                </a:moveTo>
                <a:cubicBezTo>
                  <a:pt x="265" y="102"/>
                  <a:pt x="263" y="103"/>
                  <a:pt x="260" y="103"/>
                </a:cubicBezTo>
                <a:cubicBezTo>
                  <a:pt x="262" y="103"/>
                  <a:pt x="266" y="103"/>
                  <a:pt x="268" y="103"/>
                </a:cubicBezTo>
                <a:close/>
                <a:moveTo>
                  <a:pt x="260" y="26"/>
                </a:moveTo>
                <a:cubicBezTo>
                  <a:pt x="262" y="25"/>
                  <a:pt x="262" y="26"/>
                  <a:pt x="263" y="25"/>
                </a:cubicBezTo>
                <a:cubicBezTo>
                  <a:pt x="262" y="25"/>
                  <a:pt x="261" y="25"/>
                  <a:pt x="260" y="26"/>
                </a:cubicBezTo>
                <a:close/>
                <a:moveTo>
                  <a:pt x="261" y="21"/>
                </a:moveTo>
                <a:cubicBezTo>
                  <a:pt x="262" y="20"/>
                  <a:pt x="263" y="21"/>
                  <a:pt x="264" y="20"/>
                </a:cubicBezTo>
                <a:cubicBezTo>
                  <a:pt x="263" y="20"/>
                  <a:pt x="262" y="20"/>
                  <a:pt x="261" y="21"/>
                </a:cubicBezTo>
                <a:close/>
                <a:moveTo>
                  <a:pt x="262" y="90"/>
                </a:moveTo>
                <a:cubicBezTo>
                  <a:pt x="264" y="90"/>
                  <a:pt x="267" y="90"/>
                  <a:pt x="268" y="90"/>
                </a:cubicBezTo>
                <a:cubicBezTo>
                  <a:pt x="266" y="90"/>
                  <a:pt x="263" y="89"/>
                  <a:pt x="262" y="90"/>
                </a:cubicBezTo>
                <a:close/>
                <a:moveTo>
                  <a:pt x="265" y="23"/>
                </a:moveTo>
                <a:cubicBezTo>
                  <a:pt x="264" y="23"/>
                  <a:pt x="263" y="23"/>
                  <a:pt x="263" y="24"/>
                </a:cubicBezTo>
                <a:cubicBezTo>
                  <a:pt x="264" y="23"/>
                  <a:pt x="264" y="24"/>
                  <a:pt x="265" y="23"/>
                </a:cubicBezTo>
                <a:close/>
                <a:moveTo>
                  <a:pt x="266" y="12"/>
                </a:moveTo>
                <a:cubicBezTo>
                  <a:pt x="266" y="12"/>
                  <a:pt x="263" y="12"/>
                  <a:pt x="264" y="12"/>
                </a:cubicBezTo>
                <a:cubicBezTo>
                  <a:pt x="265" y="12"/>
                  <a:pt x="266" y="12"/>
                  <a:pt x="266" y="12"/>
                </a:cubicBezTo>
                <a:close/>
                <a:moveTo>
                  <a:pt x="266" y="21"/>
                </a:moveTo>
                <a:cubicBezTo>
                  <a:pt x="266" y="21"/>
                  <a:pt x="264" y="21"/>
                  <a:pt x="264" y="21"/>
                </a:cubicBezTo>
                <a:cubicBezTo>
                  <a:pt x="265" y="21"/>
                  <a:pt x="266" y="21"/>
                  <a:pt x="266" y="21"/>
                </a:cubicBezTo>
                <a:close/>
                <a:moveTo>
                  <a:pt x="269" y="100"/>
                </a:moveTo>
                <a:cubicBezTo>
                  <a:pt x="268" y="100"/>
                  <a:pt x="267" y="100"/>
                  <a:pt x="266" y="101"/>
                </a:cubicBezTo>
                <a:cubicBezTo>
                  <a:pt x="267" y="101"/>
                  <a:pt x="268" y="101"/>
                  <a:pt x="269" y="100"/>
                </a:cubicBezTo>
                <a:close/>
                <a:moveTo>
                  <a:pt x="267" y="86"/>
                </a:moveTo>
                <a:cubicBezTo>
                  <a:pt x="267" y="86"/>
                  <a:pt x="268" y="86"/>
                  <a:pt x="268" y="85"/>
                </a:cubicBezTo>
                <a:cubicBezTo>
                  <a:pt x="268" y="86"/>
                  <a:pt x="267" y="85"/>
                  <a:pt x="267" y="86"/>
                </a:cubicBezTo>
                <a:close/>
                <a:moveTo>
                  <a:pt x="269" y="22"/>
                </a:moveTo>
                <a:cubicBezTo>
                  <a:pt x="268" y="22"/>
                  <a:pt x="267" y="22"/>
                  <a:pt x="267" y="22"/>
                </a:cubicBezTo>
                <a:cubicBezTo>
                  <a:pt x="268" y="22"/>
                  <a:pt x="269" y="22"/>
                  <a:pt x="269" y="22"/>
                </a:cubicBezTo>
                <a:close/>
                <a:moveTo>
                  <a:pt x="267" y="94"/>
                </a:moveTo>
                <a:cubicBezTo>
                  <a:pt x="268" y="94"/>
                  <a:pt x="268" y="94"/>
                  <a:pt x="269" y="94"/>
                </a:cubicBezTo>
                <a:cubicBezTo>
                  <a:pt x="269" y="93"/>
                  <a:pt x="268" y="93"/>
                  <a:pt x="267" y="94"/>
                </a:cubicBezTo>
                <a:close/>
                <a:moveTo>
                  <a:pt x="271" y="91"/>
                </a:moveTo>
                <a:cubicBezTo>
                  <a:pt x="271" y="91"/>
                  <a:pt x="271" y="91"/>
                  <a:pt x="271" y="91"/>
                </a:cubicBezTo>
                <a:cubicBezTo>
                  <a:pt x="270" y="91"/>
                  <a:pt x="269" y="92"/>
                  <a:pt x="268" y="91"/>
                </a:cubicBezTo>
                <a:cubicBezTo>
                  <a:pt x="268" y="92"/>
                  <a:pt x="267" y="92"/>
                  <a:pt x="267" y="92"/>
                </a:cubicBezTo>
                <a:cubicBezTo>
                  <a:pt x="270" y="92"/>
                  <a:pt x="273" y="92"/>
                  <a:pt x="275" y="91"/>
                </a:cubicBezTo>
                <a:cubicBezTo>
                  <a:pt x="274" y="91"/>
                  <a:pt x="273" y="91"/>
                  <a:pt x="271" y="91"/>
                </a:cubicBezTo>
                <a:close/>
                <a:moveTo>
                  <a:pt x="268" y="72"/>
                </a:moveTo>
                <a:cubicBezTo>
                  <a:pt x="269" y="71"/>
                  <a:pt x="270" y="72"/>
                  <a:pt x="270" y="71"/>
                </a:cubicBezTo>
                <a:cubicBezTo>
                  <a:pt x="269" y="71"/>
                  <a:pt x="268" y="71"/>
                  <a:pt x="268" y="72"/>
                </a:cubicBezTo>
                <a:close/>
                <a:moveTo>
                  <a:pt x="269" y="103"/>
                </a:moveTo>
                <a:cubicBezTo>
                  <a:pt x="271" y="103"/>
                  <a:pt x="274" y="103"/>
                  <a:pt x="275" y="102"/>
                </a:cubicBezTo>
                <a:cubicBezTo>
                  <a:pt x="272" y="102"/>
                  <a:pt x="270" y="102"/>
                  <a:pt x="269" y="103"/>
                </a:cubicBezTo>
                <a:close/>
                <a:moveTo>
                  <a:pt x="269" y="23"/>
                </a:moveTo>
                <a:cubicBezTo>
                  <a:pt x="272" y="23"/>
                  <a:pt x="272" y="23"/>
                  <a:pt x="272" y="23"/>
                </a:cubicBezTo>
                <a:cubicBezTo>
                  <a:pt x="272" y="22"/>
                  <a:pt x="269" y="23"/>
                  <a:pt x="269" y="23"/>
                </a:cubicBezTo>
                <a:close/>
                <a:moveTo>
                  <a:pt x="269" y="93"/>
                </a:moveTo>
                <a:cubicBezTo>
                  <a:pt x="270" y="94"/>
                  <a:pt x="271" y="94"/>
                  <a:pt x="272" y="94"/>
                </a:cubicBezTo>
                <a:cubicBezTo>
                  <a:pt x="271" y="94"/>
                  <a:pt x="270" y="93"/>
                  <a:pt x="269" y="93"/>
                </a:cubicBezTo>
                <a:close/>
                <a:moveTo>
                  <a:pt x="270" y="93"/>
                </a:moveTo>
                <a:cubicBezTo>
                  <a:pt x="271" y="93"/>
                  <a:pt x="272" y="93"/>
                  <a:pt x="272" y="92"/>
                </a:cubicBezTo>
                <a:cubicBezTo>
                  <a:pt x="271" y="92"/>
                  <a:pt x="270" y="92"/>
                  <a:pt x="270" y="93"/>
                </a:cubicBezTo>
                <a:close/>
                <a:moveTo>
                  <a:pt x="284" y="14"/>
                </a:moveTo>
                <a:cubicBezTo>
                  <a:pt x="280" y="14"/>
                  <a:pt x="274" y="13"/>
                  <a:pt x="270" y="15"/>
                </a:cubicBezTo>
                <a:cubicBezTo>
                  <a:pt x="272" y="15"/>
                  <a:pt x="275" y="14"/>
                  <a:pt x="278" y="14"/>
                </a:cubicBezTo>
                <a:cubicBezTo>
                  <a:pt x="277" y="15"/>
                  <a:pt x="276" y="14"/>
                  <a:pt x="276" y="15"/>
                </a:cubicBezTo>
                <a:cubicBezTo>
                  <a:pt x="277" y="15"/>
                  <a:pt x="278" y="14"/>
                  <a:pt x="279" y="14"/>
                </a:cubicBezTo>
                <a:cubicBezTo>
                  <a:pt x="280" y="14"/>
                  <a:pt x="283" y="15"/>
                  <a:pt x="284" y="14"/>
                </a:cubicBezTo>
                <a:close/>
                <a:moveTo>
                  <a:pt x="270" y="72"/>
                </a:moveTo>
                <a:cubicBezTo>
                  <a:pt x="271" y="71"/>
                  <a:pt x="273" y="72"/>
                  <a:pt x="274" y="71"/>
                </a:cubicBezTo>
                <a:cubicBezTo>
                  <a:pt x="273" y="71"/>
                  <a:pt x="271" y="71"/>
                  <a:pt x="270" y="71"/>
                </a:cubicBezTo>
                <a:cubicBezTo>
                  <a:pt x="270" y="71"/>
                  <a:pt x="270" y="72"/>
                  <a:pt x="270" y="72"/>
                </a:cubicBezTo>
                <a:close/>
                <a:moveTo>
                  <a:pt x="271" y="22"/>
                </a:moveTo>
                <a:cubicBezTo>
                  <a:pt x="271" y="22"/>
                  <a:pt x="272" y="22"/>
                  <a:pt x="273" y="22"/>
                </a:cubicBezTo>
                <a:cubicBezTo>
                  <a:pt x="272" y="22"/>
                  <a:pt x="271" y="21"/>
                  <a:pt x="271" y="22"/>
                </a:cubicBezTo>
                <a:close/>
                <a:moveTo>
                  <a:pt x="272" y="106"/>
                </a:moveTo>
                <a:cubicBezTo>
                  <a:pt x="272" y="105"/>
                  <a:pt x="274" y="106"/>
                  <a:pt x="274" y="105"/>
                </a:cubicBezTo>
                <a:cubicBezTo>
                  <a:pt x="274" y="106"/>
                  <a:pt x="271" y="105"/>
                  <a:pt x="272" y="106"/>
                </a:cubicBezTo>
                <a:close/>
                <a:moveTo>
                  <a:pt x="274" y="85"/>
                </a:moveTo>
                <a:cubicBezTo>
                  <a:pt x="274" y="85"/>
                  <a:pt x="272" y="85"/>
                  <a:pt x="272" y="85"/>
                </a:cubicBezTo>
                <a:cubicBezTo>
                  <a:pt x="273" y="85"/>
                  <a:pt x="275" y="85"/>
                  <a:pt x="274" y="85"/>
                </a:cubicBezTo>
                <a:close/>
                <a:moveTo>
                  <a:pt x="274" y="9"/>
                </a:moveTo>
                <a:cubicBezTo>
                  <a:pt x="274" y="9"/>
                  <a:pt x="276" y="9"/>
                  <a:pt x="275" y="9"/>
                </a:cubicBezTo>
                <a:cubicBezTo>
                  <a:pt x="275" y="9"/>
                  <a:pt x="273" y="8"/>
                  <a:pt x="274" y="9"/>
                </a:cubicBezTo>
                <a:close/>
                <a:moveTo>
                  <a:pt x="275" y="105"/>
                </a:moveTo>
                <a:cubicBezTo>
                  <a:pt x="276" y="105"/>
                  <a:pt x="277" y="106"/>
                  <a:pt x="277" y="105"/>
                </a:cubicBezTo>
                <a:cubicBezTo>
                  <a:pt x="276" y="105"/>
                  <a:pt x="275" y="105"/>
                  <a:pt x="275" y="105"/>
                </a:cubicBezTo>
                <a:close/>
                <a:moveTo>
                  <a:pt x="275" y="17"/>
                </a:moveTo>
                <a:cubicBezTo>
                  <a:pt x="276" y="17"/>
                  <a:pt x="277" y="17"/>
                  <a:pt x="278" y="16"/>
                </a:cubicBezTo>
                <a:cubicBezTo>
                  <a:pt x="277" y="16"/>
                  <a:pt x="275" y="17"/>
                  <a:pt x="275" y="17"/>
                </a:cubicBezTo>
                <a:close/>
                <a:moveTo>
                  <a:pt x="295" y="7"/>
                </a:moveTo>
                <a:cubicBezTo>
                  <a:pt x="292" y="8"/>
                  <a:pt x="288" y="7"/>
                  <a:pt x="286" y="8"/>
                </a:cubicBezTo>
                <a:cubicBezTo>
                  <a:pt x="283" y="8"/>
                  <a:pt x="280" y="8"/>
                  <a:pt x="278" y="9"/>
                </a:cubicBezTo>
                <a:cubicBezTo>
                  <a:pt x="284" y="9"/>
                  <a:pt x="290" y="9"/>
                  <a:pt x="295" y="7"/>
                </a:cubicBezTo>
                <a:close/>
                <a:moveTo>
                  <a:pt x="280" y="97"/>
                </a:moveTo>
                <a:cubicBezTo>
                  <a:pt x="281" y="97"/>
                  <a:pt x="284" y="97"/>
                  <a:pt x="285" y="96"/>
                </a:cubicBezTo>
                <a:cubicBezTo>
                  <a:pt x="284" y="96"/>
                  <a:pt x="284" y="96"/>
                  <a:pt x="284" y="96"/>
                </a:cubicBezTo>
                <a:cubicBezTo>
                  <a:pt x="283" y="96"/>
                  <a:pt x="281" y="96"/>
                  <a:pt x="280" y="97"/>
                </a:cubicBezTo>
                <a:cubicBezTo>
                  <a:pt x="280" y="97"/>
                  <a:pt x="280" y="97"/>
                  <a:pt x="280" y="97"/>
                </a:cubicBezTo>
                <a:close/>
                <a:moveTo>
                  <a:pt x="284" y="95"/>
                </a:moveTo>
                <a:cubicBezTo>
                  <a:pt x="283" y="94"/>
                  <a:pt x="281" y="94"/>
                  <a:pt x="282" y="95"/>
                </a:cubicBezTo>
                <a:cubicBezTo>
                  <a:pt x="283" y="95"/>
                  <a:pt x="283" y="95"/>
                  <a:pt x="284" y="95"/>
                </a:cubicBezTo>
                <a:close/>
                <a:moveTo>
                  <a:pt x="290" y="23"/>
                </a:moveTo>
                <a:cubicBezTo>
                  <a:pt x="289" y="22"/>
                  <a:pt x="286" y="23"/>
                  <a:pt x="283" y="23"/>
                </a:cubicBezTo>
                <a:cubicBezTo>
                  <a:pt x="286" y="24"/>
                  <a:pt x="288" y="22"/>
                  <a:pt x="290" y="23"/>
                </a:cubicBezTo>
                <a:close/>
                <a:moveTo>
                  <a:pt x="294" y="13"/>
                </a:moveTo>
                <a:cubicBezTo>
                  <a:pt x="291" y="13"/>
                  <a:pt x="288" y="14"/>
                  <a:pt x="284" y="13"/>
                </a:cubicBezTo>
                <a:cubicBezTo>
                  <a:pt x="284" y="14"/>
                  <a:pt x="284" y="14"/>
                  <a:pt x="284" y="14"/>
                </a:cubicBezTo>
                <a:cubicBezTo>
                  <a:pt x="287" y="14"/>
                  <a:pt x="291" y="14"/>
                  <a:pt x="294" y="13"/>
                </a:cubicBezTo>
                <a:close/>
                <a:moveTo>
                  <a:pt x="288" y="82"/>
                </a:moveTo>
                <a:cubicBezTo>
                  <a:pt x="288" y="82"/>
                  <a:pt x="286" y="82"/>
                  <a:pt x="286" y="82"/>
                </a:cubicBezTo>
                <a:cubicBezTo>
                  <a:pt x="287" y="82"/>
                  <a:pt x="288" y="82"/>
                  <a:pt x="288" y="82"/>
                </a:cubicBezTo>
                <a:close/>
                <a:moveTo>
                  <a:pt x="288" y="18"/>
                </a:moveTo>
                <a:cubicBezTo>
                  <a:pt x="288" y="18"/>
                  <a:pt x="287" y="18"/>
                  <a:pt x="286" y="18"/>
                </a:cubicBezTo>
                <a:cubicBezTo>
                  <a:pt x="287" y="18"/>
                  <a:pt x="288" y="19"/>
                  <a:pt x="288" y="18"/>
                </a:cubicBezTo>
                <a:close/>
                <a:moveTo>
                  <a:pt x="289" y="79"/>
                </a:moveTo>
                <a:cubicBezTo>
                  <a:pt x="291" y="79"/>
                  <a:pt x="292" y="79"/>
                  <a:pt x="293" y="79"/>
                </a:cubicBezTo>
                <a:cubicBezTo>
                  <a:pt x="292" y="78"/>
                  <a:pt x="289" y="79"/>
                  <a:pt x="289" y="79"/>
                </a:cubicBezTo>
                <a:close/>
                <a:moveTo>
                  <a:pt x="291" y="20"/>
                </a:moveTo>
                <a:cubicBezTo>
                  <a:pt x="292" y="20"/>
                  <a:pt x="294" y="19"/>
                  <a:pt x="295" y="20"/>
                </a:cubicBezTo>
                <a:cubicBezTo>
                  <a:pt x="295" y="19"/>
                  <a:pt x="292" y="19"/>
                  <a:pt x="291" y="20"/>
                </a:cubicBezTo>
                <a:close/>
                <a:moveTo>
                  <a:pt x="296" y="32"/>
                </a:moveTo>
                <a:cubicBezTo>
                  <a:pt x="295" y="33"/>
                  <a:pt x="294" y="33"/>
                  <a:pt x="293" y="33"/>
                </a:cubicBezTo>
                <a:cubicBezTo>
                  <a:pt x="293" y="33"/>
                  <a:pt x="296" y="33"/>
                  <a:pt x="296" y="32"/>
                </a:cubicBezTo>
                <a:close/>
                <a:moveTo>
                  <a:pt x="295" y="23"/>
                </a:moveTo>
                <a:cubicBezTo>
                  <a:pt x="296" y="23"/>
                  <a:pt x="298" y="23"/>
                  <a:pt x="297" y="23"/>
                </a:cubicBezTo>
                <a:cubicBezTo>
                  <a:pt x="297" y="23"/>
                  <a:pt x="295" y="23"/>
                  <a:pt x="295" y="23"/>
                </a:cubicBezTo>
                <a:close/>
                <a:moveTo>
                  <a:pt x="297" y="13"/>
                </a:moveTo>
                <a:cubicBezTo>
                  <a:pt x="296" y="13"/>
                  <a:pt x="295" y="13"/>
                  <a:pt x="295" y="14"/>
                </a:cubicBezTo>
                <a:cubicBezTo>
                  <a:pt x="296" y="13"/>
                  <a:pt x="297" y="14"/>
                  <a:pt x="297" y="13"/>
                </a:cubicBezTo>
                <a:close/>
                <a:moveTo>
                  <a:pt x="302" y="7"/>
                </a:moveTo>
                <a:cubicBezTo>
                  <a:pt x="300" y="8"/>
                  <a:pt x="297" y="7"/>
                  <a:pt x="295" y="8"/>
                </a:cubicBezTo>
                <a:cubicBezTo>
                  <a:pt x="297" y="8"/>
                  <a:pt x="300" y="8"/>
                  <a:pt x="302" y="7"/>
                </a:cubicBezTo>
                <a:close/>
                <a:moveTo>
                  <a:pt x="297" y="19"/>
                </a:moveTo>
                <a:cubicBezTo>
                  <a:pt x="297" y="19"/>
                  <a:pt x="299" y="20"/>
                  <a:pt x="299" y="19"/>
                </a:cubicBezTo>
                <a:cubicBezTo>
                  <a:pt x="298" y="19"/>
                  <a:pt x="296" y="19"/>
                  <a:pt x="297" y="19"/>
                </a:cubicBezTo>
                <a:close/>
                <a:moveTo>
                  <a:pt x="297" y="17"/>
                </a:moveTo>
                <a:cubicBezTo>
                  <a:pt x="297" y="18"/>
                  <a:pt x="299" y="17"/>
                  <a:pt x="299" y="17"/>
                </a:cubicBezTo>
                <a:cubicBezTo>
                  <a:pt x="298" y="17"/>
                  <a:pt x="297" y="17"/>
                  <a:pt x="297" y="17"/>
                </a:cubicBezTo>
                <a:close/>
                <a:moveTo>
                  <a:pt x="297" y="33"/>
                </a:moveTo>
                <a:cubicBezTo>
                  <a:pt x="297" y="33"/>
                  <a:pt x="298" y="33"/>
                  <a:pt x="299" y="32"/>
                </a:cubicBezTo>
                <a:cubicBezTo>
                  <a:pt x="298" y="33"/>
                  <a:pt x="297" y="32"/>
                  <a:pt x="297" y="33"/>
                </a:cubicBezTo>
                <a:close/>
                <a:moveTo>
                  <a:pt x="299" y="78"/>
                </a:moveTo>
                <a:cubicBezTo>
                  <a:pt x="299" y="78"/>
                  <a:pt x="299" y="78"/>
                  <a:pt x="299" y="78"/>
                </a:cubicBezTo>
                <a:cubicBezTo>
                  <a:pt x="301" y="78"/>
                  <a:pt x="303" y="78"/>
                  <a:pt x="299" y="78"/>
                </a:cubicBezTo>
                <a:close/>
                <a:moveTo>
                  <a:pt x="302" y="32"/>
                </a:moveTo>
                <a:cubicBezTo>
                  <a:pt x="301" y="32"/>
                  <a:pt x="300" y="32"/>
                  <a:pt x="299" y="33"/>
                </a:cubicBezTo>
                <a:cubicBezTo>
                  <a:pt x="300" y="33"/>
                  <a:pt x="301" y="33"/>
                  <a:pt x="302" y="32"/>
                </a:cubicBezTo>
                <a:close/>
                <a:moveTo>
                  <a:pt x="300" y="17"/>
                </a:moveTo>
                <a:cubicBezTo>
                  <a:pt x="300" y="17"/>
                  <a:pt x="300" y="17"/>
                  <a:pt x="300" y="17"/>
                </a:cubicBezTo>
                <a:cubicBezTo>
                  <a:pt x="302" y="17"/>
                  <a:pt x="305" y="17"/>
                  <a:pt x="307" y="17"/>
                </a:cubicBezTo>
                <a:cubicBezTo>
                  <a:pt x="304" y="16"/>
                  <a:pt x="302" y="17"/>
                  <a:pt x="300" y="17"/>
                </a:cubicBezTo>
                <a:close/>
                <a:moveTo>
                  <a:pt x="301" y="10"/>
                </a:moveTo>
                <a:cubicBezTo>
                  <a:pt x="301" y="10"/>
                  <a:pt x="302" y="10"/>
                  <a:pt x="303" y="10"/>
                </a:cubicBezTo>
                <a:cubicBezTo>
                  <a:pt x="302" y="10"/>
                  <a:pt x="301" y="10"/>
                  <a:pt x="301" y="10"/>
                </a:cubicBezTo>
                <a:close/>
                <a:moveTo>
                  <a:pt x="303" y="78"/>
                </a:moveTo>
                <a:cubicBezTo>
                  <a:pt x="303" y="78"/>
                  <a:pt x="302" y="78"/>
                  <a:pt x="302" y="78"/>
                </a:cubicBezTo>
                <a:cubicBezTo>
                  <a:pt x="302" y="78"/>
                  <a:pt x="303" y="78"/>
                  <a:pt x="303" y="78"/>
                </a:cubicBezTo>
                <a:close/>
                <a:moveTo>
                  <a:pt x="306" y="78"/>
                </a:moveTo>
                <a:cubicBezTo>
                  <a:pt x="306" y="78"/>
                  <a:pt x="303" y="78"/>
                  <a:pt x="304" y="78"/>
                </a:cubicBezTo>
                <a:cubicBezTo>
                  <a:pt x="304" y="78"/>
                  <a:pt x="306" y="78"/>
                  <a:pt x="306" y="78"/>
                </a:cubicBezTo>
                <a:close/>
                <a:moveTo>
                  <a:pt x="305" y="97"/>
                </a:moveTo>
                <a:cubicBezTo>
                  <a:pt x="306" y="96"/>
                  <a:pt x="309" y="97"/>
                  <a:pt x="309" y="96"/>
                </a:cubicBezTo>
                <a:cubicBezTo>
                  <a:pt x="308" y="96"/>
                  <a:pt x="306" y="96"/>
                  <a:pt x="305" y="97"/>
                </a:cubicBezTo>
                <a:close/>
                <a:moveTo>
                  <a:pt x="307" y="16"/>
                </a:moveTo>
                <a:cubicBezTo>
                  <a:pt x="307" y="16"/>
                  <a:pt x="305" y="15"/>
                  <a:pt x="305" y="16"/>
                </a:cubicBezTo>
                <a:cubicBezTo>
                  <a:pt x="305" y="16"/>
                  <a:pt x="306" y="16"/>
                  <a:pt x="307" y="16"/>
                </a:cubicBezTo>
                <a:close/>
                <a:moveTo>
                  <a:pt x="306" y="34"/>
                </a:moveTo>
                <a:cubicBezTo>
                  <a:pt x="306" y="34"/>
                  <a:pt x="308" y="34"/>
                  <a:pt x="308" y="34"/>
                </a:cubicBezTo>
                <a:cubicBezTo>
                  <a:pt x="307" y="34"/>
                  <a:pt x="305" y="34"/>
                  <a:pt x="306" y="34"/>
                </a:cubicBezTo>
                <a:close/>
                <a:moveTo>
                  <a:pt x="309" y="18"/>
                </a:moveTo>
                <a:cubicBezTo>
                  <a:pt x="308" y="18"/>
                  <a:pt x="307" y="18"/>
                  <a:pt x="306" y="18"/>
                </a:cubicBezTo>
                <a:cubicBezTo>
                  <a:pt x="307" y="18"/>
                  <a:pt x="309" y="18"/>
                  <a:pt x="309" y="18"/>
                </a:cubicBezTo>
                <a:close/>
                <a:moveTo>
                  <a:pt x="306" y="21"/>
                </a:moveTo>
                <a:cubicBezTo>
                  <a:pt x="308" y="21"/>
                  <a:pt x="309" y="22"/>
                  <a:pt x="310" y="21"/>
                </a:cubicBezTo>
                <a:cubicBezTo>
                  <a:pt x="309" y="21"/>
                  <a:pt x="307" y="20"/>
                  <a:pt x="306" y="21"/>
                </a:cubicBezTo>
                <a:close/>
                <a:moveTo>
                  <a:pt x="312" y="91"/>
                </a:moveTo>
                <a:cubicBezTo>
                  <a:pt x="310" y="91"/>
                  <a:pt x="308" y="90"/>
                  <a:pt x="307" y="91"/>
                </a:cubicBezTo>
                <a:cubicBezTo>
                  <a:pt x="309" y="92"/>
                  <a:pt x="311" y="91"/>
                  <a:pt x="312" y="91"/>
                </a:cubicBezTo>
                <a:close/>
                <a:moveTo>
                  <a:pt x="311" y="85"/>
                </a:moveTo>
                <a:cubicBezTo>
                  <a:pt x="310" y="85"/>
                  <a:pt x="308" y="85"/>
                  <a:pt x="308" y="86"/>
                </a:cubicBezTo>
                <a:cubicBezTo>
                  <a:pt x="308" y="85"/>
                  <a:pt x="310" y="86"/>
                  <a:pt x="311" y="85"/>
                </a:cubicBezTo>
                <a:close/>
                <a:moveTo>
                  <a:pt x="308" y="27"/>
                </a:moveTo>
                <a:cubicBezTo>
                  <a:pt x="312" y="27"/>
                  <a:pt x="314" y="27"/>
                  <a:pt x="317" y="26"/>
                </a:cubicBezTo>
                <a:cubicBezTo>
                  <a:pt x="314" y="26"/>
                  <a:pt x="310" y="26"/>
                  <a:pt x="308" y="27"/>
                </a:cubicBezTo>
                <a:close/>
                <a:moveTo>
                  <a:pt x="309" y="38"/>
                </a:moveTo>
                <a:cubicBezTo>
                  <a:pt x="310" y="38"/>
                  <a:pt x="312" y="38"/>
                  <a:pt x="313" y="37"/>
                </a:cubicBezTo>
                <a:cubicBezTo>
                  <a:pt x="311" y="38"/>
                  <a:pt x="310" y="36"/>
                  <a:pt x="309" y="37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9" y="37"/>
                  <a:pt x="310" y="37"/>
                  <a:pt x="310" y="37"/>
                </a:cubicBezTo>
                <a:cubicBezTo>
                  <a:pt x="310" y="38"/>
                  <a:pt x="309" y="37"/>
                  <a:pt x="309" y="38"/>
                </a:cubicBezTo>
                <a:close/>
                <a:moveTo>
                  <a:pt x="311" y="93"/>
                </a:moveTo>
                <a:cubicBezTo>
                  <a:pt x="311" y="93"/>
                  <a:pt x="309" y="93"/>
                  <a:pt x="310" y="93"/>
                </a:cubicBezTo>
                <a:cubicBezTo>
                  <a:pt x="310" y="93"/>
                  <a:pt x="311" y="93"/>
                  <a:pt x="311" y="93"/>
                </a:cubicBezTo>
                <a:close/>
                <a:moveTo>
                  <a:pt x="313" y="34"/>
                </a:moveTo>
                <a:cubicBezTo>
                  <a:pt x="312" y="35"/>
                  <a:pt x="310" y="34"/>
                  <a:pt x="310" y="35"/>
                </a:cubicBezTo>
                <a:cubicBezTo>
                  <a:pt x="311" y="34"/>
                  <a:pt x="313" y="35"/>
                  <a:pt x="313" y="34"/>
                </a:cubicBezTo>
                <a:close/>
                <a:moveTo>
                  <a:pt x="312" y="96"/>
                </a:moveTo>
                <a:cubicBezTo>
                  <a:pt x="312" y="96"/>
                  <a:pt x="311" y="96"/>
                  <a:pt x="310" y="96"/>
                </a:cubicBezTo>
                <a:cubicBezTo>
                  <a:pt x="311" y="96"/>
                  <a:pt x="312" y="96"/>
                  <a:pt x="312" y="96"/>
                </a:cubicBezTo>
                <a:close/>
                <a:moveTo>
                  <a:pt x="310" y="21"/>
                </a:moveTo>
                <a:cubicBezTo>
                  <a:pt x="311" y="21"/>
                  <a:pt x="312" y="21"/>
                  <a:pt x="313" y="21"/>
                </a:cubicBezTo>
                <a:cubicBezTo>
                  <a:pt x="312" y="21"/>
                  <a:pt x="311" y="20"/>
                  <a:pt x="310" y="21"/>
                </a:cubicBezTo>
                <a:close/>
                <a:moveTo>
                  <a:pt x="311" y="98"/>
                </a:moveTo>
                <a:cubicBezTo>
                  <a:pt x="311" y="98"/>
                  <a:pt x="313" y="98"/>
                  <a:pt x="313" y="97"/>
                </a:cubicBezTo>
                <a:cubicBezTo>
                  <a:pt x="313" y="98"/>
                  <a:pt x="310" y="97"/>
                  <a:pt x="311" y="98"/>
                </a:cubicBezTo>
                <a:close/>
                <a:moveTo>
                  <a:pt x="311" y="32"/>
                </a:moveTo>
                <a:cubicBezTo>
                  <a:pt x="312" y="31"/>
                  <a:pt x="313" y="32"/>
                  <a:pt x="314" y="31"/>
                </a:cubicBezTo>
                <a:cubicBezTo>
                  <a:pt x="312" y="31"/>
                  <a:pt x="311" y="31"/>
                  <a:pt x="311" y="32"/>
                </a:cubicBezTo>
                <a:close/>
                <a:moveTo>
                  <a:pt x="315" y="15"/>
                </a:moveTo>
                <a:cubicBezTo>
                  <a:pt x="315" y="15"/>
                  <a:pt x="313" y="15"/>
                  <a:pt x="312" y="15"/>
                </a:cubicBezTo>
                <a:cubicBezTo>
                  <a:pt x="313" y="15"/>
                  <a:pt x="315" y="16"/>
                  <a:pt x="315" y="15"/>
                </a:cubicBezTo>
                <a:close/>
                <a:moveTo>
                  <a:pt x="326" y="95"/>
                </a:moveTo>
                <a:cubicBezTo>
                  <a:pt x="321" y="95"/>
                  <a:pt x="317" y="95"/>
                  <a:pt x="313" y="96"/>
                </a:cubicBezTo>
                <a:cubicBezTo>
                  <a:pt x="317" y="96"/>
                  <a:pt x="322" y="95"/>
                  <a:pt x="326" y="95"/>
                </a:cubicBezTo>
                <a:close/>
                <a:moveTo>
                  <a:pt x="324" y="30"/>
                </a:moveTo>
                <a:cubicBezTo>
                  <a:pt x="325" y="31"/>
                  <a:pt x="327" y="30"/>
                  <a:pt x="329" y="30"/>
                </a:cubicBezTo>
                <a:cubicBezTo>
                  <a:pt x="323" y="30"/>
                  <a:pt x="318" y="30"/>
                  <a:pt x="313" y="31"/>
                </a:cubicBezTo>
                <a:cubicBezTo>
                  <a:pt x="317" y="30"/>
                  <a:pt x="320" y="31"/>
                  <a:pt x="324" y="30"/>
                </a:cubicBezTo>
                <a:close/>
                <a:moveTo>
                  <a:pt x="313" y="93"/>
                </a:moveTo>
                <a:cubicBezTo>
                  <a:pt x="314" y="93"/>
                  <a:pt x="314" y="93"/>
                  <a:pt x="315" y="93"/>
                </a:cubicBezTo>
                <a:cubicBezTo>
                  <a:pt x="314" y="93"/>
                  <a:pt x="313" y="92"/>
                  <a:pt x="313" y="93"/>
                </a:cubicBezTo>
                <a:close/>
                <a:moveTo>
                  <a:pt x="313" y="35"/>
                </a:moveTo>
                <a:cubicBezTo>
                  <a:pt x="315" y="35"/>
                  <a:pt x="316" y="36"/>
                  <a:pt x="317" y="35"/>
                </a:cubicBezTo>
                <a:cubicBezTo>
                  <a:pt x="316" y="35"/>
                  <a:pt x="314" y="35"/>
                  <a:pt x="313" y="35"/>
                </a:cubicBezTo>
                <a:close/>
                <a:moveTo>
                  <a:pt x="313" y="34"/>
                </a:moveTo>
                <a:cubicBezTo>
                  <a:pt x="314" y="35"/>
                  <a:pt x="315" y="35"/>
                  <a:pt x="315" y="34"/>
                </a:cubicBezTo>
                <a:cubicBezTo>
                  <a:pt x="315" y="34"/>
                  <a:pt x="313" y="34"/>
                  <a:pt x="313" y="34"/>
                </a:cubicBezTo>
                <a:close/>
                <a:moveTo>
                  <a:pt x="317" y="108"/>
                </a:moveTo>
                <a:cubicBezTo>
                  <a:pt x="316" y="108"/>
                  <a:pt x="314" y="108"/>
                  <a:pt x="314" y="109"/>
                </a:cubicBezTo>
                <a:cubicBezTo>
                  <a:pt x="315" y="108"/>
                  <a:pt x="317" y="109"/>
                  <a:pt x="317" y="108"/>
                </a:cubicBezTo>
                <a:close/>
                <a:moveTo>
                  <a:pt x="314" y="102"/>
                </a:moveTo>
                <a:cubicBezTo>
                  <a:pt x="320" y="102"/>
                  <a:pt x="326" y="102"/>
                  <a:pt x="332" y="101"/>
                </a:cubicBezTo>
                <a:cubicBezTo>
                  <a:pt x="325" y="101"/>
                  <a:pt x="319" y="101"/>
                  <a:pt x="314" y="102"/>
                </a:cubicBezTo>
                <a:close/>
                <a:moveTo>
                  <a:pt x="315" y="21"/>
                </a:moveTo>
                <a:cubicBezTo>
                  <a:pt x="316" y="21"/>
                  <a:pt x="318" y="21"/>
                  <a:pt x="317" y="21"/>
                </a:cubicBezTo>
                <a:cubicBezTo>
                  <a:pt x="317" y="21"/>
                  <a:pt x="315" y="20"/>
                  <a:pt x="315" y="21"/>
                </a:cubicBezTo>
                <a:close/>
                <a:moveTo>
                  <a:pt x="315" y="72"/>
                </a:moveTo>
                <a:cubicBezTo>
                  <a:pt x="317" y="72"/>
                  <a:pt x="320" y="72"/>
                  <a:pt x="322" y="72"/>
                </a:cubicBezTo>
                <a:cubicBezTo>
                  <a:pt x="320" y="71"/>
                  <a:pt x="317" y="72"/>
                  <a:pt x="315" y="72"/>
                </a:cubicBezTo>
                <a:close/>
                <a:moveTo>
                  <a:pt x="317" y="36"/>
                </a:moveTo>
                <a:cubicBezTo>
                  <a:pt x="317" y="36"/>
                  <a:pt x="316" y="36"/>
                  <a:pt x="315" y="36"/>
                </a:cubicBezTo>
                <a:cubicBezTo>
                  <a:pt x="315" y="36"/>
                  <a:pt x="319" y="36"/>
                  <a:pt x="317" y="36"/>
                </a:cubicBezTo>
                <a:close/>
                <a:moveTo>
                  <a:pt x="325" y="96"/>
                </a:moveTo>
                <a:cubicBezTo>
                  <a:pt x="324" y="96"/>
                  <a:pt x="325" y="97"/>
                  <a:pt x="324" y="96"/>
                </a:cubicBezTo>
                <a:cubicBezTo>
                  <a:pt x="322" y="96"/>
                  <a:pt x="318" y="96"/>
                  <a:pt x="316" y="97"/>
                </a:cubicBezTo>
                <a:cubicBezTo>
                  <a:pt x="315" y="98"/>
                  <a:pt x="316" y="98"/>
                  <a:pt x="315" y="98"/>
                </a:cubicBezTo>
                <a:cubicBezTo>
                  <a:pt x="320" y="99"/>
                  <a:pt x="324" y="97"/>
                  <a:pt x="329" y="96"/>
                </a:cubicBezTo>
                <a:cubicBezTo>
                  <a:pt x="330" y="96"/>
                  <a:pt x="331" y="97"/>
                  <a:pt x="332" y="96"/>
                </a:cubicBezTo>
                <a:cubicBezTo>
                  <a:pt x="330" y="96"/>
                  <a:pt x="328" y="96"/>
                  <a:pt x="325" y="96"/>
                </a:cubicBezTo>
                <a:close/>
                <a:moveTo>
                  <a:pt x="318" y="94"/>
                </a:moveTo>
                <a:cubicBezTo>
                  <a:pt x="317" y="94"/>
                  <a:pt x="317" y="94"/>
                  <a:pt x="316" y="95"/>
                </a:cubicBezTo>
                <a:cubicBezTo>
                  <a:pt x="317" y="94"/>
                  <a:pt x="318" y="95"/>
                  <a:pt x="318" y="94"/>
                </a:cubicBezTo>
                <a:close/>
                <a:moveTo>
                  <a:pt x="316" y="68"/>
                </a:moveTo>
                <a:cubicBezTo>
                  <a:pt x="317" y="68"/>
                  <a:pt x="318" y="68"/>
                  <a:pt x="318" y="67"/>
                </a:cubicBezTo>
                <a:cubicBezTo>
                  <a:pt x="317" y="67"/>
                  <a:pt x="316" y="67"/>
                  <a:pt x="316" y="68"/>
                </a:cubicBezTo>
                <a:close/>
                <a:moveTo>
                  <a:pt x="318" y="12"/>
                </a:moveTo>
                <a:cubicBezTo>
                  <a:pt x="317" y="12"/>
                  <a:pt x="317" y="12"/>
                  <a:pt x="316" y="12"/>
                </a:cubicBezTo>
                <a:cubicBezTo>
                  <a:pt x="317" y="13"/>
                  <a:pt x="318" y="12"/>
                  <a:pt x="318" y="12"/>
                </a:cubicBezTo>
                <a:close/>
                <a:moveTo>
                  <a:pt x="324" y="94"/>
                </a:moveTo>
                <a:cubicBezTo>
                  <a:pt x="322" y="94"/>
                  <a:pt x="318" y="94"/>
                  <a:pt x="318" y="95"/>
                </a:cubicBezTo>
                <a:cubicBezTo>
                  <a:pt x="320" y="95"/>
                  <a:pt x="322" y="94"/>
                  <a:pt x="324" y="94"/>
                </a:cubicBezTo>
                <a:close/>
                <a:moveTo>
                  <a:pt x="329" y="104"/>
                </a:moveTo>
                <a:cubicBezTo>
                  <a:pt x="326" y="103"/>
                  <a:pt x="323" y="104"/>
                  <a:pt x="319" y="104"/>
                </a:cubicBezTo>
                <a:cubicBezTo>
                  <a:pt x="318" y="104"/>
                  <a:pt x="318" y="104"/>
                  <a:pt x="318" y="104"/>
                </a:cubicBezTo>
                <a:cubicBezTo>
                  <a:pt x="322" y="105"/>
                  <a:pt x="325" y="104"/>
                  <a:pt x="329" y="104"/>
                </a:cubicBezTo>
                <a:close/>
                <a:moveTo>
                  <a:pt x="319" y="108"/>
                </a:moveTo>
                <a:cubicBezTo>
                  <a:pt x="320" y="108"/>
                  <a:pt x="321" y="108"/>
                  <a:pt x="322" y="108"/>
                </a:cubicBezTo>
                <a:cubicBezTo>
                  <a:pt x="321" y="108"/>
                  <a:pt x="319" y="108"/>
                  <a:pt x="319" y="108"/>
                </a:cubicBezTo>
                <a:close/>
                <a:moveTo>
                  <a:pt x="319" y="92"/>
                </a:moveTo>
                <a:cubicBezTo>
                  <a:pt x="319" y="92"/>
                  <a:pt x="320" y="93"/>
                  <a:pt x="321" y="92"/>
                </a:cubicBezTo>
                <a:cubicBezTo>
                  <a:pt x="321" y="92"/>
                  <a:pt x="318" y="92"/>
                  <a:pt x="319" y="92"/>
                </a:cubicBezTo>
                <a:close/>
                <a:moveTo>
                  <a:pt x="324" y="73"/>
                </a:moveTo>
                <a:cubicBezTo>
                  <a:pt x="322" y="73"/>
                  <a:pt x="320" y="72"/>
                  <a:pt x="319" y="73"/>
                </a:cubicBezTo>
                <a:cubicBezTo>
                  <a:pt x="319" y="73"/>
                  <a:pt x="319" y="73"/>
                  <a:pt x="319" y="74"/>
                </a:cubicBezTo>
                <a:cubicBezTo>
                  <a:pt x="321" y="73"/>
                  <a:pt x="323" y="74"/>
                  <a:pt x="324" y="73"/>
                </a:cubicBezTo>
                <a:close/>
                <a:moveTo>
                  <a:pt x="319" y="79"/>
                </a:moveTo>
                <a:cubicBezTo>
                  <a:pt x="320" y="79"/>
                  <a:pt x="322" y="79"/>
                  <a:pt x="324" y="79"/>
                </a:cubicBezTo>
                <a:cubicBezTo>
                  <a:pt x="322" y="78"/>
                  <a:pt x="321" y="78"/>
                  <a:pt x="319" y="79"/>
                </a:cubicBezTo>
                <a:close/>
                <a:moveTo>
                  <a:pt x="322" y="92"/>
                </a:moveTo>
                <a:cubicBezTo>
                  <a:pt x="323" y="92"/>
                  <a:pt x="325" y="92"/>
                  <a:pt x="326" y="92"/>
                </a:cubicBezTo>
                <a:cubicBezTo>
                  <a:pt x="325" y="92"/>
                  <a:pt x="322" y="92"/>
                  <a:pt x="322" y="92"/>
                </a:cubicBezTo>
                <a:close/>
                <a:moveTo>
                  <a:pt x="323" y="99"/>
                </a:moveTo>
                <a:cubicBezTo>
                  <a:pt x="324" y="98"/>
                  <a:pt x="325" y="99"/>
                  <a:pt x="326" y="98"/>
                </a:cubicBezTo>
                <a:cubicBezTo>
                  <a:pt x="325" y="98"/>
                  <a:pt x="325" y="99"/>
                  <a:pt x="325" y="98"/>
                </a:cubicBezTo>
                <a:cubicBezTo>
                  <a:pt x="325" y="98"/>
                  <a:pt x="326" y="98"/>
                  <a:pt x="326" y="98"/>
                </a:cubicBezTo>
                <a:cubicBezTo>
                  <a:pt x="325" y="98"/>
                  <a:pt x="323" y="98"/>
                  <a:pt x="324" y="98"/>
                </a:cubicBezTo>
                <a:cubicBezTo>
                  <a:pt x="323" y="98"/>
                  <a:pt x="323" y="98"/>
                  <a:pt x="323" y="98"/>
                </a:cubicBezTo>
                <a:cubicBezTo>
                  <a:pt x="323" y="98"/>
                  <a:pt x="323" y="99"/>
                  <a:pt x="323" y="99"/>
                </a:cubicBezTo>
                <a:close/>
                <a:moveTo>
                  <a:pt x="333" y="31"/>
                </a:moveTo>
                <a:cubicBezTo>
                  <a:pt x="331" y="32"/>
                  <a:pt x="325" y="32"/>
                  <a:pt x="323" y="32"/>
                </a:cubicBezTo>
                <a:cubicBezTo>
                  <a:pt x="326" y="32"/>
                  <a:pt x="330" y="32"/>
                  <a:pt x="333" y="31"/>
                </a:cubicBezTo>
                <a:close/>
                <a:moveTo>
                  <a:pt x="325" y="71"/>
                </a:moveTo>
                <a:cubicBezTo>
                  <a:pt x="324" y="72"/>
                  <a:pt x="323" y="71"/>
                  <a:pt x="323" y="72"/>
                </a:cubicBezTo>
                <a:cubicBezTo>
                  <a:pt x="324" y="72"/>
                  <a:pt x="324" y="72"/>
                  <a:pt x="325" y="71"/>
                </a:cubicBezTo>
                <a:close/>
                <a:moveTo>
                  <a:pt x="326" y="23"/>
                </a:moveTo>
                <a:cubicBezTo>
                  <a:pt x="325" y="23"/>
                  <a:pt x="324" y="23"/>
                  <a:pt x="323" y="23"/>
                </a:cubicBezTo>
                <a:cubicBezTo>
                  <a:pt x="324" y="23"/>
                  <a:pt x="325" y="23"/>
                  <a:pt x="326" y="23"/>
                </a:cubicBezTo>
                <a:close/>
                <a:moveTo>
                  <a:pt x="336" y="109"/>
                </a:moveTo>
                <a:cubicBezTo>
                  <a:pt x="332" y="109"/>
                  <a:pt x="327" y="109"/>
                  <a:pt x="324" y="110"/>
                </a:cubicBezTo>
                <a:cubicBezTo>
                  <a:pt x="328" y="110"/>
                  <a:pt x="332" y="110"/>
                  <a:pt x="336" y="109"/>
                </a:cubicBezTo>
                <a:close/>
                <a:moveTo>
                  <a:pt x="327" y="78"/>
                </a:moveTo>
                <a:cubicBezTo>
                  <a:pt x="326" y="78"/>
                  <a:pt x="324" y="78"/>
                  <a:pt x="325" y="79"/>
                </a:cubicBezTo>
                <a:cubicBezTo>
                  <a:pt x="325" y="79"/>
                  <a:pt x="326" y="79"/>
                  <a:pt x="327" y="78"/>
                </a:cubicBezTo>
                <a:close/>
                <a:moveTo>
                  <a:pt x="324" y="73"/>
                </a:moveTo>
                <a:cubicBezTo>
                  <a:pt x="328" y="73"/>
                  <a:pt x="330" y="72"/>
                  <a:pt x="334" y="72"/>
                </a:cubicBezTo>
                <a:cubicBezTo>
                  <a:pt x="331" y="71"/>
                  <a:pt x="327" y="72"/>
                  <a:pt x="324" y="73"/>
                </a:cubicBezTo>
                <a:close/>
                <a:moveTo>
                  <a:pt x="327" y="71"/>
                </a:moveTo>
                <a:cubicBezTo>
                  <a:pt x="326" y="71"/>
                  <a:pt x="325" y="71"/>
                  <a:pt x="325" y="72"/>
                </a:cubicBezTo>
                <a:cubicBezTo>
                  <a:pt x="326" y="71"/>
                  <a:pt x="327" y="72"/>
                  <a:pt x="327" y="71"/>
                </a:cubicBezTo>
                <a:close/>
                <a:moveTo>
                  <a:pt x="326" y="34"/>
                </a:moveTo>
                <a:cubicBezTo>
                  <a:pt x="326" y="34"/>
                  <a:pt x="326" y="34"/>
                  <a:pt x="327" y="34"/>
                </a:cubicBezTo>
                <a:cubicBezTo>
                  <a:pt x="326" y="34"/>
                  <a:pt x="325" y="33"/>
                  <a:pt x="326" y="34"/>
                </a:cubicBezTo>
                <a:close/>
                <a:moveTo>
                  <a:pt x="326" y="20"/>
                </a:moveTo>
                <a:cubicBezTo>
                  <a:pt x="329" y="20"/>
                  <a:pt x="327" y="19"/>
                  <a:pt x="326" y="20"/>
                </a:cubicBezTo>
                <a:close/>
                <a:moveTo>
                  <a:pt x="328" y="107"/>
                </a:moveTo>
                <a:cubicBezTo>
                  <a:pt x="327" y="107"/>
                  <a:pt x="326" y="106"/>
                  <a:pt x="326" y="107"/>
                </a:cubicBezTo>
                <a:cubicBezTo>
                  <a:pt x="327" y="107"/>
                  <a:pt x="328" y="107"/>
                  <a:pt x="328" y="107"/>
                </a:cubicBezTo>
                <a:close/>
                <a:moveTo>
                  <a:pt x="327" y="98"/>
                </a:moveTo>
                <a:cubicBezTo>
                  <a:pt x="328" y="98"/>
                  <a:pt x="328" y="98"/>
                  <a:pt x="329" y="98"/>
                </a:cubicBezTo>
                <a:cubicBezTo>
                  <a:pt x="329" y="97"/>
                  <a:pt x="327" y="97"/>
                  <a:pt x="327" y="98"/>
                </a:cubicBezTo>
                <a:close/>
                <a:moveTo>
                  <a:pt x="328" y="5"/>
                </a:moveTo>
                <a:cubicBezTo>
                  <a:pt x="328" y="5"/>
                  <a:pt x="330" y="5"/>
                  <a:pt x="329" y="5"/>
                </a:cubicBezTo>
                <a:cubicBezTo>
                  <a:pt x="329" y="5"/>
                  <a:pt x="327" y="5"/>
                  <a:pt x="328" y="5"/>
                </a:cubicBezTo>
                <a:close/>
                <a:moveTo>
                  <a:pt x="330" y="91"/>
                </a:moveTo>
                <a:cubicBezTo>
                  <a:pt x="329" y="92"/>
                  <a:pt x="328" y="91"/>
                  <a:pt x="328" y="92"/>
                </a:cubicBezTo>
                <a:cubicBezTo>
                  <a:pt x="329" y="92"/>
                  <a:pt x="330" y="92"/>
                  <a:pt x="330" y="91"/>
                </a:cubicBezTo>
                <a:close/>
                <a:moveTo>
                  <a:pt x="328" y="69"/>
                </a:moveTo>
                <a:cubicBezTo>
                  <a:pt x="329" y="69"/>
                  <a:pt x="330" y="69"/>
                  <a:pt x="330" y="69"/>
                </a:cubicBezTo>
                <a:cubicBezTo>
                  <a:pt x="330" y="69"/>
                  <a:pt x="329" y="69"/>
                  <a:pt x="328" y="69"/>
                </a:cubicBezTo>
                <a:close/>
                <a:moveTo>
                  <a:pt x="330" y="26"/>
                </a:moveTo>
                <a:cubicBezTo>
                  <a:pt x="330" y="26"/>
                  <a:pt x="329" y="26"/>
                  <a:pt x="328" y="26"/>
                </a:cubicBezTo>
                <a:cubicBezTo>
                  <a:pt x="329" y="26"/>
                  <a:pt x="330" y="27"/>
                  <a:pt x="330" y="26"/>
                </a:cubicBezTo>
                <a:close/>
                <a:moveTo>
                  <a:pt x="329" y="42"/>
                </a:moveTo>
                <a:cubicBezTo>
                  <a:pt x="330" y="42"/>
                  <a:pt x="333" y="42"/>
                  <a:pt x="334" y="42"/>
                </a:cubicBezTo>
                <a:cubicBezTo>
                  <a:pt x="332" y="41"/>
                  <a:pt x="331" y="42"/>
                  <a:pt x="329" y="42"/>
                </a:cubicBezTo>
                <a:close/>
                <a:moveTo>
                  <a:pt x="329" y="16"/>
                </a:moveTo>
                <a:cubicBezTo>
                  <a:pt x="330" y="17"/>
                  <a:pt x="330" y="16"/>
                  <a:pt x="331" y="16"/>
                </a:cubicBezTo>
                <a:cubicBezTo>
                  <a:pt x="331" y="16"/>
                  <a:pt x="329" y="16"/>
                  <a:pt x="329" y="16"/>
                </a:cubicBezTo>
                <a:close/>
                <a:moveTo>
                  <a:pt x="329" y="30"/>
                </a:moveTo>
                <a:cubicBezTo>
                  <a:pt x="330" y="30"/>
                  <a:pt x="331" y="30"/>
                  <a:pt x="331" y="29"/>
                </a:cubicBezTo>
                <a:cubicBezTo>
                  <a:pt x="330" y="30"/>
                  <a:pt x="329" y="29"/>
                  <a:pt x="329" y="30"/>
                </a:cubicBezTo>
                <a:close/>
                <a:moveTo>
                  <a:pt x="329" y="107"/>
                </a:moveTo>
                <a:cubicBezTo>
                  <a:pt x="330" y="107"/>
                  <a:pt x="331" y="107"/>
                  <a:pt x="331" y="106"/>
                </a:cubicBezTo>
                <a:cubicBezTo>
                  <a:pt x="331" y="107"/>
                  <a:pt x="329" y="106"/>
                  <a:pt x="329" y="107"/>
                </a:cubicBezTo>
                <a:close/>
                <a:moveTo>
                  <a:pt x="335" y="27"/>
                </a:moveTo>
                <a:cubicBezTo>
                  <a:pt x="334" y="27"/>
                  <a:pt x="330" y="27"/>
                  <a:pt x="329" y="27"/>
                </a:cubicBezTo>
                <a:cubicBezTo>
                  <a:pt x="331" y="27"/>
                  <a:pt x="335" y="27"/>
                  <a:pt x="335" y="27"/>
                </a:cubicBezTo>
                <a:cubicBezTo>
                  <a:pt x="338" y="26"/>
                  <a:pt x="335" y="27"/>
                  <a:pt x="335" y="27"/>
                </a:cubicBezTo>
                <a:close/>
                <a:moveTo>
                  <a:pt x="331" y="69"/>
                </a:moveTo>
                <a:cubicBezTo>
                  <a:pt x="332" y="69"/>
                  <a:pt x="332" y="69"/>
                  <a:pt x="332" y="69"/>
                </a:cubicBezTo>
                <a:cubicBezTo>
                  <a:pt x="332" y="69"/>
                  <a:pt x="330" y="69"/>
                  <a:pt x="331" y="69"/>
                </a:cubicBezTo>
                <a:close/>
                <a:moveTo>
                  <a:pt x="331" y="26"/>
                </a:moveTo>
                <a:cubicBezTo>
                  <a:pt x="331" y="27"/>
                  <a:pt x="331" y="27"/>
                  <a:pt x="331" y="27"/>
                </a:cubicBezTo>
                <a:cubicBezTo>
                  <a:pt x="332" y="26"/>
                  <a:pt x="334" y="27"/>
                  <a:pt x="335" y="26"/>
                </a:cubicBezTo>
                <a:cubicBezTo>
                  <a:pt x="334" y="26"/>
                  <a:pt x="332" y="26"/>
                  <a:pt x="331" y="26"/>
                </a:cubicBezTo>
                <a:close/>
                <a:moveTo>
                  <a:pt x="331" y="92"/>
                </a:moveTo>
                <a:cubicBezTo>
                  <a:pt x="332" y="91"/>
                  <a:pt x="333" y="92"/>
                  <a:pt x="334" y="91"/>
                </a:cubicBezTo>
                <a:cubicBezTo>
                  <a:pt x="333" y="91"/>
                  <a:pt x="331" y="91"/>
                  <a:pt x="331" y="92"/>
                </a:cubicBezTo>
                <a:close/>
                <a:moveTo>
                  <a:pt x="331" y="97"/>
                </a:moveTo>
                <a:cubicBezTo>
                  <a:pt x="332" y="97"/>
                  <a:pt x="334" y="97"/>
                  <a:pt x="334" y="97"/>
                </a:cubicBezTo>
                <a:cubicBezTo>
                  <a:pt x="333" y="97"/>
                  <a:pt x="332" y="97"/>
                  <a:pt x="331" y="97"/>
                </a:cubicBezTo>
                <a:close/>
                <a:moveTo>
                  <a:pt x="331" y="16"/>
                </a:moveTo>
                <a:cubicBezTo>
                  <a:pt x="333" y="16"/>
                  <a:pt x="335" y="16"/>
                  <a:pt x="337" y="16"/>
                </a:cubicBezTo>
                <a:cubicBezTo>
                  <a:pt x="335" y="15"/>
                  <a:pt x="333" y="15"/>
                  <a:pt x="331" y="16"/>
                </a:cubicBezTo>
                <a:close/>
                <a:moveTo>
                  <a:pt x="332" y="34"/>
                </a:moveTo>
                <a:cubicBezTo>
                  <a:pt x="334" y="34"/>
                  <a:pt x="335" y="34"/>
                  <a:pt x="336" y="35"/>
                </a:cubicBezTo>
                <a:cubicBezTo>
                  <a:pt x="337" y="34"/>
                  <a:pt x="339" y="34"/>
                  <a:pt x="340" y="33"/>
                </a:cubicBezTo>
                <a:cubicBezTo>
                  <a:pt x="339" y="33"/>
                  <a:pt x="337" y="33"/>
                  <a:pt x="338" y="33"/>
                </a:cubicBezTo>
                <a:cubicBezTo>
                  <a:pt x="337" y="34"/>
                  <a:pt x="336" y="33"/>
                  <a:pt x="335" y="33"/>
                </a:cubicBezTo>
                <a:cubicBezTo>
                  <a:pt x="336" y="33"/>
                  <a:pt x="338" y="33"/>
                  <a:pt x="338" y="32"/>
                </a:cubicBezTo>
                <a:cubicBezTo>
                  <a:pt x="337" y="32"/>
                  <a:pt x="334" y="32"/>
                  <a:pt x="333" y="33"/>
                </a:cubicBezTo>
                <a:cubicBezTo>
                  <a:pt x="334" y="33"/>
                  <a:pt x="335" y="33"/>
                  <a:pt x="335" y="34"/>
                </a:cubicBezTo>
                <a:cubicBezTo>
                  <a:pt x="333" y="34"/>
                  <a:pt x="333" y="34"/>
                  <a:pt x="332" y="34"/>
                </a:cubicBezTo>
                <a:close/>
                <a:moveTo>
                  <a:pt x="348" y="77"/>
                </a:moveTo>
                <a:cubicBezTo>
                  <a:pt x="347" y="77"/>
                  <a:pt x="347" y="76"/>
                  <a:pt x="346" y="76"/>
                </a:cubicBezTo>
                <a:cubicBezTo>
                  <a:pt x="345" y="76"/>
                  <a:pt x="344" y="77"/>
                  <a:pt x="344" y="77"/>
                </a:cubicBezTo>
                <a:cubicBezTo>
                  <a:pt x="340" y="78"/>
                  <a:pt x="337" y="77"/>
                  <a:pt x="333" y="78"/>
                </a:cubicBezTo>
                <a:cubicBezTo>
                  <a:pt x="333" y="78"/>
                  <a:pt x="334" y="78"/>
                  <a:pt x="334" y="78"/>
                </a:cubicBezTo>
                <a:cubicBezTo>
                  <a:pt x="333" y="78"/>
                  <a:pt x="333" y="78"/>
                  <a:pt x="333" y="79"/>
                </a:cubicBezTo>
                <a:cubicBezTo>
                  <a:pt x="336" y="79"/>
                  <a:pt x="337" y="78"/>
                  <a:pt x="340" y="78"/>
                </a:cubicBezTo>
                <a:cubicBezTo>
                  <a:pt x="340" y="78"/>
                  <a:pt x="341" y="78"/>
                  <a:pt x="341" y="78"/>
                </a:cubicBezTo>
                <a:cubicBezTo>
                  <a:pt x="348" y="78"/>
                  <a:pt x="357" y="76"/>
                  <a:pt x="364" y="76"/>
                </a:cubicBezTo>
                <a:cubicBezTo>
                  <a:pt x="358" y="75"/>
                  <a:pt x="353" y="77"/>
                  <a:pt x="348" y="77"/>
                </a:cubicBezTo>
                <a:close/>
                <a:moveTo>
                  <a:pt x="333" y="43"/>
                </a:moveTo>
                <a:cubicBezTo>
                  <a:pt x="333" y="43"/>
                  <a:pt x="334" y="43"/>
                  <a:pt x="334" y="43"/>
                </a:cubicBezTo>
                <a:cubicBezTo>
                  <a:pt x="334" y="43"/>
                  <a:pt x="332" y="42"/>
                  <a:pt x="333" y="43"/>
                </a:cubicBezTo>
                <a:close/>
                <a:moveTo>
                  <a:pt x="333" y="21"/>
                </a:moveTo>
                <a:cubicBezTo>
                  <a:pt x="334" y="21"/>
                  <a:pt x="335" y="21"/>
                  <a:pt x="335" y="21"/>
                </a:cubicBezTo>
                <a:cubicBezTo>
                  <a:pt x="335" y="21"/>
                  <a:pt x="334" y="21"/>
                  <a:pt x="333" y="21"/>
                </a:cubicBezTo>
                <a:close/>
                <a:moveTo>
                  <a:pt x="336" y="66"/>
                </a:moveTo>
                <a:cubicBezTo>
                  <a:pt x="336" y="66"/>
                  <a:pt x="335" y="66"/>
                  <a:pt x="335" y="67"/>
                </a:cubicBezTo>
                <a:cubicBezTo>
                  <a:pt x="335" y="66"/>
                  <a:pt x="336" y="67"/>
                  <a:pt x="336" y="66"/>
                </a:cubicBezTo>
                <a:close/>
                <a:moveTo>
                  <a:pt x="337" y="44"/>
                </a:moveTo>
                <a:cubicBezTo>
                  <a:pt x="336" y="44"/>
                  <a:pt x="335" y="44"/>
                  <a:pt x="335" y="44"/>
                </a:cubicBezTo>
                <a:cubicBezTo>
                  <a:pt x="336" y="44"/>
                  <a:pt x="338" y="44"/>
                  <a:pt x="337" y="44"/>
                </a:cubicBezTo>
                <a:close/>
                <a:moveTo>
                  <a:pt x="340" y="37"/>
                </a:moveTo>
                <a:cubicBezTo>
                  <a:pt x="339" y="37"/>
                  <a:pt x="338" y="37"/>
                  <a:pt x="337" y="38"/>
                </a:cubicBezTo>
                <a:cubicBezTo>
                  <a:pt x="338" y="38"/>
                  <a:pt x="339" y="38"/>
                  <a:pt x="340" y="37"/>
                </a:cubicBezTo>
                <a:close/>
                <a:moveTo>
                  <a:pt x="338" y="47"/>
                </a:moveTo>
                <a:cubicBezTo>
                  <a:pt x="338" y="47"/>
                  <a:pt x="339" y="48"/>
                  <a:pt x="340" y="47"/>
                </a:cubicBezTo>
                <a:cubicBezTo>
                  <a:pt x="339" y="47"/>
                  <a:pt x="338" y="46"/>
                  <a:pt x="338" y="47"/>
                </a:cubicBezTo>
                <a:close/>
                <a:moveTo>
                  <a:pt x="338" y="36"/>
                </a:moveTo>
                <a:cubicBezTo>
                  <a:pt x="338" y="36"/>
                  <a:pt x="339" y="36"/>
                  <a:pt x="339" y="36"/>
                </a:cubicBezTo>
                <a:cubicBezTo>
                  <a:pt x="338" y="36"/>
                  <a:pt x="338" y="35"/>
                  <a:pt x="338" y="36"/>
                </a:cubicBezTo>
                <a:close/>
                <a:moveTo>
                  <a:pt x="344" y="74"/>
                </a:moveTo>
                <a:cubicBezTo>
                  <a:pt x="345" y="73"/>
                  <a:pt x="347" y="73"/>
                  <a:pt x="349" y="73"/>
                </a:cubicBezTo>
                <a:cubicBezTo>
                  <a:pt x="353" y="72"/>
                  <a:pt x="356" y="72"/>
                  <a:pt x="360" y="72"/>
                </a:cubicBezTo>
                <a:cubicBezTo>
                  <a:pt x="368" y="71"/>
                  <a:pt x="376" y="70"/>
                  <a:pt x="384" y="69"/>
                </a:cubicBezTo>
                <a:cubicBezTo>
                  <a:pt x="372" y="69"/>
                  <a:pt x="362" y="71"/>
                  <a:pt x="351" y="72"/>
                </a:cubicBezTo>
                <a:cubicBezTo>
                  <a:pt x="347" y="72"/>
                  <a:pt x="343" y="72"/>
                  <a:pt x="339" y="73"/>
                </a:cubicBezTo>
                <a:cubicBezTo>
                  <a:pt x="341" y="73"/>
                  <a:pt x="343" y="73"/>
                  <a:pt x="344" y="74"/>
                </a:cubicBezTo>
                <a:close/>
                <a:moveTo>
                  <a:pt x="342" y="25"/>
                </a:moveTo>
                <a:cubicBezTo>
                  <a:pt x="342" y="26"/>
                  <a:pt x="340" y="25"/>
                  <a:pt x="340" y="26"/>
                </a:cubicBezTo>
                <a:cubicBezTo>
                  <a:pt x="341" y="26"/>
                  <a:pt x="342" y="26"/>
                  <a:pt x="342" y="25"/>
                </a:cubicBezTo>
                <a:close/>
                <a:moveTo>
                  <a:pt x="342" y="69"/>
                </a:moveTo>
                <a:cubicBezTo>
                  <a:pt x="342" y="70"/>
                  <a:pt x="343" y="69"/>
                  <a:pt x="343" y="69"/>
                </a:cubicBezTo>
                <a:cubicBezTo>
                  <a:pt x="343" y="69"/>
                  <a:pt x="342" y="69"/>
                  <a:pt x="342" y="69"/>
                </a:cubicBezTo>
                <a:close/>
                <a:moveTo>
                  <a:pt x="342" y="26"/>
                </a:moveTo>
                <a:cubicBezTo>
                  <a:pt x="349" y="26"/>
                  <a:pt x="356" y="26"/>
                  <a:pt x="362" y="24"/>
                </a:cubicBezTo>
                <a:cubicBezTo>
                  <a:pt x="354" y="25"/>
                  <a:pt x="348" y="25"/>
                  <a:pt x="342" y="26"/>
                </a:cubicBezTo>
                <a:close/>
                <a:moveTo>
                  <a:pt x="344" y="41"/>
                </a:moveTo>
                <a:cubicBezTo>
                  <a:pt x="343" y="41"/>
                  <a:pt x="343" y="40"/>
                  <a:pt x="342" y="41"/>
                </a:cubicBezTo>
                <a:cubicBezTo>
                  <a:pt x="343" y="41"/>
                  <a:pt x="344" y="41"/>
                  <a:pt x="344" y="41"/>
                </a:cubicBezTo>
                <a:close/>
                <a:moveTo>
                  <a:pt x="345" y="25"/>
                </a:moveTo>
                <a:cubicBezTo>
                  <a:pt x="345" y="25"/>
                  <a:pt x="343" y="25"/>
                  <a:pt x="343" y="25"/>
                </a:cubicBezTo>
                <a:cubicBezTo>
                  <a:pt x="344" y="25"/>
                  <a:pt x="346" y="25"/>
                  <a:pt x="345" y="25"/>
                </a:cubicBezTo>
                <a:close/>
                <a:moveTo>
                  <a:pt x="345" y="68"/>
                </a:moveTo>
                <a:cubicBezTo>
                  <a:pt x="345" y="69"/>
                  <a:pt x="344" y="68"/>
                  <a:pt x="343" y="68"/>
                </a:cubicBezTo>
                <a:cubicBezTo>
                  <a:pt x="344" y="68"/>
                  <a:pt x="345" y="69"/>
                  <a:pt x="345" y="68"/>
                </a:cubicBezTo>
                <a:close/>
                <a:moveTo>
                  <a:pt x="348" y="32"/>
                </a:moveTo>
                <a:cubicBezTo>
                  <a:pt x="346" y="33"/>
                  <a:pt x="345" y="33"/>
                  <a:pt x="344" y="33"/>
                </a:cubicBezTo>
                <a:cubicBezTo>
                  <a:pt x="345" y="33"/>
                  <a:pt x="347" y="33"/>
                  <a:pt x="348" y="32"/>
                </a:cubicBezTo>
                <a:close/>
                <a:moveTo>
                  <a:pt x="345" y="61"/>
                </a:moveTo>
                <a:cubicBezTo>
                  <a:pt x="346" y="61"/>
                  <a:pt x="347" y="62"/>
                  <a:pt x="347" y="61"/>
                </a:cubicBezTo>
                <a:cubicBezTo>
                  <a:pt x="346" y="61"/>
                  <a:pt x="345" y="61"/>
                  <a:pt x="345" y="61"/>
                </a:cubicBezTo>
                <a:close/>
                <a:moveTo>
                  <a:pt x="346" y="45"/>
                </a:moveTo>
                <a:cubicBezTo>
                  <a:pt x="346" y="45"/>
                  <a:pt x="348" y="45"/>
                  <a:pt x="348" y="44"/>
                </a:cubicBezTo>
                <a:cubicBezTo>
                  <a:pt x="348" y="45"/>
                  <a:pt x="345" y="44"/>
                  <a:pt x="346" y="45"/>
                </a:cubicBezTo>
                <a:close/>
                <a:moveTo>
                  <a:pt x="346" y="8"/>
                </a:moveTo>
                <a:cubicBezTo>
                  <a:pt x="346" y="8"/>
                  <a:pt x="348" y="8"/>
                  <a:pt x="347" y="7"/>
                </a:cubicBezTo>
                <a:cubicBezTo>
                  <a:pt x="347" y="8"/>
                  <a:pt x="345" y="7"/>
                  <a:pt x="346" y="8"/>
                </a:cubicBezTo>
                <a:close/>
                <a:moveTo>
                  <a:pt x="348" y="90"/>
                </a:moveTo>
                <a:cubicBezTo>
                  <a:pt x="347" y="90"/>
                  <a:pt x="346" y="90"/>
                  <a:pt x="346" y="90"/>
                </a:cubicBezTo>
                <a:cubicBezTo>
                  <a:pt x="347" y="90"/>
                  <a:pt x="347" y="90"/>
                  <a:pt x="348" y="90"/>
                </a:cubicBezTo>
                <a:close/>
                <a:moveTo>
                  <a:pt x="346" y="19"/>
                </a:moveTo>
                <a:cubicBezTo>
                  <a:pt x="347" y="18"/>
                  <a:pt x="350" y="19"/>
                  <a:pt x="351" y="18"/>
                </a:cubicBezTo>
                <a:cubicBezTo>
                  <a:pt x="349" y="19"/>
                  <a:pt x="347" y="18"/>
                  <a:pt x="346" y="19"/>
                </a:cubicBezTo>
                <a:close/>
                <a:moveTo>
                  <a:pt x="349" y="38"/>
                </a:moveTo>
                <a:cubicBezTo>
                  <a:pt x="348" y="37"/>
                  <a:pt x="347" y="38"/>
                  <a:pt x="347" y="38"/>
                </a:cubicBezTo>
                <a:cubicBezTo>
                  <a:pt x="347" y="38"/>
                  <a:pt x="348" y="38"/>
                  <a:pt x="349" y="38"/>
                </a:cubicBezTo>
                <a:close/>
                <a:moveTo>
                  <a:pt x="349" y="20"/>
                </a:moveTo>
                <a:cubicBezTo>
                  <a:pt x="348" y="20"/>
                  <a:pt x="347" y="19"/>
                  <a:pt x="347" y="20"/>
                </a:cubicBezTo>
                <a:cubicBezTo>
                  <a:pt x="348" y="20"/>
                  <a:pt x="349" y="20"/>
                  <a:pt x="349" y="20"/>
                </a:cubicBezTo>
                <a:close/>
                <a:moveTo>
                  <a:pt x="351" y="87"/>
                </a:moveTo>
                <a:cubicBezTo>
                  <a:pt x="350" y="87"/>
                  <a:pt x="349" y="87"/>
                  <a:pt x="349" y="87"/>
                </a:cubicBezTo>
                <a:cubicBezTo>
                  <a:pt x="350" y="87"/>
                  <a:pt x="350" y="88"/>
                  <a:pt x="351" y="87"/>
                </a:cubicBezTo>
                <a:close/>
                <a:moveTo>
                  <a:pt x="350" y="27"/>
                </a:moveTo>
                <a:cubicBezTo>
                  <a:pt x="351" y="27"/>
                  <a:pt x="352" y="27"/>
                  <a:pt x="352" y="27"/>
                </a:cubicBezTo>
                <a:cubicBezTo>
                  <a:pt x="351" y="27"/>
                  <a:pt x="350" y="26"/>
                  <a:pt x="350" y="27"/>
                </a:cubicBezTo>
                <a:close/>
                <a:moveTo>
                  <a:pt x="351" y="59"/>
                </a:moveTo>
                <a:cubicBezTo>
                  <a:pt x="351" y="59"/>
                  <a:pt x="352" y="60"/>
                  <a:pt x="352" y="59"/>
                </a:cubicBezTo>
                <a:cubicBezTo>
                  <a:pt x="351" y="59"/>
                  <a:pt x="351" y="59"/>
                  <a:pt x="351" y="59"/>
                </a:cubicBezTo>
                <a:close/>
                <a:moveTo>
                  <a:pt x="363" y="67"/>
                </a:moveTo>
                <a:cubicBezTo>
                  <a:pt x="363" y="67"/>
                  <a:pt x="363" y="67"/>
                  <a:pt x="364" y="67"/>
                </a:cubicBezTo>
                <a:cubicBezTo>
                  <a:pt x="363" y="67"/>
                  <a:pt x="363" y="67"/>
                  <a:pt x="363" y="67"/>
                </a:cubicBezTo>
                <a:close/>
                <a:moveTo>
                  <a:pt x="363" y="67"/>
                </a:moveTo>
                <a:cubicBezTo>
                  <a:pt x="359" y="68"/>
                  <a:pt x="356" y="67"/>
                  <a:pt x="351" y="68"/>
                </a:cubicBezTo>
                <a:cubicBezTo>
                  <a:pt x="351" y="68"/>
                  <a:pt x="351" y="68"/>
                  <a:pt x="351" y="69"/>
                </a:cubicBezTo>
                <a:cubicBezTo>
                  <a:pt x="354" y="70"/>
                  <a:pt x="359" y="68"/>
                  <a:pt x="363" y="67"/>
                </a:cubicBezTo>
                <a:close/>
                <a:moveTo>
                  <a:pt x="353" y="41"/>
                </a:moveTo>
                <a:cubicBezTo>
                  <a:pt x="353" y="42"/>
                  <a:pt x="352" y="41"/>
                  <a:pt x="352" y="42"/>
                </a:cubicBezTo>
                <a:cubicBezTo>
                  <a:pt x="352" y="42"/>
                  <a:pt x="353" y="42"/>
                  <a:pt x="353" y="41"/>
                </a:cubicBezTo>
                <a:close/>
                <a:moveTo>
                  <a:pt x="354" y="24"/>
                </a:moveTo>
                <a:cubicBezTo>
                  <a:pt x="353" y="24"/>
                  <a:pt x="352" y="23"/>
                  <a:pt x="352" y="24"/>
                </a:cubicBezTo>
                <a:cubicBezTo>
                  <a:pt x="353" y="24"/>
                  <a:pt x="353" y="24"/>
                  <a:pt x="354" y="24"/>
                </a:cubicBezTo>
                <a:close/>
                <a:moveTo>
                  <a:pt x="354" y="61"/>
                </a:moveTo>
                <a:cubicBezTo>
                  <a:pt x="354" y="60"/>
                  <a:pt x="354" y="60"/>
                  <a:pt x="354" y="60"/>
                </a:cubicBezTo>
                <a:cubicBezTo>
                  <a:pt x="353" y="60"/>
                  <a:pt x="353" y="60"/>
                  <a:pt x="353" y="60"/>
                </a:cubicBezTo>
                <a:cubicBezTo>
                  <a:pt x="352" y="61"/>
                  <a:pt x="354" y="61"/>
                  <a:pt x="354" y="61"/>
                </a:cubicBezTo>
                <a:close/>
                <a:moveTo>
                  <a:pt x="359" y="18"/>
                </a:moveTo>
                <a:cubicBezTo>
                  <a:pt x="357" y="18"/>
                  <a:pt x="355" y="18"/>
                  <a:pt x="353" y="18"/>
                </a:cubicBezTo>
                <a:cubicBezTo>
                  <a:pt x="355" y="18"/>
                  <a:pt x="358" y="18"/>
                  <a:pt x="359" y="18"/>
                </a:cubicBezTo>
                <a:close/>
                <a:moveTo>
                  <a:pt x="354" y="50"/>
                </a:moveTo>
                <a:cubicBezTo>
                  <a:pt x="354" y="50"/>
                  <a:pt x="355" y="50"/>
                  <a:pt x="355" y="50"/>
                </a:cubicBezTo>
                <a:cubicBezTo>
                  <a:pt x="355" y="50"/>
                  <a:pt x="353" y="49"/>
                  <a:pt x="354" y="50"/>
                </a:cubicBezTo>
                <a:close/>
                <a:moveTo>
                  <a:pt x="354" y="38"/>
                </a:moveTo>
                <a:cubicBezTo>
                  <a:pt x="357" y="37"/>
                  <a:pt x="362" y="37"/>
                  <a:pt x="364" y="36"/>
                </a:cubicBezTo>
                <a:cubicBezTo>
                  <a:pt x="361" y="37"/>
                  <a:pt x="356" y="36"/>
                  <a:pt x="354" y="38"/>
                </a:cubicBezTo>
                <a:close/>
                <a:moveTo>
                  <a:pt x="354" y="89"/>
                </a:moveTo>
                <a:cubicBezTo>
                  <a:pt x="354" y="89"/>
                  <a:pt x="355" y="90"/>
                  <a:pt x="355" y="89"/>
                </a:cubicBezTo>
                <a:cubicBezTo>
                  <a:pt x="355" y="89"/>
                  <a:pt x="354" y="89"/>
                  <a:pt x="354" y="89"/>
                </a:cubicBezTo>
                <a:close/>
                <a:moveTo>
                  <a:pt x="354" y="30"/>
                </a:moveTo>
                <a:cubicBezTo>
                  <a:pt x="355" y="31"/>
                  <a:pt x="357" y="30"/>
                  <a:pt x="358" y="30"/>
                </a:cubicBezTo>
                <a:cubicBezTo>
                  <a:pt x="356" y="30"/>
                  <a:pt x="355" y="30"/>
                  <a:pt x="354" y="30"/>
                </a:cubicBezTo>
                <a:close/>
                <a:moveTo>
                  <a:pt x="355" y="23"/>
                </a:moveTo>
                <a:cubicBezTo>
                  <a:pt x="357" y="23"/>
                  <a:pt x="358" y="23"/>
                  <a:pt x="359" y="23"/>
                </a:cubicBezTo>
                <a:cubicBezTo>
                  <a:pt x="358" y="23"/>
                  <a:pt x="356" y="22"/>
                  <a:pt x="355" y="23"/>
                </a:cubicBezTo>
                <a:close/>
                <a:moveTo>
                  <a:pt x="356" y="50"/>
                </a:moveTo>
                <a:cubicBezTo>
                  <a:pt x="357" y="50"/>
                  <a:pt x="357" y="49"/>
                  <a:pt x="358" y="49"/>
                </a:cubicBezTo>
                <a:cubicBezTo>
                  <a:pt x="360" y="49"/>
                  <a:pt x="356" y="49"/>
                  <a:pt x="356" y="50"/>
                </a:cubicBezTo>
                <a:close/>
                <a:moveTo>
                  <a:pt x="356" y="28"/>
                </a:moveTo>
                <a:cubicBezTo>
                  <a:pt x="357" y="28"/>
                  <a:pt x="357" y="27"/>
                  <a:pt x="357" y="27"/>
                </a:cubicBezTo>
                <a:cubicBezTo>
                  <a:pt x="359" y="27"/>
                  <a:pt x="357" y="27"/>
                  <a:pt x="356" y="28"/>
                </a:cubicBezTo>
                <a:close/>
                <a:moveTo>
                  <a:pt x="356" y="89"/>
                </a:moveTo>
                <a:cubicBezTo>
                  <a:pt x="357" y="89"/>
                  <a:pt x="359" y="90"/>
                  <a:pt x="359" y="89"/>
                </a:cubicBezTo>
                <a:cubicBezTo>
                  <a:pt x="358" y="89"/>
                  <a:pt x="357" y="89"/>
                  <a:pt x="356" y="89"/>
                </a:cubicBezTo>
                <a:close/>
                <a:moveTo>
                  <a:pt x="359" y="43"/>
                </a:moveTo>
                <a:cubicBezTo>
                  <a:pt x="358" y="43"/>
                  <a:pt x="357" y="42"/>
                  <a:pt x="357" y="43"/>
                </a:cubicBezTo>
                <a:cubicBezTo>
                  <a:pt x="358" y="43"/>
                  <a:pt x="359" y="43"/>
                  <a:pt x="359" y="43"/>
                </a:cubicBezTo>
                <a:close/>
                <a:moveTo>
                  <a:pt x="357" y="7"/>
                </a:moveTo>
                <a:cubicBezTo>
                  <a:pt x="359" y="7"/>
                  <a:pt x="361" y="7"/>
                  <a:pt x="363" y="6"/>
                </a:cubicBezTo>
                <a:cubicBezTo>
                  <a:pt x="361" y="7"/>
                  <a:pt x="359" y="6"/>
                  <a:pt x="357" y="7"/>
                </a:cubicBezTo>
                <a:close/>
                <a:moveTo>
                  <a:pt x="360" y="44"/>
                </a:moveTo>
                <a:cubicBezTo>
                  <a:pt x="359" y="44"/>
                  <a:pt x="358" y="44"/>
                  <a:pt x="358" y="45"/>
                </a:cubicBezTo>
                <a:cubicBezTo>
                  <a:pt x="359" y="44"/>
                  <a:pt x="360" y="45"/>
                  <a:pt x="360" y="44"/>
                </a:cubicBezTo>
                <a:close/>
                <a:moveTo>
                  <a:pt x="361" y="40"/>
                </a:moveTo>
                <a:cubicBezTo>
                  <a:pt x="361" y="40"/>
                  <a:pt x="359" y="40"/>
                  <a:pt x="359" y="41"/>
                </a:cubicBezTo>
                <a:cubicBezTo>
                  <a:pt x="360" y="40"/>
                  <a:pt x="360" y="42"/>
                  <a:pt x="361" y="41"/>
                </a:cubicBezTo>
                <a:cubicBezTo>
                  <a:pt x="361" y="41"/>
                  <a:pt x="360" y="41"/>
                  <a:pt x="360" y="41"/>
                </a:cubicBezTo>
                <a:cubicBezTo>
                  <a:pt x="360" y="40"/>
                  <a:pt x="361" y="41"/>
                  <a:pt x="361" y="40"/>
                </a:cubicBezTo>
                <a:close/>
                <a:moveTo>
                  <a:pt x="359" y="27"/>
                </a:moveTo>
                <a:cubicBezTo>
                  <a:pt x="360" y="27"/>
                  <a:pt x="360" y="27"/>
                  <a:pt x="361" y="27"/>
                </a:cubicBezTo>
                <a:cubicBezTo>
                  <a:pt x="360" y="27"/>
                  <a:pt x="359" y="27"/>
                  <a:pt x="359" y="27"/>
                </a:cubicBezTo>
                <a:close/>
                <a:moveTo>
                  <a:pt x="361" y="89"/>
                </a:moveTo>
                <a:cubicBezTo>
                  <a:pt x="361" y="89"/>
                  <a:pt x="362" y="89"/>
                  <a:pt x="362" y="89"/>
                </a:cubicBezTo>
                <a:cubicBezTo>
                  <a:pt x="362" y="89"/>
                  <a:pt x="361" y="88"/>
                  <a:pt x="361" y="89"/>
                </a:cubicBezTo>
                <a:close/>
                <a:moveTo>
                  <a:pt x="362" y="41"/>
                </a:moveTo>
                <a:cubicBezTo>
                  <a:pt x="362" y="41"/>
                  <a:pt x="363" y="41"/>
                  <a:pt x="363" y="41"/>
                </a:cubicBezTo>
                <a:cubicBezTo>
                  <a:pt x="363" y="41"/>
                  <a:pt x="362" y="41"/>
                  <a:pt x="362" y="41"/>
                </a:cubicBezTo>
                <a:close/>
                <a:moveTo>
                  <a:pt x="368" y="46"/>
                </a:moveTo>
                <a:cubicBezTo>
                  <a:pt x="366" y="45"/>
                  <a:pt x="364" y="46"/>
                  <a:pt x="363" y="47"/>
                </a:cubicBezTo>
                <a:cubicBezTo>
                  <a:pt x="365" y="47"/>
                  <a:pt x="366" y="46"/>
                  <a:pt x="368" y="46"/>
                </a:cubicBezTo>
                <a:close/>
                <a:moveTo>
                  <a:pt x="364" y="72"/>
                </a:moveTo>
                <a:cubicBezTo>
                  <a:pt x="365" y="72"/>
                  <a:pt x="365" y="72"/>
                  <a:pt x="366" y="72"/>
                </a:cubicBezTo>
                <a:cubicBezTo>
                  <a:pt x="365" y="71"/>
                  <a:pt x="364" y="71"/>
                  <a:pt x="364" y="72"/>
                </a:cubicBezTo>
                <a:close/>
                <a:moveTo>
                  <a:pt x="364" y="49"/>
                </a:moveTo>
                <a:cubicBezTo>
                  <a:pt x="367" y="48"/>
                  <a:pt x="373" y="49"/>
                  <a:pt x="375" y="47"/>
                </a:cubicBezTo>
                <a:cubicBezTo>
                  <a:pt x="371" y="48"/>
                  <a:pt x="367" y="48"/>
                  <a:pt x="364" y="49"/>
                </a:cubicBezTo>
                <a:close/>
                <a:moveTo>
                  <a:pt x="366" y="81"/>
                </a:moveTo>
                <a:cubicBezTo>
                  <a:pt x="366" y="81"/>
                  <a:pt x="368" y="81"/>
                  <a:pt x="368" y="81"/>
                </a:cubicBezTo>
                <a:cubicBezTo>
                  <a:pt x="367" y="80"/>
                  <a:pt x="366" y="80"/>
                  <a:pt x="366" y="81"/>
                </a:cubicBezTo>
                <a:close/>
                <a:moveTo>
                  <a:pt x="370" y="22"/>
                </a:moveTo>
                <a:cubicBezTo>
                  <a:pt x="369" y="22"/>
                  <a:pt x="368" y="21"/>
                  <a:pt x="367" y="22"/>
                </a:cubicBezTo>
                <a:cubicBezTo>
                  <a:pt x="368" y="22"/>
                  <a:pt x="369" y="22"/>
                  <a:pt x="370" y="22"/>
                </a:cubicBezTo>
                <a:close/>
                <a:moveTo>
                  <a:pt x="367" y="75"/>
                </a:moveTo>
                <a:cubicBezTo>
                  <a:pt x="370" y="75"/>
                  <a:pt x="370" y="75"/>
                  <a:pt x="370" y="75"/>
                </a:cubicBezTo>
                <a:cubicBezTo>
                  <a:pt x="370" y="75"/>
                  <a:pt x="368" y="75"/>
                  <a:pt x="367" y="75"/>
                </a:cubicBezTo>
                <a:close/>
                <a:moveTo>
                  <a:pt x="371" y="67"/>
                </a:moveTo>
                <a:cubicBezTo>
                  <a:pt x="370" y="67"/>
                  <a:pt x="368" y="67"/>
                  <a:pt x="367" y="67"/>
                </a:cubicBezTo>
                <a:cubicBezTo>
                  <a:pt x="368" y="67"/>
                  <a:pt x="370" y="67"/>
                  <a:pt x="371" y="67"/>
                </a:cubicBezTo>
                <a:close/>
                <a:moveTo>
                  <a:pt x="367" y="72"/>
                </a:moveTo>
                <a:cubicBezTo>
                  <a:pt x="369" y="72"/>
                  <a:pt x="370" y="72"/>
                  <a:pt x="370" y="71"/>
                </a:cubicBezTo>
                <a:cubicBezTo>
                  <a:pt x="369" y="71"/>
                  <a:pt x="368" y="71"/>
                  <a:pt x="367" y="72"/>
                </a:cubicBezTo>
                <a:close/>
                <a:moveTo>
                  <a:pt x="371" y="66"/>
                </a:moveTo>
                <a:cubicBezTo>
                  <a:pt x="370" y="66"/>
                  <a:pt x="369" y="66"/>
                  <a:pt x="368" y="66"/>
                </a:cubicBezTo>
                <a:cubicBezTo>
                  <a:pt x="369" y="66"/>
                  <a:pt x="371" y="67"/>
                  <a:pt x="371" y="66"/>
                </a:cubicBezTo>
                <a:close/>
                <a:moveTo>
                  <a:pt x="372" y="2"/>
                </a:moveTo>
                <a:cubicBezTo>
                  <a:pt x="371" y="2"/>
                  <a:pt x="370" y="2"/>
                  <a:pt x="370" y="2"/>
                </a:cubicBezTo>
                <a:cubicBezTo>
                  <a:pt x="371" y="3"/>
                  <a:pt x="371" y="2"/>
                  <a:pt x="372" y="2"/>
                </a:cubicBezTo>
                <a:close/>
                <a:moveTo>
                  <a:pt x="389" y="69"/>
                </a:moveTo>
                <a:cubicBezTo>
                  <a:pt x="382" y="70"/>
                  <a:pt x="376" y="70"/>
                  <a:pt x="371" y="71"/>
                </a:cubicBezTo>
                <a:cubicBezTo>
                  <a:pt x="377" y="71"/>
                  <a:pt x="383" y="70"/>
                  <a:pt x="389" y="69"/>
                </a:cubicBezTo>
                <a:close/>
                <a:moveTo>
                  <a:pt x="371" y="21"/>
                </a:moveTo>
                <a:cubicBezTo>
                  <a:pt x="371" y="21"/>
                  <a:pt x="372" y="21"/>
                  <a:pt x="372" y="21"/>
                </a:cubicBezTo>
                <a:cubicBezTo>
                  <a:pt x="372" y="21"/>
                  <a:pt x="371" y="21"/>
                  <a:pt x="371" y="21"/>
                </a:cubicBezTo>
                <a:close/>
                <a:moveTo>
                  <a:pt x="373" y="66"/>
                </a:moveTo>
                <a:cubicBezTo>
                  <a:pt x="372" y="66"/>
                  <a:pt x="371" y="65"/>
                  <a:pt x="371" y="66"/>
                </a:cubicBezTo>
                <a:cubicBezTo>
                  <a:pt x="372" y="66"/>
                  <a:pt x="373" y="66"/>
                  <a:pt x="373" y="66"/>
                </a:cubicBezTo>
                <a:close/>
                <a:moveTo>
                  <a:pt x="376" y="63"/>
                </a:moveTo>
                <a:cubicBezTo>
                  <a:pt x="375" y="62"/>
                  <a:pt x="373" y="62"/>
                  <a:pt x="373" y="63"/>
                </a:cubicBezTo>
                <a:cubicBezTo>
                  <a:pt x="374" y="63"/>
                  <a:pt x="374" y="63"/>
                  <a:pt x="376" y="63"/>
                </a:cubicBezTo>
                <a:close/>
                <a:moveTo>
                  <a:pt x="373" y="55"/>
                </a:moveTo>
                <a:cubicBezTo>
                  <a:pt x="374" y="55"/>
                  <a:pt x="375" y="55"/>
                  <a:pt x="376" y="55"/>
                </a:cubicBezTo>
                <a:cubicBezTo>
                  <a:pt x="375" y="55"/>
                  <a:pt x="374" y="55"/>
                  <a:pt x="373" y="55"/>
                </a:cubicBezTo>
                <a:close/>
                <a:moveTo>
                  <a:pt x="376" y="2"/>
                </a:moveTo>
                <a:cubicBezTo>
                  <a:pt x="381" y="2"/>
                  <a:pt x="385" y="2"/>
                  <a:pt x="389" y="1"/>
                </a:cubicBezTo>
                <a:cubicBezTo>
                  <a:pt x="384" y="1"/>
                  <a:pt x="380" y="1"/>
                  <a:pt x="376" y="2"/>
                </a:cubicBezTo>
                <a:close/>
                <a:moveTo>
                  <a:pt x="378" y="62"/>
                </a:moveTo>
                <a:cubicBezTo>
                  <a:pt x="378" y="62"/>
                  <a:pt x="379" y="62"/>
                  <a:pt x="380" y="62"/>
                </a:cubicBezTo>
                <a:cubicBezTo>
                  <a:pt x="379" y="62"/>
                  <a:pt x="378" y="62"/>
                  <a:pt x="378" y="62"/>
                </a:cubicBezTo>
                <a:close/>
                <a:moveTo>
                  <a:pt x="378" y="52"/>
                </a:moveTo>
                <a:cubicBezTo>
                  <a:pt x="378" y="51"/>
                  <a:pt x="379" y="51"/>
                  <a:pt x="379" y="51"/>
                </a:cubicBezTo>
                <a:cubicBezTo>
                  <a:pt x="379" y="50"/>
                  <a:pt x="377" y="51"/>
                  <a:pt x="378" y="52"/>
                </a:cubicBezTo>
                <a:close/>
                <a:moveTo>
                  <a:pt x="382" y="72"/>
                </a:moveTo>
                <a:cubicBezTo>
                  <a:pt x="381" y="72"/>
                  <a:pt x="380" y="71"/>
                  <a:pt x="380" y="72"/>
                </a:cubicBezTo>
                <a:cubicBezTo>
                  <a:pt x="381" y="73"/>
                  <a:pt x="381" y="72"/>
                  <a:pt x="382" y="72"/>
                </a:cubicBezTo>
                <a:close/>
                <a:moveTo>
                  <a:pt x="381" y="75"/>
                </a:moveTo>
                <a:cubicBezTo>
                  <a:pt x="382" y="75"/>
                  <a:pt x="381" y="75"/>
                  <a:pt x="382" y="76"/>
                </a:cubicBezTo>
                <a:cubicBezTo>
                  <a:pt x="382" y="76"/>
                  <a:pt x="383" y="75"/>
                  <a:pt x="383" y="75"/>
                </a:cubicBezTo>
                <a:cubicBezTo>
                  <a:pt x="383" y="75"/>
                  <a:pt x="382" y="74"/>
                  <a:pt x="381" y="75"/>
                </a:cubicBezTo>
                <a:close/>
                <a:moveTo>
                  <a:pt x="384" y="62"/>
                </a:moveTo>
                <a:cubicBezTo>
                  <a:pt x="384" y="62"/>
                  <a:pt x="382" y="61"/>
                  <a:pt x="381" y="62"/>
                </a:cubicBezTo>
                <a:cubicBezTo>
                  <a:pt x="382" y="62"/>
                  <a:pt x="383" y="62"/>
                  <a:pt x="384" y="62"/>
                </a:cubicBezTo>
                <a:close/>
                <a:moveTo>
                  <a:pt x="383" y="58"/>
                </a:moveTo>
                <a:cubicBezTo>
                  <a:pt x="383" y="58"/>
                  <a:pt x="382" y="58"/>
                  <a:pt x="381" y="58"/>
                </a:cubicBezTo>
                <a:cubicBezTo>
                  <a:pt x="382" y="58"/>
                  <a:pt x="383" y="59"/>
                  <a:pt x="383" y="58"/>
                </a:cubicBezTo>
                <a:close/>
                <a:moveTo>
                  <a:pt x="385" y="57"/>
                </a:moveTo>
                <a:cubicBezTo>
                  <a:pt x="386" y="57"/>
                  <a:pt x="386" y="57"/>
                  <a:pt x="387" y="57"/>
                </a:cubicBezTo>
                <a:cubicBezTo>
                  <a:pt x="387" y="57"/>
                  <a:pt x="387" y="57"/>
                  <a:pt x="387" y="57"/>
                </a:cubicBezTo>
                <a:cubicBezTo>
                  <a:pt x="386" y="57"/>
                  <a:pt x="385" y="56"/>
                  <a:pt x="385" y="57"/>
                </a:cubicBezTo>
                <a:close/>
                <a:moveTo>
                  <a:pt x="397" y="30"/>
                </a:moveTo>
                <a:cubicBezTo>
                  <a:pt x="393" y="30"/>
                  <a:pt x="389" y="30"/>
                  <a:pt x="386" y="31"/>
                </a:cubicBezTo>
                <a:cubicBezTo>
                  <a:pt x="390" y="31"/>
                  <a:pt x="393" y="31"/>
                  <a:pt x="397" y="30"/>
                </a:cubicBezTo>
                <a:close/>
                <a:moveTo>
                  <a:pt x="389" y="61"/>
                </a:moveTo>
                <a:cubicBezTo>
                  <a:pt x="391" y="61"/>
                  <a:pt x="393" y="61"/>
                  <a:pt x="394" y="61"/>
                </a:cubicBezTo>
                <a:cubicBezTo>
                  <a:pt x="392" y="61"/>
                  <a:pt x="390" y="59"/>
                  <a:pt x="389" y="61"/>
                </a:cubicBezTo>
                <a:close/>
                <a:moveTo>
                  <a:pt x="395" y="24"/>
                </a:moveTo>
                <a:cubicBezTo>
                  <a:pt x="399" y="24"/>
                  <a:pt x="406" y="24"/>
                  <a:pt x="410" y="23"/>
                </a:cubicBezTo>
                <a:cubicBezTo>
                  <a:pt x="404" y="23"/>
                  <a:pt x="396" y="23"/>
                  <a:pt x="390" y="24"/>
                </a:cubicBezTo>
                <a:cubicBezTo>
                  <a:pt x="392" y="24"/>
                  <a:pt x="393" y="24"/>
                  <a:pt x="395" y="24"/>
                </a:cubicBezTo>
                <a:close/>
                <a:moveTo>
                  <a:pt x="397" y="15"/>
                </a:moveTo>
                <a:cubicBezTo>
                  <a:pt x="395" y="15"/>
                  <a:pt x="392" y="15"/>
                  <a:pt x="390" y="16"/>
                </a:cubicBezTo>
                <a:cubicBezTo>
                  <a:pt x="392" y="15"/>
                  <a:pt x="395" y="16"/>
                  <a:pt x="397" y="15"/>
                </a:cubicBezTo>
                <a:close/>
                <a:moveTo>
                  <a:pt x="393" y="37"/>
                </a:moveTo>
                <a:cubicBezTo>
                  <a:pt x="392" y="37"/>
                  <a:pt x="392" y="37"/>
                  <a:pt x="392" y="37"/>
                </a:cubicBezTo>
                <a:cubicBezTo>
                  <a:pt x="394" y="37"/>
                  <a:pt x="395" y="36"/>
                  <a:pt x="393" y="37"/>
                </a:cubicBezTo>
                <a:close/>
                <a:moveTo>
                  <a:pt x="393" y="22"/>
                </a:moveTo>
                <a:cubicBezTo>
                  <a:pt x="393" y="21"/>
                  <a:pt x="394" y="22"/>
                  <a:pt x="394" y="21"/>
                </a:cubicBezTo>
                <a:cubicBezTo>
                  <a:pt x="394" y="21"/>
                  <a:pt x="393" y="21"/>
                  <a:pt x="393" y="22"/>
                </a:cubicBezTo>
                <a:close/>
                <a:moveTo>
                  <a:pt x="394" y="43"/>
                </a:moveTo>
                <a:cubicBezTo>
                  <a:pt x="396" y="43"/>
                  <a:pt x="399" y="44"/>
                  <a:pt x="400" y="43"/>
                </a:cubicBezTo>
                <a:cubicBezTo>
                  <a:pt x="399" y="43"/>
                  <a:pt x="396" y="42"/>
                  <a:pt x="394" y="43"/>
                </a:cubicBezTo>
                <a:close/>
                <a:moveTo>
                  <a:pt x="403" y="18"/>
                </a:moveTo>
                <a:cubicBezTo>
                  <a:pt x="400" y="18"/>
                  <a:pt x="398" y="18"/>
                  <a:pt x="396" y="18"/>
                </a:cubicBezTo>
                <a:cubicBezTo>
                  <a:pt x="398" y="18"/>
                  <a:pt x="401" y="18"/>
                  <a:pt x="403" y="18"/>
                </a:cubicBezTo>
                <a:close/>
                <a:moveTo>
                  <a:pt x="398" y="33"/>
                </a:moveTo>
                <a:cubicBezTo>
                  <a:pt x="398" y="33"/>
                  <a:pt x="398" y="33"/>
                  <a:pt x="398" y="33"/>
                </a:cubicBezTo>
                <a:cubicBezTo>
                  <a:pt x="401" y="33"/>
                  <a:pt x="398" y="32"/>
                  <a:pt x="398" y="33"/>
                </a:cubicBezTo>
                <a:close/>
                <a:moveTo>
                  <a:pt x="401" y="61"/>
                </a:moveTo>
                <a:cubicBezTo>
                  <a:pt x="401" y="61"/>
                  <a:pt x="401" y="61"/>
                  <a:pt x="401" y="61"/>
                </a:cubicBezTo>
                <a:cubicBezTo>
                  <a:pt x="402" y="61"/>
                  <a:pt x="404" y="61"/>
                  <a:pt x="401" y="61"/>
                </a:cubicBezTo>
                <a:close/>
                <a:moveTo>
                  <a:pt x="404" y="41"/>
                </a:moveTo>
                <a:cubicBezTo>
                  <a:pt x="406" y="41"/>
                  <a:pt x="404" y="40"/>
                  <a:pt x="403" y="41"/>
                </a:cubicBezTo>
                <a:cubicBezTo>
                  <a:pt x="403" y="41"/>
                  <a:pt x="402" y="41"/>
                  <a:pt x="402" y="41"/>
                </a:cubicBezTo>
                <a:cubicBezTo>
                  <a:pt x="403" y="41"/>
                  <a:pt x="403" y="41"/>
                  <a:pt x="404" y="41"/>
                </a:cubicBezTo>
                <a:close/>
                <a:moveTo>
                  <a:pt x="404" y="50"/>
                </a:moveTo>
                <a:cubicBezTo>
                  <a:pt x="405" y="50"/>
                  <a:pt x="405" y="50"/>
                  <a:pt x="405" y="50"/>
                </a:cubicBezTo>
                <a:cubicBezTo>
                  <a:pt x="408" y="50"/>
                  <a:pt x="405" y="50"/>
                  <a:pt x="404" y="50"/>
                </a:cubicBezTo>
                <a:close/>
                <a:moveTo>
                  <a:pt x="405" y="21"/>
                </a:moveTo>
                <a:cubicBezTo>
                  <a:pt x="405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lose/>
                <a:moveTo>
                  <a:pt x="409" y="18"/>
                </a:moveTo>
                <a:cubicBezTo>
                  <a:pt x="408" y="19"/>
                  <a:pt x="407" y="18"/>
                  <a:pt x="406" y="19"/>
                </a:cubicBezTo>
                <a:cubicBezTo>
                  <a:pt x="407" y="19"/>
                  <a:pt x="408" y="19"/>
                  <a:pt x="409" y="18"/>
                </a:cubicBezTo>
                <a:close/>
                <a:moveTo>
                  <a:pt x="412" y="16"/>
                </a:moveTo>
                <a:cubicBezTo>
                  <a:pt x="412" y="16"/>
                  <a:pt x="410" y="15"/>
                  <a:pt x="410" y="16"/>
                </a:cubicBezTo>
                <a:cubicBezTo>
                  <a:pt x="411" y="16"/>
                  <a:pt x="412" y="16"/>
                  <a:pt x="412" y="16"/>
                </a:cubicBezTo>
                <a:close/>
                <a:moveTo>
                  <a:pt x="412" y="16"/>
                </a:moveTo>
                <a:cubicBezTo>
                  <a:pt x="413" y="16"/>
                  <a:pt x="414" y="16"/>
                  <a:pt x="415" y="16"/>
                </a:cubicBezTo>
                <a:cubicBezTo>
                  <a:pt x="415" y="15"/>
                  <a:pt x="412" y="15"/>
                  <a:pt x="412" y="16"/>
                </a:cubicBezTo>
                <a:close/>
                <a:moveTo>
                  <a:pt x="422" y="5"/>
                </a:moveTo>
                <a:cubicBezTo>
                  <a:pt x="423" y="5"/>
                  <a:pt x="423" y="5"/>
                  <a:pt x="423" y="4"/>
                </a:cubicBezTo>
                <a:cubicBezTo>
                  <a:pt x="423" y="5"/>
                  <a:pt x="422" y="4"/>
                  <a:pt x="422" y="5"/>
                </a:cubicBezTo>
                <a:close/>
                <a:moveTo>
                  <a:pt x="426" y="53"/>
                </a:moveTo>
                <a:cubicBezTo>
                  <a:pt x="427" y="53"/>
                  <a:pt x="428" y="53"/>
                  <a:pt x="428" y="53"/>
                </a:cubicBezTo>
                <a:cubicBezTo>
                  <a:pt x="427" y="53"/>
                  <a:pt x="426" y="52"/>
                  <a:pt x="426" y="53"/>
                </a:cubicBezTo>
                <a:close/>
                <a:moveTo>
                  <a:pt x="430" y="25"/>
                </a:moveTo>
                <a:cubicBezTo>
                  <a:pt x="431" y="25"/>
                  <a:pt x="432" y="25"/>
                  <a:pt x="432" y="24"/>
                </a:cubicBezTo>
                <a:cubicBezTo>
                  <a:pt x="432" y="24"/>
                  <a:pt x="431" y="24"/>
                  <a:pt x="430" y="25"/>
                </a:cubicBezTo>
                <a:close/>
                <a:moveTo>
                  <a:pt x="451" y="51"/>
                </a:moveTo>
                <a:cubicBezTo>
                  <a:pt x="451" y="51"/>
                  <a:pt x="451" y="51"/>
                  <a:pt x="451" y="51"/>
                </a:cubicBezTo>
                <a:cubicBezTo>
                  <a:pt x="453" y="51"/>
                  <a:pt x="453" y="51"/>
                  <a:pt x="451" y="51"/>
                </a:cubicBezTo>
                <a:close/>
                <a:moveTo>
                  <a:pt x="298" y="35"/>
                </a:moveTo>
                <a:cubicBezTo>
                  <a:pt x="298" y="35"/>
                  <a:pt x="299" y="35"/>
                  <a:pt x="299" y="35"/>
                </a:cubicBezTo>
                <a:cubicBezTo>
                  <a:pt x="299" y="35"/>
                  <a:pt x="298" y="35"/>
                  <a:pt x="298" y="35"/>
                </a:cubicBezTo>
                <a:close/>
                <a:moveTo>
                  <a:pt x="268" y="71"/>
                </a:move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lose/>
                <a:moveTo>
                  <a:pt x="398" y="51"/>
                </a:moveTo>
                <a:cubicBezTo>
                  <a:pt x="397" y="50"/>
                  <a:pt x="395" y="50"/>
                  <a:pt x="395" y="49"/>
                </a:cubicBezTo>
                <a:cubicBezTo>
                  <a:pt x="397" y="48"/>
                  <a:pt x="399" y="49"/>
                  <a:pt x="401" y="48"/>
                </a:cubicBezTo>
                <a:cubicBezTo>
                  <a:pt x="398" y="48"/>
                  <a:pt x="395" y="49"/>
                  <a:pt x="394" y="47"/>
                </a:cubicBezTo>
                <a:cubicBezTo>
                  <a:pt x="395" y="47"/>
                  <a:pt x="396" y="47"/>
                  <a:pt x="397" y="47"/>
                </a:cubicBezTo>
                <a:cubicBezTo>
                  <a:pt x="396" y="47"/>
                  <a:pt x="394" y="47"/>
                  <a:pt x="394" y="46"/>
                </a:cubicBezTo>
                <a:cubicBezTo>
                  <a:pt x="395" y="46"/>
                  <a:pt x="396" y="47"/>
                  <a:pt x="397" y="46"/>
                </a:cubicBezTo>
                <a:cubicBezTo>
                  <a:pt x="394" y="46"/>
                  <a:pt x="392" y="47"/>
                  <a:pt x="390" y="45"/>
                </a:cubicBezTo>
                <a:cubicBezTo>
                  <a:pt x="391" y="45"/>
                  <a:pt x="393" y="45"/>
                  <a:pt x="394" y="44"/>
                </a:cubicBezTo>
                <a:cubicBezTo>
                  <a:pt x="390" y="44"/>
                  <a:pt x="386" y="45"/>
                  <a:pt x="384" y="44"/>
                </a:cubicBezTo>
                <a:cubicBezTo>
                  <a:pt x="386" y="44"/>
                  <a:pt x="389" y="44"/>
                  <a:pt x="391" y="43"/>
                </a:cubicBezTo>
                <a:cubicBezTo>
                  <a:pt x="387" y="43"/>
                  <a:pt x="384" y="45"/>
                  <a:pt x="382" y="43"/>
                </a:cubicBezTo>
                <a:cubicBezTo>
                  <a:pt x="380" y="43"/>
                  <a:pt x="379" y="44"/>
                  <a:pt x="378" y="43"/>
                </a:cubicBezTo>
                <a:cubicBezTo>
                  <a:pt x="378" y="43"/>
                  <a:pt x="380" y="43"/>
                  <a:pt x="380" y="42"/>
                </a:cubicBezTo>
                <a:cubicBezTo>
                  <a:pt x="374" y="43"/>
                  <a:pt x="366" y="43"/>
                  <a:pt x="361" y="44"/>
                </a:cubicBezTo>
                <a:cubicBezTo>
                  <a:pt x="364" y="44"/>
                  <a:pt x="366" y="44"/>
                  <a:pt x="369" y="44"/>
                </a:cubicBezTo>
                <a:cubicBezTo>
                  <a:pt x="369" y="44"/>
                  <a:pt x="369" y="45"/>
                  <a:pt x="370" y="45"/>
                </a:cubicBezTo>
                <a:cubicBezTo>
                  <a:pt x="372" y="45"/>
                  <a:pt x="375" y="44"/>
                  <a:pt x="378" y="44"/>
                </a:cubicBezTo>
                <a:cubicBezTo>
                  <a:pt x="377" y="45"/>
                  <a:pt x="376" y="44"/>
                  <a:pt x="376" y="45"/>
                </a:cubicBezTo>
                <a:cubicBezTo>
                  <a:pt x="376" y="45"/>
                  <a:pt x="377" y="45"/>
                  <a:pt x="378" y="46"/>
                </a:cubicBezTo>
                <a:cubicBezTo>
                  <a:pt x="375" y="47"/>
                  <a:pt x="372" y="45"/>
                  <a:pt x="370" y="47"/>
                </a:cubicBezTo>
                <a:cubicBezTo>
                  <a:pt x="374" y="47"/>
                  <a:pt x="380" y="46"/>
                  <a:pt x="383" y="46"/>
                </a:cubicBezTo>
                <a:cubicBezTo>
                  <a:pt x="381" y="47"/>
                  <a:pt x="378" y="47"/>
                  <a:pt x="375" y="48"/>
                </a:cubicBezTo>
                <a:cubicBezTo>
                  <a:pt x="377" y="48"/>
                  <a:pt x="380" y="47"/>
                  <a:pt x="382" y="47"/>
                </a:cubicBezTo>
                <a:cubicBezTo>
                  <a:pt x="380" y="49"/>
                  <a:pt x="375" y="48"/>
                  <a:pt x="373" y="49"/>
                </a:cubicBezTo>
                <a:cubicBezTo>
                  <a:pt x="373" y="49"/>
                  <a:pt x="374" y="49"/>
                  <a:pt x="374" y="50"/>
                </a:cubicBezTo>
                <a:cubicBezTo>
                  <a:pt x="370" y="50"/>
                  <a:pt x="362" y="51"/>
                  <a:pt x="357" y="51"/>
                </a:cubicBezTo>
                <a:cubicBezTo>
                  <a:pt x="355" y="51"/>
                  <a:pt x="350" y="52"/>
                  <a:pt x="348" y="51"/>
                </a:cubicBezTo>
                <a:cubicBezTo>
                  <a:pt x="347" y="51"/>
                  <a:pt x="347" y="50"/>
                  <a:pt x="348" y="50"/>
                </a:cubicBezTo>
                <a:cubicBezTo>
                  <a:pt x="344" y="50"/>
                  <a:pt x="340" y="51"/>
                  <a:pt x="337" y="50"/>
                </a:cubicBezTo>
                <a:cubicBezTo>
                  <a:pt x="348" y="49"/>
                  <a:pt x="359" y="49"/>
                  <a:pt x="369" y="47"/>
                </a:cubicBezTo>
                <a:cubicBezTo>
                  <a:pt x="359" y="47"/>
                  <a:pt x="350" y="49"/>
                  <a:pt x="341" y="49"/>
                </a:cubicBezTo>
                <a:cubicBezTo>
                  <a:pt x="342" y="48"/>
                  <a:pt x="341" y="49"/>
                  <a:pt x="341" y="48"/>
                </a:cubicBezTo>
                <a:cubicBezTo>
                  <a:pt x="342" y="48"/>
                  <a:pt x="343" y="48"/>
                  <a:pt x="345" y="48"/>
                </a:cubicBezTo>
                <a:cubicBezTo>
                  <a:pt x="341" y="47"/>
                  <a:pt x="335" y="48"/>
                  <a:pt x="331" y="48"/>
                </a:cubicBezTo>
                <a:cubicBezTo>
                  <a:pt x="332" y="47"/>
                  <a:pt x="335" y="48"/>
                  <a:pt x="337" y="47"/>
                </a:cubicBezTo>
                <a:cubicBezTo>
                  <a:pt x="337" y="47"/>
                  <a:pt x="336" y="47"/>
                  <a:pt x="336" y="47"/>
                </a:cubicBezTo>
                <a:cubicBezTo>
                  <a:pt x="342" y="45"/>
                  <a:pt x="349" y="46"/>
                  <a:pt x="354" y="45"/>
                </a:cubicBezTo>
                <a:cubicBezTo>
                  <a:pt x="349" y="45"/>
                  <a:pt x="342" y="46"/>
                  <a:pt x="337" y="46"/>
                </a:cubicBezTo>
                <a:cubicBezTo>
                  <a:pt x="336" y="46"/>
                  <a:pt x="335" y="47"/>
                  <a:pt x="334" y="46"/>
                </a:cubicBezTo>
                <a:cubicBezTo>
                  <a:pt x="336" y="46"/>
                  <a:pt x="338" y="45"/>
                  <a:pt x="340" y="45"/>
                </a:cubicBezTo>
                <a:cubicBezTo>
                  <a:pt x="342" y="44"/>
                  <a:pt x="347" y="45"/>
                  <a:pt x="349" y="44"/>
                </a:cubicBezTo>
                <a:cubicBezTo>
                  <a:pt x="340" y="44"/>
                  <a:pt x="329" y="46"/>
                  <a:pt x="320" y="46"/>
                </a:cubicBezTo>
                <a:cubicBezTo>
                  <a:pt x="323" y="45"/>
                  <a:pt x="326" y="45"/>
                  <a:pt x="328" y="45"/>
                </a:cubicBezTo>
                <a:cubicBezTo>
                  <a:pt x="329" y="45"/>
                  <a:pt x="328" y="44"/>
                  <a:pt x="328" y="44"/>
                </a:cubicBezTo>
                <a:cubicBezTo>
                  <a:pt x="329" y="44"/>
                  <a:pt x="331" y="44"/>
                  <a:pt x="331" y="44"/>
                </a:cubicBezTo>
                <a:cubicBezTo>
                  <a:pt x="329" y="44"/>
                  <a:pt x="327" y="43"/>
                  <a:pt x="326" y="44"/>
                </a:cubicBezTo>
                <a:cubicBezTo>
                  <a:pt x="324" y="44"/>
                  <a:pt x="322" y="44"/>
                  <a:pt x="320" y="44"/>
                </a:cubicBezTo>
                <a:cubicBezTo>
                  <a:pt x="320" y="44"/>
                  <a:pt x="319" y="44"/>
                  <a:pt x="319" y="44"/>
                </a:cubicBezTo>
                <a:cubicBezTo>
                  <a:pt x="318" y="44"/>
                  <a:pt x="319" y="44"/>
                  <a:pt x="319" y="44"/>
                </a:cubicBezTo>
                <a:cubicBezTo>
                  <a:pt x="318" y="44"/>
                  <a:pt x="318" y="44"/>
                  <a:pt x="317" y="44"/>
                </a:cubicBezTo>
                <a:cubicBezTo>
                  <a:pt x="317" y="44"/>
                  <a:pt x="318" y="44"/>
                  <a:pt x="318" y="44"/>
                </a:cubicBezTo>
                <a:cubicBezTo>
                  <a:pt x="316" y="44"/>
                  <a:pt x="313" y="45"/>
                  <a:pt x="311" y="44"/>
                </a:cubicBezTo>
                <a:cubicBezTo>
                  <a:pt x="312" y="44"/>
                  <a:pt x="313" y="44"/>
                  <a:pt x="314" y="44"/>
                </a:cubicBezTo>
                <a:cubicBezTo>
                  <a:pt x="311" y="43"/>
                  <a:pt x="308" y="45"/>
                  <a:pt x="306" y="43"/>
                </a:cubicBezTo>
                <a:cubicBezTo>
                  <a:pt x="309" y="43"/>
                  <a:pt x="312" y="42"/>
                  <a:pt x="314" y="42"/>
                </a:cubicBezTo>
                <a:cubicBezTo>
                  <a:pt x="315" y="42"/>
                  <a:pt x="313" y="42"/>
                  <a:pt x="314" y="42"/>
                </a:cubicBezTo>
                <a:cubicBezTo>
                  <a:pt x="318" y="42"/>
                  <a:pt x="321" y="42"/>
                  <a:pt x="324" y="41"/>
                </a:cubicBezTo>
                <a:cubicBezTo>
                  <a:pt x="322" y="41"/>
                  <a:pt x="318" y="42"/>
                  <a:pt x="317" y="42"/>
                </a:cubicBezTo>
                <a:cubicBezTo>
                  <a:pt x="317" y="42"/>
                  <a:pt x="317" y="41"/>
                  <a:pt x="317" y="41"/>
                </a:cubicBezTo>
                <a:cubicBezTo>
                  <a:pt x="311" y="41"/>
                  <a:pt x="304" y="43"/>
                  <a:pt x="299" y="42"/>
                </a:cubicBezTo>
                <a:cubicBezTo>
                  <a:pt x="304" y="42"/>
                  <a:pt x="311" y="41"/>
                  <a:pt x="316" y="40"/>
                </a:cubicBezTo>
                <a:cubicBezTo>
                  <a:pt x="313" y="40"/>
                  <a:pt x="309" y="41"/>
                  <a:pt x="306" y="40"/>
                </a:cubicBezTo>
                <a:cubicBezTo>
                  <a:pt x="309" y="39"/>
                  <a:pt x="315" y="40"/>
                  <a:pt x="318" y="38"/>
                </a:cubicBezTo>
                <a:cubicBezTo>
                  <a:pt x="321" y="39"/>
                  <a:pt x="327" y="39"/>
                  <a:pt x="331" y="38"/>
                </a:cubicBezTo>
                <a:cubicBezTo>
                  <a:pt x="330" y="38"/>
                  <a:pt x="330" y="38"/>
                  <a:pt x="330" y="38"/>
                </a:cubicBezTo>
                <a:cubicBezTo>
                  <a:pt x="346" y="36"/>
                  <a:pt x="366" y="35"/>
                  <a:pt x="382" y="33"/>
                </a:cubicBezTo>
                <a:cubicBezTo>
                  <a:pt x="383" y="33"/>
                  <a:pt x="383" y="33"/>
                  <a:pt x="384" y="33"/>
                </a:cubicBezTo>
                <a:cubicBezTo>
                  <a:pt x="384" y="33"/>
                  <a:pt x="385" y="32"/>
                  <a:pt x="385" y="32"/>
                </a:cubicBezTo>
                <a:cubicBezTo>
                  <a:pt x="388" y="32"/>
                  <a:pt x="391" y="33"/>
                  <a:pt x="394" y="32"/>
                </a:cubicBezTo>
                <a:cubicBezTo>
                  <a:pt x="395" y="32"/>
                  <a:pt x="396" y="31"/>
                  <a:pt x="397" y="32"/>
                </a:cubicBezTo>
                <a:cubicBezTo>
                  <a:pt x="400" y="31"/>
                  <a:pt x="404" y="32"/>
                  <a:pt x="407" y="31"/>
                </a:cubicBezTo>
                <a:cubicBezTo>
                  <a:pt x="399" y="31"/>
                  <a:pt x="391" y="32"/>
                  <a:pt x="383" y="32"/>
                </a:cubicBezTo>
                <a:cubicBezTo>
                  <a:pt x="380" y="33"/>
                  <a:pt x="377" y="33"/>
                  <a:pt x="374" y="33"/>
                </a:cubicBezTo>
                <a:cubicBezTo>
                  <a:pt x="367" y="33"/>
                  <a:pt x="359" y="34"/>
                  <a:pt x="351" y="35"/>
                </a:cubicBezTo>
                <a:cubicBezTo>
                  <a:pt x="351" y="35"/>
                  <a:pt x="352" y="35"/>
                  <a:pt x="351" y="35"/>
                </a:cubicBezTo>
                <a:cubicBezTo>
                  <a:pt x="348" y="34"/>
                  <a:pt x="343" y="36"/>
                  <a:pt x="340" y="35"/>
                </a:cubicBezTo>
                <a:cubicBezTo>
                  <a:pt x="339" y="36"/>
                  <a:pt x="340" y="36"/>
                  <a:pt x="340" y="36"/>
                </a:cubicBezTo>
                <a:cubicBezTo>
                  <a:pt x="339" y="36"/>
                  <a:pt x="338" y="36"/>
                  <a:pt x="337" y="36"/>
                </a:cubicBezTo>
                <a:cubicBezTo>
                  <a:pt x="337" y="36"/>
                  <a:pt x="338" y="36"/>
                  <a:pt x="337" y="36"/>
                </a:cubicBezTo>
                <a:cubicBezTo>
                  <a:pt x="332" y="36"/>
                  <a:pt x="327" y="36"/>
                  <a:pt x="323" y="37"/>
                </a:cubicBezTo>
                <a:cubicBezTo>
                  <a:pt x="323" y="37"/>
                  <a:pt x="324" y="37"/>
                  <a:pt x="324" y="37"/>
                </a:cubicBezTo>
                <a:cubicBezTo>
                  <a:pt x="323" y="37"/>
                  <a:pt x="320" y="38"/>
                  <a:pt x="319" y="37"/>
                </a:cubicBezTo>
                <a:cubicBezTo>
                  <a:pt x="320" y="37"/>
                  <a:pt x="322" y="38"/>
                  <a:pt x="323" y="37"/>
                </a:cubicBezTo>
                <a:cubicBezTo>
                  <a:pt x="318" y="37"/>
                  <a:pt x="315" y="36"/>
                  <a:pt x="313" y="37"/>
                </a:cubicBezTo>
                <a:cubicBezTo>
                  <a:pt x="313" y="37"/>
                  <a:pt x="313" y="38"/>
                  <a:pt x="313" y="38"/>
                </a:cubicBezTo>
                <a:cubicBezTo>
                  <a:pt x="314" y="38"/>
                  <a:pt x="315" y="37"/>
                  <a:pt x="315" y="38"/>
                </a:cubicBezTo>
                <a:cubicBezTo>
                  <a:pt x="313" y="38"/>
                  <a:pt x="310" y="38"/>
                  <a:pt x="308" y="39"/>
                </a:cubicBezTo>
                <a:cubicBezTo>
                  <a:pt x="308" y="38"/>
                  <a:pt x="308" y="38"/>
                  <a:pt x="308" y="38"/>
                </a:cubicBezTo>
                <a:cubicBezTo>
                  <a:pt x="308" y="38"/>
                  <a:pt x="307" y="38"/>
                  <a:pt x="306" y="38"/>
                </a:cubicBezTo>
                <a:cubicBezTo>
                  <a:pt x="307" y="37"/>
                  <a:pt x="308" y="37"/>
                  <a:pt x="308" y="37"/>
                </a:cubicBezTo>
                <a:cubicBezTo>
                  <a:pt x="307" y="37"/>
                  <a:pt x="305" y="37"/>
                  <a:pt x="305" y="36"/>
                </a:cubicBezTo>
                <a:cubicBezTo>
                  <a:pt x="305" y="36"/>
                  <a:pt x="307" y="37"/>
                  <a:pt x="307" y="36"/>
                </a:cubicBezTo>
                <a:cubicBezTo>
                  <a:pt x="302" y="36"/>
                  <a:pt x="300" y="37"/>
                  <a:pt x="295" y="36"/>
                </a:cubicBezTo>
                <a:cubicBezTo>
                  <a:pt x="295" y="37"/>
                  <a:pt x="295" y="37"/>
                  <a:pt x="294" y="37"/>
                </a:cubicBezTo>
                <a:cubicBezTo>
                  <a:pt x="292" y="36"/>
                  <a:pt x="289" y="37"/>
                  <a:pt x="287" y="37"/>
                </a:cubicBezTo>
                <a:cubicBezTo>
                  <a:pt x="287" y="36"/>
                  <a:pt x="288" y="37"/>
                  <a:pt x="288" y="36"/>
                </a:cubicBezTo>
                <a:cubicBezTo>
                  <a:pt x="287" y="36"/>
                  <a:pt x="286" y="37"/>
                  <a:pt x="285" y="36"/>
                </a:cubicBezTo>
                <a:cubicBezTo>
                  <a:pt x="289" y="36"/>
                  <a:pt x="293" y="35"/>
                  <a:pt x="297" y="35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297" y="35"/>
                  <a:pt x="299" y="34"/>
                  <a:pt x="299" y="35"/>
                </a:cubicBezTo>
                <a:cubicBezTo>
                  <a:pt x="302" y="36"/>
                  <a:pt x="306" y="35"/>
                  <a:pt x="310" y="35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0" y="34"/>
                  <a:pt x="294" y="35"/>
                  <a:pt x="289" y="35"/>
                </a:cubicBezTo>
                <a:cubicBezTo>
                  <a:pt x="299" y="33"/>
                  <a:pt x="311" y="33"/>
                  <a:pt x="322" y="32"/>
                </a:cubicBezTo>
                <a:cubicBezTo>
                  <a:pt x="316" y="32"/>
                  <a:pt x="307" y="34"/>
                  <a:pt x="302" y="33"/>
                </a:cubicBezTo>
                <a:cubicBezTo>
                  <a:pt x="294" y="35"/>
                  <a:pt x="286" y="33"/>
                  <a:pt x="277" y="34"/>
                </a:cubicBezTo>
                <a:cubicBezTo>
                  <a:pt x="277" y="34"/>
                  <a:pt x="276" y="35"/>
                  <a:pt x="275" y="35"/>
                </a:cubicBezTo>
                <a:cubicBezTo>
                  <a:pt x="273" y="35"/>
                  <a:pt x="269" y="35"/>
                  <a:pt x="266" y="35"/>
                </a:cubicBezTo>
                <a:cubicBezTo>
                  <a:pt x="263" y="35"/>
                  <a:pt x="262" y="36"/>
                  <a:pt x="260" y="35"/>
                </a:cubicBezTo>
                <a:cubicBezTo>
                  <a:pt x="262" y="35"/>
                  <a:pt x="265" y="34"/>
                  <a:pt x="266" y="34"/>
                </a:cubicBezTo>
                <a:cubicBezTo>
                  <a:pt x="266" y="35"/>
                  <a:pt x="265" y="34"/>
                  <a:pt x="266" y="35"/>
                </a:cubicBezTo>
                <a:cubicBezTo>
                  <a:pt x="266" y="35"/>
                  <a:pt x="266" y="35"/>
                  <a:pt x="267" y="35"/>
                </a:cubicBezTo>
                <a:cubicBezTo>
                  <a:pt x="267" y="34"/>
                  <a:pt x="266" y="34"/>
                  <a:pt x="267" y="34"/>
                </a:cubicBezTo>
                <a:cubicBezTo>
                  <a:pt x="269" y="34"/>
                  <a:pt x="270" y="35"/>
                  <a:pt x="271" y="34"/>
                </a:cubicBezTo>
                <a:cubicBezTo>
                  <a:pt x="271" y="34"/>
                  <a:pt x="270" y="34"/>
                  <a:pt x="270" y="34"/>
                </a:cubicBezTo>
                <a:cubicBezTo>
                  <a:pt x="271" y="34"/>
                  <a:pt x="272" y="34"/>
                  <a:pt x="273" y="34"/>
                </a:cubicBezTo>
                <a:cubicBezTo>
                  <a:pt x="283" y="33"/>
                  <a:pt x="297" y="32"/>
                  <a:pt x="309" y="31"/>
                </a:cubicBezTo>
                <a:cubicBezTo>
                  <a:pt x="297" y="31"/>
                  <a:pt x="283" y="33"/>
                  <a:pt x="273" y="32"/>
                </a:cubicBezTo>
                <a:cubicBezTo>
                  <a:pt x="272" y="33"/>
                  <a:pt x="268" y="33"/>
                  <a:pt x="266" y="33"/>
                </a:cubicBezTo>
                <a:cubicBezTo>
                  <a:pt x="266" y="33"/>
                  <a:pt x="267" y="33"/>
                  <a:pt x="267" y="32"/>
                </a:cubicBezTo>
                <a:cubicBezTo>
                  <a:pt x="267" y="32"/>
                  <a:pt x="266" y="32"/>
                  <a:pt x="266" y="32"/>
                </a:cubicBezTo>
                <a:cubicBezTo>
                  <a:pt x="267" y="32"/>
                  <a:pt x="268" y="32"/>
                  <a:pt x="268" y="32"/>
                </a:cubicBezTo>
                <a:cubicBezTo>
                  <a:pt x="269" y="32"/>
                  <a:pt x="267" y="32"/>
                  <a:pt x="268" y="32"/>
                </a:cubicBezTo>
                <a:cubicBezTo>
                  <a:pt x="277" y="31"/>
                  <a:pt x="292" y="30"/>
                  <a:pt x="303" y="29"/>
                </a:cubicBezTo>
                <a:cubicBezTo>
                  <a:pt x="302" y="29"/>
                  <a:pt x="302" y="29"/>
                  <a:pt x="303" y="29"/>
                </a:cubicBezTo>
                <a:cubicBezTo>
                  <a:pt x="306" y="29"/>
                  <a:pt x="311" y="28"/>
                  <a:pt x="313" y="28"/>
                </a:cubicBezTo>
                <a:cubicBezTo>
                  <a:pt x="313" y="28"/>
                  <a:pt x="313" y="28"/>
                  <a:pt x="313" y="28"/>
                </a:cubicBezTo>
                <a:cubicBezTo>
                  <a:pt x="313" y="28"/>
                  <a:pt x="313" y="29"/>
                  <a:pt x="314" y="28"/>
                </a:cubicBezTo>
                <a:cubicBezTo>
                  <a:pt x="315" y="27"/>
                  <a:pt x="316" y="28"/>
                  <a:pt x="318" y="28"/>
                </a:cubicBezTo>
                <a:cubicBezTo>
                  <a:pt x="318" y="28"/>
                  <a:pt x="318" y="28"/>
                  <a:pt x="318" y="28"/>
                </a:cubicBezTo>
                <a:cubicBezTo>
                  <a:pt x="318" y="28"/>
                  <a:pt x="318" y="28"/>
                  <a:pt x="319" y="28"/>
                </a:cubicBezTo>
                <a:cubicBezTo>
                  <a:pt x="320" y="28"/>
                  <a:pt x="321" y="27"/>
                  <a:pt x="322" y="27"/>
                </a:cubicBezTo>
                <a:cubicBezTo>
                  <a:pt x="324" y="27"/>
                  <a:pt x="326" y="27"/>
                  <a:pt x="328" y="26"/>
                </a:cubicBezTo>
                <a:cubicBezTo>
                  <a:pt x="315" y="27"/>
                  <a:pt x="303" y="28"/>
                  <a:pt x="292" y="28"/>
                </a:cubicBezTo>
                <a:cubicBezTo>
                  <a:pt x="293" y="28"/>
                  <a:pt x="295" y="28"/>
                  <a:pt x="296" y="28"/>
                </a:cubicBezTo>
                <a:cubicBezTo>
                  <a:pt x="295" y="27"/>
                  <a:pt x="293" y="27"/>
                  <a:pt x="292" y="27"/>
                </a:cubicBezTo>
                <a:cubicBezTo>
                  <a:pt x="301" y="27"/>
                  <a:pt x="313" y="26"/>
                  <a:pt x="320" y="25"/>
                </a:cubicBezTo>
                <a:cubicBezTo>
                  <a:pt x="316" y="24"/>
                  <a:pt x="311" y="25"/>
                  <a:pt x="308" y="25"/>
                </a:cubicBezTo>
                <a:cubicBezTo>
                  <a:pt x="313" y="24"/>
                  <a:pt x="317" y="24"/>
                  <a:pt x="320" y="23"/>
                </a:cubicBezTo>
                <a:cubicBezTo>
                  <a:pt x="315" y="24"/>
                  <a:pt x="311" y="23"/>
                  <a:pt x="307" y="24"/>
                </a:cubicBezTo>
                <a:cubicBezTo>
                  <a:pt x="301" y="23"/>
                  <a:pt x="294" y="25"/>
                  <a:pt x="288" y="24"/>
                </a:cubicBezTo>
                <a:cubicBezTo>
                  <a:pt x="288" y="23"/>
                  <a:pt x="289" y="24"/>
                  <a:pt x="289" y="23"/>
                </a:cubicBezTo>
                <a:cubicBezTo>
                  <a:pt x="288" y="23"/>
                  <a:pt x="286" y="24"/>
                  <a:pt x="284" y="24"/>
                </a:cubicBezTo>
                <a:cubicBezTo>
                  <a:pt x="283" y="23"/>
                  <a:pt x="282" y="23"/>
                  <a:pt x="281" y="23"/>
                </a:cubicBezTo>
                <a:cubicBezTo>
                  <a:pt x="278" y="23"/>
                  <a:pt x="275" y="24"/>
                  <a:pt x="272" y="24"/>
                </a:cubicBezTo>
                <a:cubicBezTo>
                  <a:pt x="269" y="24"/>
                  <a:pt x="265" y="23"/>
                  <a:pt x="264" y="25"/>
                </a:cubicBezTo>
                <a:cubicBezTo>
                  <a:pt x="265" y="24"/>
                  <a:pt x="267" y="25"/>
                  <a:pt x="268" y="24"/>
                </a:cubicBezTo>
                <a:cubicBezTo>
                  <a:pt x="269" y="25"/>
                  <a:pt x="271" y="24"/>
                  <a:pt x="271" y="26"/>
                </a:cubicBezTo>
                <a:cubicBezTo>
                  <a:pt x="269" y="25"/>
                  <a:pt x="267" y="25"/>
                  <a:pt x="264" y="26"/>
                </a:cubicBezTo>
                <a:cubicBezTo>
                  <a:pt x="264" y="27"/>
                  <a:pt x="265" y="25"/>
                  <a:pt x="265" y="26"/>
                </a:cubicBezTo>
                <a:cubicBezTo>
                  <a:pt x="264" y="27"/>
                  <a:pt x="264" y="26"/>
                  <a:pt x="264" y="26"/>
                </a:cubicBezTo>
                <a:cubicBezTo>
                  <a:pt x="264" y="26"/>
                  <a:pt x="264" y="26"/>
                  <a:pt x="263" y="26"/>
                </a:cubicBezTo>
                <a:cubicBezTo>
                  <a:pt x="256" y="26"/>
                  <a:pt x="250" y="26"/>
                  <a:pt x="245" y="27"/>
                </a:cubicBezTo>
                <a:cubicBezTo>
                  <a:pt x="244" y="27"/>
                  <a:pt x="242" y="28"/>
                  <a:pt x="240" y="27"/>
                </a:cubicBezTo>
                <a:cubicBezTo>
                  <a:pt x="240" y="27"/>
                  <a:pt x="241" y="27"/>
                  <a:pt x="241" y="26"/>
                </a:cubicBezTo>
                <a:cubicBezTo>
                  <a:pt x="240" y="26"/>
                  <a:pt x="240" y="26"/>
                  <a:pt x="240" y="26"/>
                </a:cubicBezTo>
                <a:cubicBezTo>
                  <a:pt x="239" y="27"/>
                  <a:pt x="240" y="27"/>
                  <a:pt x="240" y="27"/>
                </a:cubicBezTo>
                <a:cubicBezTo>
                  <a:pt x="233" y="27"/>
                  <a:pt x="227" y="28"/>
                  <a:pt x="222" y="28"/>
                </a:cubicBezTo>
                <a:cubicBezTo>
                  <a:pt x="227" y="27"/>
                  <a:pt x="235" y="26"/>
                  <a:pt x="239" y="26"/>
                </a:cubicBezTo>
                <a:cubicBezTo>
                  <a:pt x="239" y="26"/>
                  <a:pt x="239" y="26"/>
                  <a:pt x="239" y="26"/>
                </a:cubicBezTo>
                <a:cubicBezTo>
                  <a:pt x="245" y="25"/>
                  <a:pt x="248" y="26"/>
                  <a:pt x="251" y="26"/>
                </a:cubicBezTo>
                <a:cubicBezTo>
                  <a:pt x="250" y="26"/>
                  <a:pt x="250" y="26"/>
                  <a:pt x="250" y="25"/>
                </a:cubicBezTo>
                <a:cubicBezTo>
                  <a:pt x="254" y="26"/>
                  <a:pt x="259" y="25"/>
                  <a:pt x="263" y="24"/>
                </a:cubicBezTo>
                <a:cubicBezTo>
                  <a:pt x="261" y="24"/>
                  <a:pt x="261" y="24"/>
                  <a:pt x="260" y="24"/>
                </a:cubicBezTo>
                <a:cubicBezTo>
                  <a:pt x="260" y="23"/>
                  <a:pt x="262" y="24"/>
                  <a:pt x="262" y="23"/>
                </a:cubicBezTo>
                <a:cubicBezTo>
                  <a:pt x="261" y="23"/>
                  <a:pt x="260" y="23"/>
                  <a:pt x="259" y="24"/>
                </a:cubicBezTo>
                <a:cubicBezTo>
                  <a:pt x="259" y="24"/>
                  <a:pt x="260" y="24"/>
                  <a:pt x="260" y="24"/>
                </a:cubicBezTo>
                <a:cubicBezTo>
                  <a:pt x="259" y="24"/>
                  <a:pt x="258" y="25"/>
                  <a:pt x="258" y="24"/>
                </a:cubicBezTo>
                <a:cubicBezTo>
                  <a:pt x="258" y="24"/>
                  <a:pt x="259" y="24"/>
                  <a:pt x="259" y="24"/>
                </a:cubicBezTo>
                <a:cubicBezTo>
                  <a:pt x="256" y="24"/>
                  <a:pt x="253" y="24"/>
                  <a:pt x="250" y="24"/>
                </a:cubicBezTo>
                <a:cubicBezTo>
                  <a:pt x="251" y="25"/>
                  <a:pt x="253" y="23"/>
                  <a:pt x="255" y="24"/>
                </a:cubicBezTo>
                <a:cubicBezTo>
                  <a:pt x="253" y="25"/>
                  <a:pt x="251" y="25"/>
                  <a:pt x="249" y="25"/>
                </a:cubicBezTo>
                <a:cubicBezTo>
                  <a:pt x="249" y="24"/>
                  <a:pt x="250" y="25"/>
                  <a:pt x="250" y="24"/>
                </a:cubicBezTo>
                <a:cubicBezTo>
                  <a:pt x="245" y="24"/>
                  <a:pt x="241" y="25"/>
                  <a:pt x="236" y="24"/>
                </a:cubicBezTo>
                <a:cubicBezTo>
                  <a:pt x="237" y="24"/>
                  <a:pt x="240" y="25"/>
                  <a:pt x="240" y="24"/>
                </a:cubicBezTo>
                <a:cubicBezTo>
                  <a:pt x="241" y="25"/>
                  <a:pt x="245" y="23"/>
                  <a:pt x="246" y="23"/>
                </a:cubicBezTo>
                <a:cubicBezTo>
                  <a:pt x="246" y="23"/>
                  <a:pt x="246" y="23"/>
                  <a:pt x="246" y="23"/>
                </a:cubicBezTo>
                <a:cubicBezTo>
                  <a:pt x="246" y="23"/>
                  <a:pt x="246" y="23"/>
                  <a:pt x="246" y="23"/>
                </a:cubicBezTo>
                <a:cubicBezTo>
                  <a:pt x="247" y="23"/>
                  <a:pt x="248" y="23"/>
                  <a:pt x="247" y="23"/>
                </a:cubicBezTo>
                <a:cubicBezTo>
                  <a:pt x="240" y="23"/>
                  <a:pt x="229" y="25"/>
                  <a:pt x="222" y="24"/>
                </a:cubicBezTo>
                <a:cubicBezTo>
                  <a:pt x="234" y="23"/>
                  <a:pt x="249" y="22"/>
                  <a:pt x="262" y="21"/>
                </a:cubicBezTo>
                <a:cubicBezTo>
                  <a:pt x="257" y="21"/>
                  <a:pt x="251" y="22"/>
                  <a:pt x="247" y="22"/>
                </a:cubicBezTo>
                <a:cubicBezTo>
                  <a:pt x="248" y="20"/>
                  <a:pt x="252" y="22"/>
                  <a:pt x="252" y="21"/>
                </a:cubicBezTo>
                <a:cubicBezTo>
                  <a:pt x="260" y="20"/>
                  <a:pt x="265" y="19"/>
                  <a:pt x="273" y="19"/>
                </a:cubicBezTo>
                <a:cubicBezTo>
                  <a:pt x="273" y="19"/>
                  <a:pt x="272" y="19"/>
                  <a:pt x="271" y="20"/>
                </a:cubicBezTo>
                <a:cubicBezTo>
                  <a:pt x="273" y="20"/>
                  <a:pt x="274" y="19"/>
                  <a:pt x="275" y="20"/>
                </a:cubicBezTo>
                <a:cubicBezTo>
                  <a:pt x="273" y="20"/>
                  <a:pt x="271" y="20"/>
                  <a:pt x="270" y="21"/>
                </a:cubicBezTo>
                <a:cubicBezTo>
                  <a:pt x="275" y="21"/>
                  <a:pt x="281" y="20"/>
                  <a:pt x="286" y="20"/>
                </a:cubicBezTo>
                <a:cubicBezTo>
                  <a:pt x="282" y="21"/>
                  <a:pt x="277" y="21"/>
                  <a:pt x="273" y="21"/>
                </a:cubicBezTo>
                <a:cubicBezTo>
                  <a:pt x="274" y="22"/>
                  <a:pt x="274" y="22"/>
                  <a:pt x="275" y="22"/>
                </a:cubicBezTo>
                <a:cubicBezTo>
                  <a:pt x="277" y="22"/>
                  <a:pt x="279" y="21"/>
                  <a:pt x="280" y="22"/>
                </a:cubicBezTo>
                <a:cubicBezTo>
                  <a:pt x="280" y="22"/>
                  <a:pt x="280" y="22"/>
                  <a:pt x="280" y="22"/>
                </a:cubicBezTo>
                <a:cubicBezTo>
                  <a:pt x="287" y="21"/>
                  <a:pt x="294" y="20"/>
                  <a:pt x="300" y="20"/>
                </a:cubicBezTo>
                <a:cubicBezTo>
                  <a:pt x="297" y="19"/>
                  <a:pt x="291" y="21"/>
                  <a:pt x="288" y="20"/>
                </a:cubicBezTo>
                <a:cubicBezTo>
                  <a:pt x="289" y="20"/>
                  <a:pt x="289" y="20"/>
                  <a:pt x="290" y="20"/>
                </a:cubicBezTo>
                <a:cubicBezTo>
                  <a:pt x="286" y="20"/>
                  <a:pt x="284" y="20"/>
                  <a:pt x="282" y="19"/>
                </a:cubicBezTo>
                <a:cubicBezTo>
                  <a:pt x="282" y="19"/>
                  <a:pt x="282" y="19"/>
                  <a:pt x="283" y="18"/>
                </a:cubicBezTo>
                <a:cubicBezTo>
                  <a:pt x="283" y="18"/>
                  <a:pt x="282" y="19"/>
                  <a:pt x="283" y="19"/>
                </a:cubicBezTo>
                <a:cubicBezTo>
                  <a:pt x="284" y="18"/>
                  <a:pt x="285" y="19"/>
                  <a:pt x="286" y="18"/>
                </a:cubicBezTo>
                <a:cubicBezTo>
                  <a:pt x="286" y="18"/>
                  <a:pt x="284" y="19"/>
                  <a:pt x="284" y="18"/>
                </a:cubicBezTo>
                <a:cubicBezTo>
                  <a:pt x="284" y="18"/>
                  <a:pt x="284" y="18"/>
                  <a:pt x="285" y="18"/>
                </a:cubicBezTo>
                <a:cubicBezTo>
                  <a:pt x="283" y="18"/>
                  <a:pt x="283" y="17"/>
                  <a:pt x="282" y="18"/>
                </a:cubicBezTo>
                <a:cubicBezTo>
                  <a:pt x="282" y="17"/>
                  <a:pt x="283" y="17"/>
                  <a:pt x="283" y="17"/>
                </a:cubicBezTo>
                <a:cubicBezTo>
                  <a:pt x="279" y="17"/>
                  <a:pt x="275" y="17"/>
                  <a:pt x="272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1" y="17"/>
                  <a:pt x="269" y="17"/>
                  <a:pt x="267" y="18"/>
                </a:cubicBezTo>
                <a:cubicBezTo>
                  <a:pt x="269" y="18"/>
                  <a:pt x="271" y="17"/>
                  <a:pt x="273" y="18"/>
                </a:cubicBezTo>
                <a:cubicBezTo>
                  <a:pt x="265" y="19"/>
                  <a:pt x="260" y="19"/>
                  <a:pt x="252" y="19"/>
                </a:cubicBezTo>
                <a:cubicBezTo>
                  <a:pt x="252" y="19"/>
                  <a:pt x="251" y="19"/>
                  <a:pt x="251" y="19"/>
                </a:cubicBezTo>
                <a:cubicBezTo>
                  <a:pt x="242" y="20"/>
                  <a:pt x="232" y="20"/>
                  <a:pt x="224" y="20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19" y="20"/>
                  <a:pt x="215" y="21"/>
                  <a:pt x="211" y="21"/>
                </a:cubicBezTo>
                <a:cubicBezTo>
                  <a:pt x="212" y="21"/>
                  <a:pt x="213" y="21"/>
                  <a:pt x="214" y="20"/>
                </a:cubicBezTo>
                <a:cubicBezTo>
                  <a:pt x="213" y="19"/>
                  <a:pt x="211" y="21"/>
                  <a:pt x="211" y="20"/>
                </a:cubicBezTo>
                <a:cubicBezTo>
                  <a:pt x="216" y="20"/>
                  <a:pt x="222" y="19"/>
                  <a:pt x="227" y="19"/>
                </a:cubicBezTo>
                <a:cubicBezTo>
                  <a:pt x="228" y="20"/>
                  <a:pt x="230" y="19"/>
                  <a:pt x="231" y="19"/>
                </a:cubicBezTo>
                <a:cubicBezTo>
                  <a:pt x="229" y="19"/>
                  <a:pt x="228" y="19"/>
                  <a:pt x="227" y="18"/>
                </a:cubicBezTo>
                <a:cubicBezTo>
                  <a:pt x="219" y="19"/>
                  <a:pt x="211" y="20"/>
                  <a:pt x="204" y="19"/>
                </a:cubicBezTo>
                <a:cubicBezTo>
                  <a:pt x="213" y="18"/>
                  <a:pt x="224" y="18"/>
                  <a:pt x="233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5" y="17"/>
                  <a:pt x="236" y="17"/>
                  <a:pt x="238" y="17"/>
                </a:cubicBezTo>
                <a:cubicBezTo>
                  <a:pt x="243" y="16"/>
                  <a:pt x="251" y="17"/>
                  <a:pt x="255" y="16"/>
                </a:cubicBezTo>
                <a:cubicBezTo>
                  <a:pt x="255" y="16"/>
                  <a:pt x="256" y="15"/>
                  <a:pt x="256" y="15"/>
                </a:cubicBezTo>
                <a:cubicBezTo>
                  <a:pt x="256" y="15"/>
                  <a:pt x="260" y="15"/>
                  <a:pt x="259" y="15"/>
                </a:cubicBezTo>
                <a:cubicBezTo>
                  <a:pt x="243" y="15"/>
                  <a:pt x="229" y="16"/>
                  <a:pt x="215" y="17"/>
                </a:cubicBezTo>
                <a:cubicBezTo>
                  <a:pt x="212" y="17"/>
                  <a:pt x="208" y="17"/>
                  <a:pt x="205" y="18"/>
                </a:cubicBezTo>
                <a:cubicBezTo>
                  <a:pt x="203" y="17"/>
                  <a:pt x="199" y="18"/>
                  <a:pt x="197" y="18"/>
                </a:cubicBezTo>
                <a:cubicBezTo>
                  <a:pt x="197" y="18"/>
                  <a:pt x="197" y="18"/>
                  <a:pt x="196" y="18"/>
                </a:cubicBezTo>
                <a:cubicBezTo>
                  <a:pt x="196" y="18"/>
                  <a:pt x="197" y="18"/>
                  <a:pt x="196" y="18"/>
                </a:cubicBezTo>
                <a:cubicBezTo>
                  <a:pt x="193" y="18"/>
                  <a:pt x="190" y="18"/>
                  <a:pt x="187" y="18"/>
                </a:cubicBezTo>
                <a:cubicBezTo>
                  <a:pt x="192" y="17"/>
                  <a:pt x="199" y="17"/>
                  <a:pt x="204" y="16"/>
                </a:cubicBezTo>
                <a:cubicBezTo>
                  <a:pt x="192" y="16"/>
                  <a:pt x="178" y="18"/>
                  <a:pt x="164" y="17"/>
                </a:cubicBezTo>
                <a:cubicBezTo>
                  <a:pt x="176" y="16"/>
                  <a:pt x="192" y="15"/>
                  <a:pt x="204" y="14"/>
                </a:cubicBezTo>
                <a:cubicBezTo>
                  <a:pt x="199" y="14"/>
                  <a:pt x="195" y="15"/>
                  <a:pt x="189" y="15"/>
                </a:cubicBezTo>
                <a:cubicBezTo>
                  <a:pt x="191" y="14"/>
                  <a:pt x="195" y="15"/>
                  <a:pt x="197" y="13"/>
                </a:cubicBezTo>
                <a:cubicBezTo>
                  <a:pt x="193" y="14"/>
                  <a:pt x="187" y="14"/>
                  <a:pt x="183" y="14"/>
                </a:cubicBezTo>
                <a:cubicBezTo>
                  <a:pt x="179" y="15"/>
                  <a:pt x="175" y="15"/>
                  <a:pt x="173" y="15"/>
                </a:cubicBezTo>
                <a:cubicBezTo>
                  <a:pt x="170" y="15"/>
                  <a:pt x="167" y="15"/>
                  <a:pt x="165" y="16"/>
                </a:cubicBezTo>
                <a:cubicBezTo>
                  <a:pt x="162" y="16"/>
                  <a:pt x="159" y="17"/>
                  <a:pt x="157" y="16"/>
                </a:cubicBezTo>
                <a:cubicBezTo>
                  <a:pt x="157" y="16"/>
                  <a:pt x="158" y="17"/>
                  <a:pt x="158" y="16"/>
                </a:cubicBezTo>
                <a:cubicBezTo>
                  <a:pt x="146" y="15"/>
                  <a:pt x="132" y="16"/>
                  <a:pt x="121" y="17"/>
                </a:cubicBezTo>
                <a:cubicBezTo>
                  <a:pt x="119" y="17"/>
                  <a:pt x="117" y="17"/>
                  <a:pt x="115" y="17"/>
                </a:cubicBezTo>
                <a:cubicBezTo>
                  <a:pt x="115" y="18"/>
                  <a:pt x="114" y="17"/>
                  <a:pt x="113" y="17"/>
                </a:cubicBezTo>
                <a:cubicBezTo>
                  <a:pt x="107" y="17"/>
                  <a:pt x="98" y="19"/>
                  <a:pt x="92" y="19"/>
                </a:cubicBezTo>
                <a:cubicBezTo>
                  <a:pt x="89" y="19"/>
                  <a:pt x="85" y="20"/>
                  <a:pt x="82" y="20"/>
                </a:cubicBezTo>
                <a:cubicBezTo>
                  <a:pt x="79" y="20"/>
                  <a:pt x="76" y="20"/>
                  <a:pt x="73" y="20"/>
                </a:cubicBezTo>
                <a:cubicBezTo>
                  <a:pt x="69" y="20"/>
                  <a:pt x="65" y="21"/>
                  <a:pt x="61" y="20"/>
                </a:cubicBezTo>
                <a:cubicBezTo>
                  <a:pt x="62" y="21"/>
                  <a:pt x="61" y="21"/>
                  <a:pt x="61" y="22"/>
                </a:cubicBezTo>
                <a:cubicBezTo>
                  <a:pt x="60" y="22"/>
                  <a:pt x="59" y="22"/>
                  <a:pt x="58" y="23"/>
                </a:cubicBezTo>
                <a:cubicBezTo>
                  <a:pt x="59" y="23"/>
                  <a:pt x="60" y="23"/>
                  <a:pt x="61" y="24"/>
                </a:cubicBezTo>
                <a:cubicBezTo>
                  <a:pt x="60" y="25"/>
                  <a:pt x="58" y="25"/>
                  <a:pt x="57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60" y="26"/>
                  <a:pt x="61" y="26"/>
                  <a:pt x="62" y="27"/>
                </a:cubicBezTo>
                <a:cubicBezTo>
                  <a:pt x="63" y="27"/>
                  <a:pt x="65" y="27"/>
                  <a:pt x="65" y="28"/>
                </a:cubicBezTo>
                <a:cubicBezTo>
                  <a:pt x="62" y="28"/>
                  <a:pt x="59" y="29"/>
                  <a:pt x="56" y="29"/>
                </a:cubicBezTo>
                <a:cubicBezTo>
                  <a:pt x="56" y="30"/>
                  <a:pt x="57" y="30"/>
                  <a:pt x="56" y="30"/>
                </a:cubicBezTo>
                <a:cubicBezTo>
                  <a:pt x="55" y="30"/>
                  <a:pt x="53" y="30"/>
                  <a:pt x="52" y="30"/>
                </a:cubicBezTo>
                <a:cubicBezTo>
                  <a:pt x="53" y="31"/>
                  <a:pt x="54" y="30"/>
                  <a:pt x="55" y="31"/>
                </a:cubicBezTo>
                <a:cubicBezTo>
                  <a:pt x="54" y="31"/>
                  <a:pt x="53" y="30"/>
                  <a:pt x="52" y="32"/>
                </a:cubicBezTo>
                <a:cubicBezTo>
                  <a:pt x="56" y="31"/>
                  <a:pt x="61" y="30"/>
                  <a:pt x="66" y="30"/>
                </a:cubicBezTo>
                <a:cubicBezTo>
                  <a:pt x="63" y="31"/>
                  <a:pt x="59" y="31"/>
                  <a:pt x="56" y="32"/>
                </a:cubicBezTo>
                <a:cubicBezTo>
                  <a:pt x="57" y="32"/>
                  <a:pt x="57" y="32"/>
                  <a:pt x="58" y="32"/>
                </a:cubicBezTo>
                <a:cubicBezTo>
                  <a:pt x="58" y="32"/>
                  <a:pt x="57" y="32"/>
                  <a:pt x="57" y="33"/>
                </a:cubicBezTo>
                <a:cubicBezTo>
                  <a:pt x="60" y="34"/>
                  <a:pt x="62" y="31"/>
                  <a:pt x="64" y="33"/>
                </a:cubicBezTo>
                <a:cubicBezTo>
                  <a:pt x="62" y="33"/>
                  <a:pt x="61" y="33"/>
                  <a:pt x="60" y="34"/>
                </a:cubicBezTo>
                <a:cubicBezTo>
                  <a:pt x="59" y="34"/>
                  <a:pt x="56" y="33"/>
                  <a:pt x="55" y="34"/>
                </a:cubicBezTo>
                <a:cubicBezTo>
                  <a:pt x="56" y="34"/>
                  <a:pt x="57" y="34"/>
                  <a:pt x="56" y="34"/>
                </a:cubicBezTo>
                <a:cubicBezTo>
                  <a:pt x="55" y="34"/>
                  <a:pt x="53" y="34"/>
                  <a:pt x="51" y="34"/>
                </a:cubicBezTo>
                <a:cubicBezTo>
                  <a:pt x="50" y="34"/>
                  <a:pt x="49" y="33"/>
                  <a:pt x="49" y="34"/>
                </a:cubicBezTo>
                <a:cubicBezTo>
                  <a:pt x="50" y="34"/>
                  <a:pt x="51" y="35"/>
                  <a:pt x="52" y="35"/>
                </a:cubicBezTo>
                <a:cubicBezTo>
                  <a:pt x="55" y="36"/>
                  <a:pt x="58" y="34"/>
                  <a:pt x="60" y="36"/>
                </a:cubicBezTo>
                <a:cubicBezTo>
                  <a:pt x="57" y="36"/>
                  <a:pt x="55" y="36"/>
                  <a:pt x="52" y="37"/>
                </a:cubicBezTo>
                <a:cubicBezTo>
                  <a:pt x="51" y="36"/>
                  <a:pt x="48" y="36"/>
                  <a:pt x="47" y="37"/>
                </a:cubicBezTo>
                <a:cubicBezTo>
                  <a:pt x="48" y="37"/>
                  <a:pt x="48" y="37"/>
                  <a:pt x="49" y="37"/>
                </a:cubicBezTo>
                <a:cubicBezTo>
                  <a:pt x="49" y="38"/>
                  <a:pt x="48" y="38"/>
                  <a:pt x="48" y="38"/>
                </a:cubicBezTo>
                <a:cubicBezTo>
                  <a:pt x="48" y="39"/>
                  <a:pt x="49" y="38"/>
                  <a:pt x="49" y="38"/>
                </a:cubicBezTo>
                <a:cubicBezTo>
                  <a:pt x="46" y="39"/>
                  <a:pt x="43" y="39"/>
                  <a:pt x="39" y="39"/>
                </a:cubicBezTo>
                <a:cubicBezTo>
                  <a:pt x="41" y="40"/>
                  <a:pt x="43" y="41"/>
                  <a:pt x="45" y="42"/>
                </a:cubicBezTo>
                <a:cubicBezTo>
                  <a:pt x="48" y="42"/>
                  <a:pt x="53" y="42"/>
                  <a:pt x="57" y="42"/>
                </a:cubicBezTo>
                <a:cubicBezTo>
                  <a:pt x="54" y="42"/>
                  <a:pt x="51" y="42"/>
                  <a:pt x="49" y="43"/>
                </a:cubicBezTo>
                <a:cubicBezTo>
                  <a:pt x="49" y="43"/>
                  <a:pt x="50" y="43"/>
                  <a:pt x="50" y="43"/>
                </a:cubicBezTo>
                <a:cubicBezTo>
                  <a:pt x="46" y="43"/>
                  <a:pt x="43" y="45"/>
                  <a:pt x="40" y="43"/>
                </a:cubicBezTo>
                <a:cubicBezTo>
                  <a:pt x="40" y="43"/>
                  <a:pt x="39" y="42"/>
                  <a:pt x="38" y="43"/>
                </a:cubicBezTo>
                <a:cubicBezTo>
                  <a:pt x="38" y="45"/>
                  <a:pt x="40" y="45"/>
                  <a:pt x="42" y="45"/>
                </a:cubicBezTo>
                <a:cubicBezTo>
                  <a:pt x="42" y="46"/>
                  <a:pt x="42" y="46"/>
                  <a:pt x="43" y="47"/>
                </a:cubicBezTo>
                <a:cubicBezTo>
                  <a:pt x="41" y="47"/>
                  <a:pt x="40" y="47"/>
                  <a:pt x="39" y="48"/>
                </a:cubicBezTo>
                <a:cubicBezTo>
                  <a:pt x="39" y="48"/>
                  <a:pt x="39" y="48"/>
                  <a:pt x="39" y="49"/>
                </a:cubicBezTo>
                <a:cubicBezTo>
                  <a:pt x="38" y="49"/>
                  <a:pt x="38" y="49"/>
                  <a:pt x="37" y="49"/>
                </a:cubicBezTo>
                <a:cubicBezTo>
                  <a:pt x="37" y="49"/>
                  <a:pt x="37" y="49"/>
                  <a:pt x="37" y="50"/>
                </a:cubicBezTo>
                <a:cubicBezTo>
                  <a:pt x="36" y="50"/>
                  <a:pt x="36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4" y="51"/>
                  <a:pt x="35" y="52"/>
                </a:cubicBezTo>
                <a:cubicBezTo>
                  <a:pt x="37" y="52"/>
                  <a:pt x="40" y="52"/>
                  <a:pt x="41" y="53"/>
                </a:cubicBezTo>
                <a:cubicBezTo>
                  <a:pt x="39" y="53"/>
                  <a:pt x="36" y="53"/>
                  <a:pt x="34" y="54"/>
                </a:cubicBezTo>
                <a:cubicBezTo>
                  <a:pt x="33" y="54"/>
                  <a:pt x="31" y="55"/>
                  <a:pt x="30" y="54"/>
                </a:cubicBezTo>
                <a:cubicBezTo>
                  <a:pt x="30" y="56"/>
                  <a:pt x="33" y="54"/>
                  <a:pt x="34" y="55"/>
                </a:cubicBezTo>
                <a:cubicBezTo>
                  <a:pt x="34" y="55"/>
                  <a:pt x="32" y="55"/>
                  <a:pt x="32" y="56"/>
                </a:cubicBezTo>
                <a:cubicBezTo>
                  <a:pt x="34" y="56"/>
                  <a:pt x="35" y="55"/>
                  <a:pt x="38" y="55"/>
                </a:cubicBezTo>
                <a:cubicBezTo>
                  <a:pt x="38" y="56"/>
                  <a:pt x="38" y="56"/>
                  <a:pt x="40" y="56"/>
                </a:cubicBezTo>
                <a:cubicBezTo>
                  <a:pt x="39" y="58"/>
                  <a:pt x="40" y="58"/>
                  <a:pt x="40" y="58"/>
                </a:cubicBezTo>
                <a:cubicBezTo>
                  <a:pt x="38" y="59"/>
                  <a:pt x="37" y="58"/>
                  <a:pt x="35" y="59"/>
                </a:cubicBezTo>
                <a:cubicBezTo>
                  <a:pt x="37" y="59"/>
                  <a:pt x="40" y="59"/>
                  <a:pt x="41" y="59"/>
                </a:cubicBezTo>
                <a:cubicBezTo>
                  <a:pt x="41" y="60"/>
                  <a:pt x="40" y="59"/>
                  <a:pt x="4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0" y="61"/>
                  <a:pt x="38" y="60"/>
                  <a:pt x="38" y="61"/>
                </a:cubicBezTo>
                <a:cubicBezTo>
                  <a:pt x="39" y="62"/>
                  <a:pt x="43" y="61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3"/>
                  <a:pt x="45" y="63"/>
                  <a:pt x="45" y="63"/>
                </a:cubicBezTo>
                <a:cubicBezTo>
                  <a:pt x="43" y="64"/>
                  <a:pt x="40" y="64"/>
                  <a:pt x="38" y="64"/>
                </a:cubicBezTo>
                <a:cubicBezTo>
                  <a:pt x="38" y="65"/>
                  <a:pt x="39" y="64"/>
                  <a:pt x="39" y="65"/>
                </a:cubicBezTo>
                <a:cubicBezTo>
                  <a:pt x="37" y="66"/>
                  <a:pt x="33" y="66"/>
                  <a:pt x="31" y="65"/>
                </a:cubicBezTo>
                <a:cubicBezTo>
                  <a:pt x="31" y="64"/>
                  <a:pt x="34" y="64"/>
                  <a:pt x="35" y="64"/>
                </a:cubicBezTo>
                <a:cubicBezTo>
                  <a:pt x="35" y="63"/>
                  <a:pt x="34" y="62"/>
                  <a:pt x="33" y="62"/>
                </a:cubicBezTo>
                <a:cubicBezTo>
                  <a:pt x="33" y="61"/>
                  <a:pt x="34" y="62"/>
                  <a:pt x="34" y="61"/>
                </a:cubicBezTo>
                <a:cubicBezTo>
                  <a:pt x="33" y="61"/>
                  <a:pt x="31" y="61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8" y="62"/>
                  <a:pt x="29" y="62"/>
                  <a:pt x="29" y="63"/>
                </a:cubicBezTo>
                <a:cubicBezTo>
                  <a:pt x="28" y="63"/>
                  <a:pt x="27" y="63"/>
                  <a:pt x="27" y="63"/>
                </a:cubicBezTo>
                <a:cubicBezTo>
                  <a:pt x="28" y="63"/>
                  <a:pt x="29" y="64"/>
                  <a:pt x="29" y="65"/>
                </a:cubicBezTo>
                <a:cubicBezTo>
                  <a:pt x="29" y="66"/>
                  <a:pt x="27" y="66"/>
                  <a:pt x="27" y="65"/>
                </a:cubicBezTo>
                <a:cubicBezTo>
                  <a:pt x="28" y="66"/>
                  <a:pt x="30" y="66"/>
                  <a:pt x="32" y="67"/>
                </a:cubicBezTo>
                <a:cubicBezTo>
                  <a:pt x="30" y="68"/>
                  <a:pt x="28" y="66"/>
                  <a:pt x="26" y="67"/>
                </a:cubicBezTo>
                <a:cubicBezTo>
                  <a:pt x="27" y="68"/>
                  <a:pt x="29" y="69"/>
                  <a:pt x="30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9" y="72"/>
                  <a:pt x="29" y="73"/>
                  <a:pt x="30" y="74"/>
                </a:cubicBezTo>
                <a:cubicBezTo>
                  <a:pt x="30" y="74"/>
                  <a:pt x="31" y="74"/>
                  <a:pt x="31" y="74"/>
                </a:cubicBezTo>
                <a:cubicBezTo>
                  <a:pt x="30" y="75"/>
                  <a:pt x="31" y="76"/>
                  <a:pt x="30" y="77"/>
                </a:cubicBezTo>
                <a:cubicBezTo>
                  <a:pt x="30" y="76"/>
                  <a:pt x="29" y="76"/>
                  <a:pt x="28" y="77"/>
                </a:cubicBezTo>
                <a:cubicBezTo>
                  <a:pt x="29" y="77"/>
                  <a:pt x="28" y="78"/>
                  <a:pt x="28" y="78"/>
                </a:cubicBezTo>
                <a:cubicBezTo>
                  <a:pt x="28" y="77"/>
                  <a:pt x="29" y="78"/>
                  <a:pt x="28" y="79"/>
                </a:cubicBezTo>
                <a:cubicBezTo>
                  <a:pt x="31" y="81"/>
                  <a:pt x="34" y="79"/>
                  <a:pt x="37" y="78"/>
                </a:cubicBezTo>
                <a:cubicBezTo>
                  <a:pt x="38" y="79"/>
                  <a:pt x="39" y="79"/>
                  <a:pt x="39" y="80"/>
                </a:cubicBezTo>
                <a:cubicBezTo>
                  <a:pt x="38" y="81"/>
                  <a:pt x="38" y="80"/>
                  <a:pt x="37" y="81"/>
                </a:cubicBezTo>
                <a:cubicBezTo>
                  <a:pt x="38" y="81"/>
                  <a:pt x="38" y="81"/>
                  <a:pt x="38" y="81"/>
                </a:cubicBezTo>
                <a:cubicBezTo>
                  <a:pt x="37" y="81"/>
                  <a:pt x="36" y="80"/>
                  <a:pt x="35" y="81"/>
                </a:cubicBezTo>
                <a:cubicBezTo>
                  <a:pt x="36" y="81"/>
                  <a:pt x="38" y="81"/>
                  <a:pt x="39" y="81"/>
                </a:cubicBezTo>
                <a:cubicBezTo>
                  <a:pt x="39" y="83"/>
                  <a:pt x="41" y="82"/>
                  <a:pt x="41" y="83"/>
                </a:cubicBezTo>
                <a:cubicBezTo>
                  <a:pt x="41" y="83"/>
                  <a:pt x="40" y="84"/>
                  <a:pt x="40" y="84"/>
                </a:cubicBezTo>
                <a:cubicBezTo>
                  <a:pt x="42" y="84"/>
                  <a:pt x="43" y="84"/>
                  <a:pt x="44" y="85"/>
                </a:cubicBezTo>
                <a:cubicBezTo>
                  <a:pt x="41" y="85"/>
                  <a:pt x="38" y="84"/>
                  <a:pt x="35" y="85"/>
                </a:cubicBezTo>
                <a:cubicBezTo>
                  <a:pt x="35" y="86"/>
                  <a:pt x="33" y="86"/>
                  <a:pt x="33" y="87"/>
                </a:cubicBezTo>
                <a:cubicBezTo>
                  <a:pt x="37" y="87"/>
                  <a:pt x="40" y="88"/>
                  <a:pt x="42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4" y="84"/>
                  <a:pt x="46" y="87"/>
                  <a:pt x="50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51" y="85"/>
                  <a:pt x="53" y="84"/>
                  <a:pt x="54" y="86"/>
                </a:cubicBezTo>
                <a:cubicBezTo>
                  <a:pt x="52" y="87"/>
                  <a:pt x="50" y="86"/>
                  <a:pt x="48" y="86"/>
                </a:cubicBez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8" y="89"/>
                  <a:pt x="49" y="90"/>
                </a:cubicBezTo>
                <a:cubicBezTo>
                  <a:pt x="48" y="91"/>
                  <a:pt x="46" y="90"/>
                  <a:pt x="45" y="90"/>
                </a:cubicBezTo>
                <a:cubicBezTo>
                  <a:pt x="46" y="90"/>
                  <a:pt x="45" y="91"/>
                  <a:pt x="46" y="92"/>
                </a:cubicBezTo>
                <a:cubicBezTo>
                  <a:pt x="46" y="92"/>
                  <a:pt x="47" y="92"/>
                  <a:pt x="48" y="93"/>
                </a:cubicBezTo>
                <a:cubicBezTo>
                  <a:pt x="47" y="93"/>
                  <a:pt x="46" y="92"/>
                  <a:pt x="46" y="93"/>
                </a:cubicBezTo>
                <a:cubicBezTo>
                  <a:pt x="47" y="93"/>
                  <a:pt x="48" y="95"/>
                  <a:pt x="50" y="95"/>
                </a:cubicBezTo>
                <a:cubicBezTo>
                  <a:pt x="51" y="94"/>
                  <a:pt x="53" y="93"/>
                  <a:pt x="55" y="93"/>
                </a:cubicBezTo>
                <a:cubicBezTo>
                  <a:pt x="56" y="93"/>
                  <a:pt x="58" y="94"/>
                  <a:pt x="59" y="93"/>
                </a:cubicBezTo>
                <a:cubicBezTo>
                  <a:pt x="56" y="93"/>
                  <a:pt x="55" y="94"/>
                  <a:pt x="52" y="93"/>
                </a:cubicBezTo>
                <a:cubicBezTo>
                  <a:pt x="54" y="93"/>
                  <a:pt x="55" y="92"/>
                  <a:pt x="57" y="91"/>
                </a:cubicBezTo>
                <a:cubicBezTo>
                  <a:pt x="55" y="91"/>
                  <a:pt x="53" y="92"/>
                  <a:pt x="52" y="91"/>
                </a:cubicBezTo>
                <a:cubicBezTo>
                  <a:pt x="52" y="91"/>
                  <a:pt x="53" y="91"/>
                  <a:pt x="53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5" y="91"/>
                  <a:pt x="61" y="91"/>
                  <a:pt x="66" y="91"/>
                </a:cubicBezTo>
                <a:cubicBezTo>
                  <a:pt x="64" y="92"/>
                  <a:pt x="62" y="91"/>
                  <a:pt x="60" y="92"/>
                </a:cubicBezTo>
                <a:cubicBezTo>
                  <a:pt x="62" y="92"/>
                  <a:pt x="64" y="93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9" y="92"/>
                  <a:pt x="71" y="92"/>
                  <a:pt x="71" y="92"/>
                </a:cubicBezTo>
                <a:cubicBezTo>
                  <a:pt x="71" y="92"/>
                  <a:pt x="70" y="92"/>
                  <a:pt x="70" y="93"/>
                </a:cubicBezTo>
                <a:cubicBezTo>
                  <a:pt x="73" y="92"/>
                  <a:pt x="75" y="93"/>
                  <a:pt x="76" y="92"/>
                </a:cubicBezTo>
                <a:cubicBezTo>
                  <a:pt x="74" y="92"/>
                  <a:pt x="72" y="93"/>
                  <a:pt x="72" y="92"/>
                </a:cubicBezTo>
                <a:cubicBezTo>
                  <a:pt x="82" y="91"/>
                  <a:pt x="91" y="91"/>
                  <a:pt x="99" y="92"/>
                </a:cubicBezTo>
                <a:cubicBezTo>
                  <a:pt x="98" y="92"/>
                  <a:pt x="96" y="93"/>
                  <a:pt x="95" y="92"/>
                </a:cubicBezTo>
                <a:cubicBezTo>
                  <a:pt x="93" y="92"/>
                  <a:pt x="90" y="92"/>
                  <a:pt x="88" y="92"/>
                </a:cubicBezTo>
                <a:cubicBezTo>
                  <a:pt x="87" y="92"/>
                  <a:pt x="85" y="93"/>
                  <a:pt x="84" y="92"/>
                </a:cubicBezTo>
                <a:cubicBezTo>
                  <a:pt x="85" y="93"/>
                  <a:pt x="86" y="92"/>
                  <a:pt x="85" y="92"/>
                </a:cubicBezTo>
                <a:cubicBezTo>
                  <a:pt x="83" y="93"/>
                  <a:pt x="80" y="93"/>
                  <a:pt x="78" y="93"/>
                </a:cubicBezTo>
                <a:cubicBezTo>
                  <a:pt x="78" y="93"/>
                  <a:pt x="79" y="93"/>
                  <a:pt x="80" y="93"/>
                </a:cubicBezTo>
                <a:cubicBezTo>
                  <a:pt x="74" y="93"/>
                  <a:pt x="67" y="93"/>
                  <a:pt x="63" y="95"/>
                </a:cubicBezTo>
                <a:cubicBezTo>
                  <a:pt x="64" y="95"/>
                  <a:pt x="66" y="94"/>
                  <a:pt x="66" y="95"/>
                </a:cubicBezTo>
                <a:cubicBezTo>
                  <a:pt x="66" y="96"/>
                  <a:pt x="65" y="95"/>
                  <a:pt x="65" y="95"/>
                </a:cubicBezTo>
                <a:cubicBezTo>
                  <a:pt x="69" y="95"/>
                  <a:pt x="74" y="95"/>
                  <a:pt x="78" y="95"/>
                </a:cubicBezTo>
                <a:cubicBezTo>
                  <a:pt x="74" y="96"/>
                  <a:pt x="71" y="95"/>
                  <a:pt x="67" y="96"/>
                </a:cubicBezTo>
                <a:cubicBezTo>
                  <a:pt x="68" y="96"/>
                  <a:pt x="69" y="96"/>
                  <a:pt x="71" y="96"/>
                </a:cubicBezTo>
                <a:cubicBezTo>
                  <a:pt x="71" y="97"/>
                  <a:pt x="70" y="97"/>
                  <a:pt x="70" y="97"/>
                </a:cubicBezTo>
                <a:cubicBezTo>
                  <a:pt x="72" y="97"/>
                  <a:pt x="73" y="97"/>
                  <a:pt x="75" y="98"/>
                </a:cubicBezTo>
                <a:cubicBezTo>
                  <a:pt x="71" y="98"/>
                  <a:pt x="69" y="98"/>
                  <a:pt x="65" y="98"/>
                </a:cubicBezTo>
                <a:cubicBezTo>
                  <a:pt x="64" y="98"/>
                  <a:pt x="65" y="99"/>
                  <a:pt x="64" y="99"/>
                </a:cubicBezTo>
                <a:cubicBezTo>
                  <a:pt x="63" y="98"/>
                  <a:pt x="62" y="98"/>
                  <a:pt x="61" y="99"/>
                </a:cubicBezTo>
                <a:cubicBezTo>
                  <a:pt x="67" y="100"/>
                  <a:pt x="73" y="99"/>
                  <a:pt x="78" y="100"/>
                </a:cubicBezTo>
                <a:cubicBezTo>
                  <a:pt x="77" y="100"/>
                  <a:pt x="76" y="100"/>
                  <a:pt x="76" y="101"/>
                </a:cubicBezTo>
                <a:cubicBezTo>
                  <a:pt x="74" y="101"/>
                  <a:pt x="73" y="101"/>
                  <a:pt x="72" y="101"/>
                </a:cubicBezTo>
                <a:cubicBezTo>
                  <a:pt x="70" y="101"/>
                  <a:pt x="69" y="101"/>
                  <a:pt x="68" y="102"/>
                </a:cubicBezTo>
                <a:cubicBezTo>
                  <a:pt x="71" y="102"/>
                  <a:pt x="76" y="102"/>
                  <a:pt x="78" y="102"/>
                </a:cubicBezTo>
                <a:cubicBezTo>
                  <a:pt x="81" y="104"/>
                  <a:pt x="85" y="102"/>
                  <a:pt x="88" y="103"/>
                </a:cubicBezTo>
                <a:cubicBezTo>
                  <a:pt x="85" y="103"/>
                  <a:pt x="81" y="103"/>
                  <a:pt x="78" y="104"/>
                </a:cubicBezTo>
                <a:cubicBezTo>
                  <a:pt x="80" y="104"/>
                  <a:pt x="82" y="104"/>
                  <a:pt x="83" y="104"/>
                </a:cubicBezTo>
                <a:cubicBezTo>
                  <a:pt x="83" y="104"/>
                  <a:pt x="84" y="105"/>
                  <a:pt x="84" y="105"/>
                </a:cubicBezTo>
                <a:cubicBezTo>
                  <a:pt x="82" y="105"/>
                  <a:pt x="79" y="105"/>
                  <a:pt x="79" y="105"/>
                </a:cubicBezTo>
                <a:cubicBezTo>
                  <a:pt x="80" y="105"/>
                  <a:pt x="80" y="106"/>
                  <a:pt x="81" y="105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3" y="106"/>
                  <a:pt x="85" y="105"/>
                  <a:pt x="87" y="106"/>
                </a:cubicBezTo>
                <a:cubicBezTo>
                  <a:pt x="87" y="107"/>
                  <a:pt x="86" y="106"/>
                  <a:pt x="86" y="107"/>
                </a:cubicBezTo>
                <a:cubicBezTo>
                  <a:pt x="88" y="107"/>
                  <a:pt x="90" y="107"/>
                  <a:pt x="92" y="107"/>
                </a:cubicBezTo>
                <a:cubicBezTo>
                  <a:pt x="97" y="107"/>
                  <a:pt x="99" y="106"/>
                  <a:pt x="104" y="107"/>
                </a:cubicBezTo>
                <a:cubicBezTo>
                  <a:pt x="102" y="108"/>
                  <a:pt x="99" y="107"/>
                  <a:pt x="97" y="108"/>
                </a:cubicBezTo>
                <a:cubicBezTo>
                  <a:pt x="100" y="107"/>
                  <a:pt x="100" y="109"/>
                  <a:pt x="104" y="108"/>
                </a:cubicBezTo>
                <a:cubicBezTo>
                  <a:pt x="104" y="108"/>
                  <a:pt x="103" y="108"/>
                  <a:pt x="103" y="109"/>
                </a:cubicBezTo>
                <a:cubicBezTo>
                  <a:pt x="106" y="108"/>
                  <a:pt x="109" y="108"/>
                  <a:pt x="111" y="108"/>
                </a:cubicBezTo>
                <a:cubicBezTo>
                  <a:pt x="111" y="107"/>
                  <a:pt x="110" y="108"/>
                  <a:pt x="110" y="107"/>
                </a:cubicBezTo>
                <a:cubicBezTo>
                  <a:pt x="110" y="106"/>
                  <a:pt x="112" y="107"/>
                  <a:pt x="113" y="106"/>
                </a:cubicBezTo>
                <a:cubicBezTo>
                  <a:pt x="113" y="106"/>
                  <a:pt x="112" y="106"/>
                  <a:pt x="112" y="106"/>
                </a:cubicBezTo>
                <a:cubicBezTo>
                  <a:pt x="113" y="106"/>
                  <a:pt x="115" y="105"/>
                  <a:pt x="116" y="106"/>
                </a:cubicBezTo>
                <a:cubicBezTo>
                  <a:pt x="115" y="107"/>
                  <a:pt x="113" y="107"/>
                  <a:pt x="113" y="108"/>
                </a:cubicBezTo>
                <a:cubicBezTo>
                  <a:pt x="113" y="107"/>
                  <a:pt x="114" y="108"/>
                  <a:pt x="115" y="108"/>
                </a:cubicBezTo>
                <a:cubicBezTo>
                  <a:pt x="115" y="107"/>
                  <a:pt x="118" y="107"/>
                  <a:pt x="117" y="108"/>
                </a:cubicBezTo>
                <a:cubicBezTo>
                  <a:pt x="118" y="108"/>
                  <a:pt x="118" y="107"/>
                  <a:pt x="118" y="108"/>
                </a:cubicBezTo>
                <a:cubicBezTo>
                  <a:pt x="113" y="110"/>
                  <a:pt x="105" y="108"/>
                  <a:pt x="100" y="110"/>
                </a:cubicBezTo>
                <a:cubicBezTo>
                  <a:pt x="100" y="110"/>
                  <a:pt x="102" y="109"/>
                  <a:pt x="102" y="110"/>
                </a:cubicBezTo>
                <a:cubicBezTo>
                  <a:pt x="100" y="110"/>
                  <a:pt x="97" y="110"/>
                  <a:pt x="94" y="110"/>
                </a:cubicBezTo>
                <a:cubicBezTo>
                  <a:pt x="93" y="110"/>
                  <a:pt x="94" y="111"/>
                  <a:pt x="94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9" y="112"/>
                  <a:pt x="105" y="111"/>
                  <a:pt x="108" y="111"/>
                </a:cubicBezTo>
                <a:cubicBezTo>
                  <a:pt x="106" y="112"/>
                  <a:pt x="104" y="112"/>
                  <a:pt x="102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2" y="112"/>
                  <a:pt x="100" y="113"/>
                  <a:pt x="99" y="113"/>
                </a:cubicBezTo>
                <a:cubicBezTo>
                  <a:pt x="101" y="114"/>
                  <a:pt x="103" y="113"/>
                  <a:pt x="105" y="113"/>
                </a:cubicBezTo>
                <a:cubicBezTo>
                  <a:pt x="105" y="114"/>
                  <a:pt x="104" y="114"/>
                  <a:pt x="104" y="114"/>
                </a:cubicBezTo>
                <a:cubicBezTo>
                  <a:pt x="106" y="115"/>
                  <a:pt x="108" y="114"/>
                  <a:pt x="109" y="114"/>
                </a:cubicBezTo>
                <a:cubicBezTo>
                  <a:pt x="109" y="115"/>
                  <a:pt x="107" y="114"/>
                  <a:pt x="106" y="115"/>
                </a:cubicBezTo>
                <a:cubicBezTo>
                  <a:pt x="107" y="115"/>
                  <a:pt x="108" y="115"/>
                  <a:pt x="108" y="115"/>
                </a:cubicBezTo>
                <a:cubicBezTo>
                  <a:pt x="107" y="115"/>
                  <a:pt x="105" y="116"/>
                  <a:pt x="104" y="116"/>
                </a:cubicBezTo>
                <a:cubicBezTo>
                  <a:pt x="109" y="117"/>
                  <a:pt x="114" y="115"/>
                  <a:pt x="118" y="116"/>
                </a:cubicBezTo>
                <a:cubicBezTo>
                  <a:pt x="115" y="117"/>
                  <a:pt x="110" y="116"/>
                  <a:pt x="107" y="117"/>
                </a:cubicBezTo>
                <a:cubicBezTo>
                  <a:pt x="111" y="118"/>
                  <a:pt x="115" y="118"/>
                  <a:pt x="116" y="117"/>
                </a:cubicBezTo>
                <a:cubicBezTo>
                  <a:pt x="117" y="116"/>
                  <a:pt x="117" y="117"/>
                  <a:pt x="118" y="117"/>
                </a:cubicBezTo>
                <a:cubicBezTo>
                  <a:pt x="119" y="117"/>
                  <a:pt x="118" y="116"/>
                  <a:pt x="118" y="116"/>
                </a:cubicBezTo>
                <a:cubicBezTo>
                  <a:pt x="119" y="117"/>
                  <a:pt x="121" y="117"/>
                  <a:pt x="122" y="118"/>
                </a:cubicBezTo>
                <a:cubicBezTo>
                  <a:pt x="121" y="118"/>
                  <a:pt x="121" y="118"/>
                  <a:pt x="120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3" y="118"/>
                  <a:pt x="125" y="118"/>
                  <a:pt x="127" y="119"/>
                </a:cubicBezTo>
                <a:cubicBezTo>
                  <a:pt x="124" y="119"/>
                  <a:pt x="122" y="119"/>
                  <a:pt x="120" y="119"/>
                </a:cubicBezTo>
                <a:cubicBezTo>
                  <a:pt x="121" y="119"/>
                  <a:pt x="121" y="120"/>
                  <a:pt x="120" y="120"/>
                </a:cubicBezTo>
                <a:cubicBezTo>
                  <a:pt x="122" y="120"/>
                  <a:pt x="126" y="119"/>
                  <a:pt x="129" y="120"/>
                </a:cubicBezTo>
                <a:cubicBezTo>
                  <a:pt x="127" y="121"/>
                  <a:pt x="125" y="120"/>
                  <a:pt x="124" y="121"/>
                </a:cubicBezTo>
                <a:cubicBezTo>
                  <a:pt x="125" y="121"/>
                  <a:pt x="126" y="121"/>
                  <a:pt x="126" y="121"/>
                </a:cubicBezTo>
                <a:cubicBezTo>
                  <a:pt x="126" y="121"/>
                  <a:pt x="125" y="121"/>
                  <a:pt x="126" y="122"/>
                </a:cubicBezTo>
                <a:cubicBezTo>
                  <a:pt x="127" y="121"/>
                  <a:pt x="129" y="122"/>
                  <a:pt x="130" y="122"/>
                </a:cubicBezTo>
                <a:cubicBezTo>
                  <a:pt x="129" y="123"/>
                  <a:pt x="128" y="122"/>
                  <a:pt x="127" y="122"/>
                </a:cubicBezTo>
                <a:cubicBezTo>
                  <a:pt x="127" y="123"/>
                  <a:pt x="128" y="123"/>
                  <a:pt x="128" y="123"/>
                </a:cubicBezTo>
                <a:cubicBezTo>
                  <a:pt x="128" y="124"/>
                  <a:pt x="127" y="123"/>
                  <a:pt x="127" y="124"/>
                </a:cubicBezTo>
                <a:cubicBezTo>
                  <a:pt x="129" y="125"/>
                  <a:pt x="132" y="123"/>
                  <a:pt x="135" y="125"/>
                </a:cubicBezTo>
                <a:cubicBezTo>
                  <a:pt x="133" y="125"/>
                  <a:pt x="131" y="125"/>
                  <a:pt x="130" y="126"/>
                </a:cubicBezTo>
                <a:cubicBezTo>
                  <a:pt x="132" y="126"/>
                  <a:pt x="134" y="126"/>
                  <a:pt x="136" y="127"/>
                </a:cubicBezTo>
                <a:cubicBezTo>
                  <a:pt x="136" y="126"/>
                  <a:pt x="138" y="126"/>
                  <a:pt x="138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8"/>
                  <a:pt x="140" y="128"/>
                  <a:pt x="142" y="128"/>
                </a:cubicBezTo>
                <a:cubicBezTo>
                  <a:pt x="144" y="128"/>
                  <a:pt x="147" y="127"/>
                  <a:pt x="148" y="128"/>
                </a:cubicBezTo>
                <a:cubicBezTo>
                  <a:pt x="146" y="129"/>
                  <a:pt x="143" y="128"/>
                  <a:pt x="141" y="129"/>
                </a:cubicBezTo>
                <a:cubicBezTo>
                  <a:pt x="142" y="129"/>
                  <a:pt x="143" y="128"/>
                  <a:pt x="143" y="129"/>
                </a:cubicBezTo>
                <a:cubicBezTo>
                  <a:pt x="142" y="130"/>
                  <a:pt x="140" y="130"/>
                  <a:pt x="138" y="130"/>
                </a:cubicBezTo>
                <a:cubicBezTo>
                  <a:pt x="141" y="130"/>
                  <a:pt x="145" y="129"/>
                  <a:pt x="146" y="130"/>
                </a:cubicBezTo>
                <a:cubicBezTo>
                  <a:pt x="146" y="130"/>
                  <a:pt x="146" y="129"/>
                  <a:pt x="146" y="129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60" y="129"/>
                  <a:pt x="170" y="128"/>
                  <a:pt x="181" y="127"/>
                </a:cubicBezTo>
                <a:cubicBezTo>
                  <a:pt x="177" y="127"/>
                  <a:pt x="173" y="127"/>
                  <a:pt x="169" y="127"/>
                </a:cubicBezTo>
                <a:cubicBezTo>
                  <a:pt x="171" y="126"/>
                  <a:pt x="172" y="127"/>
                  <a:pt x="174" y="126"/>
                </a:cubicBezTo>
                <a:cubicBezTo>
                  <a:pt x="172" y="127"/>
                  <a:pt x="173" y="125"/>
                  <a:pt x="172" y="125"/>
                </a:cubicBezTo>
                <a:cubicBezTo>
                  <a:pt x="172" y="125"/>
                  <a:pt x="173" y="126"/>
                  <a:pt x="172" y="126"/>
                </a:cubicBezTo>
                <a:cubicBezTo>
                  <a:pt x="169" y="126"/>
                  <a:pt x="165" y="127"/>
                  <a:pt x="163" y="126"/>
                </a:cubicBezTo>
                <a:cubicBezTo>
                  <a:pt x="165" y="125"/>
                  <a:pt x="169" y="126"/>
                  <a:pt x="171" y="125"/>
                </a:cubicBezTo>
                <a:cubicBezTo>
                  <a:pt x="170" y="125"/>
                  <a:pt x="169" y="125"/>
                  <a:pt x="169" y="125"/>
                </a:cubicBezTo>
                <a:cubicBezTo>
                  <a:pt x="171" y="125"/>
                  <a:pt x="174" y="125"/>
                  <a:pt x="176" y="124"/>
                </a:cubicBezTo>
                <a:cubicBezTo>
                  <a:pt x="173" y="124"/>
                  <a:pt x="170" y="123"/>
                  <a:pt x="168" y="123"/>
                </a:cubicBezTo>
                <a:cubicBezTo>
                  <a:pt x="168" y="123"/>
                  <a:pt x="169" y="124"/>
                  <a:pt x="169" y="124"/>
                </a:cubicBezTo>
                <a:cubicBezTo>
                  <a:pt x="168" y="124"/>
                  <a:pt x="167" y="124"/>
                  <a:pt x="167" y="124"/>
                </a:cubicBezTo>
                <a:cubicBezTo>
                  <a:pt x="167" y="124"/>
                  <a:pt x="168" y="123"/>
                  <a:pt x="168" y="123"/>
                </a:cubicBezTo>
                <a:cubicBezTo>
                  <a:pt x="166" y="123"/>
                  <a:pt x="164" y="123"/>
                  <a:pt x="162" y="123"/>
                </a:cubicBezTo>
                <a:cubicBezTo>
                  <a:pt x="162" y="122"/>
                  <a:pt x="161" y="122"/>
                  <a:pt x="160" y="122"/>
                </a:cubicBezTo>
                <a:cubicBezTo>
                  <a:pt x="160" y="123"/>
                  <a:pt x="161" y="122"/>
                  <a:pt x="162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59" y="123"/>
                  <a:pt x="157" y="124"/>
                  <a:pt x="156" y="123"/>
                </a:cubicBezTo>
                <a:cubicBezTo>
                  <a:pt x="157" y="123"/>
                  <a:pt x="159" y="123"/>
                  <a:pt x="160" y="123"/>
                </a:cubicBezTo>
                <a:cubicBezTo>
                  <a:pt x="160" y="122"/>
                  <a:pt x="159" y="122"/>
                  <a:pt x="160" y="122"/>
                </a:cubicBezTo>
                <a:cubicBezTo>
                  <a:pt x="163" y="121"/>
                  <a:pt x="166" y="121"/>
                  <a:pt x="168" y="121"/>
                </a:cubicBezTo>
                <a:cubicBezTo>
                  <a:pt x="168" y="121"/>
                  <a:pt x="167" y="121"/>
                  <a:pt x="167" y="120"/>
                </a:cubicBezTo>
                <a:cubicBezTo>
                  <a:pt x="169" y="120"/>
                  <a:pt x="174" y="120"/>
                  <a:pt x="177" y="119"/>
                </a:cubicBezTo>
                <a:cubicBezTo>
                  <a:pt x="175" y="119"/>
                  <a:pt x="172" y="119"/>
                  <a:pt x="169" y="119"/>
                </a:cubicBezTo>
                <a:cubicBezTo>
                  <a:pt x="178" y="118"/>
                  <a:pt x="186" y="118"/>
                  <a:pt x="194" y="117"/>
                </a:cubicBezTo>
                <a:cubicBezTo>
                  <a:pt x="189" y="115"/>
                  <a:pt x="186" y="116"/>
                  <a:pt x="181" y="115"/>
                </a:cubicBezTo>
                <a:cubicBezTo>
                  <a:pt x="180" y="116"/>
                  <a:pt x="181" y="116"/>
                  <a:pt x="180" y="116"/>
                </a:cubicBezTo>
                <a:cubicBezTo>
                  <a:pt x="179" y="115"/>
                  <a:pt x="178" y="116"/>
                  <a:pt x="178" y="115"/>
                </a:cubicBezTo>
                <a:cubicBezTo>
                  <a:pt x="182" y="115"/>
                  <a:pt x="186" y="115"/>
                  <a:pt x="191" y="114"/>
                </a:cubicBezTo>
                <a:cubicBezTo>
                  <a:pt x="187" y="114"/>
                  <a:pt x="184" y="113"/>
                  <a:pt x="181" y="113"/>
                </a:cubicBezTo>
                <a:cubicBezTo>
                  <a:pt x="181" y="113"/>
                  <a:pt x="180" y="114"/>
                  <a:pt x="179" y="114"/>
                </a:cubicBezTo>
                <a:cubicBezTo>
                  <a:pt x="180" y="113"/>
                  <a:pt x="181" y="114"/>
                  <a:pt x="181" y="113"/>
                </a:cubicBezTo>
                <a:cubicBezTo>
                  <a:pt x="178" y="113"/>
                  <a:pt x="174" y="114"/>
                  <a:pt x="173" y="112"/>
                </a:cubicBezTo>
                <a:cubicBezTo>
                  <a:pt x="172" y="112"/>
                  <a:pt x="172" y="113"/>
                  <a:pt x="171" y="113"/>
                </a:cubicBezTo>
                <a:cubicBezTo>
                  <a:pt x="171" y="112"/>
                  <a:pt x="170" y="112"/>
                  <a:pt x="168" y="112"/>
                </a:cubicBezTo>
                <a:cubicBezTo>
                  <a:pt x="168" y="112"/>
                  <a:pt x="165" y="113"/>
                  <a:pt x="165" y="112"/>
                </a:cubicBezTo>
                <a:cubicBezTo>
                  <a:pt x="174" y="111"/>
                  <a:pt x="184" y="110"/>
                  <a:pt x="194" y="110"/>
                </a:cubicBezTo>
                <a:cubicBezTo>
                  <a:pt x="194" y="110"/>
                  <a:pt x="196" y="110"/>
                  <a:pt x="195" y="110"/>
                </a:cubicBezTo>
                <a:cubicBezTo>
                  <a:pt x="193" y="110"/>
                  <a:pt x="191" y="110"/>
                  <a:pt x="189" y="110"/>
                </a:cubicBezTo>
                <a:cubicBezTo>
                  <a:pt x="193" y="109"/>
                  <a:pt x="198" y="109"/>
                  <a:pt x="203" y="109"/>
                </a:cubicBezTo>
                <a:cubicBezTo>
                  <a:pt x="205" y="108"/>
                  <a:pt x="208" y="108"/>
                  <a:pt x="210" y="107"/>
                </a:cubicBezTo>
                <a:cubicBezTo>
                  <a:pt x="217" y="107"/>
                  <a:pt x="226" y="106"/>
                  <a:pt x="232" y="106"/>
                </a:cubicBezTo>
                <a:cubicBezTo>
                  <a:pt x="236" y="107"/>
                  <a:pt x="239" y="105"/>
                  <a:pt x="243" y="105"/>
                </a:cubicBezTo>
                <a:cubicBezTo>
                  <a:pt x="248" y="104"/>
                  <a:pt x="253" y="104"/>
                  <a:pt x="258" y="103"/>
                </a:cubicBezTo>
                <a:cubicBezTo>
                  <a:pt x="257" y="103"/>
                  <a:pt x="255" y="104"/>
                  <a:pt x="253" y="103"/>
                </a:cubicBezTo>
                <a:cubicBezTo>
                  <a:pt x="254" y="102"/>
                  <a:pt x="253" y="102"/>
                  <a:pt x="254" y="102"/>
                </a:cubicBezTo>
                <a:cubicBezTo>
                  <a:pt x="251" y="102"/>
                  <a:pt x="247" y="103"/>
                  <a:pt x="246" y="102"/>
                </a:cubicBezTo>
                <a:cubicBezTo>
                  <a:pt x="253" y="100"/>
                  <a:pt x="260" y="101"/>
                  <a:pt x="268" y="100"/>
                </a:cubicBezTo>
                <a:cubicBezTo>
                  <a:pt x="269" y="100"/>
                  <a:pt x="269" y="99"/>
                  <a:pt x="269" y="99"/>
                </a:cubicBezTo>
                <a:cubicBezTo>
                  <a:pt x="269" y="100"/>
                  <a:pt x="269" y="100"/>
                  <a:pt x="269" y="100"/>
                </a:cubicBezTo>
                <a:cubicBezTo>
                  <a:pt x="274" y="99"/>
                  <a:pt x="280" y="99"/>
                  <a:pt x="285" y="98"/>
                </a:cubicBezTo>
                <a:cubicBezTo>
                  <a:pt x="285" y="98"/>
                  <a:pt x="286" y="98"/>
                  <a:pt x="285" y="98"/>
                </a:cubicBezTo>
                <a:cubicBezTo>
                  <a:pt x="276" y="99"/>
                  <a:pt x="266" y="99"/>
                  <a:pt x="258" y="100"/>
                </a:cubicBezTo>
                <a:cubicBezTo>
                  <a:pt x="257" y="100"/>
                  <a:pt x="256" y="100"/>
                  <a:pt x="255" y="100"/>
                </a:cubicBezTo>
                <a:cubicBezTo>
                  <a:pt x="261" y="98"/>
                  <a:pt x="269" y="99"/>
                  <a:pt x="275" y="98"/>
                </a:cubicBezTo>
                <a:cubicBezTo>
                  <a:pt x="265" y="96"/>
                  <a:pt x="255" y="100"/>
                  <a:pt x="246" y="99"/>
                </a:cubicBezTo>
                <a:cubicBezTo>
                  <a:pt x="247" y="99"/>
                  <a:pt x="249" y="99"/>
                  <a:pt x="249" y="98"/>
                </a:cubicBezTo>
                <a:cubicBezTo>
                  <a:pt x="249" y="98"/>
                  <a:pt x="247" y="98"/>
                  <a:pt x="247" y="98"/>
                </a:cubicBezTo>
                <a:cubicBezTo>
                  <a:pt x="250" y="97"/>
                  <a:pt x="254" y="97"/>
                  <a:pt x="257" y="97"/>
                </a:cubicBezTo>
                <a:cubicBezTo>
                  <a:pt x="257" y="96"/>
                  <a:pt x="258" y="97"/>
                  <a:pt x="259" y="97"/>
                </a:cubicBezTo>
                <a:cubicBezTo>
                  <a:pt x="260" y="97"/>
                  <a:pt x="259" y="97"/>
                  <a:pt x="260" y="97"/>
                </a:cubicBezTo>
                <a:cubicBezTo>
                  <a:pt x="265" y="97"/>
                  <a:pt x="269" y="96"/>
                  <a:pt x="275" y="96"/>
                </a:cubicBezTo>
                <a:cubicBezTo>
                  <a:pt x="276" y="96"/>
                  <a:pt x="275" y="96"/>
                  <a:pt x="275" y="95"/>
                </a:cubicBezTo>
                <a:cubicBezTo>
                  <a:pt x="276" y="96"/>
                  <a:pt x="276" y="96"/>
                  <a:pt x="277" y="96"/>
                </a:cubicBezTo>
                <a:cubicBezTo>
                  <a:pt x="277" y="96"/>
                  <a:pt x="277" y="95"/>
                  <a:pt x="277" y="95"/>
                </a:cubicBezTo>
                <a:cubicBezTo>
                  <a:pt x="278" y="95"/>
                  <a:pt x="278" y="96"/>
                  <a:pt x="279" y="95"/>
                </a:cubicBezTo>
                <a:cubicBezTo>
                  <a:pt x="279" y="95"/>
                  <a:pt x="280" y="95"/>
                  <a:pt x="280" y="95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75" y="95"/>
                  <a:pt x="270" y="95"/>
                  <a:pt x="265" y="94"/>
                </a:cubicBezTo>
                <a:cubicBezTo>
                  <a:pt x="265" y="95"/>
                  <a:pt x="263" y="95"/>
                  <a:pt x="263" y="95"/>
                </a:cubicBezTo>
                <a:cubicBezTo>
                  <a:pt x="263" y="96"/>
                  <a:pt x="264" y="96"/>
                  <a:pt x="266" y="96"/>
                </a:cubicBezTo>
                <a:cubicBezTo>
                  <a:pt x="264" y="97"/>
                  <a:pt x="262" y="96"/>
                  <a:pt x="262" y="97"/>
                </a:cubicBezTo>
                <a:cubicBezTo>
                  <a:pt x="262" y="96"/>
                  <a:pt x="262" y="96"/>
                  <a:pt x="262" y="96"/>
                </a:cubicBezTo>
                <a:cubicBezTo>
                  <a:pt x="254" y="96"/>
                  <a:pt x="246" y="98"/>
                  <a:pt x="240" y="98"/>
                </a:cubicBezTo>
                <a:cubicBezTo>
                  <a:pt x="240" y="98"/>
                  <a:pt x="240" y="97"/>
                  <a:pt x="240" y="97"/>
                </a:cubicBezTo>
                <a:cubicBezTo>
                  <a:pt x="239" y="98"/>
                  <a:pt x="238" y="98"/>
                  <a:pt x="237" y="98"/>
                </a:cubicBezTo>
                <a:cubicBezTo>
                  <a:pt x="236" y="98"/>
                  <a:pt x="237" y="98"/>
                  <a:pt x="236" y="98"/>
                </a:cubicBezTo>
                <a:cubicBezTo>
                  <a:pt x="230" y="98"/>
                  <a:pt x="223" y="99"/>
                  <a:pt x="218" y="100"/>
                </a:cubicBezTo>
                <a:cubicBezTo>
                  <a:pt x="218" y="100"/>
                  <a:pt x="219" y="100"/>
                  <a:pt x="219" y="100"/>
                </a:cubicBezTo>
                <a:cubicBezTo>
                  <a:pt x="221" y="100"/>
                  <a:pt x="225" y="100"/>
                  <a:pt x="227" y="99"/>
                </a:cubicBezTo>
                <a:cubicBezTo>
                  <a:pt x="227" y="100"/>
                  <a:pt x="226" y="100"/>
                  <a:pt x="227" y="100"/>
                </a:cubicBezTo>
                <a:cubicBezTo>
                  <a:pt x="229" y="101"/>
                  <a:pt x="231" y="100"/>
                  <a:pt x="233" y="100"/>
                </a:cubicBezTo>
                <a:cubicBezTo>
                  <a:pt x="232" y="101"/>
                  <a:pt x="229" y="101"/>
                  <a:pt x="228" y="102"/>
                </a:cubicBezTo>
                <a:cubicBezTo>
                  <a:pt x="229" y="102"/>
                  <a:pt x="230" y="101"/>
                  <a:pt x="231" y="102"/>
                </a:cubicBezTo>
                <a:cubicBezTo>
                  <a:pt x="231" y="102"/>
                  <a:pt x="231" y="102"/>
                  <a:pt x="231" y="102"/>
                </a:cubicBezTo>
                <a:cubicBezTo>
                  <a:pt x="232" y="102"/>
                  <a:pt x="234" y="102"/>
                  <a:pt x="236" y="103"/>
                </a:cubicBezTo>
                <a:cubicBezTo>
                  <a:pt x="234" y="103"/>
                  <a:pt x="234" y="103"/>
                  <a:pt x="233" y="103"/>
                </a:cubicBezTo>
                <a:cubicBezTo>
                  <a:pt x="235" y="105"/>
                  <a:pt x="238" y="101"/>
                  <a:pt x="242" y="103"/>
                </a:cubicBezTo>
                <a:cubicBezTo>
                  <a:pt x="241" y="104"/>
                  <a:pt x="237" y="102"/>
                  <a:pt x="236" y="104"/>
                </a:cubicBezTo>
                <a:cubicBezTo>
                  <a:pt x="238" y="104"/>
                  <a:pt x="242" y="102"/>
                  <a:pt x="244" y="104"/>
                </a:cubicBezTo>
                <a:cubicBezTo>
                  <a:pt x="244" y="104"/>
                  <a:pt x="246" y="103"/>
                  <a:pt x="246" y="104"/>
                </a:cubicBezTo>
                <a:cubicBezTo>
                  <a:pt x="228" y="106"/>
                  <a:pt x="207" y="107"/>
                  <a:pt x="188" y="108"/>
                </a:cubicBezTo>
                <a:cubicBezTo>
                  <a:pt x="193" y="107"/>
                  <a:pt x="198" y="107"/>
                  <a:pt x="202" y="106"/>
                </a:cubicBezTo>
                <a:cubicBezTo>
                  <a:pt x="202" y="106"/>
                  <a:pt x="201" y="105"/>
                  <a:pt x="201" y="106"/>
                </a:cubicBezTo>
                <a:cubicBezTo>
                  <a:pt x="201" y="106"/>
                  <a:pt x="199" y="106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6"/>
                  <a:pt x="198" y="106"/>
                  <a:pt x="197" y="107"/>
                </a:cubicBezTo>
                <a:cubicBezTo>
                  <a:pt x="195" y="107"/>
                  <a:pt x="192" y="106"/>
                  <a:pt x="190" y="107"/>
                </a:cubicBezTo>
                <a:cubicBezTo>
                  <a:pt x="191" y="107"/>
                  <a:pt x="192" y="106"/>
                  <a:pt x="192" y="107"/>
                </a:cubicBezTo>
                <a:cubicBezTo>
                  <a:pt x="191" y="107"/>
                  <a:pt x="189" y="106"/>
                  <a:pt x="190" y="107"/>
                </a:cubicBezTo>
                <a:cubicBezTo>
                  <a:pt x="188" y="106"/>
                  <a:pt x="186" y="107"/>
                  <a:pt x="185" y="107"/>
                </a:cubicBezTo>
                <a:cubicBezTo>
                  <a:pt x="185" y="106"/>
                  <a:pt x="185" y="106"/>
                  <a:pt x="186" y="106"/>
                </a:cubicBezTo>
                <a:cubicBezTo>
                  <a:pt x="185" y="106"/>
                  <a:pt x="184" y="106"/>
                  <a:pt x="183" y="107"/>
                </a:cubicBezTo>
                <a:cubicBezTo>
                  <a:pt x="184" y="107"/>
                  <a:pt x="186" y="107"/>
                  <a:pt x="186" y="107"/>
                </a:cubicBezTo>
                <a:cubicBezTo>
                  <a:pt x="185" y="107"/>
                  <a:pt x="184" y="108"/>
                  <a:pt x="183" y="108"/>
                </a:cubicBezTo>
                <a:cubicBezTo>
                  <a:pt x="183" y="107"/>
                  <a:pt x="184" y="107"/>
                  <a:pt x="184" y="107"/>
                </a:cubicBezTo>
                <a:cubicBezTo>
                  <a:pt x="181" y="107"/>
                  <a:pt x="179" y="108"/>
                  <a:pt x="176" y="107"/>
                </a:cubicBezTo>
                <a:cubicBezTo>
                  <a:pt x="178" y="107"/>
                  <a:pt x="180" y="106"/>
                  <a:pt x="183" y="107"/>
                </a:cubicBezTo>
                <a:cubicBezTo>
                  <a:pt x="180" y="105"/>
                  <a:pt x="175" y="108"/>
                  <a:pt x="173" y="106"/>
                </a:cubicBezTo>
                <a:cubicBezTo>
                  <a:pt x="172" y="106"/>
                  <a:pt x="171" y="106"/>
                  <a:pt x="170" y="107"/>
                </a:cubicBezTo>
                <a:cubicBezTo>
                  <a:pt x="170" y="106"/>
                  <a:pt x="169" y="106"/>
                  <a:pt x="169" y="106"/>
                </a:cubicBezTo>
                <a:cubicBezTo>
                  <a:pt x="166" y="106"/>
                  <a:pt x="159" y="107"/>
                  <a:pt x="157" y="106"/>
                </a:cubicBezTo>
                <a:cubicBezTo>
                  <a:pt x="160" y="105"/>
                  <a:pt x="163" y="106"/>
                  <a:pt x="166" y="106"/>
                </a:cubicBezTo>
                <a:cubicBezTo>
                  <a:pt x="168" y="105"/>
                  <a:pt x="169" y="105"/>
                  <a:pt x="170" y="105"/>
                </a:cubicBezTo>
                <a:cubicBezTo>
                  <a:pt x="175" y="105"/>
                  <a:pt x="181" y="104"/>
                  <a:pt x="186" y="105"/>
                </a:cubicBezTo>
                <a:cubicBezTo>
                  <a:pt x="185" y="105"/>
                  <a:pt x="184" y="105"/>
                  <a:pt x="183" y="105"/>
                </a:cubicBezTo>
                <a:cubicBezTo>
                  <a:pt x="184" y="106"/>
                  <a:pt x="186" y="105"/>
                  <a:pt x="187" y="105"/>
                </a:cubicBezTo>
                <a:cubicBezTo>
                  <a:pt x="187" y="105"/>
                  <a:pt x="186" y="105"/>
                  <a:pt x="187" y="105"/>
                </a:cubicBezTo>
                <a:cubicBezTo>
                  <a:pt x="191" y="105"/>
                  <a:pt x="193" y="104"/>
                  <a:pt x="195" y="104"/>
                </a:cubicBezTo>
                <a:cubicBezTo>
                  <a:pt x="195" y="105"/>
                  <a:pt x="195" y="105"/>
                  <a:pt x="196" y="105"/>
                </a:cubicBezTo>
                <a:cubicBezTo>
                  <a:pt x="197" y="105"/>
                  <a:pt x="195" y="105"/>
                  <a:pt x="196" y="104"/>
                </a:cubicBezTo>
                <a:cubicBezTo>
                  <a:pt x="200" y="104"/>
                  <a:pt x="205" y="104"/>
                  <a:pt x="210" y="103"/>
                </a:cubicBezTo>
                <a:cubicBezTo>
                  <a:pt x="201" y="103"/>
                  <a:pt x="195" y="105"/>
                  <a:pt x="187" y="104"/>
                </a:cubicBezTo>
                <a:cubicBezTo>
                  <a:pt x="186" y="104"/>
                  <a:pt x="186" y="103"/>
                  <a:pt x="185" y="103"/>
                </a:cubicBezTo>
                <a:cubicBezTo>
                  <a:pt x="190" y="103"/>
                  <a:pt x="196" y="102"/>
                  <a:pt x="20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00" y="103"/>
                  <a:pt x="202" y="102"/>
                  <a:pt x="203" y="103"/>
                </a:cubicBezTo>
                <a:cubicBezTo>
                  <a:pt x="203" y="102"/>
                  <a:pt x="204" y="102"/>
                  <a:pt x="204" y="102"/>
                </a:cubicBezTo>
                <a:cubicBezTo>
                  <a:pt x="207" y="101"/>
                  <a:pt x="211" y="101"/>
                  <a:pt x="214" y="101"/>
                </a:cubicBezTo>
                <a:cubicBezTo>
                  <a:pt x="215" y="100"/>
                  <a:pt x="217" y="101"/>
                  <a:pt x="218" y="100"/>
                </a:cubicBezTo>
                <a:cubicBezTo>
                  <a:pt x="211" y="101"/>
                  <a:pt x="203" y="101"/>
                  <a:pt x="196" y="101"/>
                </a:cubicBezTo>
                <a:cubicBezTo>
                  <a:pt x="193" y="102"/>
                  <a:pt x="184" y="103"/>
                  <a:pt x="182" y="102"/>
                </a:cubicBezTo>
                <a:cubicBezTo>
                  <a:pt x="182" y="102"/>
                  <a:pt x="180" y="103"/>
                  <a:pt x="180" y="102"/>
                </a:cubicBezTo>
                <a:cubicBezTo>
                  <a:pt x="181" y="102"/>
                  <a:pt x="183" y="102"/>
                  <a:pt x="184" y="102"/>
                </a:cubicBezTo>
                <a:cubicBezTo>
                  <a:pt x="176" y="102"/>
                  <a:pt x="169" y="101"/>
                  <a:pt x="160" y="101"/>
                </a:cubicBezTo>
                <a:cubicBezTo>
                  <a:pt x="169" y="100"/>
                  <a:pt x="178" y="100"/>
                  <a:pt x="188" y="99"/>
                </a:cubicBezTo>
                <a:cubicBezTo>
                  <a:pt x="188" y="99"/>
                  <a:pt x="189" y="100"/>
                  <a:pt x="189" y="100"/>
                </a:cubicBezTo>
                <a:cubicBezTo>
                  <a:pt x="189" y="99"/>
                  <a:pt x="189" y="99"/>
                  <a:pt x="189" y="99"/>
                </a:cubicBezTo>
                <a:cubicBezTo>
                  <a:pt x="199" y="99"/>
                  <a:pt x="211" y="98"/>
                  <a:pt x="223" y="96"/>
                </a:cubicBezTo>
                <a:cubicBezTo>
                  <a:pt x="218" y="97"/>
                  <a:pt x="212" y="97"/>
                  <a:pt x="207" y="97"/>
                </a:cubicBezTo>
                <a:cubicBezTo>
                  <a:pt x="205" y="97"/>
                  <a:pt x="204" y="98"/>
                  <a:pt x="202" y="98"/>
                </a:cubicBezTo>
                <a:cubicBezTo>
                  <a:pt x="201" y="98"/>
                  <a:pt x="200" y="98"/>
                  <a:pt x="200" y="98"/>
                </a:cubicBezTo>
                <a:cubicBezTo>
                  <a:pt x="198" y="97"/>
                  <a:pt x="196" y="98"/>
                  <a:pt x="195" y="98"/>
                </a:cubicBezTo>
                <a:cubicBezTo>
                  <a:pt x="194" y="98"/>
                  <a:pt x="193" y="97"/>
                  <a:pt x="192" y="97"/>
                </a:cubicBezTo>
                <a:cubicBezTo>
                  <a:pt x="190" y="96"/>
                  <a:pt x="188" y="97"/>
                  <a:pt x="185" y="97"/>
                </a:cubicBezTo>
                <a:cubicBezTo>
                  <a:pt x="177" y="98"/>
                  <a:pt x="170" y="98"/>
                  <a:pt x="163" y="98"/>
                </a:cubicBezTo>
                <a:cubicBezTo>
                  <a:pt x="165" y="97"/>
                  <a:pt x="167" y="97"/>
                  <a:pt x="168" y="97"/>
                </a:cubicBezTo>
                <a:cubicBezTo>
                  <a:pt x="168" y="96"/>
                  <a:pt x="166" y="97"/>
                  <a:pt x="166" y="96"/>
                </a:cubicBezTo>
                <a:cubicBezTo>
                  <a:pt x="178" y="95"/>
                  <a:pt x="190" y="94"/>
                  <a:pt x="201" y="94"/>
                </a:cubicBezTo>
                <a:cubicBezTo>
                  <a:pt x="201" y="94"/>
                  <a:pt x="200" y="94"/>
                  <a:pt x="200" y="95"/>
                </a:cubicBezTo>
                <a:cubicBezTo>
                  <a:pt x="201" y="94"/>
                  <a:pt x="203" y="95"/>
                  <a:pt x="203" y="94"/>
                </a:cubicBezTo>
                <a:cubicBezTo>
                  <a:pt x="212" y="94"/>
                  <a:pt x="221" y="93"/>
                  <a:pt x="228" y="92"/>
                </a:cubicBezTo>
                <a:cubicBezTo>
                  <a:pt x="220" y="92"/>
                  <a:pt x="210" y="92"/>
                  <a:pt x="201" y="93"/>
                </a:cubicBezTo>
                <a:cubicBezTo>
                  <a:pt x="201" y="92"/>
                  <a:pt x="202" y="92"/>
                  <a:pt x="202" y="91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210" y="91"/>
                  <a:pt x="219" y="92"/>
                  <a:pt x="226" y="90"/>
                </a:cubicBezTo>
                <a:cubicBezTo>
                  <a:pt x="225" y="90"/>
                  <a:pt x="223" y="89"/>
                  <a:pt x="222" y="90"/>
                </a:cubicBezTo>
                <a:cubicBezTo>
                  <a:pt x="222" y="89"/>
                  <a:pt x="223" y="89"/>
                  <a:pt x="223" y="89"/>
                </a:cubicBezTo>
                <a:cubicBezTo>
                  <a:pt x="236" y="88"/>
                  <a:pt x="248" y="87"/>
                  <a:pt x="261" y="86"/>
                </a:cubicBezTo>
                <a:cubicBezTo>
                  <a:pt x="260" y="85"/>
                  <a:pt x="256" y="87"/>
                  <a:pt x="255" y="86"/>
                </a:cubicBezTo>
                <a:cubicBezTo>
                  <a:pt x="258" y="85"/>
                  <a:pt x="263" y="85"/>
                  <a:pt x="266" y="84"/>
                </a:cubicBezTo>
                <a:cubicBezTo>
                  <a:pt x="266" y="83"/>
                  <a:pt x="263" y="85"/>
                  <a:pt x="263" y="84"/>
                </a:cubicBezTo>
                <a:cubicBezTo>
                  <a:pt x="264" y="84"/>
                  <a:pt x="265" y="83"/>
                  <a:pt x="266" y="83"/>
                </a:cubicBezTo>
                <a:cubicBezTo>
                  <a:pt x="264" y="82"/>
                  <a:pt x="262" y="84"/>
                  <a:pt x="261" y="83"/>
                </a:cubicBezTo>
                <a:cubicBezTo>
                  <a:pt x="267" y="82"/>
                  <a:pt x="274" y="82"/>
                  <a:pt x="280" y="81"/>
                </a:cubicBezTo>
                <a:cubicBezTo>
                  <a:pt x="281" y="81"/>
                  <a:pt x="281" y="80"/>
                  <a:pt x="281" y="80"/>
                </a:cubicBezTo>
                <a:cubicBezTo>
                  <a:pt x="281" y="80"/>
                  <a:pt x="281" y="80"/>
                  <a:pt x="281" y="81"/>
                </a:cubicBezTo>
                <a:cubicBezTo>
                  <a:pt x="283" y="81"/>
                  <a:pt x="286" y="81"/>
                  <a:pt x="288" y="80"/>
                </a:cubicBezTo>
                <a:cubicBezTo>
                  <a:pt x="287" y="80"/>
                  <a:pt x="285" y="81"/>
                  <a:pt x="284" y="80"/>
                </a:cubicBezTo>
                <a:cubicBezTo>
                  <a:pt x="285" y="80"/>
                  <a:pt x="287" y="79"/>
                  <a:pt x="288" y="79"/>
                </a:cubicBezTo>
                <a:cubicBezTo>
                  <a:pt x="284" y="79"/>
                  <a:pt x="280" y="79"/>
                  <a:pt x="276" y="79"/>
                </a:cubicBezTo>
                <a:cubicBezTo>
                  <a:pt x="281" y="78"/>
                  <a:pt x="291" y="79"/>
                  <a:pt x="296" y="77"/>
                </a:cubicBezTo>
                <a:cubicBezTo>
                  <a:pt x="291" y="78"/>
                  <a:pt x="286" y="78"/>
                  <a:pt x="281" y="78"/>
                </a:cubicBezTo>
                <a:cubicBezTo>
                  <a:pt x="291" y="77"/>
                  <a:pt x="300" y="76"/>
                  <a:pt x="308" y="76"/>
                </a:cubicBezTo>
                <a:cubicBezTo>
                  <a:pt x="311" y="76"/>
                  <a:pt x="314" y="75"/>
                  <a:pt x="317" y="75"/>
                </a:cubicBezTo>
                <a:cubicBezTo>
                  <a:pt x="324" y="75"/>
                  <a:pt x="331" y="74"/>
                  <a:pt x="338" y="73"/>
                </a:cubicBezTo>
                <a:cubicBezTo>
                  <a:pt x="338" y="74"/>
                  <a:pt x="339" y="73"/>
                  <a:pt x="338" y="73"/>
                </a:cubicBezTo>
                <a:cubicBezTo>
                  <a:pt x="328" y="74"/>
                  <a:pt x="315" y="75"/>
                  <a:pt x="306" y="75"/>
                </a:cubicBezTo>
                <a:cubicBezTo>
                  <a:pt x="308" y="74"/>
                  <a:pt x="313" y="75"/>
                  <a:pt x="316" y="74"/>
                </a:cubicBezTo>
                <a:cubicBezTo>
                  <a:pt x="316" y="74"/>
                  <a:pt x="315" y="74"/>
                  <a:pt x="315" y="73"/>
                </a:cubicBezTo>
                <a:cubicBezTo>
                  <a:pt x="317" y="73"/>
                  <a:pt x="317" y="73"/>
                  <a:pt x="318" y="73"/>
                </a:cubicBezTo>
                <a:cubicBezTo>
                  <a:pt x="318" y="74"/>
                  <a:pt x="319" y="73"/>
                  <a:pt x="319" y="74"/>
                </a:cubicBezTo>
                <a:cubicBezTo>
                  <a:pt x="319" y="73"/>
                  <a:pt x="318" y="74"/>
                  <a:pt x="319" y="73"/>
                </a:cubicBezTo>
                <a:cubicBezTo>
                  <a:pt x="311" y="73"/>
                  <a:pt x="304" y="74"/>
                  <a:pt x="298" y="74"/>
                </a:cubicBezTo>
                <a:cubicBezTo>
                  <a:pt x="305" y="73"/>
                  <a:pt x="309" y="73"/>
                  <a:pt x="315" y="72"/>
                </a:cubicBezTo>
                <a:cubicBezTo>
                  <a:pt x="312" y="72"/>
                  <a:pt x="310" y="71"/>
                  <a:pt x="307" y="72"/>
                </a:cubicBezTo>
                <a:cubicBezTo>
                  <a:pt x="308" y="71"/>
                  <a:pt x="310" y="72"/>
                  <a:pt x="311" y="70"/>
                </a:cubicBezTo>
                <a:cubicBezTo>
                  <a:pt x="310" y="70"/>
                  <a:pt x="310" y="71"/>
                  <a:pt x="310" y="70"/>
                </a:cubicBezTo>
                <a:cubicBezTo>
                  <a:pt x="317" y="69"/>
                  <a:pt x="328" y="70"/>
                  <a:pt x="334" y="67"/>
                </a:cubicBezTo>
                <a:cubicBezTo>
                  <a:pt x="330" y="68"/>
                  <a:pt x="326" y="68"/>
                  <a:pt x="323" y="68"/>
                </a:cubicBezTo>
                <a:cubicBezTo>
                  <a:pt x="319" y="68"/>
                  <a:pt x="314" y="69"/>
                  <a:pt x="310" y="68"/>
                </a:cubicBezTo>
                <a:cubicBezTo>
                  <a:pt x="311" y="68"/>
                  <a:pt x="313" y="68"/>
                  <a:pt x="314" y="68"/>
                </a:cubicBezTo>
                <a:cubicBezTo>
                  <a:pt x="313" y="67"/>
                  <a:pt x="315" y="68"/>
                  <a:pt x="315" y="67"/>
                </a:cubicBezTo>
                <a:cubicBezTo>
                  <a:pt x="315" y="67"/>
                  <a:pt x="314" y="67"/>
                  <a:pt x="314" y="67"/>
                </a:cubicBezTo>
                <a:cubicBezTo>
                  <a:pt x="336" y="65"/>
                  <a:pt x="360" y="63"/>
                  <a:pt x="382" y="60"/>
                </a:cubicBezTo>
                <a:cubicBezTo>
                  <a:pt x="384" y="59"/>
                  <a:pt x="389" y="60"/>
                  <a:pt x="391" y="59"/>
                </a:cubicBezTo>
                <a:cubicBezTo>
                  <a:pt x="392" y="58"/>
                  <a:pt x="392" y="57"/>
                  <a:pt x="394" y="57"/>
                </a:cubicBezTo>
                <a:cubicBezTo>
                  <a:pt x="393" y="55"/>
                  <a:pt x="396" y="54"/>
                  <a:pt x="397" y="54"/>
                </a:cubicBezTo>
                <a:cubicBezTo>
                  <a:pt x="396" y="54"/>
                  <a:pt x="396" y="54"/>
                  <a:pt x="395" y="54"/>
                </a:cubicBezTo>
                <a:cubicBezTo>
                  <a:pt x="397" y="52"/>
                  <a:pt x="399" y="53"/>
                  <a:pt x="401" y="52"/>
                </a:cubicBezTo>
                <a:cubicBezTo>
                  <a:pt x="399" y="52"/>
                  <a:pt x="398" y="53"/>
                  <a:pt x="397" y="52"/>
                </a:cubicBezTo>
                <a:cubicBezTo>
                  <a:pt x="397" y="51"/>
                  <a:pt x="399" y="52"/>
                  <a:pt x="400" y="51"/>
                </a:cubicBezTo>
                <a:cubicBezTo>
                  <a:pt x="399" y="51"/>
                  <a:pt x="399" y="51"/>
                  <a:pt x="399" y="51"/>
                </a:cubicBezTo>
                <a:cubicBezTo>
                  <a:pt x="401" y="51"/>
                  <a:pt x="402" y="51"/>
                  <a:pt x="404" y="50"/>
                </a:cubicBezTo>
                <a:cubicBezTo>
                  <a:pt x="401" y="50"/>
                  <a:pt x="399" y="51"/>
                  <a:pt x="398" y="51"/>
                </a:cubicBezTo>
                <a:close/>
                <a:moveTo>
                  <a:pt x="355" y="35"/>
                </a:moveTo>
                <a:cubicBezTo>
                  <a:pt x="355" y="35"/>
                  <a:pt x="354" y="36"/>
                  <a:pt x="353" y="35"/>
                </a:cubicBezTo>
                <a:cubicBezTo>
                  <a:pt x="353" y="35"/>
                  <a:pt x="354" y="35"/>
                  <a:pt x="355" y="35"/>
                </a:cubicBezTo>
                <a:close/>
                <a:moveTo>
                  <a:pt x="335" y="36"/>
                </a:moveTo>
                <a:cubicBezTo>
                  <a:pt x="335" y="37"/>
                  <a:pt x="333" y="37"/>
                  <a:pt x="333" y="37"/>
                </a:cubicBezTo>
                <a:cubicBezTo>
                  <a:pt x="334" y="36"/>
                  <a:pt x="334" y="37"/>
                  <a:pt x="335" y="36"/>
                </a:cubicBezTo>
                <a:close/>
                <a:moveTo>
                  <a:pt x="322" y="38"/>
                </a:moveTo>
                <a:cubicBezTo>
                  <a:pt x="321" y="38"/>
                  <a:pt x="321" y="38"/>
                  <a:pt x="321" y="38"/>
                </a:cubicBezTo>
                <a:cubicBezTo>
                  <a:pt x="321" y="38"/>
                  <a:pt x="323" y="38"/>
                  <a:pt x="322" y="38"/>
                </a:cubicBezTo>
                <a:close/>
                <a:moveTo>
                  <a:pt x="301" y="34"/>
                </a:moveTo>
                <a:cubicBezTo>
                  <a:pt x="301" y="35"/>
                  <a:pt x="301" y="35"/>
                  <a:pt x="300" y="35"/>
                </a:cubicBezTo>
                <a:cubicBezTo>
                  <a:pt x="300" y="34"/>
                  <a:pt x="301" y="35"/>
                  <a:pt x="301" y="34"/>
                </a:cubicBezTo>
                <a:close/>
                <a:moveTo>
                  <a:pt x="304" y="25"/>
                </a:moveTo>
                <a:cubicBezTo>
                  <a:pt x="304" y="25"/>
                  <a:pt x="304" y="25"/>
                  <a:pt x="303" y="25"/>
                </a:cubicBezTo>
                <a:cubicBezTo>
                  <a:pt x="303" y="25"/>
                  <a:pt x="304" y="25"/>
                  <a:pt x="304" y="25"/>
                </a:cubicBezTo>
                <a:close/>
                <a:moveTo>
                  <a:pt x="287" y="24"/>
                </a:moveTo>
                <a:cubicBezTo>
                  <a:pt x="287" y="24"/>
                  <a:pt x="286" y="24"/>
                  <a:pt x="286" y="24"/>
                </a:cubicBezTo>
                <a:cubicBezTo>
                  <a:pt x="286" y="23"/>
                  <a:pt x="287" y="24"/>
                  <a:pt x="287" y="24"/>
                </a:cubicBezTo>
                <a:close/>
                <a:moveTo>
                  <a:pt x="267" y="30"/>
                </a:moveTo>
                <a:cubicBezTo>
                  <a:pt x="267" y="29"/>
                  <a:pt x="270" y="29"/>
                  <a:pt x="271" y="29"/>
                </a:cubicBezTo>
                <a:cubicBezTo>
                  <a:pt x="270" y="30"/>
                  <a:pt x="268" y="30"/>
                  <a:pt x="267" y="30"/>
                </a:cubicBezTo>
                <a:close/>
                <a:moveTo>
                  <a:pt x="272" y="26"/>
                </a:moveTo>
                <a:cubicBezTo>
                  <a:pt x="270" y="27"/>
                  <a:pt x="267" y="26"/>
                  <a:pt x="265" y="27"/>
                </a:cubicBezTo>
                <a:cubicBezTo>
                  <a:pt x="266" y="26"/>
                  <a:pt x="270" y="27"/>
                  <a:pt x="272" y="26"/>
                </a:cubicBezTo>
                <a:close/>
                <a:moveTo>
                  <a:pt x="249" y="25"/>
                </a:moveTo>
                <a:cubicBezTo>
                  <a:pt x="249" y="25"/>
                  <a:pt x="248" y="25"/>
                  <a:pt x="248" y="25"/>
                </a:cubicBezTo>
                <a:cubicBezTo>
                  <a:pt x="248" y="25"/>
                  <a:pt x="248" y="24"/>
                  <a:pt x="249" y="25"/>
                </a:cubicBezTo>
                <a:close/>
                <a:moveTo>
                  <a:pt x="246" y="25"/>
                </a:moveTo>
                <a:cubicBezTo>
                  <a:pt x="247" y="25"/>
                  <a:pt x="247" y="24"/>
                  <a:pt x="247" y="25"/>
                </a:cubicBezTo>
                <a:cubicBezTo>
                  <a:pt x="247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lose/>
                <a:moveTo>
                  <a:pt x="244" y="25"/>
                </a:moveTo>
                <a:cubicBezTo>
                  <a:pt x="243" y="25"/>
                  <a:pt x="242" y="25"/>
                  <a:pt x="241" y="25"/>
                </a:cubicBezTo>
                <a:cubicBezTo>
                  <a:pt x="241" y="25"/>
                  <a:pt x="243" y="25"/>
                  <a:pt x="244" y="25"/>
                </a:cubicBezTo>
                <a:close/>
                <a:moveTo>
                  <a:pt x="241" y="25"/>
                </a:moveTo>
                <a:cubicBezTo>
                  <a:pt x="241" y="25"/>
                  <a:pt x="239" y="25"/>
                  <a:pt x="239" y="25"/>
                </a:cubicBezTo>
                <a:cubicBezTo>
                  <a:pt x="238" y="25"/>
                  <a:pt x="240" y="25"/>
                  <a:pt x="241" y="25"/>
                </a:cubicBezTo>
                <a:close/>
                <a:moveTo>
                  <a:pt x="236" y="25"/>
                </a:moveTo>
                <a:cubicBezTo>
                  <a:pt x="235" y="26"/>
                  <a:pt x="235" y="25"/>
                  <a:pt x="233" y="26"/>
                </a:cubicBezTo>
                <a:cubicBezTo>
                  <a:pt x="233" y="25"/>
                  <a:pt x="238" y="25"/>
                  <a:pt x="236" y="25"/>
                </a:cubicBezTo>
                <a:close/>
                <a:moveTo>
                  <a:pt x="235" y="24"/>
                </a:moveTo>
                <a:cubicBezTo>
                  <a:pt x="235" y="24"/>
                  <a:pt x="235" y="24"/>
                  <a:pt x="235" y="25"/>
                </a:cubicBezTo>
                <a:cubicBezTo>
                  <a:pt x="234" y="24"/>
                  <a:pt x="234" y="25"/>
                  <a:pt x="233" y="25"/>
                </a:cubicBezTo>
                <a:cubicBezTo>
                  <a:pt x="234" y="24"/>
                  <a:pt x="234" y="24"/>
                  <a:pt x="235" y="24"/>
                </a:cubicBezTo>
                <a:close/>
                <a:moveTo>
                  <a:pt x="232" y="25"/>
                </a:moveTo>
                <a:cubicBezTo>
                  <a:pt x="232" y="26"/>
                  <a:pt x="231" y="26"/>
                  <a:pt x="230" y="26"/>
                </a:cubicBezTo>
                <a:cubicBezTo>
                  <a:pt x="230" y="25"/>
                  <a:pt x="231" y="25"/>
                  <a:pt x="232" y="25"/>
                </a:cubicBezTo>
                <a:close/>
                <a:moveTo>
                  <a:pt x="229" y="24"/>
                </a:moveTo>
                <a:cubicBezTo>
                  <a:pt x="230" y="25"/>
                  <a:pt x="230" y="25"/>
                  <a:pt x="230" y="25"/>
                </a:cubicBezTo>
                <a:cubicBezTo>
                  <a:pt x="229" y="25"/>
                  <a:pt x="229" y="25"/>
                  <a:pt x="229" y="25"/>
                </a:cubicBezTo>
                <a:cubicBezTo>
                  <a:pt x="229" y="24"/>
                  <a:pt x="230" y="25"/>
                  <a:pt x="229" y="24"/>
                </a:cubicBezTo>
                <a:close/>
                <a:moveTo>
                  <a:pt x="282" y="19"/>
                </a:moveTo>
                <a:cubicBezTo>
                  <a:pt x="281" y="19"/>
                  <a:pt x="281" y="20"/>
                  <a:pt x="280" y="20"/>
                </a:cubicBezTo>
                <a:cubicBezTo>
                  <a:pt x="280" y="19"/>
                  <a:pt x="281" y="19"/>
                  <a:pt x="282" y="19"/>
                </a:cubicBezTo>
                <a:close/>
                <a:moveTo>
                  <a:pt x="279" y="19"/>
                </a:moveTo>
                <a:cubicBezTo>
                  <a:pt x="280" y="19"/>
                  <a:pt x="279" y="19"/>
                  <a:pt x="279" y="18"/>
                </a:cubicBezTo>
                <a:cubicBezTo>
                  <a:pt x="280" y="18"/>
                  <a:pt x="280" y="19"/>
                  <a:pt x="281" y="19"/>
                </a:cubicBezTo>
                <a:cubicBezTo>
                  <a:pt x="280" y="19"/>
                  <a:pt x="279" y="19"/>
                  <a:pt x="277" y="19"/>
                </a:cubicBezTo>
                <a:cubicBezTo>
                  <a:pt x="277" y="19"/>
                  <a:pt x="279" y="19"/>
                  <a:pt x="279" y="19"/>
                </a:cubicBezTo>
                <a:close/>
                <a:moveTo>
                  <a:pt x="36" y="54"/>
                </a:moveTo>
                <a:cubicBezTo>
                  <a:pt x="37" y="54"/>
                  <a:pt x="40" y="54"/>
                  <a:pt x="41" y="54"/>
                </a:cubicBezTo>
                <a:cubicBezTo>
                  <a:pt x="40" y="54"/>
                  <a:pt x="38" y="54"/>
                  <a:pt x="36" y="54"/>
                </a:cubicBezTo>
                <a:close/>
                <a:moveTo>
                  <a:pt x="41" y="65"/>
                </a:moveTo>
                <a:cubicBezTo>
                  <a:pt x="41" y="67"/>
                  <a:pt x="38" y="66"/>
                  <a:pt x="37" y="66"/>
                </a:cubicBezTo>
                <a:cubicBezTo>
                  <a:pt x="37" y="65"/>
                  <a:pt x="40" y="66"/>
                  <a:pt x="41" y="65"/>
                </a:cubicBezTo>
                <a:close/>
                <a:moveTo>
                  <a:pt x="37" y="66"/>
                </a:moveTo>
                <a:cubicBezTo>
                  <a:pt x="37" y="67"/>
                  <a:pt x="36" y="67"/>
                  <a:pt x="35" y="67"/>
                </a:cubicBezTo>
                <a:cubicBezTo>
                  <a:pt x="35" y="66"/>
                  <a:pt x="36" y="66"/>
                  <a:pt x="37" y="66"/>
                </a:cubicBezTo>
                <a:close/>
                <a:moveTo>
                  <a:pt x="39" y="74"/>
                </a:moveTo>
                <a:cubicBezTo>
                  <a:pt x="39" y="74"/>
                  <a:pt x="39" y="74"/>
                  <a:pt x="39" y="75"/>
                </a:cubicBezTo>
                <a:cubicBezTo>
                  <a:pt x="38" y="75"/>
                  <a:pt x="38" y="74"/>
                  <a:pt x="37" y="74"/>
                </a:cubicBezTo>
                <a:cubicBezTo>
                  <a:pt x="37" y="74"/>
                  <a:pt x="38" y="74"/>
                  <a:pt x="38" y="73"/>
                </a:cubicBezTo>
                <a:cubicBezTo>
                  <a:pt x="37" y="73"/>
                  <a:pt x="36" y="73"/>
                  <a:pt x="35" y="72"/>
                </a:cubicBezTo>
                <a:cubicBezTo>
                  <a:pt x="36" y="71"/>
                  <a:pt x="38" y="72"/>
                  <a:pt x="38" y="73"/>
                </a:cubicBezTo>
                <a:cubicBezTo>
                  <a:pt x="39" y="73"/>
                  <a:pt x="42" y="72"/>
                  <a:pt x="42" y="74"/>
                </a:cubicBezTo>
                <a:cubicBezTo>
                  <a:pt x="41" y="74"/>
                  <a:pt x="40" y="74"/>
                  <a:pt x="39" y="74"/>
                </a:cubicBezTo>
                <a:close/>
                <a:moveTo>
                  <a:pt x="42" y="67"/>
                </a:moveTo>
                <a:cubicBezTo>
                  <a:pt x="42" y="67"/>
                  <a:pt x="43" y="67"/>
                  <a:pt x="44" y="67"/>
                </a:cubicBezTo>
                <a:cubicBezTo>
                  <a:pt x="44" y="68"/>
                  <a:pt x="43" y="67"/>
                  <a:pt x="42" y="67"/>
                </a:cubicBezTo>
                <a:close/>
                <a:moveTo>
                  <a:pt x="52" y="46"/>
                </a:moveTo>
                <a:cubicBezTo>
                  <a:pt x="52" y="46"/>
                  <a:pt x="50" y="46"/>
                  <a:pt x="49" y="46"/>
                </a:cubicBezTo>
                <a:cubicBezTo>
                  <a:pt x="49" y="45"/>
                  <a:pt x="51" y="45"/>
                  <a:pt x="52" y="46"/>
                </a:cubicBezTo>
                <a:close/>
                <a:moveTo>
                  <a:pt x="49" y="49"/>
                </a:moveTo>
                <a:cubicBezTo>
                  <a:pt x="49" y="49"/>
                  <a:pt x="47" y="49"/>
                  <a:pt x="46" y="49"/>
                </a:cubicBezTo>
                <a:cubicBezTo>
                  <a:pt x="47" y="49"/>
                  <a:pt x="49" y="48"/>
                  <a:pt x="49" y="49"/>
                </a:cubicBezTo>
                <a:close/>
                <a:moveTo>
                  <a:pt x="49" y="47"/>
                </a:moveTo>
                <a:cubicBezTo>
                  <a:pt x="49" y="47"/>
                  <a:pt x="48" y="47"/>
                  <a:pt x="47" y="47"/>
                </a:cubicBezTo>
                <a:cubicBezTo>
                  <a:pt x="48" y="46"/>
                  <a:pt x="48" y="46"/>
                  <a:pt x="49" y="47"/>
                </a:cubicBezTo>
                <a:close/>
                <a:moveTo>
                  <a:pt x="47" y="47"/>
                </a:moveTo>
                <a:cubicBezTo>
                  <a:pt x="46" y="47"/>
                  <a:pt x="46" y="47"/>
                  <a:pt x="46" y="47"/>
                </a:cubicBezTo>
                <a:cubicBezTo>
                  <a:pt x="46" y="46"/>
                  <a:pt x="47" y="46"/>
                  <a:pt x="47" y="47"/>
                </a:cubicBezTo>
                <a:close/>
                <a:moveTo>
                  <a:pt x="47" y="50"/>
                </a:moveTo>
                <a:cubicBezTo>
                  <a:pt x="47" y="51"/>
                  <a:pt x="48" y="50"/>
                  <a:pt x="49" y="51"/>
                </a:cubicBezTo>
                <a:cubicBezTo>
                  <a:pt x="47" y="53"/>
                  <a:pt x="43" y="52"/>
                  <a:pt x="40" y="52"/>
                </a:cubicBezTo>
                <a:cubicBezTo>
                  <a:pt x="42" y="51"/>
                  <a:pt x="45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6" y="50"/>
                  <a:pt x="45" y="51"/>
                  <a:pt x="44" y="50"/>
                </a:cubicBezTo>
                <a:cubicBezTo>
                  <a:pt x="45" y="49"/>
                  <a:pt x="48" y="50"/>
                  <a:pt x="49" y="50"/>
                </a:cubicBezTo>
                <a:cubicBezTo>
                  <a:pt x="49" y="51"/>
                  <a:pt x="48" y="50"/>
                  <a:pt x="47" y="50"/>
                </a:cubicBezTo>
                <a:close/>
                <a:moveTo>
                  <a:pt x="49" y="84"/>
                </a:moveTo>
                <a:cubicBezTo>
                  <a:pt x="50" y="83"/>
                  <a:pt x="51" y="84"/>
                  <a:pt x="53" y="83"/>
                </a:cubicBezTo>
                <a:cubicBezTo>
                  <a:pt x="52" y="84"/>
                  <a:pt x="50" y="84"/>
                  <a:pt x="49" y="84"/>
                </a:cubicBezTo>
                <a:close/>
                <a:moveTo>
                  <a:pt x="64" y="92"/>
                </a:moveTo>
                <a:cubicBezTo>
                  <a:pt x="64" y="92"/>
                  <a:pt x="65" y="92"/>
                  <a:pt x="66" y="92"/>
                </a:cubicBezTo>
                <a:cubicBezTo>
                  <a:pt x="65" y="93"/>
                  <a:pt x="64" y="93"/>
                  <a:pt x="64" y="92"/>
                </a:cubicBezTo>
                <a:close/>
                <a:moveTo>
                  <a:pt x="64" y="41"/>
                </a:moveTo>
                <a:cubicBezTo>
                  <a:pt x="63" y="42"/>
                  <a:pt x="61" y="42"/>
                  <a:pt x="60" y="42"/>
                </a:cubicBezTo>
                <a:cubicBezTo>
                  <a:pt x="62" y="41"/>
                  <a:pt x="63" y="41"/>
                  <a:pt x="64" y="41"/>
                </a:cubicBezTo>
                <a:close/>
                <a:moveTo>
                  <a:pt x="62" y="85"/>
                </a:moveTo>
                <a:cubicBezTo>
                  <a:pt x="62" y="86"/>
                  <a:pt x="60" y="86"/>
                  <a:pt x="60" y="85"/>
                </a:cubicBezTo>
                <a:cubicBezTo>
                  <a:pt x="60" y="85"/>
                  <a:pt x="62" y="85"/>
                  <a:pt x="62" y="85"/>
                </a:cubicBezTo>
                <a:close/>
                <a:moveTo>
                  <a:pt x="64" y="36"/>
                </a:moveTo>
                <a:cubicBezTo>
                  <a:pt x="64" y="36"/>
                  <a:pt x="63" y="36"/>
                  <a:pt x="63" y="36"/>
                </a:cubicBezTo>
                <a:cubicBezTo>
                  <a:pt x="63" y="36"/>
                  <a:pt x="64" y="35"/>
                  <a:pt x="64" y="36"/>
                </a:cubicBezTo>
                <a:close/>
                <a:moveTo>
                  <a:pt x="58" y="34"/>
                </a:moveTo>
                <a:cubicBezTo>
                  <a:pt x="59" y="34"/>
                  <a:pt x="61" y="34"/>
                  <a:pt x="62" y="34"/>
                </a:cubicBezTo>
                <a:cubicBezTo>
                  <a:pt x="61" y="34"/>
                  <a:pt x="60" y="34"/>
                  <a:pt x="58" y="34"/>
                </a:cubicBezTo>
                <a:close/>
                <a:moveTo>
                  <a:pt x="63" y="36"/>
                </a:moveTo>
                <a:cubicBezTo>
                  <a:pt x="62" y="37"/>
                  <a:pt x="61" y="37"/>
                  <a:pt x="59" y="37"/>
                </a:cubicBezTo>
                <a:cubicBezTo>
                  <a:pt x="60" y="36"/>
                  <a:pt x="62" y="37"/>
                  <a:pt x="63" y="36"/>
                </a:cubicBezTo>
                <a:close/>
                <a:moveTo>
                  <a:pt x="54" y="89"/>
                </a:moveTo>
                <a:cubicBezTo>
                  <a:pt x="54" y="89"/>
                  <a:pt x="54" y="89"/>
                  <a:pt x="55" y="89"/>
                </a:cubicBezTo>
                <a:cubicBezTo>
                  <a:pt x="55" y="90"/>
                  <a:pt x="54" y="89"/>
                  <a:pt x="54" y="89"/>
                </a:cubicBezTo>
                <a:close/>
                <a:moveTo>
                  <a:pt x="62" y="89"/>
                </a:moveTo>
                <a:cubicBezTo>
                  <a:pt x="60" y="89"/>
                  <a:pt x="58" y="89"/>
                  <a:pt x="56" y="89"/>
                </a:cubicBezTo>
                <a:cubicBezTo>
                  <a:pt x="60" y="89"/>
                  <a:pt x="65" y="88"/>
                  <a:pt x="69" y="88"/>
                </a:cubicBezTo>
                <a:cubicBezTo>
                  <a:pt x="68" y="90"/>
                  <a:pt x="64" y="90"/>
                  <a:pt x="62" y="89"/>
                </a:cubicBezTo>
                <a:close/>
                <a:moveTo>
                  <a:pt x="69" y="91"/>
                </a:moveTo>
                <a:cubicBezTo>
                  <a:pt x="70" y="91"/>
                  <a:pt x="71" y="91"/>
                  <a:pt x="73" y="91"/>
                </a:cubicBezTo>
                <a:cubicBezTo>
                  <a:pt x="72" y="92"/>
                  <a:pt x="70" y="91"/>
                  <a:pt x="69" y="91"/>
                </a:cubicBezTo>
                <a:close/>
                <a:moveTo>
                  <a:pt x="75" y="91"/>
                </a:moveTo>
                <a:cubicBezTo>
                  <a:pt x="75" y="90"/>
                  <a:pt x="76" y="91"/>
                  <a:pt x="77" y="90"/>
                </a:cubicBezTo>
                <a:cubicBezTo>
                  <a:pt x="76" y="91"/>
                  <a:pt x="76" y="91"/>
                  <a:pt x="75" y="91"/>
                </a:cubicBezTo>
                <a:close/>
                <a:moveTo>
                  <a:pt x="79" y="87"/>
                </a:moveTo>
                <a:cubicBezTo>
                  <a:pt x="79" y="88"/>
                  <a:pt x="79" y="87"/>
                  <a:pt x="78" y="87"/>
                </a:cubicBezTo>
                <a:cubicBezTo>
                  <a:pt x="79" y="87"/>
                  <a:pt x="82" y="87"/>
                  <a:pt x="79" y="87"/>
                </a:cubicBezTo>
                <a:close/>
                <a:moveTo>
                  <a:pt x="70" y="94"/>
                </a:moveTo>
                <a:cubicBezTo>
                  <a:pt x="69" y="94"/>
                  <a:pt x="72" y="93"/>
                  <a:pt x="73" y="94"/>
                </a:cubicBezTo>
                <a:cubicBezTo>
                  <a:pt x="72" y="94"/>
                  <a:pt x="71" y="94"/>
                  <a:pt x="70" y="94"/>
                </a:cubicBezTo>
                <a:close/>
                <a:moveTo>
                  <a:pt x="83" y="102"/>
                </a:moveTo>
                <a:cubicBezTo>
                  <a:pt x="83" y="101"/>
                  <a:pt x="84" y="101"/>
                  <a:pt x="84" y="101"/>
                </a:cubicBezTo>
                <a:cubicBezTo>
                  <a:pt x="84" y="102"/>
                  <a:pt x="83" y="101"/>
                  <a:pt x="83" y="102"/>
                </a:cubicBezTo>
                <a:close/>
                <a:moveTo>
                  <a:pt x="103" y="112"/>
                </a:moveTo>
                <a:cubicBezTo>
                  <a:pt x="103" y="112"/>
                  <a:pt x="104" y="112"/>
                  <a:pt x="105" y="112"/>
                </a:cubicBezTo>
                <a:cubicBezTo>
                  <a:pt x="104" y="113"/>
                  <a:pt x="104" y="112"/>
                  <a:pt x="103" y="112"/>
                </a:cubicBezTo>
                <a:close/>
                <a:moveTo>
                  <a:pt x="107" y="113"/>
                </a:moveTo>
                <a:cubicBezTo>
                  <a:pt x="107" y="112"/>
                  <a:pt x="108" y="112"/>
                  <a:pt x="108" y="112"/>
                </a:cubicBezTo>
                <a:cubicBezTo>
                  <a:pt x="108" y="113"/>
                  <a:pt x="107" y="113"/>
                  <a:pt x="107" y="113"/>
                </a:cubicBezTo>
                <a:close/>
                <a:moveTo>
                  <a:pt x="110" y="114"/>
                </a:moveTo>
                <a:cubicBezTo>
                  <a:pt x="111" y="114"/>
                  <a:pt x="112" y="114"/>
                  <a:pt x="113" y="114"/>
                </a:cubicBezTo>
                <a:cubicBezTo>
                  <a:pt x="112" y="114"/>
                  <a:pt x="111" y="114"/>
                  <a:pt x="110" y="114"/>
                </a:cubicBezTo>
                <a:close/>
                <a:moveTo>
                  <a:pt x="119" y="103"/>
                </a:moveTo>
                <a:cubicBezTo>
                  <a:pt x="119" y="103"/>
                  <a:pt x="118" y="103"/>
                  <a:pt x="118" y="103"/>
                </a:cubicBezTo>
                <a:cubicBezTo>
                  <a:pt x="118" y="102"/>
                  <a:pt x="119" y="103"/>
                  <a:pt x="119" y="103"/>
                </a:cubicBezTo>
                <a:close/>
                <a:moveTo>
                  <a:pt x="116" y="99"/>
                </a:moveTo>
                <a:cubicBezTo>
                  <a:pt x="115" y="101"/>
                  <a:pt x="110" y="99"/>
                  <a:pt x="110" y="102"/>
                </a:cubicBezTo>
                <a:cubicBezTo>
                  <a:pt x="109" y="102"/>
                  <a:pt x="107" y="102"/>
                  <a:pt x="105" y="102"/>
                </a:cubicBezTo>
                <a:cubicBezTo>
                  <a:pt x="106" y="101"/>
                  <a:pt x="109" y="101"/>
                  <a:pt x="110" y="101"/>
                </a:cubicBezTo>
                <a:cubicBezTo>
                  <a:pt x="107" y="100"/>
                  <a:pt x="107" y="101"/>
                  <a:pt x="104" y="101"/>
                </a:cubicBezTo>
                <a:cubicBezTo>
                  <a:pt x="107" y="99"/>
                  <a:pt x="111" y="100"/>
                  <a:pt x="116" y="99"/>
                </a:cubicBezTo>
                <a:close/>
                <a:moveTo>
                  <a:pt x="115" y="97"/>
                </a:moveTo>
                <a:cubicBezTo>
                  <a:pt x="115" y="98"/>
                  <a:pt x="113" y="97"/>
                  <a:pt x="112" y="98"/>
                </a:cubicBezTo>
                <a:cubicBezTo>
                  <a:pt x="113" y="97"/>
                  <a:pt x="114" y="97"/>
                  <a:pt x="115" y="97"/>
                </a:cubicBezTo>
                <a:close/>
                <a:moveTo>
                  <a:pt x="112" y="97"/>
                </a:moveTo>
                <a:cubicBezTo>
                  <a:pt x="112" y="98"/>
                  <a:pt x="110" y="97"/>
                  <a:pt x="109" y="98"/>
                </a:cubicBezTo>
                <a:cubicBezTo>
                  <a:pt x="109" y="97"/>
                  <a:pt x="111" y="97"/>
                  <a:pt x="112" y="97"/>
                </a:cubicBezTo>
                <a:close/>
                <a:moveTo>
                  <a:pt x="105" y="98"/>
                </a:moveTo>
                <a:cubicBezTo>
                  <a:pt x="105" y="98"/>
                  <a:pt x="104" y="99"/>
                  <a:pt x="103" y="98"/>
                </a:cubicBezTo>
                <a:cubicBezTo>
                  <a:pt x="104" y="98"/>
                  <a:pt x="105" y="98"/>
                  <a:pt x="105" y="98"/>
                </a:cubicBezTo>
                <a:close/>
                <a:moveTo>
                  <a:pt x="88" y="102"/>
                </a:moveTo>
                <a:cubicBezTo>
                  <a:pt x="89" y="102"/>
                  <a:pt x="91" y="102"/>
                  <a:pt x="92" y="102"/>
                </a:cubicBezTo>
                <a:cubicBezTo>
                  <a:pt x="91" y="103"/>
                  <a:pt x="89" y="102"/>
                  <a:pt x="88" y="102"/>
                </a:cubicBezTo>
                <a:close/>
                <a:moveTo>
                  <a:pt x="92" y="104"/>
                </a:moveTo>
                <a:cubicBezTo>
                  <a:pt x="95" y="104"/>
                  <a:pt x="98" y="103"/>
                  <a:pt x="101" y="103"/>
                </a:cubicBezTo>
                <a:cubicBezTo>
                  <a:pt x="100" y="102"/>
                  <a:pt x="97" y="103"/>
                  <a:pt x="95" y="102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7" y="102"/>
                  <a:pt x="100" y="101"/>
                  <a:pt x="101" y="102"/>
                </a:cubicBezTo>
                <a:cubicBezTo>
                  <a:pt x="101" y="102"/>
                  <a:pt x="102" y="102"/>
                  <a:pt x="103" y="102"/>
                </a:cubicBezTo>
                <a:cubicBezTo>
                  <a:pt x="103" y="102"/>
                  <a:pt x="103" y="102"/>
                  <a:pt x="104" y="102"/>
                </a:cubicBezTo>
                <a:cubicBezTo>
                  <a:pt x="103" y="102"/>
                  <a:pt x="103" y="102"/>
                  <a:pt x="102" y="103"/>
                </a:cubicBezTo>
                <a:cubicBezTo>
                  <a:pt x="103" y="103"/>
                  <a:pt x="104" y="103"/>
                  <a:pt x="105" y="103"/>
                </a:cubicBezTo>
                <a:cubicBezTo>
                  <a:pt x="105" y="104"/>
                  <a:pt x="105" y="104"/>
                  <a:pt x="106" y="104"/>
                </a:cubicBezTo>
                <a:cubicBezTo>
                  <a:pt x="105" y="104"/>
                  <a:pt x="103" y="104"/>
                  <a:pt x="102" y="104"/>
                </a:cubicBezTo>
                <a:cubicBezTo>
                  <a:pt x="101" y="104"/>
                  <a:pt x="102" y="103"/>
                  <a:pt x="102" y="103"/>
                </a:cubicBezTo>
                <a:cubicBezTo>
                  <a:pt x="100" y="104"/>
                  <a:pt x="95" y="105"/>
                  <a:pt x="92" y="104"/>
                </a:cubicBezTo>
                <a:close/>
                <a:moveTo>
                  <a:pt x="92" y="106"/>
                </a:moveTo>
                <a:cubicBezTo>
                  <a:pt x="96" y="105"/>
                  <a:pt x="101" y="105"/>
                  <a:pt x="104" y="105"/>
                </a:cubicBezTo>
                <a:cubicBezTo>
                  <a:pt x="101" y="106"/>
                  <a:pt x="96" y="106"/>
                  <a:pt x="92" y="106"/>
                </a:cubicBezTo>
                <a:close/>
                <a:moveTo>
                  <a:pt x="104" y="107"/>
                </a:moveTo>
                <a:cubicBezTo>
                  <a:pt x="105" y="106"/>
                  <a:pt x="108" y="106"/>
                  <a:pt x="110" y="106"/>
                </a:cubicBezTo>
                <a:cubicBezTo>
                  <a:pt x="108" y="107"/>
                  <a:pt x="106" y="107"/>
                  <a:pt x="104" y="107"/>
                </a:cubicBezTo>
                <a:close/>
                <a:moveTo>
                  <a:pt x="108" y="103"/>
                </a:moveTo>
                <a:cubicBezTo>
                  <a:pt x="110" y="102"/>
                  <a:pt x="112" y="104"/>
                  <a:pt x="115" y="103"/>
                </a:cubicBezTo>
                <a:cubicBezTo>
                  <a:pt x="113" y="104"/>
                  <a:pt x="109" y="104"/>
                  <a:pt x="108" y="103"/>
                </a:cubicBezTo>
                <a:close/>
                <a:moveTo>
                  <a:pt x="118" y="106"/>
                </a:moveTo>
                <a:cubicBezTo>
                  <a:pt x="118" y="105"/>
                  <a:pt x="119" y="105"/>
                  <a:pt x="120" y="105"/>
                </a:cubicBezTo>
                <a:cubicBezTo>
                  <a:pt x="118" y="105"/>
                  <a:pt x="116" y="105"/>
                  <a:pt x="115" y="105"/>
                </a:cubicBezTo>
                <a:cubicBezTo>
                  <a:pt x="116" y="104"/>
                  <a:pt x="119" y="105"/>
                  <a:pt x="121" y="105"/>
                </a:cubicBezTo>
                <a:cubicBezTo>
                  <a:pt x="120" y="106"/>
                  <a:pt x="122" y="105"/>
                  <a:pt x="123" y="105"/>
                </a:cubicBezTo>
                <a:cubicBezTo>
                  <a:pt x="122" y="106"/>
                  <a:pt x="120" y="106"/>
                  <a:pt x="118" y="106"/>
                </a:cubicBezTo>
                <a:close/>
                <a:moveTo>
                  <a:pt x="120" y="103"/>
                </a:moveTo>
                <a:cubicBezTo>
                  <a:pt x="121" y="102"/>
                  <a:pt x="124" y="102"/>
                  <a:pt x="126" y="102"/>
                </a:cubicBezTo>
                <a:cubicBezTo>
                  <a:pt x="124" y="103"/>
                  <a:pt x="122" y="102"/>
                  <a:pt x="120" y="103"/>
                </a:cubicBezTo>
                <a:close/>
                <a:moveTo>
                  <a:pt x="134" y="124"/>
                </a:moveTo>
                <a:cubicBezTo>
                  <a:pt x="134" y="123"/>
                  <a:pt x="136" y="125"/>
                  <a:pt x="136" y="124"/>
                </a:cubicBezTo>
                <a:cubicBezTo>
                  <a:pt x="136" y="125"/>
                  <a:pt x="137" y="125"/>
                  <a:pt x="137" y="125"/>
                </a:cubicBezTo>
                <a:cubicBezTo>
                  <a:pt x="136" y="125"/>
                  <a:pt x="135" y="124"/>
                  <a:pt x="134" y="124"/>
                </a:cubicBezTo>
                <a:close/>
                <a:moveTo>
                  <a:pt x="145" y="124"/>
                </a:moveTo>
                <a:cubicBezTo>
                  <a:pt x="145" y="123"/>
                  <a:pt x="145" y="124"/>
                  <a:pt x="146" y="124"/>
                </a:cubicBezTo>
                <a:cubicBezTo>
                  <a:pt x="146" y="124"/>
                  <a:pt x="145" y="124"/>
                  <a:pt x="145" y="124"/>
                </a:cubicBezTo>
                <a:close/>
                <a:moveTo>
                  <a:pt x="163" y="124"/>
                </a:moveTo>
                <a:cubicBezTo>
                  <a:pt x="163" y="124"/>
                  <a:pt x="162" y="124"/>
                  <a:pt x="161" y="124"/>
                </a:cubicBezTo>
                <a:cubicBezTo>
                  <a:pt x="161" y="123"/>
                  <a:pt x="163" y="124"/>
                  <a:pt x="163" y="124"/>
                </a:cubicBezTo>
                <a:close/>
                <a:moveTo>
                  <a:pt x="162" y="126"/>
                </a:moveTo>
                <a:cubicBezTo>
                  <a:pt x="161" y="127"/>
                  <a:pt x="160" y="126"/>
                  <a:pt x="159" y="126"/>
                </a:cubicBezTo>
                <a:cubicBezTo>
                  <a:pt x="160" y="126"/>
                  <a:pt x="161" y="126"/>
                  <a:pt x="162" y="126"/>
                </a:cubicBezTo>
                <a:close/>
                <a:moveTo>
                  <a:pt x="150" y="124"/>
                </a:moveTo>
                <a:cubicBezTo>
                  <a:pt x="149" y="123"/>
                  <a:pt x="147" y="124"/>
                  <a:pt x="147" y="123"/>
                </a:cubicBezTo>
                <a:cubicBezTo>
                  <a:pt x="148" y="123"/>
                  <a:pt x="150" y="123"/>
                  <a:pt x="150" y="124"/>
                </a:cubicBezTo>
                <a:close/>
                <a:moveTo>
                  <a:pt x="147" y="125"/>
                </a:moveTo>
                <a:cubicBezTo>
                  <a:pt x="147" y="124"/>
                  <a:pt x="148" y="124"/>
                  <a:pt x="149" y="124"/>
                </a:cubicBezTo>
                <a:cubicBezTo>
                  <a:pt x="148" y="125"/>
                  <a:pt x="147" y="125"/>
                  <a:pt x="147" y="125"/>
                </a:cubicBezTo>
                <a:close/>
                <a:moveTo>
                  <a:pt x="149" y="124"/>
                </a:moveTo>
                <a:cubicBezTo>
                  <a:pt x="150" y="124"/>
                  <a:pt x="153" y="124"/>
                  <a:pt x="155" y="124"/>
                </a:cubicBezTo>
                <a:cubicBezTo>
                  <a:pt x="153" y="124"/>
                  <a:pt x="151" y="124"/>
                  <a:pt x="149" y="124"/>
                </a:cubicBezTo>
                <a:close/>
                <a:moveTo>
                  <a:pt x="154" y="122"/>
                </a:moveTo>
                <a:cubicBezTo>
                  <a:pt x="155" y="122"/>
                  <a:pt x="156" y="122"/>
                  <a:pt x="156" y="122"/>
                </a:cubicBezTo>
                <a:cubicBezTo>
                  <a:pt x="155" y="123"/>
                  <a:pt x="151" y="121"/>
                  <a:pt x="154" y="122"/>
                </a:cubicBezTo>
                <a:close/>
                <a:moveTo>
                  <a:pt x="189" y="116"/>
                </a:moveTo>
                <a:cubicBezTo>
                  <a:pt x="188" y="117"/>
                  <a:pt x="187" y="117"/>
                  <a:pt x="187" y="117"/>
                </a:cubicBezTo>
                <a:cubicBezTo>
                  <a:pt x="187" y="116"/>
                  <a:pt x="188" y="116"/>
                  <a:pt x="189" y="116"/>
                </a:cubicBezTo>
                <a:close/>
                <a:moveTo>
                  <a:pt x="255" y="100"/>
                </a:moveTo>
                <a:cubicBezTo>
                  <a:pt x="254" y="100"/>
                  <a:pt x="252" y="100"/>
                  <a:pt x="251" y="100"/>
                </a:cubicBezTo>
                <a:cubicBezTo>
                  <a:pt x="252" y="100"/>
                  <a:pt x="253" y="100"/>
                  <a:pt x="255" y="100"/>
                </a:cubicBezTo>
                <a:close/>
                <a:moveTo>
                  <a:pt x="228" y="100"/>
                </a:moveTo>
                <a:cubicBezTo>
                  <a:pt x="229" y="99"/>
                  <a:pt x="231" y="99"/>
                  <a:pt x="231" y="100"/>
                </a:cubicBezTo>
                <a:lnTo>
                  <a:pt x="228" y="100"/>
                </a:lnTo>
                <a:close/>
                <a:moveTo>
                  <a:pt x="236" y="100"/>
                </a:moveTo>
                <a:cubicBezTo>
                  <a:pt x="236" y="99"/>
                  <a:pt x="239" y="100"/>
                  <a:pt x="240" y="99"/>
                </a:cubicBezTo>
                <a:cubicBezTo>
                  <a:pt x="239" y="100"/>
                  <a:pt x="237" y="99"/>
                  <a:pt x="236" y="100"/>
                </a:cubicBezTo>
                <a:close/>
                <a:moveTo>
                  <a:pt x="243" y="102"/>
                </a:moveTo>
                <a:cubicBezTo>
                  <a:pt x="243" y="101"/>
                  <a:pt x="245" y="102"/>
                  <a:pt x="246" y="102"/>
                </a:cubicBezTo>
                <a:cubicBezTo>
                  <a:pt x="245" y="102"/>
                  <a:pt x="244" y="102"/>
                  <a:pt x="243" y="102"/>
                </a:cubicBezTo>
                <a:close/>
                <a:moveTo>
                  <a:pt x="188" y="109"/>
                </a:moveTo>
                <a:cubicBezTo>
                  <a:pt x="188" y="109"/>
                  <a:pt x="188" y="109"/>
                  <a:pt x="187" y="109"/>
                </a:cubicBezTo>
                <a:cubicBezTo>
                  <a:pt x="189" y="108"/>
                  <a:pt x="190" y="109"/>
                  <a:pt x="188" y="109"/>
                </a:cubicBezTo>
                <a:close/>
                <a:moveTo>
                  <a:pt x="186" y="109"/>
                </a:moveTo>
                <a:cubicBezTo>
                  <a:pt x="186" y="109"/>
                  <a:pt x="185" y="109"/>
                  <a:pt x="184" y="109"/>
                </a:cubicBezTo>
                <a:cubicBezTo>
                  <a:pt x="185" y="109"/>
                  <a:pt x="186" y="109"/>
                  <a:pt x="186" y="109"/>
                </a:cubicBezTo>
                <a:close/>
                <a:moveTo>
                  <a:pt x="184" y="109"/>
                </a:moveTo>
                <a:cubicBezTo>
                  <a:pt x="183" y="109"/>
                  <a:pt x="183" y="109"/>
                  <a:pt x="182" y="109"/>
                </a:cubicBezTo>
                <a:cubicBezTo>
                  <a:pt x="182" y="109"/>
                  <a:pt x="183" y="109"/>
                  <a:pt x="184" y="109"/>
                </a:cubicBezTo>
                <a:close/>
                <a:moveTo>
                  <a:pt x="178" y="109"/>
                </a:moveTo>
                <a:cubicBezTo>
                  <a:pt x="177" y="109"/>
                  <a:pt x="177" y="110"/>
                  <a:pt x="177" y="109"/>
                </a:cubicBezTo>
                <a:cubicBezTo>
                  <a:pt x="177" y="109"/>
                  <a:pt x="178" y="109"/>
                  <a:pt x="178" y="109"/>
                </a:cubicBezTo>
                <a:close/>
                <a:moveTo>
                  <a:pt x="164" y="112"/>
                </a:moveTo>
                <a:cubicBezTo>
                  <a:pt x="164" y="113"/>
                  <a:pt x="163" y="112"/>
                  <a:pt x="163" y="112"/>
                </a:cubicBezTo>
                <a:cubicBezTo>
                  <a:pt x="163" y="111"/>
                  <a:pt x="164" y="112"/>
                  <a:pt x="164" y="112"/>
                </a:cubicBezTo>
                <a:close/>
                <a:moveTo>
                  <a:pt x="166" y="120"/>
                </a:moveTo>
                <a:cubicBezTo>
                  <a:pt x="165" y="121"/>
                  <a:pt x="163" y="120"/>
                  <a:pt x="161" y="121"/>
                </a:cubicBezTo>
                <a:cubicBezTo>
                  <a:pt x="162" y="120"/>
                  <a:pt x="165" y="120"/>
                  <a:pt x="166" y="120"/>
                </a:cubicBezTo>
                <a:close/>
                <a:moveTo>
                  <a:pt x="185" y="104"/>
                </a:moveTo>
                <a:cubicBezTo>
                  <a:pt x="185" y="104"/>
                  <a:pt x="183" y="103"/>
                  <a:pt x="181" y="104"/>
                </a:cubicBezTo>
                <a:cubicBezTo>
                  <a:pt x="182" y="103"/>
                  <a:pt x="185" y="103"/>
                  <a:pt x="185" y="104"/>
                </a:cubicBezTo>
                <a:close/>
                <a:moveTo>
                  <a:pt x="181" y="104"/>
                </a:moveTo>
                <a:cubicBezTo>
                  <a:pt x="180" y="104"/>
                  <a:pt x="178" y="104"/>
                  <a:pt x="176" y="104"/>
                </a:cubicBezTo>
                <a:cubicBezTo>
                  <a:pt x="177" y="103"/>
                  <a:pt x="180" y="104"/>
                  <a:pt x="181" y="104"/>
                </a:cubicBezTo>
                <a:close/>
                <a:moveTo>
                  <a:pt x="173" y="103"/>
                </a:moveTo>
                <a:cubicBezTo>
                  <a:pt x="170" y="103"/>
                  <a:pt x="165" y="103"/>
                  <a:pt x="162" y="103"/>
                </a:cubicBezTo>
                <a:cubicBezTo>
                  <a:pt x="165" y="102"/>
                  <a:pt x="170" y="102"/>
                  <a:pt x="173" y="103"/>
                </a:cubicBezTo>
                <a:close/>
                <a:moveTo>
                  <a:pt x="186" y="98"/>
                </a:moveTo>
                <a:cubicBezTo>
                  <a:pt x="187" y="98"/>
                  <a:pt x="189" y="98"/>
                  <a:pt x="191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8"/>
                  <a:pt x="193" y="99"/>
                  <a:pt x="192" y="99"/>
                </a:cubicBezTo>
                <a:cubicBezTo>
                  <a:pt x="190" y="99"/>
                  <a:pt x="188" y="99"/>
                  <a:pt x="187" y="99"/>
                </a:cubicBezTo>
                <a:cubicBezTo>
                  <a:pt x="186" y="99"/>
                  <a:pt x="185" y="99"/>
                  <a:pt x="184" y="99"/>
                </a:cubicBezTo>
                <a:cubicBezTo>
                  <a:pt x="185" y="98"/>
                  <a:pt x="186" y="99"/>
                  <a:pt x="186" y="98"/>
                </a:cubicBezTo>
                <a:close/>
                <a:moveTo>
                  <a:pt x="185" y="98"/>
                </a:moveTo>
                <a:cubicBezTo>
                  <a:pt x="184" y="98"/>
                  <a:pt x="183" y="99"/>
                  <a:pt x="182" y="98"/>
                </a:cubicBezTo>
                <a:cubicBezTo>
                  <a:pt x="183" y="98"/>
                  <a:pt x="185" y="98"/>
                  <a:pt x="185" y="98"/>
                </a:cubicBezTo>
                <a:close/>
                <a:moveTo>
                  <a:pt x="182" y="98"/>
                </a:moveTo>
                <a:cubicBezTo>
                  <a:pt x="180" y="99"/>
                  <a:pt x="178" y="99"/>
                  <a:pt x="176" y="99"/>
                </a:cubicBezTo>
                <a:cubicBezTo>
                  <a:pt x="177" y="98"/>
                  <a:pt x="180" y="99"/>
                  <a:pt x="182" y="98"/>
                </a:cubicBezTo>
                <a:close/>
                <a:moveTo>
                  <a:pt x="183" y="19"/>
                </a:moveTo>
                <a:cubicBezTo>
                  <a:pt x="184" y="18"/>
                  <a:pt x="185" y="18"/>
                  <a:pt x="186" y="18"/>
                </a:cubicBezTo>
                <a:cubicBezTo>
                  <a:pt x="186" y="19"/>
                  <a:pt x="185" y="19"/>
                  <a:pt x="183" y="19"/>
                </a:cubicBezTo>
                <a:close/>
                <a:moveTo>
                  <a:pt x="189" y="20"/>
                </a:moveTo>
                <a:cubicBezTo>
                  <a:pt x="189" y="19"/>
                  <a:pt x="191" y="20"/>
                  <a:pt x="192" y="20"/>
                </a:cubicBezTo>
                <a:cubicBezTo>
                  <a:pt x="191" y="21"/>
                  <a:pt x="190" y="20"/>
                  <a:pt x="189" y="20"/>
                </a:cubicBezTo>
                <a:close/>
                <a:moveTo>
                  <a:pt x="200" y="93"/>
                </a:moveTo>
                <a:cubicBezTo>
                  <a:pt x="199" y="93"/>
                  <a:pt x="199" y="92"/>
                  <a:pt x="197" y="93"/>
                </a:cubicBezTo>
                <a:cubicBezTo>
                  <a:pt x="198" y="92"/>
                  <a:pt x="199" y="92"/>
                  <a:pt x="200" y="92"/>
                </a:cubicBezTo>
                <a:cubicBezTo>
                  <a:pt x="200" y="92"/>
                  <a:pt x="200" y="92"/>
                  <a:pt x="200" y="93"/>
                </a:cubicBezTo>
                <a:close/>
                <a:moveTo>
                  <a:pt x="193" y="20"/>
                </a:moveTo>
                <a:cubicBezTo>
                  <a:pt x="195" y="19"/>
                  <a:pt x="199" y="19"/>
                  <a:pt x="201" y="19"/>
                </a:cubicBezTo>
                <a:cubicBezTo>
                  <a:pt x="202" y="19"/>
                  <a:pt x="204" y="19"/>
                  <a:pt x="204" y="20"/>
                </a:cubicBezTo>
                <a:cubicBezTo>
                  <a:pt x="200" y="19"/>
                  <a:pt x="197" y="20"/>
                  <a:pt x="193" y="20"/>
                </a:cubicBezTo>
                <a:close/>
                <a:moveTo>
                  <a:pt x="210" y="20"/>
                </a:moveTo>
                <a:cubicBezTo>
                  <a:pt x="210" y="20"/>
                  <a:pt x="209" y="21"/>
                  <a:pt x="209" y="20"/>
                </a:cubicBezTo>
                <a:cubicBezTo>
                  <a:pt x="209" y="20"/>
                  <a:pt x="210" y="20"/>
                  <a:pt x="210" y="20"/>
                </a:cubicBezTo>
                <a:close/>
                <a:moveTo>
                  <a:pt x="204" y="21"/>
                </a:moveTo>
                <a:cubicBezTo>
                  <a:pt x="204" y="20"/>
                  <a:pt x="206" y="21"/>
                  <a:pt x="207" y="20"/>
                </a:cubicBezTo>
                <a:cubicBezTo>
                  <a:pt x="206" y="21"/>
                  <a:pt x="205" y="21"/>
                  <a:pt x="204" y="21"/>
                </a:cubicBezTo>
                <a:close/>
                <a:moveTo>
                  <a:pt x="207" y="21"/>
                </a:moveTo>
                <a:cubicBezTo>
                  <a:pt x="207" y="20"/>
                  <a:pt x="208" y="20"/>
                  <a:pt x="208" y="20"/>
                </a:cubicBezTo>
                <a:cubicBezTo>
                  <a:pt x="208" y="21"/>
                  <a:pt x="208" y="21"/>
                  <a:pt x="207" y="21"/>
                </a:cubicBezTo>
                <a:close/>
                <a:moveTo>
                  <a:pt x="208" y="21"/>
                </a:moveTo>
                <a:cubicBezTo>
                  <a:pt x="209" y="21"/>
                  <a:pt x="210" y="21"/>
                  <a:pt x="211" y="21"/>
                </a:cubicBezTo>
                <a:cubicBezTo>
                  <a:pt x="211" y="21"/>
                  <a:pt x="209" y="21"/>
                  <a:pt x="208" y="21"/>
                </a:cubicBezTo>
                <a:close/>
                <a:moveTo>
                  <a:pt x="284" y="80"/>
                </a:moveTo>
                <a:cubicBezTo>
                  <a:pt x="284" y="81"/>
                  <a:pt x="283" y="80"/>
                  <a:pt x="282" y="80"/>
                </a:cubicBezTo>
                <a:cubicBezTo>
                  <a:pt x="282" y="80"/>
                  <a:pt x="283" y="80"/>
                  <a:pt x="284" y="80"/>
                </a:cubicBezTo>
                <a:close/>
                <a:moveTo>
                  <a:pt x="304" y="75"/>
                </a:moveTo>
                <a:cubicBezTo>
                  <a:pt x="303" y="75"/>
                  <a:pt x="303" y="76"/>
                  <a:pt x="302" y="76"/>
                </a:cubicBezTo>
                <a:cubicBezTo>
                  <a:pt x="303" y="75"/>
                  <a:pt x="304" y="74"/>
                  <a:pt x="304" y="75"/>
                </a:cubicBezTo>
                <a:close/>
                <a:moveTo>
                  <a:pt x="306" y="37"/>
                </a:moveTo>
                <a:cubicBezTo>
                  <a:pt x="306" y="38"/>
                  <a:pt x="305" y="37"/>
                  <a:pt x="304" y="38"/>
                </a:cubicBezTo>
                <a:cubicBezTo>
                  <a:pt x="305" y="37"/>
                  <a:pt x="305" y="37"/>
                  <a:pt x="306" y="37"/>
                </a:cubicBezTo>
                <a:close/>
                <a:moveTo>
                  <a:pt x="304" y="37"/>
                </a:moveTo>
                <a:cubicBezTo>
                  <a:pt x="304" y="38"/>
                  <a:pt x="304" y="38"/>
                  <a:pt x="304" y="38"/>
                </a:cubicBezTo>
                <a:cubicBezTo>
                  <a:pt x="303" y="38"/>
                  <a:pt x="303" y="38"/>
                  <a:pt x="302" y="38"/>
                </a:cubicBezTo>
                <a:cubicBezTo>
                  <a:pt x="303" y="37"/>
                  <a:pt x="304" y="38"/>
                  <a:pt x="304" y="38"/>
                </a:cubicBezTo>
                <a:cubicBezTo>
                  <a:pt x="304" y="37"/>
                  <a:pt x="303" y="38"/>
                  <a:pt x="302" y="37"/>
                </a:cubicBezTo>
                <a:cubicBezTo>
                  <a:pt x="303" y="37"/>
                  <a:pt x="304" y="38"/>
                  <a:pt x="304" y="37"/>
                </a:cubicBezTo>
                <a:close/>
                <a:moveTo>
                  <a:pt x="284" y="37"/>
                </a:moveTo>
                <a:cubicBezTo>
                  <a:pt x="284" y="37"/>
                  <a:pt x="283" y="37"/>
                  <a:pt x="283" y="37"/>
                </a:cubicBezTo>
                <a:cubicBezTo>
                  <a:pt x="283" y="36"/>
                  <a:pt x="284" y="37"/>
                  <a:pt x="284" y="37"/>
                </a:cubicBezTo>
                <a:close/>
                <a:moveTo>
                  <a:pt x="274" y="60"/>
                </a:moveTo>
                <a:cubicBezTo>
                  <a:pt x="273" y="60"/>
                  <a:pt x="273" y="60"/>
                  <a:pt x="272" y="60"/>
                </a:cubicBezTo>
                <a:cubicBezTo>
                  <a:pt x="272" y="59"/>
                  <a:pt x="273" y="60"/>
                  <a:pt x="274" y="60"/>
                </a:cubicBezTo>
                <a:close/>
                <a:moveTo>
                  <a:pt x="264" y="26"/>
                </a:moveTo>
                <a:cubicBezTo>
                  <a:pt x="264" y="26"/>
                  <a:pt x="264" y="27"/>
                  <a:pt x="264" y="27"/>
                </a:cubicBezTo>
                <a:cubicBezTo>
                  <a:pt x="263" y="27"/>
                  <a:pt x="263" y="27"/>
                  <a:pt x="262" y="27"/>
                </a:cubicBezTo>
                <a:cubicBezTo>
                  <a:pt x="262" y="26"/>
                  <a:pt x="263" y="27"/>
                  <a:pt x="264" y="26"/>
                </a:cubicBezTo>
                <a:close/>
                <a:moveTo>
                  <a:pt x="261" y="27"/>
                </a:moveTo>
                <a:cubicBezTo>
                  <a:pt x="261" y="27"/>
                  <a:pt x="259" y="27"/>
                  <a:pt x="258" y="27"/>
                </a:cubicBezTo>
                <a:cubicBezTo>
                  <a:pt x="259" y="27"/>
                  <a:pt x="260" y="27"/>
                  <a:pt x="261" y="27"/>
                </a:cubicBezTo>
                <a:close/>
                <a:moveTo>
                  <a:pt x="259" y="35"/>
                </a:moveTo>
                <a:cubicBezTo>
                  <a:pt x="259" y="36"/>
                  <a:pt x="258" y="35"/>
                  <a:pt x="258" y="35"/>
                </a:cubicBezTo>
                <a:cubicBezTo>
                  <a:pt x="258" y="34"/>
                  <a:pt x="259" y="35"/>
                  <a:pt x="259" y="35"/>
                </a:cubicBezTo>
                <a:close/>
                <a:moveTo>
                  <a:pt x="248" y="29"/>
                </a:moveTo>
                <a:cubicBezTo>
                  <a:pt x="247" y="30"/>
                  <a:pt x="245" y="30"/>
                  <a:pt x="244" y="30"/>
                </a:cubicBezTo>
                <a:cubicBezTo>
                  <a:pt x="245" y="29"/>
                  <a:pt x="247" y="29"/>
                  <a:pt x="248" y="29"/>
                </a:cubicBezTo>
                <a:close/>
                <a:moveTo>
                  <a:pt x="242" y="34"/>
                </a:moveTo>
                <a:cubicBezTo>
                  <a:pt x="241" y="35"/>
                  <a:pt x="241" y="35"/>
                  <a:pt x="240" y="35"/>
                </a:cubicBezTo>
                <a:cubicBezTo>
                  <a:pt x="240" y="34"/>
                  <a:pt x="241" y="34"/>
                  <a:pt x="242" y="34"/>
                </a:cubicBezTo>
                <a:close/>
                <a:moveTo>
                  <a:pt x="234" y="64"/>
                </a:moveTo>
                <a:cubicBezTo>
                  <a:pt x="234" y="64"/>
                  <a:pt x="234" y="64"/>
                  <a:pt x="235" y="64"/>
                </a:cubicBezTo>
                <a:cubicBezTo>
                  <a:pt x="235" y="64"/>
                  <a:pt x="234" y="65"/>
                  <a:pt x="234" y="64"/>
                </a:cubicBezTo>
                <a:close/>
                <a:moveTo>
                  <a:pt x="227" y="65"/>
                </a:moveTo>
                <a:cubicBezTo>
                  <a:pt x="229" y="65"/>
                  <a:pt x="233" y="65"/>
                  <a:pt x="235" y="64"/>
                </a:cubicBezTo>
                <a:cubicBezTo>
                  <a:pt x="236" y="64"/>
                  <a:pt x="234" y="64"/>
                  <a:pt x="235" y="63"/>
                </a:cubicBezTo>
                <a:cubicBezTo>
                  <a:pt x="244" y="62"/>
                  <a:pt x="255" y="61"/>
                  <a:pt x="264" y="60"/>
                </a:cubicBezTo>
                <a:cubicBezTo>
                  <a:pt x="265" y="60"/>
                  <a:pt x="266" y="60"/>
                  <a:pt x="268" y="61"/>
                </a:cubicBezTo>
                <a:cubicBezTo>
                  <a:pt x="268" y="60"/>
                  <a:pt x="268" y="60"/>
                  <a:pt x="269" y="60"/>
                </a:cubicBezTo>
                <a:cubicBezTo>
                  <a:pt x="268" y="61"/>
                  <a:pt x="268" y="61"/>
                  <a:pt x="267" y="61"/>
                </a:cubicBezTo>
                <a:cubicBezTo>
                  <a:pt x="266" y="61"/>
                  <a:pt x="261" y="61"/>
                  <a:pt x="260" y="62"/>
                </a:cubicBezTo>
                <a:cubicBezTo>
                  <a:pt x="252" y="63"/>
                  <a:pt x="247" y="63"/>
                  <a:pt x="239" y="64"/>
                </a:cubicBezTo>
                <a:cubicBezTo>
                  <a:pt x="247" y="64"/>
                  <a:pt x="257" y="62"/>
                  <a:pt x="266" y="62"/>
                </a:cubicBezTo>
                <a:cubicBezTo>
                  <a:pt x="263" y="63"/>
                  <a:pt x="259" y="63"/>
                  <a:pt x="256" y="64"/>
                </a:cubicBezTo>
                <a:cubicBezTo>
                  <a:pt x="259" y="64"/>
                  <a:pt x="263" y="63"/>
                  <a:pt x="267" y="63"/>
                </a:cubicBezTo>
                <a:cubicBezTo>
                  <a:pt x="264" y="64"/>
                  <a:pt x="262" y="64"/>
                  <a:pt x="258" y="64"/>
                </a:cubicBezTo>
                <a:cubicBezTo>
                  <a:pt x="258" y="65"/>
                  <a:pt x="259" y="64"/>
                  <a:pt x="259" y="65"/>
                </a:cubicBezTo>
                <a:cubicBezTo>
                  <a:pt x="250" y="66"/>
                  <a:pt x="240" y="67"/>
                  <a:pt x="233" y="66"/>
                </a:cubicBezTo>
                <a:cubicBezTo>
                  <a:pt x="234" y="66"/>
                  <a:pt x="236" y="66"/>
                  <a:pt x="237" y="66"/>
                </a:cubicBezTo>
                <a:cubicBezTo>
                  <a:pt x="237" y="65"/>
                  <a:pt x="236" y="66"/>
                  <a:pt x="236" y="65"/>
                </a:cubicBezTo>
                <a:cubicBezTo>
                  <a:pt x="237" y="65"/>
                  <a:pt x="237" y="66"/>
                  <a:pt x="238" y="66"/>
                </a:cubicBezTo>
                <a:cubicBezTo>
                  <a:pt x="238" y="65"/>
                  <a:pt x="237" y="65"/>
                  <a:pt x="237" y="65"/>
                </a:cubicBezTo>
                <a:cubicBezTo>
                  <a:pt x="233" y="65"/>
                  <a:pt x="230" y="65"/>
                  <a:pt x="225" y="65"/>
                </a:cubicBezTo>
                <a:cubicBezTo>
                  <a:pt x="225" y="65"/>
                  <a:pt x="227" y="65"/>
                  <a:pt x="227" y="65"/>
                </a:cubicBezTo>
                <a:close/>
                <a:moveTo>
                  <a:pt x="233" y="66"/>
                </a:moveTo>
                <a:cubicBezTo>
                  <a:pt x="233" y="67"/>
                  <a:pt x="231" y="67"/>
                  <a:pt x="231" y="66"/>
                </a:cubicBezTo>
                <a:cubicBezTo>
                  <a:pt x="232" y="66"/>
                  <a:pt x="232" y="66"/>
                  <a:pt x="233" y="66"/>
                </a:cubicBezTo>
                <a:close/>
                <a:moveTo>
                  <a:pt x="225" y="65"/>
                </a:moveTo>
                <a:cubicBezTo>
                  <a:pt x="225" y="66"/>
                  <a:pt x="224" y="66"/>
                  <a:pt x="223" y="66"/>
                </a:cubicBezTo>
                <a:cubicBezTo>
                  <a:pt x="224" y="65"/>
                  <a:pt x="224" y="66"/>
                  <a:pt x="225" y="65"/>
                </a:cubicBezTo>
                <a:close/>
                <a:moveTo>
                  <a:pt x="225" y="69"/>
                </a:moveTo>
                <a:cubicBezTo>
                  <a:pt x="224" y="69"/>
                  <a:pt x="223" y="69"/>
                  <a:pt x="222" y="69"/>
                </a:cubicBezTo>
                <a:cubicBezTo>
                  <a:pt x="222" y="68"/>
                  <a:pt x="225" y="68"/>
                  <a:pt x="225" y="69"/>
                </a:cubicBezTo>
                <a:close/>
                <a:moveTo>
                  <a:pt x="222" y="24"/>
                </a:moveTo>
                <a:cubicBezTo>
                  <a:pt x="221" y="25"/>
                  <a:pt x="218" y="24"/>
                  <a:pt x="216" y="25"/>
                </a:cubicBezTo>
                <a:cubicBezTo>
                  <a:pt x="217" y="24"/>
                  <a:pt x="220" y="24"/>
                  <a:pt x="222" y="24"/>
                </a:cubicBezTo>
                <a:close/>
                <a:moveTo>
                  <a:pt x="221" y="90"/>
                </a:moveTo>
                <a:cubicBezTo>
                  <a:pt x="221" y="90"/>
                  <a:pt x="221" y="90"/>
                  <a:pt x="221" y="89"/>
                </a:cubicBezTo>
                <a:cubicBezTo>
                  <a:pt x="222" y="89"/>
                  <a:pt x="222" y="90"/>
                  <a:pt x="221" y="90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22" y="90"/>
                  <a:pt x="220" y="91"/>
                  <a:pt x="221" y="90"/>
                </a:cubicBezTo>
                <a:close/>
                <a:moveTo>
                  <a:pt x="221" y="88"/>
                </a:moveTo>
                <a:cubicBezTo>
                  <a:pt x="222" y="88"/>
                  <a:pt x="223" y="87"/>
                  <a:pt x="223" y="88"/>
                </a:cubicBezTo>
                <a:cubicBezTo>
                  <a:pt x="222" y="88"/>
                  <a:pt x="221" y="88"/>
                  <a:pt x="221" y="88"/>
                </a:cubicBezTo>
                <a:close/>
                <a:moveTo>
                  <a:pt x="236" y="87"/>
                </a:moveTo>
                <a:cubicBezTo>
                  <a:pt x="234" y="88"/>
                  <a:pt x="230" y="88"/>
                  <a:pt x="227" y="88"/>
                </a:cubicBezTo>
                <a:cubicBezTo>
                  <a:pt x="226" y="88"/>
                  <a:pt x="224" y="89"/>
                  <a:pt x="224" y="88"/>
                </a:cubicBezTo>
                <a:cubicBezTo>
                  <a:pt x="225" y="88"/>
                  <a:pt x="226" y="88"/>
                  <a:pt x="226" y="87"/>
                </a:cubicBezTo>
                <a:cubicBezTo>
                  <a:pt x="225" y="87"/>
                  <a:pt x="223" y="87"/>
                  <a:pt x="221" y="87"/>
                </a:cubicBezTo>
                <a:cubicBezTo>
                  <a:pt x="227" y="86"/>
                  <a:pt x="237" y="85"/>
                  <a:pt x="243" y="86"/>
                </a:cubicBezTo>
                <a:cubicBezTo>
                  <a:pt x="242" y="86"/>
                  <a:pt x="241" y="86"/>
                  <a:pt x="241" y="86"/>
                </a:cubicBezTo>
                <a:cubicBezTo>
                  <a:pt x="245" y="87"/>
                  <a:pt x="250" y="86"/>
                  <a:pt x="254" y="86"/>
                </a:cubicBezTo>
                <a:cubicBezTo>
                  <a:pt x="249" y="87"/>
                  <a:pt x="242" y="87"/>
                  <a:pt x="236" y="87"/>
                </a:cubicBezTo>
                <a:close/>
                <a:moveTo>
                  <a:pt x="240" y="82"/>
                </a:moveTo>
                <a:cubicBezTo>
                  <a:pt x="241" y="81"/>
                  <a:pt x="242" y="82"/>
                  <a:pt x="242" y="81"/>
                </a:cubicBezTo>
                <a:cubicBezTo>
                  <a:pt x="242" y="82"/>
                  <a:pt x="241" y="82"/>
                  <a:pt x="240" y="82"/>
                </a:cubicBezTo>
                <a:close/>
                <a:moveTo>
                  <a:pt x="226" y="69"/>
                </a:moveTo>
                <a:cubicBezTo>
                  <a:pt x="240" y="67"/>
                  <a:pt x="254" y="66"/>
                  <a:pt x="270" y="65"/>
                </a:cubicBezTo>
                <a:cubicBezTo>
                  <a:pt x="269" y="66"/>
                  <a:pt x="268" y="65"/>
                  <a:pt x="268" y="66"/>
                </a:cubicBezTo>
                <a:cubicBezTo>
                  <a:pt x="268" y="66"/>
                  <a:pt x="268" y="66"/>
                  <a:pt x="268" y="66"/>
                </a:cubicBezTo>
                <a:cubicBezTo>
                  <a:pt x="268" y="66"/>
                  <a:pt x="267" y="66"/>
                  <a:pt x="267" y="66"/>
                </a:cubicBezTo>
                <a:cubicBezTo>
                  <a:pt x="266" y="66"/>
                  <a:pt x="268" y="66"/>
                  <a:pt x="267" y="66"/>
                </a:cubicBezTo>
                <a:cubicBezTo>
                  <a:pt x="266" y="67"/>
                  <a:pt x="267" y="65"/>
                  <a:pt x="266" y="66"/>
                </a:cubicBezTo>
                <a:cubicBezTo>
                  <a:pt x="266" y="66"/>
                  <a:pt x="265" y="67"/>
                  <a:pt x="264" y="66"/>
                </a:cubicBezTo>
                <a:cubicBezTo>
                  <a:pt x="264" y="66"/>
                  <a:pt x="263" y="66"/>
                  <a:pt x="263" y="67"/>
                </a:cubicBezTo>
                <a:cubicBezTo>
                  <a:pt x="251" y="67"/>
                  <a:pt x="239" y="68"/>
                  <a:pt x="226" y="69"/>
                </a:cubicBezTo>
                <a:close/>
                <a:moveTo>
                  <a:pt x="269" y="68"/>
                </a:moveTo>
                <a:cubicBezTo>
                  <a:pt x="269" y="69"/>
                  <a:pt x="266" y="69"/>
                  <a:pt x="265" y="69"/>
                </a:cubicBezTo>
                <a:cubicBezTo>
                  <a:pt x="266" y="68"/>
                  <a:pt x="268" y="68"/>
                  <a:pt x="269" y="68"/>
                </a:cubicBezTo>
                <a:close/>
                <a:moveTo>
                  <a:pt x="265" y="67"/>
                </a:moveTo>
                <a:cubicBezTo>
                  <a:pt x="264" y="67"/>
                  <a:pt x="264" y="67"/>
                  <a:pt x="264" y="67"/>
                </a:cubicBezTo>
                <a:cubicBezTo>
                  <a:pt x="264" y="66"/>
                  <a:pt x="265" y="66"/>
                  <a:pt x="265" y="67"/>
                </a:cubicBezTo>
                <a:close/>
                <a:moveTo>
                  <a:pt x="261" y="69"/>
                </a:moveTo>
                <a:cubicBezTo>
                  <a:pt x="261" y="69"/>
                  <a:pt x="260" y="69"/>
                  <a:pt x="260" y="69"/>
                </a:cubicBezTo>
                <a:cubicBezTo>
                  <a:pt x="260" y="68"/>
                  <a:pt x="260" y="69"/>
                  <a:pt x="261" y="69"/>
                </a:cubicBezTo>
                <a:close/>
                <a:moveTo>
                  <a:pt x="256" y="72"/>
                </a:moveTo>
                <a:cubicBezTo>
                  <a:pt x="256" y="71"/>
                  <a:pt x="257" y="71"/>
                  <a:pt x="258" y="71"/>
                </a:cubicBezTo>
                <a:cubicBezTo>
                  <a:pt x="257" y="71"/>
                  <a:pt x="257" y="72"/>
                  <a:pt x="256" y="72"/>
                </a:cubicBezTo>
                <a:close/>
                <a:moveTo>
                  <a:pt x="259" y="84"/>
                </a:moveTo>
                <a:cubicBezTo>
                  <a:pt x="259" y="83"/>
                  <a:pt x="260" y="84"/>
                  <a:pt x="261" y="84"/>
                </a:cubicBezTo>
                <a:cubicBezTo>
                  <a:pt x="260" y="84"/>
                  <a:pt x="260" y="84"/>
                  <a:pt x="259" y="84"/>
                </a:cubicBezTo>
                <a:close/>
                <a:moveTo>
                  <a:pt x="264" y="75"/>
                </a:moveTo>
                <a:cubicBezTo>
                  <a:pt x="264" y="75"/>
                  <a:pt x="266" y="74"/>
                  <a:pt x="266" y="74"/>
                </a:cubicBezTo>
                <a:cubicBezTo>
                  <a:pt x="266" y="75"/>
                  <a:pt x="265" y="75"/>
                  <a:pt x="264" y="75"/>
                </a:cubicBezTo>
                <a:close/>
                <a:moveTo>
                  <a:pt x="269" y="80"/>
                </a:moveTo>
                <a:cubicBezTo>
                  <a:pt x="269" y="79"/>
                  <a:pt x="270" y="80"/>
                  <a:pt x="271" y="80"/>
                </a:cubicBezTo>
                <a:cubicBezTo>
                  <a:pt x="271" y="80"/>
                  <a:pt x="270" y="80"/>
                  <a:pt x="269" y="80"/>
                </a:cubicBezTo>
                <a:close/>
                <a:moveTo>
                  <a:pt x="267" y="74"/>
                </a:moveTo>
                <a:cubicBezTo>
                  <a:pt x="268" y="74"/>
                  <a:pt x="271" y="74"/>
                  <a:pt x="274" y="74"/>
                </a:cubicBezTo>
                <a:cubicBezTo>
                  <a:pt x="272" y="74"/>
                  <a:pt x="269" y="75"/>
                  <a:pt x="267" y="74"/>
                </a:cubicBezTo>
                <a:close/>
                <a:moveTo>
                  <a:pt x="262" y="73"/>
                </a:moveTo>
                <a:cubicBezTo>
                  <a:pt x="263" y="72"/>
                  <a:pt x="263" y="72"/>
                  <a:pt x="265" y="72"/>
                </a:cubicBezTo>
                <a:cubicBezTo>
                  <a:pt x="263" y="71"/>
                  <a:pt x="261" y="72"/>
                  <a:pt x="260" y="71"/>
                </a:cubicBezTo>
                <a:cubicBezTo>
                  <a:pt x="263" y="71"/>
                  <a:pt x="265" y="70"/>
                  <a:pt x="268" y="71"/>
                </a:cubicBezTo>
                <a:cubicBezTo>
                  <a:pt x="271" y="70"/>
                  <a:pt x="275" y="70"/>
                  <a:pt x="278" y="70"/>
                </a:cubicBezTo>
                <a:cubicBezTo>
                  <a:pt x="277" y="70"/>
                  <a:pt x="275" y="70"/>
                  <a:pt x="274" y="70"/>
                </a:cubicBezTo>
                <a:cubicBezTo>
                  <a:pt x="275" y="72"/>
                  <a:pt x="278" y="70"/>
                  <a:pt x="279" y="71"/>
                </a:cubicBezTo>
                <a:cubicBezTo>
                  <a:pt x="274" y="72"/>
                  <a:pt x="268" y="72"/>
                  <a:pt x="262" y="73"/>
                </a:cubicBezTo>
                <a:close/>
                <a:moveTo>
                  <a:pt x="279" y="74"/>
                </a:moveTo>
                <a:cubicBezTo>
                  <a:pt x="279" y="73"/>
                  <a:pt x="281" y="73"/>
                  <a:pt x="282" y="73"/>
                </a:cubicBezTo>
                <a:cubicBezTo>
                  <a:pt x="281" y="74"/>
                  <a:pt x="280" y="74"/>
                  <a:pt x="279" y="74"/>
                </a:cubicBezTo>
                <a:close/>
                <a:moveTo>
                  <a:pt x="296" y="74"/>
                </a:moveTo>
                <a:cubicBezTo>
                  <a:pt x="295" y="74"/>
                  <a:pt x="296" y="74"/>
                  <a:pt x="297" y="74"/>
                </a:cubicBezTo>
                <a:cubicBezTo>
                  <a:pt x="297" y="74"/>
                  <a:pt x="296" y="74"/>
                  <a:pt x="296" y="74"/>
                </a:cubicBezTo>
                <a:close/>
                <a:moveTo>
                  <a:pt x="294" y="43"/>
                </a:moveTo>
                <a:cubicBezTo>
                  <a:pt x="295" y="43"/>
                  <a:pt x="297" y="42"/>
                  <a:pt x="298" y="43"/>
                </a:cubicBezTo>
                <a:cubicBezTo>
                  <a:pt x="297" y="42"/>
                  <a:pt x="295" y="43"/>
                  <a:pt x="294" y="43"/>
                </a:cubicBezTo>
                <a:close/>
                <a:moveTo>
                  <a:pt x="298" y="39"/>
                </a:moveTo>
                <a:cubicBezTo>
                  <a:pt x="298" y="38"/>
                  <a:pt x="296" y="40"/>
                  <a:pt x="296" y="39"/>
                </a:cubicBezTo>
                <a:cubicBezTo>
                  <a:pt x="296" y="39"/>
                  <a:pt x="296" y="39"/>
                  <a:pt x="296" y="39"/>
                </a:cubicBezTo>
                <a:cubicBezTo>
                  <a:pt x="295" y="39"/>
                  <a:pt x="292" y="40"/>
                  <a:pt x="292" y="39"/>
                </a:cubicBezTo>
                <a:cubicBezTo>
                  <a:pt x="292" y="39"/>
                  <a:pt x="292" y="39"/>
                  <a:pt x="292" y="39"/>
                </a:cubicBezTo>
                <a:cubicBezTo>
                  <a:pt x="292" y="40"/>
                  <a:pt x="290" y="40"/>
                  <a:pt x="289" y="39"/>
                </a:cubicBezTo>
                <a:cubicBezTo>
                  <a:pt x="289" y="40"/>
                  <a:pt x="289" y="40"/>
                  <a:pt x="289" y="40"/>
                </a:cubicBezTo>
                <a:cubicBezTo>
                  <a:pt x="287" y="40"/>
                  <a:pt x="284" y="40"/>
                  <a:pt x="282" y="40"/>
                </a:cubicBezTo>
                <a:cubicBezTo>
                  <a:pt x="286" y="39"/>
                  <a:pt x="292" y="39"/>
                  <a:pt x="297" y="38"/>
                </a:cubicBezTo>
                <a:cubicBezTo>
                  <a:pt x="297" y="38"/>
                  <a:pt x="297" y="38"/>
                  <a:pt x="297" y="38"/>
                </a:cubicBezTo>
                <a:cubicBezTo>
                  <a:pt x="298" y="37"/>
                  <a:pt x="300" y="38"/>
                  <a:pt x="301" y="38"/>
                </a:cubicBezTo>
                <a:cubicBezTo>
                  <a:pt x="301" y="39"/>
                  <a:pt x="300" y="38"/>
                  <a:pt x="300" y="39"/>
                </a:cubicBezTo>
                <a:cubicBezTo>
                  <a:pt x="299" y="39"/>
                  <a:pt x="300" y="39"/>
                  <a:pt x="300" y="38"/>
                </a:cubicBezTo>
                <a:cubicBezTo>
                  <a:pt x="299" y="39"/>
                  <a:pt x="298" y="39"/>
                  <a:pt x="298" y="39"/>
                </a:cubicBezTo>
                <a:close/>
                <a:moveTo>
                  <a:pt x="380" y="49"/>
                </a:moveTo>
                <a:cubicBezTo>
                  <a:pt x="379" y="50"/>
                  <a:pt x="378" y="50"/>
                  <a:pt x="377" y="50"/>
                </a:cubicBezTo>
                <a:cubicBezTo>
                  <a:pt x="377" y="50"/>
                  <a:pt x="377" y="50"/>
                  <a:pt x="375" y="50"/>
                </a:cubicBezTo>
                <a:cubicBezTo>
                  <a:pt x="376" y="50"/>
                  <a:pt x="376" y="50"/>
                  <a:pt x="377" y="50"/>
                </a:cubicBezTo>
                <a:cubicBezTo>
                  <a:pt x="375" y="49"/>
                  <a:pt x="375" y="50"/>
                  <a:pt x="374" y="49"/>
                </a:cubicBezTo>
                <a:cubicBezTo>
                  <a:pt x="376" y="48"/>
                  <a:pt x="378" y="49"/>
                  <a:pt x="380" y="49"/>
                </a:cubicBezTo>
                <a:close/>
                <a:moveTo>
                  <a:pt x="375" y="50"/>
                </a:moveTo>
                <a:cubicBezTo>
                  <a:pt x="373" y="51"/>
                  <a:pt x="371" y="51"/>
                  <a:pt x="369" y="51"/>
                </a:cubicBezTo>
                <a:cubicBezTo>
                  <a:pt x="369" y="50"/>
                  <a:pt x="373" y="50"/>
                  <a:pt x="375" y="50"/>
                </a:cubicBezTo>
                <a:close/>
                <a:moveTo>
                  <a:pt x="337" y="51"/>
                </a:moveTo>
                <a:cubicBezTo>
                  <a:pt x="336" y="51"/>
                  <a:pt x="335" y="51"/>
                  <a:pt x="335" y="51"/>
                </a:cubicBezTo>
                <a:cubicBezTo>
                  <a:pt x="335" y="50"/>
                  <a:pt x="336" y="50"/>
                  <a:pt x="337" y="51"/>
                </a:cubicBezTo>
                <a:close/>
                <a:moveTo>
                  <a:pt x="332" y="56"/>
                </a:moveTo>
                <a:cubicBezTo>
                  <a:pt x="330" y="57"/>
                  <a:pt x="325" y="56"/>
                  <a:pt x="322" y="57"/>
                </a:cubicBezTo>
                <a:cubicBezTo>
                  <a:pt x="326" y="56"/>
                  <a:pt x="328" y="55"/>
                  <a:pt x="332" y="56"/>
                </a:cubicBezTo>
                <a:close/>
                <a:moveTo>
                  <a:pt x="355" y="57"/>
                </a:moveTo>
                <a:cubicBezTo>
                  <a:pt x="350" y="58"/>
                  <a:pt x="344" y="59"/>
                  <a:pt x="338" y="59"/>
                </a:cubicBezTo>
                <a:cubicBezTo>
                  <a:pt x="337" y="58"/>
                  <a:pt x="335" y="58"/>
                  <a:pt x="334" y="59"/>
                </a:cubicBezTo>
                <a:cubicBezTo>
                  <a:pt x="334" y="58"/>
                  <a:pt x="334" y="58"/>
                  <a:pt x="334" y="58"/>
                </a:cubicBezTo>
                <a:cubicBezTo>
                  <a:pt x="333" y="57"/>
                  <a:pt x="333" y="58"/>
                  <a:pt x="332" y="58"/>
                </a:cubicBezTo>
                <a:cubicBezTo>
                  <a:pt x="331" y="57"/>
                  <a:pt x="329" y="58"/>
                  <a:pt x="327" y="58"/>
                </a:cubicBezTo>
                <a:cubicBezTo>
                  <a:pt x="329" y="57"/>
                  <a:pt x="331" y="57"/>
                  <a:pt x="332" y="57"/>
                </a:cubicBezTo>
                <a:cubicBezTo>
                  <a:pt x="334" y="57"/>
                  <a:pt x="334" y="57"/>
                  <a:pt x="336" y="57"/>
                </a:cubicBezTo>
                <a:cubicBezTo>
                  <a:pt x="338" y="57"/>
                  <a:pt x="340" y="56"/>
                  <a:pt x="342" y="57"/>
                </a:cubicBezTo>
                <a:cubicBezTo>
                  <a:pt x="343" y="57"/>
                  <a:pt x="343" y="56"/>
                  <a:pt x="343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46" y="55"/>
                  <a:pt x="353" y="55"/>
                  <a:pt x="356" y="55"/>
                </a:cubicBezTo>
                <a:cubicBezTo>
                  <a:pt x="357" y="56"/>
                  <a:pt x="357" y="55"/>
                  <a:pt x="357" y="55"/>
                </a:cubicBezTo>
                <a:cubicBezTo>
                  <a:pt x="356" y="56"/>
                  <a:pt x="352" y="56"/>
                  <a:pt x="349" y="56"/>
                </a:cubicBezTo>
                <a:cubicBezTo>
                  <a:pt x="351" y="57"/>
                  <a:pt x="353" y="57"/>
                  <a:pt x="355" y="57"/>
                </a:cubicBezTo>
                <a:close/>
                <a:moveTo>
                  <a:pt x="318" y="61"/>
                </a:moveTo>
                <a:cubicBezTo>
                  <a:pt x="323" y="60"/>
                  <a:pt x="329" y="59"/>
                  <a:pt x="334" y="59"/>
                </a:cubicBezTo>
                <a:cubicBezTo>
                  <a:pt x="329" y="60"/>
                  <a:pt x="323" y="60"/>
                  <a:pt x="318" y="61"/>
                </a:cubicBezTo>
                <a:close/>
                <a:moveTo>
                  <a:pt x="330" y="62"/>
                </a:moveTo>
                <a:cubicBezTo>
                  <a:pt x="330" y="63"/>
                  <a:pt x="329" y="62"/>
                  <a:pt x="329" y="62"/>
                </a:cubicBezTo>
                <a:cubicBezTo>
                  <a:pt x="329" y="62"/>
                  <a:pt x="330" y="62"/>
                  <a:pt x="330" y="62"/>
                </a:cubicBezTo>
                <a:close/>
                <a:moveTo>
                  <a:pt x="321" y="62"/>
                </a:moveTo>
                <a:cubicBezTo>
                  <a:pt x="322" y="62"/>
                  <a:pt x="323" y="62"/>
                  <a:pt x="324" y="62"/>
                </a:cubicBezTo>
                <a:cubicBezTo>
                  <a:pt x="323" y="61"/>
                  <a:pt x="326" y="63"/>
                  <a:pt x="326" y="61"/>
                </a:cubicBezTo>
                <a:cubicBezTo>
                  <a:pt x="327" y="62"/>
                  <a:pt x="327" y="62"/>
                  <a:pt x="329" y="62"/>
                </a:cubicBezTo>
                <a:cubicBezTo>
                  <a:pt x="326" y="63"/>
                  <a:pt x="323" y="62"/>
                  <a:pt x="321" y="62"/>
                </a:cubicBezTo>
                <a:close/>
                <a:moveTo>
                  <a:pt x="327" y="63"/>
                </a:moveTo>
                <a:cubicBezTo>
                  <a:pt x="327" y="63"/>
                  <a:pt x="326" y="63"/>
                  <a:pt x="325" y="63"/>
                </a:cubicBezTo>
                <a:cubicBezTo>
                  <a:pt x="325" y="62"/>
                  <a:pt x="327" y="63"/>
                  <a:pt x="327" y="63"/>
                </a:cubicBezTo>
                <a:close/>
                <a:moveTo>
                  <a:pt x="319" y="62"/>
                </a:moveTo>
                <a:cubicBezTo>
                  <a:pt x="319" y="63"/>
                  <a:pt x="318" y="63"/>
                  <a:pt x="318" y="63"/>
                </a:cubicBezTo>
                <a:cubicBezTo>
                  <a:pt x="318" y="62"/>
                  <a:pt x="319" y="62"/>
                  <a:pt x="319" y="62"/>
                </a:cubicBezTo>
                <a:close/>
                <a:moveTo>
                  <a:pt x="313" y="59"/>
                </a:moveTo>
                <a:cubicBezTo>
                  <a:pt x="317" y="58"/>
                  <a:pt x="323" y="58"/>
                  <a:pt x="326" y="58"/>
                </a:cubicBezTo>
                <a:cubicBezTo>
                  <a:pt x="322" y="59"/>
                  <a:pt x="317" y="58"/>
                  <a:pt x="313" y="59"/>
                </a:cubicBezTo>
                <a:close/>
                <a:moveTo>
                  <a:pt x="303" y="58"/>
                </a:moveTo>
                <a:cubicBezTo>
                  <a:pt x="308" y="57"/>
                  <a:pt x="316" y="57"/>
                  <a:pt x="321" y="57"/>
                </a:cubicBezTo>
                <a:cubicBezTo>
                  <a:pt x="320" y="58"/>
                  <a:pt x="318" y="57"/>
                  <a:pt x="317" y="57"/>
                </a:cubicBezTo>
                <a:cubicBezTo>
                  <a:pt x="313" y="58"/>
                  <a:pt x="308" y="58"/>
                  <a:pt x="303" y="58"/>
                </a:cubicBezTo>
                <a:close/>
                <a:moveTo>
                  <a:pt x="354" y="62"/>
                </a:moveTo>
                <a:cubicBezTo>
                  <a:pt x="352" y="63"/>
                  <a:pt x="348" y="62"/>
                  <a:pt x="346" y="63"/>
                </a:cubicBezTo>
                <a:cubicBezTo>
                  <a:pt x="341" y="62"/>
                  <a:pt x="336" y="64"/>
                  <a:pt x="332" y="64"/>
                </a:cubicBezTo>
                <a:cubicBezTo>
                  <a:pt x="331" y="64"/>
                  <a:pt x="330" y="64"/>
                  <a:pt x="329" y="64"/>
                </a:cubicBezTo>
                <a:cubicBezTo>
                  <a:pt x="327" y="64"/>
                  <a:pt x="325" y="64"/>
                  <a:pt x="323" y="64"/>
                </a:cubicBezTo>
                <a:cubicBezTo>
                  <a:pt x="322" y="64"/>
                  <a:pt x="322" y="65"/>
                  <a:pt x="321" y="65"/>
                </a:cubicBezTo>
                <a:cubicBezTo>
                  <a:pt x="321" y="65"/>
                  <a:pt x="321" y="65"/>
                  <a:pt x="320" y="65"/>
                </a:cubicBezTo>
                <a:cubicBezTo>
                  <a:pt x="319" y="65"/>
                  <a:pt x="317" y="65"/>
                  <a:pt x="316" y="65"/>
                </a:cubicBezTo>
                <a:cubicBezTo>
                  <a:pt x="316" y="65"/>
                  <a:pt x="314" y="65"/>
                  <a:pt x="313" y="65"/>
                </a:cubicBezTo>
                <a:cubicBezTo>
                  <a:pt x="313" y="65"/>
                  <a:pt x="313" y="65"/>
                  <a:pt x="313" y="65"/>
                </a:cubicBezTo>
                <a:cubicBezTo>
                  <a:pt x="323" y="64"/>
                  <a:pt x="332" y="63"/>
                  <a:pt x="343" y="62"/>
                </a:cubicBezTo>
                <a:cubicBezTo>
                  <a:pt x="338" y="62"/>
                  <a:pt x="334" y="63"/>
                  <a:pt x="329" y="62"/>
                </a:cubicBezTo>
                <a:cubicBezTo>
                  <a:pt x="331" y="61"/>
                  <a:pt x="333" y="62"/>
                  <a:pt x="335" y="61"/>
                </a:cubicBezTo>
                <a:cubicBezTo>
                  <a:pt x="334" y="61"/>
                  <a:pt x="333" y="61"/>
                  <a:pt x="332" y="61"/>
                </a:cubicBezTo>
                <a:cubicBezTo>
                  <a:pt x="335" y="60"/>
                  <a:pt x="338" y="60"/>
                  <a:pt x="342" y="60"/>
                </a:cubicBezTo>
                <a:cubicBezTo>
                  <a:pt x="342" y="60"/>
                  <a:pt x="341" y="60"/>
                  <a:pt x="342" y="59"/>
                </a:cubicBezTo>
                <a:cubicBezTo>
                  <a:pt x="343" y="60"/>
                  <a:pt x="343" y="59"/>
                  <a:pt x="344" y="59"/>
                </a:cubicBezTo>
                <a:cubicBezTo>
                  <a:pt x="344" y="60"/>
                  <a:pt x="345" y="60"/>
                  <a:pt x="345" y="60"/>
                </a:cubicBezTo>
                <a:cubicBezTo>
                  <a:pt x="353" y="58"/>
                  <a:pt x="362" y="58"/>
                  <a:pt x="370" y="58"/>
                </a:cubicBezTo>
                <a:cubicBezTo>
                  <a:pt x="365" y="58"/>
                  <a:pt x="359" y="59"/>
                  <a:pt x="355" y="59"/>
                </a:cubicBezTo>
                <a:cubicBezTo>
                  <a:pt x="355" y="60"/>
                  <a:pt x="355" y="60"/>
                  <a:pt x="356" y="60"/>
                </a:cubicBezTo>
                <a:cubicBezTo>
                  <a:pt x="355" y="61"/>
                  <a:pt x="354" y="61"/>
                  <a:pt x="352" y="61"/>
                </a:cubicBezTo>
                <a:cubicBezTo>
                  <a:pt x="353" y="62"/>
                  <a:pt x="354" y="62"/>
                  <a:pt x="354" y="62"/>
                </a:cubicBezTo>
                <a:close/>
                <a:moveTo>
                  <a:pt x="359" y="57"/>
                </a:moveTo>
                <a:cubicBezTo>
                  <a:pt x="360" y="56"/>
                  <a:pt x="362" y="56"/>
                  <a:pt x="364" y="56"/>
                </a:cubicBezTo>
                <a:cubicBezTo>
                  <a:pt x="363" y="57"/>
                  <a:pt x="361" y="57"/>
                  <a:pt x="359" y="57"/>
                </a:cubicBezTo>
                <a:close/>
                <a:moveTo>
                  <a:pt x="367" y="56"/>
                </a:moveTo>
                <a:cubicBezTo>
                  <a:pt x="368" y="56"/>
                  <a:pt x="368" y="56"/>
                  <a:pt x="369" y="56"/>
                </a:cubicBezTo>
                <a:cubicBezTo>
                  <a:pt x="369" y="57"/>
                  <a:pt x="367" y="56"/>
                  <a:pt x="367" y="56"/>
                </a:cubicBezTo>
                <a:cubicBezTo>
                  <a:pt x="367" y="56"/>
                  <a:pt x="367" y="56"/>
                  <a:pt x="367" y="56"/>
                </a:cubicBezTo>
                <a:close/>
                <a:moveTo>
                  <a:pt x="377" y="55"/>
                </a:moveTo>
                <a:cubicBezTo>
                  <a:pt x="378" y="55"/>
                  <a:pt x="380" y="55"/>
                  <a:pt x="381" y="55"/>
                </a:cubicBezTo>
                <a:cubicBezTo>
                  <a:pt x="380" y="56"/>
                  <a:pt x="377" y="56"/>
                  <a:pt x="376" y="55"/>
                </a:cubicBezTo>
                <a:cubicBezTo>
                  <a:pt x="375" y="57"/>
                  <a:pt x="372" y="55"/>
                  <a:pt x="370" y="56"/>
                </a:cubicBezTo>
                <a:cubicBezTo>
                  <a:pt x="370" y="56"/>
                  <a:pt x="369" y="56"/>
                  <a:pt x="369" y="56"/>
                </a:cubicBezTo>
                <a:cubicBezTo>
                  <a:pt x="369" y="55"/>
                  <a:pt x="370" y="56"/>
                  <a:pt x="370" y="55"/>
                </a:cubicBezTo>
                <a:cubicBezTo>
                  <a:pt x="372" y="55"/>
                  <a:pt x="376" y="54"/>
                  <a:pt x="379" y="54"/>
                </a:cubicBezTo>
                <a:cubicBezTo>
                  <a:pt x="380" y="55"/>
                  <a:pt x="382" y="54"/>
                  <a:pt x="382" y="55"/>
                </a:cubicBezTo>
                <a:cubicBezTo>
                  <a:pt x="381" y="55"/>
                  <a:pt x="379" y="55"/>
                  <a:pt x="378" y="55"/>
                </a:cubicBezTo>
                <a:cubicBezTo>
                  <a:pt x="378" y="55"/>
                  <a:pt x="378" y="54"/>
                  <a:pt x="379" y="55"/>
                </a:cubicBezTo>
                <a:cubicBezTo>
                  <a:pt x="378" y="54"/>
                  <a:pt x="378" y="55"/>
                  <a:pt x="377" y="55"/>
                </a:cubicBezTo>
                <a:close/>
                <a:moveTo>
                  <a:pt x="368" y="54"/>
                </a:moveTo>
                <a:cubicBezTo>
                  <a:pt x="368" y="54"/>
                  <a:pt x="368" y="54"/>
                  <a:pt x="368" y="54"/>
                </a:cubicBezTo>
                <a:cubicBezTo>
                  <a:pt x="372" y="53"/>
                  <a:pt x="377" y="53"/>
                  <a:pt x="381" y="53"/>
                </a:cubicBezTo>
                <a:cubicBezTo>
                  <a:pt x="377" y="54"/>
                  <a:pt x="372" y="54"/>
                  <a:pt x="368" y="54"/>
                </a:cubicBezTo>
                <a:close/>
                <a:moveTo>
                  <a:pt x="368" y="59"/>
                </a:moveTo>
                <a:cubicBezTo>
                  <a:pt x="369" y="59"/>
                  <a:pt x="372" y="59"/>
                  <a:pt x="373" y="59"/>
                </a:cubicBezTo>
                <a:cubicBezTo>
                  <a:pt x="374" y="59"/>
                  <a:pt x="376" y="58"/>
                  <a:pt x="376" y="59"/>
                </a:cubicBezTo>
                <a:cubicBezTo>
                  <a:pt x="374" y="59"/>
                  <a:pt x="371" y="59"/>
                  <a:pt x="368" y="59"/>
                </a:cubicBezTo>
                <a:close/>
                <a:moveTo>
                  <a:pt x="377" y="59"/>
                </a:moveTo>
                <a:cubicBezTo>
                  <a:pt x="377" y="58"/>
                  <a:pt x="379" y="59"/>
                  <a:pt x="379" y="59"/>
                </a:cubicBezTo>
                <a:cubicBezTo>
                  <a:pt x="379" y="59"/>
                  <a:pt x="378" y="59"/>
                  <a:pt x="377" y="59"/>
                </a:cubicBezTo>
                <a:close/>
                <a:moveTo>
                  <a:pt x="389" y="57"/>
                </a:moveTo>
                <a:cubicBezTo>
                  <a:pt x="387" y="59"/>
                  <a:pt x="384" y="59"/>
                  <a:pt x="381" y="59"/>
                </a:cubicBezTo>
                <a:cubicBezTo>
                  <a:pt x="380" y="57"/>
                  <a:pt x="377" y="59"/>
                  <a:pt x="376" y="58"/>
                </a:cubicBezTo>
                <a:cubicBezTo>
                  <a:pt x="376" y="58"/>
                  <a:pt x="378" y="58"/>
                  <a:pt x="378" y="58"/>
                </a:cubicBezTo>
                <a:cubicBezTo>
                  <a:pt x="376" y="57"/>
                  <a:pt x="372" y="58"/>
                  <a:pt x="370" y="58"/>
                </a:cubicBezTo>
                <a:cubicBezTo>
                  <a:pt x="376" y="57"/>
                  <a:pt x="383" y="56"/>
                  <a:pt x="389" y="55"/>
                </a:cubicBezTo>
                <a:cubicBezTo>
                  <a:pt x="389" y="56"/>
                  <a:pt x="388" y="57"/>
                  <a:pt x="389" y="57"/>
                </a:cubicBezTo>
                <a:close/>
                <a:moveTo>
                  <a:pt x="385" y="52"/>
                </a:moveTo>
                <a:cubicBezTo>
                  <a:pt x="377" y="53"/>
                  <a:pt x="368" y="54"/>
                  <a:pt x="361" y="53"/>
                </a:cubicBezTo>
                <a:cubicBezTo>
                  <a:pt x="361" y="53"/>
                  <a:pt x="362" y="53"/>
                  <a:pt x="361" y="54"/>
                </a:cubicBezTo>
                <a:cubicBezTo>
                  <a:pt x="361" y="54"/>
                  <a:pt x="361" y="53"/>
                  <a:pt x="361" y="53"/>
                </a:cubicBezTo>
                <a:cubicBezTo>
                  <a:pt x="360" y="54"/>
                  <a:pt x="360" y="55"/>
                  <a:pt x="358" y="54"/>
                </a:cubicBezTo>
                <a:cubicBezTo>
                  <a:pt x="358" y="54"/>
                  <a:pt x="359" y="54"/>
                  <a:pt x="359" y="54"/>
                </a:cubicBezTo>
                <a:cubicBezTo>
                  <a:pt x="358" y="53"/>
                  <a:pt x="356" y="54"/>
                  <a:pt x="353" y="54"/>
                </a:cubicBezTo>
                <a:cubicBezTo>
                  <a:pt x="354" y="54"/>
                  <a:pt x="356" y="54"/>
                  <a:pt x="358" y="54"/>
                </a:cubicBezTo>
                <a:cubicBezTo>
                  <a:pt x="349" y="56"/>
                  <a:pt x="340" y="55"/>
                  <a:pt x="330" y="55"/>
                </a:cubicBezTo>
                <a:cubicBezTo>
                  <a:pt x="345" y="54"/>
                  <a:pt x="362" y="52"/>
                  <a:pt x="378" y="50"/>
                </a:cubicBezTo>
                <a:cubicBezTo>
                  <a:pt x="380" y="50"/>
                  <a:pt x="383" y="51"/>
                  <a:pt x="385" y="50"/>
                </a:cubicBezTo>
                <a:cubicBezTo>
                  <a:pt x="387" y="50"/>
                  <a:pt x="389" y="49"/>
                  <a:pt x="390" y="50"/>
                </a:cubicBezTo>
                <a:cubicBezTo>
                  <a:pt x="390" y="52"/>
                  <a:pt x="386" y="49"/>
                  <a:pt x="385" y="52"/>
                </a:cubicBezTo>
                <a:close/>
                <a:moveTo>
                  <a:pt x="298" y="35"/>
                </a:moveTo>
                <a:cubicBezTo>
                  <a:pt x="298" y="35"/>
                  <a:pt x="297" y="35"/>
                  <a:pt x="297" y="35"/>
                </a:cubicBezTo>
                <a:cubicBezTo>
                  <a:pt x="297" y="35"/>
                  <a:pt x="297" y="35"/>
                  <a:pt x="298" y="35"/>
                </a:cubicBezTo>
                <a:close/>
                <a:moveTo>
                  <a:pt x="102" y="103"/>
                </a:move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lose/>
                <a:moveTo>
                  <a:pt x="351" y="35"/>
                </a:moveTo>
                <a:cubicBezTo>
                  <a:pt x="351" y="35"/>
                  <a:pt x="351" y="35"/>
                  <a:pt x="351" y="35"/>
                </a:cubicBezTo>
                <a:cubicBezTo>
                  <a:pt x="351" y="35"/>
                  <a:pt x="351" y="35"/>
                  <a:pt x="351" y="35"/>
                </a:cubicBezTo>
                <a:close/>
                <a:moveTo>
                  <a:pt x="219" y="101"/>
                </a:moveTo>
                <a:cubicBezTo>
                  <a:pt x="219" y="101"/>
                  <a:pt x="219" y="100"/>
                  <a:pt x="219" y="100"/>
                </a:cubicBezTo>
                <a:cubicBezTo>
                  <a:pt x="219" y="100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lose/>
                <a:moveTo>
                  <a:pt x="272" y="17"/>
                </a:moveTo>
                <a:cubicBezTo>
                  <a:pt x="272" y="17"/>
                  <a:pt x="272" y="17"/>
                  <a:pt x="272" y="17"/>
                </a:cubicBezTo>
                <a:cubicBezTo>
                  <a:pt x="272" y="17"/>
                  <a:pt x="272" y="17"/>
                  <a:pt x="272" y="17"/>
                </a:cubicBezTo>
                <a:close/>
                <a:moveTo>
                  <a:pt x="268" y="71"/>
                </a:moveTo>
                <a:cubicBezTo>
                  <a:pt x="268" y="71"/>
                  <a:pt x="268" y="71"/>
                  <a:pt x="269" y="71"/>
                </a:cubicBezTo>
                <a:cubicBezTo>
                  <a:pt x="269" y="70"/>
                  <a:pt x="268" y="71"/>
                  <a:pt x="268" y="71"/>
                </a:cubicBezTo>
                <a:close/>
                <a:moveTo>
                  <a:pt x="218" y="101"/>
                </a:moveTo>
                <a:cubicBezTo>
                  <a:pt x="218" y="101"/>
                  <a:pt x="218" y="101"/>
                  <a:pt x="219" y="101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246" y="23"/>
                </a:moveTo>
                <a:cubicBezTo>
                  <a:pt x="246" y="24"/>
                  <a:pt x="246" y="23"/>
                  <a:pt x="246" y="23"/>
                </a:cubicBezTo>
                <a:close/>
                <a:moveTo>
                  <a:pt x="31" y="82"/>
                </a:moveTo>
                <a:cubicBezTo>
                  <a:pt x="32" y="82"/>
                  <a:pt x="32" y="82"/>
                  <a:pt x="32" y="82"/>
                </a:cubicBezTo>
                <a:cubicBezTo>
                  <a:pt x="36" y="83"/>
                  <a:pt x="29" y="81"/>
                  <a:pt x="31" y="82"/>
                </a:cubicBezTo>
                <a:close/>
                <a:moveTo>
                  <a:pt x="36" y="34"/>
                </a:moveTo>
                <a:cubicBezTo>
                  <a:pt x="34" y="33"/>
                  <a:pt x="35" y="34"/>
                  <a:pt x="36" y="34"/>
                </a:cubicBezTo>
                <a:close/>
                <a:moveTo>
                  <a:pt x="103" y="114"/>
                </a:moveTo>
                <a:cubicBezTo>
                  <a:pt x="103" y="114"/>
                  <a:pt x="104" y="114"/>
                  <a:pt x="104" y="114"/>
                </a:cubicBezTo>
                <a:cubicBezTo>
                  <a:pt x="103" y="114"/>
                  <a:pt x="103" y="114"/>
                  <a:pt x="103" y="114"/>
                </a:cubicBezTo>
                <a:cubicBezTo>
                  <a:pt x="103" y="114"/>
                  <a:pt x="103" y="114"/>
                  <a:pt x="104" y="115"/>
                </a:cubicBezTo>
                <a:cubicBezTo>
                  <a:pt x="104" y="114"/>
                  <a:pt x="103" y="114"/>
                  <a:pt x="103" y="114"/>
                </a:cubicBezTo>
                <a:close/>
                <a:moveTo>
                  <a:pt x="185" y="100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87" y="100"/>
                  <a:pt x="188" y="100"/>
                  <a:pt x="187" y="100"/>
                </a:cubicBezTo>
                <a:cubicBezTo>
                  <a:pt x="187" y="100"/>
                  <a:pt x="186" y="99"/>
                  <a:pt x="185" y="100"/>
                </a:cubicBezTo>
                <a:close/>
                <a:moveTo>
                  <a:pt x="209" y="95"/>
                </a:moveTo>
                <a:cubicBezTo>
                  <a:pt x="211" y="95"/>
                  <a:pt x="212" y="96"/>
                  <a:pt x="214" y="95"/>
                </a:cubicBezTo>
                <a:cubicBezTo>
                  <a:pt x="213" y="95"/>
                  <a:pt x="213" y="95"/>
                  <a:pt x="213" y="94"/>
                </a:cubicBezTo>
                <a:cubicBezTo>
                  <a:pt x="213" y="95"/>
                  <a:pt x="211" y="94"/>
                  <a:pt x="211" y="94"/>
                </a:cubicBezTo>
                <a:cubicBezTo>
                  <a:pt x="211" y="95"/>
                  <a:pt x="210" y="95"/>
                  <a:pt x="210" y="95"/>
                </a:cubicBezTo>
                <a:cubicBezTo>
                  <a:pt x="209" y="95"/>
                  <a:pt x="210" y="94"/>
                  <a:pt x="209" y="95"/>
                </a:cubicBezTo>
                <a:cubicBezTo>
                  <a:pt x="205" y="95"/>
                  <a:pt x="202" y="95"/>
                  <a:pt x="198" y="96"/>
                </a:cubicBezTo>
                <a:cubicBezTo>
                  <a:pt x="201" y="95"/>
                  <a:pt x="202" y="96"/>
                  <a:pt x="204" y="95"/>
                </a:cubicBezTo>
                <a:cubicBezTo>
                  <a:pt x="206" y="96"/>
                  <a:pt x="207" y="94"/>
                  <a:pt x="209" y="95"/>
                </a:cubicBezTo>
                <a:cubicBezTo>
                  <a:pt x="208" y="96"/>
                  <a:pt x="208" y="96"/>
                  <a:pt x="209" y="95"/>
                </a:cubicBezTo>
                <a:close/>
                <a:moveTo>
                  <a:pt x="215" y="14"/>
                </a:moveTo>
                <a:cubicBezTo>
                  <a:pt x="215" y="14"/>
                  <a:pt x="213" y="13"/>
                  <a:pt x="212" y="14"/>
                </a:cubicBezTo>
                <a:cubicBezTo>
                  <a:pt x="213" y="14"/>
                  <a:pt x="215" y="14"/>
                  <a:pt x="215" y="14"/>
                </a:cubicBezTo>
                <a:close/>
                <a:moveTo>
                  <a:pt x="217" y="16"/>
                </a:moveTo>
                <a:cubicBezTo>
                  <a:pt x="217" y="15"/>
                  <a:pt x="218" y="15"/>
                  <a:pt x="218" y="16"/>
                </a:cubicBezTo>
                <a:cubicBezTo>
                  <a:pt x="219" y="14"/>
                  <a:pt x="221" y="16"/>
                  <a:pt x="222" y="15"/>
                </a:cubicBezTo>
                <a:cubicBezTo>
                  <a:pt x="220" y="15"/>
                  <a:pt x="219" y="14"/>
                  <a:pt x="216" y="15"/>
                </a:cubicBezTo>
                <a:cubicBezTo>
                  <a:pt x="217" y="15"/>
                  <a:pt x="217" y="15"/>
                  <a:pt x="217" y="15"/>
                </a:cubicBezTo>
                <a:cubicBezTo>
                  <a:pt x="217" y="15"/>
                  <a:pt x="217" y="16"/>
                  <a:pt x="217" y="16"/>
                </a:cubicBezTo>
                <a:close/>
                <a:moveTo>
                  <a:pt x="240" y="65"/>
                </a:moveTo>
                <a:cubicBezTo>
                  <a:pt x="241" y="65"/>
                  <a:pt x="240" y="65"/>
                  <a:pt x="241" y="65"/>
                </a:cubicBezTo>
                <a:cubicBezTo>
                  <a:pt x="241" y="64"/>
                  <a:pt x="239" y="65"/>
                  <a:pt x="240" y="65"/>
                </a:cubicBezTo>
                <a:close/>
                <a:moveTo>
                  <a:pt x="245" y="96"/>
                </a:moveTo>
                <a:cubicBezTo>
                  <a:pt x="244" y="96"/>
                  <a:pt x="244" y="95"/>
                  <a:pt x="244" y="95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4" y="96"/>
                  <a:pt x="245" y="97"/>
                  <a:pt x="245" y="96"/>
                </a:cubicBezTo>
                <a:cubicBezTo>
                  <a:pt x="244" y="96"/>
                  <a:pt x="246" y="96"/>
                  <a:pt x="245" y="96"/>
                </a:cubicBezTo>
                <a:close/>
                <a:moveTo>
                  <a:pt x="244" y="65"/>
                </a:moveTo>
                <a:cubicBezTo>
                  <a:pt x="244" y="64"/>
                  <a:pt x="245" y="65"/>
                  <a:pt x="246" y="65"/>
                </a:cubicBezTo>
                <a:cubicBezTo>
                  <a:pt x="246" y="64"/>
                  <a:pt x="243" y="64"/>
                  <a:pt x="244" y="65"/>
                </a:cubicBezTo>
                <a:close/>
                <a:moveTo>
                  <a:pt x="258" y="93"/>
                </a:moveTo>
                <a:cubicBezTo>
                  <a:pt x="257" y="94"/>
                  <a:pt x="255" y="94"/>
                  <a:pt x="253" y="94"/>
                </a:cubicBezTo>
                <a:cubicBezTo>
                  <a:pt x="256" y="94"/>
                  <a:pt x="259" y="94"/>
                  <a:pt x="261" y="93"/>
                </a:cubicBezTo>
                <a:cubicBezTo>
                  <a:pt x="260" y="93"/>
                  <a:pt x="260" y="93"/>
                  <a:pt x="259" y="93"/>
                </a:cubicBezTo>
                <a:cubicBezTo>
                  <a:pt x="258" y="93"/>
                  <a:pt x="258" y="93"/>
                  <a:pt x="258" y="93"/>
                </a:cubicBezTo>
                <a:close/>
                <a:moveTo>
                  <a:pt x="261" y="15"/>
                </a:moveTo>
                <a:cubicBezTo>
                  <a:pt x="261" y="15"/>
                  <a:pt x="264" y="15"/>
                  <a:pt x="264" y="14"/>
                </a:cubicBezTo>
                <a:cubicBezTo>
                  <a:pt x="263" y="14"/>
                  <a:pt x="262" y="15"/>
                  <a:pt x="261" y="15"/>
                </a:cubicBezTo>
                <a:close/>
                <a:moveTo>
                  <a:pt x="266" y="93"/>
                </a:moveTo>
                <a:cubicBezTo>
                  <a:pt x="264" y="93"/>
                  <a:pt x="262" y="93"/>
                  <a:pt x="262" y="93"/>
                </a:cubicBezTo>
                <a:cubicBezTo>
                  <a:pt x="263" y="94"/>
                  <a:pt x="265" y="93"/>
                  <a:pt x="266" y="93"/>
                </a:cubicBezTo>
                <a:close/>
                <a:moveTo>
                  <a:pt x="266" y="91"/>
                </a:moveTo>
                <a:cubicBezTo>
                  <a:pt x="264" y="91"/>
                  <a:pt x="263" y="91"/>
                  <a:pt x="262" y="92"/>
                </a:cubicBezTo>
                <a:cubicBezTo>
                  <a:pt x="263" y="92"/>
                  <a:pt x="264" y="92"/>
                  <a:pt x="265" y="92"/>
                </a:cubicBezTo>
                <a:cubicBezTo>
                  <a:pt x="264" y="91"/>
                  <a:pt x="266" y="92"/>
                  <a:pt x="266" y="91"/>
                </a:cubicBezTo>
                <a:close/>
                <a:moveTo>
                  <a:pt x="267" y="15"/>
                </a:moveTo>
                <a:cubicBezTo>
                  <a:pt x="268" y="16"/>
                  <a:pt x="270" y="16"/>
                  <a:pt x="271" y="15"/>
                </a:cubicBezTo>
                <a:cubicBezTo>
                  <a:pt x="270" y="15"/>
                  <a:pt x="267" y="15"/>
                  <a:pt x="267" y="15"/>
                </a:cubicBezTo>
                <a:close/>
                <a:moveTo>
                  <a:pt x="281" y="16"/>
                </a:moveTo>
                <a:cubicBezTo>
                  <a:pt x="284" y="16"/>
                  <a:pt x="285" y="16"/>
                  <a:pt x="288" y="16"/>
                </a:cubicBezTo>
                <a:cubicBezTo>
                  <a:pt x="287" y="15"/>
                  <a:pt x="283" y="16"/>
                  <a:pt x="281" y="16"/>
                </a:cubicBezTo>
                <a:close/>
                <a:moveTo>
                  <a:pt x="289" y="98"/>
                </a:moveTo>
                <a:cubicBezTo>
                  <a:pt x="286" y="98"/>
                  <a:pt x="286" y="98"/>
                  <a:pt x="286" y="98"/>
                </a:cubicBezTo>
                <a:cubicBezTo>
                  <a:pt x="286" y="98"/>
                  <a:pt x="286" y="98"/>
                  <a:pt x="286" y="98"/>
                </a:cubicBezTo>
                <a:cubicBezTo>
                  <a:pt x="290" y="97"/>
                  <a:pt x="294" y="98"/>
                  <a:pt x="298" y="97"/>
                </a:cubicBezTo>
                <a:cubicBezTo>
                  <a:pt x="295" y="97"/>
                  <a:pt x="293" y="97"/>
                  <a:pt x="290" y="97"/>
                </a:cubicBezTo>
                <a:cubicBezTo>
                  <a:pt x="289" y="97"/>
                  <a:pt x="289" y="98"/>
                  <a:pt x="289" y="98"/>
                </a:cubicBezTo>
                <a:close/>
                <a:moveTo>
                  <a:pt x="351" y="75"/>
                </a:moveTo>
                <a:cubicBezTo>
                  <a:pt x="350" y="75"/>
                  <a:pt x="350" y="75"/>
                  <a:pt x="350" y="75"/>
                </a:cubicBezTo>
                <a:cubicBezTo>
                  <a:pt x="351" y="75"/>
                  <a:pt x="351" y="75"/>
                  <a:pt x="351" y="75"/>
                </a:cubicBezTo>
                <a:close/>
                <a:moveTo>
                  <a:pt x="347" y="76"/>
                </a:moveTo>
                <a:cubicBezTo>
                  <a:pt x="348" y="76"/>
                  <a:pt x="350" y="76"/>
                  <a:pt x="350" y="75"/>
                </a:cubicBezTo>
                <a:cubicBezTo>
                  <a:pt x="350" y="75"/>
                  <a:pt x="350" y="75"/>
                  <a:pt x="350" y="75"/>
                </a:cubicBezTo>
                <a:cubicBezTo>
                  <a:pt x="334" y="76"/>
                  <a:pt x="312" y="79"/>
                  <a:pt x="295" y="80"/>
                </a:cubicBezTo>
                <a:cubicBezTo>
                  <a:pt x="293" y="80"/>
                  <a:pt x="290" y="79"/>
                  <a:pt x="288" y="80"/>
                </a:cubicBezTo>
                <a:cubicBezTo>
                  <a:pt x="307" y="79"/>
                  <a:pt x="328" y="77"/>
                  <a:pt x="347" y="76"/>
                </a:cubicBezTo>
                <a:close/>
                <a:moveTo>
                  <a:pt x="292" y="22"/>
                </a:moveTo>
                <a:cubicBezTo>
                  <a:pt x="293" y="22"/>
                  <a:pt x="294" y="22"/>
                  <a:pt x="295" y="22"/>
                </a:cubicBezTo>
                <a:cubicBezTo>
                  <a:pt x="297" y="22"/>
                  <a:pt x="291" y="21"/>
                  <a:pt x="292" y="22"/>
                </a:cubicBezTo>
                <a:close/>
                <a:moveTo>
                  <a:pt x="292" y="17"/>
                </a:moveTo>
                <a:cubicBezTo>
                  <a:pt x="292" y="17"/>
                  <a:pt x="292" y="17"/>
                  <a:pt x="292" y="17"/>
                </a:cubicBezTo>
                <a:cubicBezTo>
                  <a:pt x="292" y="18"/>
                  <a:pt x="292" y="18"/>
                  <a:pt x="292" y="18"/>
                </a:cubicBezTo>
                <a:cubicBezTo>
                  <a:pt x="292" y="18"/>
                  <a:pt x="293" y="18"/>
                  <a:pt x="293" y="17"/>
                </a:cubicBezTo>
                <a:cubicBezTo>
                  <a:pt x="294" y="17"/>
                  <a:pt x="294" y="18"/>
                  <a:pt x="295" y="18"/>
                </a:cubicBezTo>
                <a:cubicBezTo>
                  <a:pt x="294" y="17"/>
                  <a:pt x="293" y="18"/>
                  <a:pt x="292" y="17"/>
                </a:cubicBezTo>
                <a:close/>
                <a:moveTo>
                  <a:pt x="303" y="21"/>
                </a:moveTo>
                <a:cubicBezTo>
                  <a:pt x="303" y="20"/>
                  <a:pt x="303" y="21"/>
                  <a:pt x="304" y="21"/>
                </a:cubicBezTo>
                <a:cubicBezTo>
                  <a:pt x="304" y="21"/>
                  <a:pt x="305" y="21"/>
                  <a:pt x="305" y="21"/>
                </a:cubicBezTo>
                <a:cubicBezTo>
                  <a:pt x="306" y="20"/>
                  <a:pt x="303" y="21"/>
                  <a:pt x="303" y="20"/>
                </a:cubicBezTo>
                <a:cubicBezTo>
                  <a:pt x="303" y="21"/>
                  <a:pt x="302" y="21"/>
                  <a:pt x="303" y="21"/>
                </a:cubicBezTo>
                <a:close/>
                <a:moveTo>
                  <a:pt x="317" y="84"/>
                </a:moveTo>
                <a:cubicBezTo>
                  <a:pt x="318" y="84"/>
                  <a:pt x="316" y="84"/>
                  <a:pt x="316" y="84"/>
                </a:cubicBezTo>
                <a:cubicBezTo>
                  <a:pt x="312" y="83"/>
                  <a:pt x="309" y="84"/>
                  <a:pt x="305" y="84"/>
                </a:cubicBezTo>
                <a:cubicBezTo>
                  <a:pt x="305" y="84"/>
                  <a:pt x="304" y="84"/>
                  <a:pt x="304" y="84"/>
                </a:cubicBezTo>
                <a:cubicBezTo>
                  <a:pt x="307" y="85"/>
                  <a:pt x="313" y="84"/>
                  <a:pt x="317" y="84"/>
                </a:cubicBezTo>
                <a:close/>
                <a:moveTo>
                  <a:pt x="311" y="17"/>
                </a:moveTo>
                <a:cubicBezTo>
                  <a:pt x="311" y="17"/>
                  <a:pt x="311" y="17"/>
                  <a:pt x="311" y="18"/>
                </a:cubicBezTo>
                <a:cubicBezTo>
                  <a:pt x="312" y="17"/>
                  <a:pt x="313" y="18"/>
                  <a:pt x="313" y="17"/>
                </a:cubicBezTo>
                <a:cubicBezTo>
                  <a:pt x="313" y="17"/>
                  <a:pt x="311" y="17"/>
                  <a:pt x="311" y="17"/>
                </a:cubicBezTo>
                <a:cubicBezTo>
                  <a:pt x="312" y="17"/>
                  <a:pt x="314" y="16"/>
                  <a:pt x="315" y="17"/>
                </a:cubicBezTo>
                <a:cubicBezTo>
                  <a:pt x="315" y="17"/>
                  <a:pt x="314" y="17"/>
                  <a:pt x="314" y="17"/>
                </a:cubicBezTo>
                <a:cubicBezTo>
                  <a:pt x="315" y="18"/>
                  <a:pt x="315" y="17"/>
                  <a:pt x="315" y="17"/>
                </a:cubicBezTo>
                <a:cubicBezTo>
                  <a:pt x="317" y="17"/>
                  <a:pt x="320" y="17"/>
                  <a:pt x="323" y="16"/>
                </a:cubicBezTo>
                <a:cubicBezTo>
                  <a:pt x="323" y="17"/>
                  <a:pt x="327" y="17"/>
                  <a:pt x="327" y="16"/>
                </a:cubicBezTo>
                <a:cubicBezTo>
                  <a:pt x="326" y="16"/>
                  <a:pt x="325" y="17"/>
                  <a:pt x="324" y="16"/>
                </a:cubicBezTo>
                <a:cubicBezTo>
                  <a:pt x="325" y="15"/>
                  <a:pt x="327" y="16"/>
                  <a:pt x="328" y="15"/>
                </a:cubicBezTo>
                <a:cubicBezTo>
                  <a:pt x="322" y="16"/>
                  <a:pt x="316" y="16"/>
                  <a:pt x="310" y="17"/>
                </a:cubicBezTo>
                <a:cubicBezTo>
                  <a:pt x="311" y="16"/>
                  <a:pt x="309" y="16"/>
                  <a:pt x="309" y="17"/>
                </a:cubicBezTo>
                <a:cubicBezTo>
                  <a:pt x="309" y="17"/>
                  <a:pt x="310" y="17"/>
                  <a:pt x="310" y="18"/>
                </a:cubicBezTo>
                <a:cubicBezTo>
                  <a:pt x="310" y="17"/>
                  <a:pt x="310" y="17"/>
                  <a:pt x="311" y="17"/>
                </a:cubicBezTo>
                <a:close/>
                <a:moveTo>
                  <a:pt x="312" y="34"/>
                </a:moveTo>
                <a:cubicBezTo>
                  <a:pt x="315" y="34"/>
                  <a:pt x="318" y="34"/>
                  <a:pt x="320" y="33"/>
                </a:cubicBezTo>
                <a:cubicBezTo>
                  <a:pt x="317" y="33"/>
                  <a:pt x="314" y="33"/>
                  <a:pt x="312" y="34"/>
                </a:cubicBezTo>
                <a:close/>
                <a:moveTo>
                  <a:pt x="319" y="14"/>
                </a:moveTo>
                <a:cubicBezTo>
                  <a:pt x="319" y="14"/>
                  <a:pt x="319" y="13"/>
                  <a:pt x="319" y="13"/>
                </a:cubicBezTo>
                <a:cubicBezTo>
                  <a:pt x="318" y="14"/>
                  <a:pt x="315" y="14"/>
                  <a:pt x="313" y="14"/>
                </a:cubicBezTo>
                <a:cubicBezTo>
                  <a:pt x="317" y="14"/>
                  <a:pt x="322" y="14"/>
                  <a:pt x="327" y="13"/>
                </a:cubicBezTo>
                <a:cubicBezTo>
                  <a:pt x="324" y="13"/>
                  <a:pt x="322" y="14"/>
                  <a:pt x="319" y="14"/>
                </a:cubicBezTo>
                <a:close/>
                <a:moveTo>
                  <a:pt x="318" y="87"/>
                </a:moveTo>
                <a:cubicBezTo>
                  <a:pt x="317" y="87"/>
                  <a:pt x="315" y="87"/>
                  <a:pt x="314" y="87"/>
                </a:cubicBezTo>
                <a:cubicBezTo>
                  <a:pt x="315" y="87"/>
                  <a:pt x="317" y="88"/>
                  <a:pt x="318" y="87"/>
                </a:cubicBezTo>
                <a:close/>
                <a:moveTo>
                  <a:pt x="399" y="34"/>
                </a:moveTo>
                <a:cubicBezTo>
                  <a:pt x="400" y="33"/>
                  <a:pt x="402" y="33"/>
                  <a:pt x="404" y="33"/>
                </a:cubicBezTo>
                <a:cubicBezTo>
                  <a:pt x="401" y="33"/>
                  <a:pt x="398" y="33"/>
                  <a:pt x="395" y="33"/>
                </a:cubicBezTo>
                <a:cubicBezTo>
                  <a:pt x="395" y="35"/>
                  <a:pt x="398" y="33"/>
                  <a:pt x="399" y="34"/>
                </a:cubicBezTo>
                <a:cubicBezTo>
                  <a:pt x="395" y="35"/>
                  <a:pt x="391" y="33"/>
                  <a:pt x="387" y="33"/>
                </a:cubicBezTo>
                <a:cubicBezTo>
                  <a:pt x="385" y="34"/>
                  <a:pt x="381" y="35"/>
                  <a:pt x="379" y="34"/>
                </a:cubicBezTo>
                <a:cubicBezTo>
                  <a:pt x="379" y="34"/>
                  <a:pt x="381" y="35"/>
                  <a:pt x="380" y="34"/>
                </a:cubicBezTo>
                <a:cubicBezTo>
                  <a:pt x="379" y="34"/>
                  <a:pt x="378" y="34"/>
                  <a:pt x="378" y="35"/>
                </a:cubicBezTo>
                <a:cubicBezTo>
                  <a:pt x="377" y="35"/>
                  <a:pt x="374" y="35"/>
                  <a:pt x="372" y="35"/>
                </a:cubicBezTo>
                <a:cubicBezTo>
                  <a:pt x="372" y="36"/>
                  <a:pt x="374" y="35"/>
                  <a:pt x="374" y="36"/>
                </a:cubicBezTo>
                <a:cubicBezTo>
                  <a:pt x="372" y="37"/>
                  <a:pt x="370" y="37"/>
                  <a:pt x="367" y="37"/>
                </a:cubicBezTo>
                <a:cubicBezTo>
                  <a:pt x="365" y="37"/>
                  <a:pt x="363" y="38"/>
                  <a:pt x="360" y="38"/>
                </a:cubicBezTo>
                <a:cubicBezTo>
                  <a:pt x="360" y="38"/>
                  <a:pt x="361" y="38"/>
                  <a:pt x="361" y="39"/>
                </a:cubicBezTo>
                <a:cubicBezTo>
                  <a:pt x="359" y="38"/>
                  <a:pt x="358" y="39"/>
                  <a:pt x="356" y="39"/>
                </a:cubicBezTo>
                <a:cubicBezTo>
                  <a:pt x="356" y="39"/>
                  <a:pt x="356" y="38"/>
                  <a:pt x="355" y="39"/>
                </a:cubicBezTo>
                <a:cubicBezTo>
                  <a:pt x="355" y="39"/>
                  <a:pt x="356" y="39"/>
                  <a:pt x="356" y="39"/>
                </a:cubicBezTo>
                <a:cubicBezTo>
                  <a:pt x="354" y="39"/>
                  <a:pt x="352" y="39"/>
                  <a:pt x="351" y="39"/>
                </a:cubicBezTo>
                <a:cubicBezTo>
                  <a:pt x="351" y="39"/>
                  <a:pt x="351" y="39"/>
                  <a:pt x="351" y="39"/>
                </a:cubicBezTo>
                <a:cubicBezTo>
                  <a:pt x="349" y="39"/>
                  <a:pt x="347" y="39"/>
                  <a:pt x="345" y="39"/>
                </a:cubicBezTo>
                <a:cubicBezTo>
                  <a:pt x="346" y="40"/>
                  <a:pt x="348" y="39"/>
                  <a:pt x="348" y="40"/>
                </a:cubicBezTo>
                <a:cubicBezTo>
                  <a:pt x="345" y="40"/>
                  <a:pt x="341" y="40"/>
                  <a:pt x="339" y="40"/>
                </a:cubicBezTo>
                <a:cubicBezTo>
                  <a:pt x="339" y="38"/>
                  <a:pt x="343" y="39"/>
                  <a:pt x="342" y="38"/>
                </a:cubicBezTo>
                <a:cubicBezTo>
                  <a:pt x="335" y="38"/>
                  <a:pt x="325" y="40"/>
                  <a:pt x="317" y="40"/>
                </a:cubicBezTo>
                <a:cubicBezTo>
                  <a:pt x="319" y="42"/>
                  <a:pt x="323" y="40"/>
                  <a:pt x="326" y="40"/>
                </a:cubicBezTo>
                <a:cubicBezTo>
                  <a:pt x="326" y="41"/>
                  <a:pt x="328" y="42"/>
                  <a:pt x="329" y="41"/>
                </a:cubicBezTo>
                <a:cubicBezTo>
                  <a:pt x="329" y="41"/>
                  <a:pt x="328" y="41"/>
                  <a:pt x="328" y="41"/>
                </a:cubicBezTo>
                <a:cubicBezTo>
                  <a:pt x="328" y="41"/>
                  <a:pt x="329" y="41"/>
                  <a:pt x="329" y="41"/>
                </a:cubicBezTo>
                <a:cubicBezTo>
                  <a:pt x="329" y="40"/>
                  <a:pt x="327" y="41"/>
                  <a:pt x="327" y="40"/>
                </a:cubicBezTo>
                <a:cubicBezTo>
                  <a:pt x="327" y="40"/>
                  <a:pt x="330" y="40"/>
                  <a:pt x="329" y="41"/>
                </a:cubicBezTo>
                <a:cubicBezTo>
                  <a:pt x="332" y="39"/>
                  <a:pt x="336" y="39"/>
                  <a:pt x="338" y="40"/>
                </a:cubicBezTo>
                <a:cubicBezTo>
                  <a:pt x="337" y="41"/>
                  <a:pt x="335" y="41"/>
                  <a:pt x="335" y="40"/>
                </a:cubicBezTo>
                <a:cubicBezTo>
                  <a:pt x="334" y="41"/>
                  <a:pt x="333" y="41"/>
                  <a:pt x="331" y="41"/>
                </a:cubicBezTo>
                <a:cubicBezTo>
                  <a:pt x="341" y="41"/>
                  <a:pt x="355" y="39"/>
                  <a:pt x="366" y="39"/>
                </a:cubicBezTo>
                <a:cubicBezTo>
                  <a:pt x="366" y="39"/>
                  <a:pt x="365" y="39"/>
                  <a:pt x="365" y="39"/>
                </a:cubicBezTo>
                <a:cubicBezTo>
                  <a:pt x="373" y="38"/>
                  <a:pt x="384" y="37"/>
                  <a:pt x="393" y="36"/>
                </a:cubicBezTo>
                <a:cubicBezTo>
                  <a:pt x="394" y="34"/>
                  <a:pt x="397" y="36"/>
                  <a:pt x="400" y="35"/>
                </a:cubicBezTo>
                <a:cubicBezTo>
                  <a:pt x="400" y="35"/>
                  <a:pt x="400" y="35"/>
                  <a:pt x="400" y="34"/>
                </a:cubicBezTo>
                <a:cubicBezTo>
                  <a:pt x="403" y="34"/>
                  <a:pt x="407" y="34"/>
                  <a:pt x="411" y="33"/>
                </a:cubicBezTo>
                <a:cubicBezTo>
                  <a:pt x="408" y="33"/>
                  <a:pt x="403" y="34"/>
                  <a:pt x="399" y="34"/>
                </a:cubicBezTo>
                <a:close/>
                <a:moveTo>
                  <a:pt x="327" y="31"/>
                </a:moveTo>
                <a:cubicBezTo>
                  <a:pt x="328" y="31"/>
                  <a:pt x="329" y="30"/>
                  <a:pt x="329" y="31"/>
                </a:cubicBezTo>
                <a:cubicBezTo>
                  <a:pt x="327" y="31"/>
                  <a:pt x="325" y="31"/>
                  <a:pt x="324" y="31"/>
                </a:cubicBezTo>
                <a:cubicBezTo>
                  <a:pt x="322" y="31"/>
                  <a:pt x="323" y="32"/>
                  <a:pt x="324" y="31"/>
                </a:cubicBezTo>
                <a:cubicBezTo>
                  <a:pt x="326" y="32"/>
                  <a:pt x="330" y="31"/>
                  <a:pt x="332" y="30"/>
                </a:cubicBezTo>
                <a:cubicBezTo>
                  <a:pt x="331" y="30"/>
                  <a:pt x="328" y="30"/>
                  <a:pt x="327" y="31"/>
                </a:cubicBezTo>
                <a:close/>
                <a:moveTo>
                  <a:pt x="324" y="103"/>
                </a:moveTo>
                <a:cubicBezTo>
                  <a:pt x="324" y="103"/>
                  <a:pt x="323" y="103"/>
                  <a:pt x="323" y="103"/>
                </a:cubicBezTo>
                <a:cubicBezTo>
                  <a:pt x="324" y="103"/>
                  <a:pt x="325" y="103"/>
                  <a:pt x="325" y="103"/>
                </a:cubicBezTo>
                <a:cubicBezTo>
                  <a:pt x="326" y="103"/>
                  <a:pt x="326" y="103"/>
                  <a:pt x="325" y="103"/>
                </a:cubicBezTo>
                <a:cubicBezTo>
                  <a:pt x="325" y="103"/>
                  <a:pt x="325" y="103"/>
                  <a:pt x="324" y="103"/>
                </a:cubicBezTo>
                <a:close/>
                <a:moveTo>
                  <a:pt x="405" y="26"/>
                </a:moveTo>
                <a:cubicBezTo>
                  <a:pt x="407" y="26"/>
                  <a:pt x="409" y="26"/>
                  <a:pt x="410" y="26"/>
                </a:cubicBezTo>
                <a:cubicBezTo>
                  <a:pt x="404" y="25"/>
                  <a:pt x="396" y="27"/>
                  <a:pt x="390" y="26"/>
                </a:cubicBezTo>
                <a:cubicBezTo>
                  <a:pt x="396" y="25"/>
                  <a:pt x="403" y="25"/>
                  <a:pt x="409" y="24"/>
                </a:cubicBezTo>
                <a:cubicBezTo>
                  <a:pt x="405" y="24"/>
                  <a:pt x="400" y="25"/>
                  <a:pt x="394" y="25"/>
                </a:cubicBezTo>
                <a:cubicBezTo>
                  <a:pt x="386" y="25"/>
                  <a:pt x="378" y="26"/>
                  <a:pt x="371" y="27"/>
                </a:cubicBezTo>
                <a:cubicBezTo>
                  <a:pt x="375" y="26"/>
                  <a:pt x="379" y="26"/>
                  <a:pt x="382" y="25"/>
                </a:cubicBezTo>
                <a:cubicBezTo>
                  <a:pt x="375" y="25"/>
                  <a:pt x="369" y="26"/>
                  <a:pt x="363" y="27"/>
                </a:cubicBezTo>
                <a:cubicBezTo>
                  <a:pt x="360" y="27"/>
                  <a:pt x="364" y="27"/>
                  <a:pt x="365" y="27"/>
                </a:cubicBezTo>
                <a:cubicBezTo>
                  <a:pt x="367" y="27"/>
                  <a:pt x="370" y="26"/>
                  <a:pt x="371" y="27"/>
                </a:cubicBezTo>
                <a:cubicBezTo>
                  <a:pt x="365" y="27"/>
                  <a:pt x="361" y="28"/>
                  <a:pt x="355" y="28"/>
                </a:cubicBezTo>
                <a:cubicBezTo>
                  <a:pt x="354" y="28"/>
                  <a:pt x="353" y="27"/>
                  <a:pt x="352" y="28"/>
                </a:cubicBezTo>
                <a:cubicBezTo>
                  <a:pt x="350" y="28"/>
                  <a:pt x="349" y="28"/>
                  <a:pt x="347" y="28"/>
                </a:cubicBezTo>
                <a:cubicBezTo>
                  <a:pt x="342" y="28"/>
                  <a:pt x="336" y="29"/>
                  <a:pt x="331" y="30"/>
                </a:cubicBezTo>
                <a:cubicBezTo>
                  <a:pt x="333" y="30"/>
                  <a:pt x="335" y="29"/>
                  <a:pt x="337" y="30"/>
                </a:cubicBezTo>
                <a:cubicBezTo>
                  <a:pt x="336" y="30"/>
                  <a:pt x="336" y="30"/>
                  <a:pt x="335" y="30"/>
                </a:cubicBezTo>
                <a:cubicBezTo>
                  <a:pt x="337" y="31"/>
                  <a:pt x="338" y="31"/>
                  <a:pt x="339" y="31"/>
                </a:cubicBezTo>
                <a:cubicBezTo>
                  <a:pt x="337" y="31"/>
                  <a:pt x="336" y="31"/>
                  <a:pt x="335" y="32"/>
                </a:cubicBezTo>
                <a:cubicBezTo>
                  <a:pt x="339" y="31"/>
                  <a:pt x="347" y="31"/>
                  <a:pt x="352" y="30"/>
                </a:cubicBezTo>
                <a:cubicBezTo>
                  <a:pt x="351" y="30"/>
                  <a:pt x="350" y="31"/>
                  <a:pt x="349" y="30"/>
                </a:cubicBezTo>
                <a:cubicBezTo>
                  <a:pt x="349" y="30"/>
                  <a:pt x="350" y="30"/>
                  <a:pt x="351" y="30"/>
                </a:cubicBezTo>
                <a:cubicBezTo>
                  <a:pt x="351" y="30"/>
                  <a:pt x="351" y="29"/>
                  <a:pt x="352" y="29"/>
                </a:cubicBezTo>
                <a:cubicBezTo>
                  <a:pt x="356" y="28"/>
                  <a:pt x="361" y="27"/>
                  <a:pt x="365" y="28"/>
                </a:cubicBezTo>
                <a:cubicBezTo>
                  <a:pt x="361" y="29"/>
                  <a:pt x="355" y="28"/>
                  <a:pt x="353" y="30"/>
                </a:cubicBezTo>
                <a:cubicBezTo>
                  <a:pt x="355" y="29"/>
                  <a:pt x="358" y="29"/>
                  <a:pt x="360" y="30"/>
                </a:cubicBezTo>
                <a:cubicBezTo>
                  <a:pt x="360" y="29"/>
                  <a:pt x="361" y="29"/>
                  <a:pt x="361" y="29"/>
                </a:cubicBezTo>
                <a:cubicBezTo>
                  <a:pt x="371" y="29"/>
                  <a:pt x="381" y="27"/>
                  <a:pt x="390" y="27"/>
                </a:cubicBezTo>
                <a:cubicBezTo>
                  <a:pt x="388" y="27"/>
                  <a:pt x="385" y="28"/>
                  <a:pt x="383" y="28"/>
                </a:cubicBezTo>
                <a:cubicBezTo>
                  <a:pt x="382" y="28"/>
                  <a:pt x="383" y="28"/>
                  <a:pt x="382" y="28"/>
                </a:cubicBezTo>
                <a:cubicBezTo>
                  <a:pt x="378" y="28"/>
                  <a:pt x="374" y="28"/>
                  <a:pt x="370" y="29"/>
                </a:cubicBezTo>
                <a:cubicBezTo>
                  <a:pt x="373" y="29"/>
                  <a:pt x="377" y="28"/>
                  <a:pt x="379" y="29"/>
                </a:cubicBezTo>
                <a:cubicBezTo>
                  <a:pt x="375" y="30"/>
                  <a:pt x="371" y="29"/>
                  <a:pt x="367" y="29"/>
                </a:cubicBezTo>
                <a:cubicBezTo>
                  <a:pt x="367" y="30"/>
                  <a:pt x="369" y="30"/>
                  <a:pt x="368" y="30"/>
                </a:cubicBezTo>
                <a:cubicBezTo>
                  <a:pt x="362" y="31"/>
                  <a:pt x="358" y="31"/>
                  <a:pt x="352" y="32"/>
                </a:cubicBezTo>
                <a:cubicBezTo>
                  <a:pt x="358" y="32"/>
                  <a:pt x="364" y="31"/>
                  <a:pt x="369" y="31"/>
                </a:cubicBezTo>
                <a:cubicBezTo>
                  <a:pt x="369" y="32"/>
                  <a:pt x="368" y="31"/>
                  <a:pt x="368" y="32"/>
                </a:cubicBezTo>
                <a:cubicBezTo>
                  <a:pt x="373" y="32"/>
                  <a:pt x="379" y="31"/>
                  <a:pt x="384" y="31"/>
                </a:cubicBezTo>
                <a:cubicBezTo>
                  <a:pt x="391" y="29"/>
                  <a:pt x="402" y="29"/>
                  <a:pt x="409" y="28"/>
                </a:cubicBezTo>
                <a:cubicBezTo>
                  <a:pt x="409" y="27"/>
                  <a:pt x="408" y="28"/>
                  <a:pt x="408" y="27"/>
                </a:cubicBezTo>
                <a:cubicBezTo>
                  <a:pt x="410" y="27"/>
                  <a:pt x="412" y="27"/>
                  <a:pt x="413" y="27"/>
                </a:cubicBezTo>
                <a:cubicBezTo>
                  <a:pt x="411" y="27"/>
                  <a:pt x="407" y="27"/>
                  <a:pt x="405" y="26"/>
                </a:cubicBezTo>
                <a:close/>
                <a:moveTo>
                  <a:pt x="339" y="30"/>
                </a:moveTo>
                <a:cubicBezTo>
                  <a:pt x="340" y="30"/>
                  <a:pt x="341" y="29"/>
                  <a:pt x="342" y="30"/>
                </a:cubicBezTo>
                <a:cubicBezTo>
                  <a:pt x="341" y="30"/>
                  <a:pt x="340" y="30"/>
                  <a:pt x="339" y="30"/>
                </a:cubicBezTo>
                <a:close/>
                <a:moveTo>
                  <a:pt x="343" y="30"/>
                </a:moveTo>
                <a:cubicBezTo>
                  <a:pt x="343" y="29"/>
                  <a:pt x="345" y="30"/>
                  <a:pt x="346" y="29"/>
                </a:cubicBezTo>
                <a:cubicBezTo>
                  <a:pt x="347" y="30"/>
                  <a:pt x="350" y="29"/>
                  <a:pt x="351" y="29"/>
                </a:cubicBezTo>
                <a:cubicBezTo>
                  <a:pt x="349" y="30"/>
                  <a:pt x="345" y="30"/>
                  <a:pt x="343" y="30"/>
                </a:cubicBezTo>
                <a:close/>
                <a:moveTo>
                  <a:pt x="352" y="28"/>
                </a:moveTo>
                <a:cubicBezTo>
                  <a:pt x="352" y="28"/>
                  <a:pt x="353" y="28"/>
                  <a:pt x="353" y="28"/>
                </a:cubicBezTo>
                <a:cubicBezTo>
                  <a:pt x="353" y="29"/>
                  <a:pt x="352" y="28"/>
                  <a:pt x="352" y="28"/>
                </a:cubicBezTo>
                <a:close/>
                <a:moveTo>
                  <a:pt x="366" y="28"/>
                </a:moveTo>
                <a:cubicBezTo>
                  <a:pt x="369" y="27"/>
                  <a:pt x="372" y="27"/>
                  <a:pt x="375" y="27"/>
                </a:cubicBezTo>
                <a:cubicBezTo>
                  <a:pt x="373" y="28"/>
                  <a:pt x="369" y="28"/>
                  <a:pt x="366" y="28"/>
                </a:cubicBezTo>
                <a:close/>
                <a:moveTo>
                  <a:pt x="379" y="27"/>
                </a:moveTo>
                <a:cubicBezTo>
                  <a:pt x="378" y="26"/>
                  <a:pt x="380" y="26"/>
                  <a:pt x="380" y="27"/>
                </a:cubicBezTo>
                <a:cubicBezTo>
                  <a:pt x="380" y="27"/>
                  <a:pt x="379" y="27"/>
                  <a:pt x="379" y="27"/>
                </a:cubicBezTo>
                <a:close/>
                <a:moveTo>
                  <a:pt x="382" y="27"/>
                </a:moveTo>
                <a:cubicBezTo>
                  <a:pt x="381" y="27"/>
                  <a:pt x="380" y="27"/>
                  <a:pt x="380" y="27"/>
                </a:cubicBezTo>
                <a:cubicBezTo>
                  <a:pt x="380" y="26"/>
                  <a:pt x="382" y="26"/>
                  <a:pt x="382" y="27"/>
                </a:cubicBezTo>
                <a:close/>
                <a:moveTo>
                  <a:pt x="382" y="27"/>
                </a:moveTo>
                <a:cubicBezTo>
                  <a:pt x="382" y="26"/>
                  <a:pt x="382" y="26"/>
                  <a:pt x="382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4" y="27"/>
                  <a:pt x="383" y="27"/>
                  <a:pt x="382" y="27"/>
                </a:cubicBezTo>
                <a:close/>
                <a:moveTo>
                  <a:pt x="385" y="26"/>
                </a:moveTo>
                <a:cubicBezTo>
                  <a:pt x="385" y="25"/>
                  <a:pt x="387" y="26"/>
                  <a:pt x="388" y="26"/>
                </a:cubicBezTo>
                <a:cubicBezTo>
                  <a:pt x="388" y="27"/>
                  <a:pt x="386" y="27"/>
                  <a:pt x="385" y="26"/>
                </a:cubicBezTo>
                <a:close/>
                <a:moveTo>
                  <a:pt x="370" y="31"/>
                </a:moveTo>
                <a:cubicBezTo>
                  <a:pt x="370" y="30"/>
                  <a:pt x="374" y="30"/>
                  <a:pt x="374" y="31"/>
                </a:cubicBezTo>
                <a:cubicBezTo>
                  <a:pt x="374" y="32"/>
                  <a:pt x="371" y="31"/>
                  <a:pt x="370" y="31"/>
                </a:cubicBezTo>
                <a:close/>
                <a:moveTo>
                  <a:pt x="376" y="31"/>
                </a:moveTo>
                <a:cubicBezTo>
                  <a:pt x="376" y="30"/>
                  <a:pt x="379" y="29"/>
                  <a:pt x="379" y="31"/>
                </a:cubicBezTo>
                <a:cubicBezTo>
                  <a:pt x="378" y="31"/>
                  <a:pt x="377" y="31"/>
                  <a:pt x="376" y="31"/>
                </a:cubicBezTo>
                <a:close/>
                <a:moveTo>
                  <a:pt x="379" y="30"/>
                </a:moveTo>
                <a:cubicBezTo>
                  <a:pt x="381" y="30"/>
                  <a:pt x="384" y="30"/>
                  <a:pt x="385" y="30"/>
                </a:cubicBezTo>
                <a:cubicBezTo>
                  <a:pt x="384" y="30"/>
                  <a:pt x="381" y="31"/>
                  <a:pt x="379" y="30"/>
                </a:cubicBezTo>
                <a:close/>
                <a:moveTo>
                  <a:pt x="385" y="29"/>
                </a:moveTo>
                <a:cubicBezTo>
                  <a:pt x="386" y="28"/>
                  <a:pt x="388" y="28"/>
                  <a:pt x="389" y="28"/>
                </a:cubicBezTo>
                <a:cubicBezTo>
                  <a:pt x="388" y="29"/>
                  <a:pt x="386" y="29"/>
                  <a:pt x="385" y="29"/>
                </a:cubicBezTo>
                <a:close/>
                <a:moveTo>
                  <a:pt x="394" y="28"/>
                </a:moveTo>
                <a:cubicBezTo>
                  <a:pt x="393" y="28"/>
                  <a:pt x="392" y="29"/>
                  <a:pt x="390" y="28"/>
                </a:cubicBezTo>
                <a:cubicBezTo>
                  <a:pt x="390" y="28"/>
                  <a:pt x="390" y="28"/>
                  <a:pt x="390" y="28"/>
                </a:cubicBezTo>
                <a:cubicBezTo>
                  <a:pt x="392" y="28"/>
                  <a:pt x="395" y="27"/>
                  <a:pt x="398" y="28"/>
                </a:cubicBezTo>
                <a:cubicBezTo>
                  <a:pt x="397" y="29"/>
                  <a:pt x="396" y="28"/>
                  <a:pt x="394" y="28"/>
                </a:cubicBezTo>
                <a:close/>
                <a:moveTo>
                  <a:pt x="398" y="28"/>
                </a:moveTo>
                <a:cubicBezTo>
                  <a:pt x="398" y="27"/>
                  <a:pt x="399" y="27"/>
                  <a:pt x="400" y="28"/>
                </a:cubicBezTo>
                <a:cubicBezTo>
                  <a:pt x="400" y="28"/>
                  <a:pt x="398" y="28"/>
                  <a:pt x="398" y="28"/>
                </a:cubicBezTo>
                <a:close/>
                <a:moveTo>
                  <a:pt x="333" y="71"/>
                </a:moveTo>
                <a:cubicBezTo>
                  <a:pt x="337" y="72"/>
                  <a:pt x="340" y="71"/>
                  <a:pt x="343" y="71"/>
                </a:cubicBezTo>
                <a:cubicBezTo>
                  <a:pt x="348" y="71"/>
                  <a:pt x="352" y="69"/>
                  <a:pt x="357" y="70"/>
                </a:cubicBezTo>
                <a:cubicBezTo>
                  <a:pt x="359" y="70"/>
                  <a:pt x="361" y="70"/>
                  <a:pt x="364" y="69"/>
                </a:cubicBezTo>
                <a:cubicBezTo>
                  <a:pt x="366" y="69"/>
                  <a:pt x="371" y="69"/>
                  <a:pt x="371" y="68"/>
                </a:cubicBezTo>
                <a:cubicBezTo>
                  <a:pt x="375" y="68"/>
                  <a:pt x="380" y="67"/>
                  <a:pt x="385" y="67"/>
                </a:cubicBezTo>
                <a:cubicBezTo>
                  <a:pt x="385" y="68"/>
                  <a:pt x="388" y="67"/>
                  <a:pt x="389" y="68"/>
                </a:cubicBezTo>
                <a:cubicBezTo>
                  <a:pt x="390" y="67"/>
                  <a:pt x="392" y="67"/>
                  <a:pt x="392" y="66"/>
                </a:cubicBezTo>
                <a:cubicBezTo>
                  <a:pt x="388" y="66"/>
                  <a:pt x="384" y="67"/>
                  <a:pt x="380" y="67"/>
                </a:cubicBezTo>
                <a:cubicBezTo>
                  <a:pt x="365" y="69"/>
                  <a:pt x="348" y="70"/>
                  <a:pt x="333" y="71"/>
                </a:cubicBezTo>
                <a:close/>
                <a:moveTo>
                  <a:pt x="337" y="16"/>
                </a:moveTo>
                <a:cubicBezTo>
                  <a:pt x="339" y="15"/>
                  <a:pt x="341" y="16"/>
                  <a:pt x="343" y="15"/>
                </a:cubicBezTo>
                <a:cubicBezTo>
                  <a:pt x="342" y="15"/>
                  <a:pt x="338" y="15"/>
                  <a:pt x="337" y="16"/>
                </a:cubicBezTo>
                <a:close/>
                <a:moveTo>
                  <a:pt x="349" y="42"/>
                </a:moveTo>
                <a:cubicBezTo>
                  <a:pt x="346" y="42"/>
                  <a:pt x="343" y="42"/>
                  <a:pt x="340" y="43"/>
                </a:cubicBezTo>
                <a:cubicBezTo>
                  <a:pt x="343" y="43"/>
                  <a:pt x="347" y="43"/>
                  <a:pt x="349" y="42"/>
                </a:cubicBezTo>
                <a:close/>
                <a:moveTo>
                  <a:pt x="348" y="65"/>
                </a:moveTo>
                <a:cubicBezTo>
                  <a:pt x="348" y="65"/>
                  <a:pt x="346" y="65"/>
                  <a:pt x="346" y="66"/>
                </a:cubicBezTo>
                <a:cubicBezTo>
                  <a:pt x="347" y="66"/>
                  <a:pt x="349" y="66"/>
                  <a:pt x="348" y="65"/>
                </a:cubicBezTo>
                <a:close/>
                <a:moveTo>
                  <a:pt x="353" y="32"/>
                </a:moveTo>
                <a:cubicBezTo>
                  <a:pt x="353" y="31"/>
                  <a:pt x="355" y="32"/>
                  <a:pt x="356" y="31"/>
                </a:cubicBezTo>
                <a:cubicBezTo>
                  <a:pt x="355" y="31"/>
                  <a:pt x="353" y="31"/>
                  <a:pt x="353" y="32"/>
                </a:cubicBezTo>
                <a:close/>
                <a:moveTo>
                  <a:pt x="360" y="63"/>
                </a:moveTo>
                <a:cubicBezTo>
                  <a:pt x="358" y="64"/>
                  <a:pt x="356" y="63"/>
                  <a:pt x="354" y="64"/>
                </a:cubicBezTo>
                <a:cubicBezTo>
                  <a:pt x="356" y="64"/>
                  <a:pt x="359" y="65"/>
                  <a:pt x="360" y="63"/>
                </a:cubicBezTo>
                <a:close/>
                <a:moveTo>
                  <a:pt x="369" y="42"/>
                </a:moveTo>
                <a:cubicBezTo>
                  <a:pt x="367" y="41"/>
                  <a:pt x="362" y="42"/>
                  <a:pt x="359" y="42"/>
                </a:cubicBezTo>
                <a:cubicBezTo>
                  <a:pt x="362" y="43"/>
                  <a:pt x="366" y="42"/>
                  <a:pt x="369" y="42"/>
                </a:cubicBezTo>
                <a:close/>
                <a:moveTo>
                  <a:pt x="366" y="40"/>
                </a:moveTo>
                <a:cubicBezTo>
                  <a:pt x="367" y="41"/>
                  <a:pt x="368" y="41"/>
                  <a:pt x="368" y="40"/>
                </a:cubicBezTo>
                <a:cubicBezTo>
                  <a:pt x="369" y="41"/>
                  <a:pt x="369" y="41"/>
                  <a:pt x="369" y="41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7" y="43"/>
                  <a:pt x="364" y="43"/>
                  <a:pt x="362" y="43"/>
                </a:cubicBezTo>
                <a:cubicBezTo>
                  <a:pt x="365" y="43"/>
                  <a:pt x="370" y="43"/>
                  <a:pt x="373" y="42"/>
                </a:cubicBezTo>
                <a:cubicBezTo>
                  <a:pt x="374" y="42"/>
                  <a:pt x="375" y="43"/>
                  <a:pt x="376" y="42"/>
                </a:cubicBezTo>
                <a:cubicBezTo>
                  <a:pt x="375" y="42"/>
                  <a:pt x="374" y="42"/>
                  <a:pt x="374" y="42"/>
                </a:cubicBezTo>
                <a:cubicBezTo>
                  <a:pt x="378" y="42"/>
                  <a:pt x="382" y="40"/>
                  <a:pt x="387" y="41"/>
                </a:cubicBezTo>
                <a:cubicBezTo>
                  <a:pt x="384" y="42"/>
                  <a:pt x="379" y="41"/>
                  <a:pt x="376" y="42"/>
                </a:cubicBezTo>
                <a:cubicBezTo>
                  <a:pt x="378" y="42"/>
                  <a:pt x="379" y="42"/>
                  <a:pt x="381" y="42"/>
                </a:cubicBezTo>
                <a:cubicBezTo>
                  <a:pt x="381" y="42"/>
                  <a:pt x="381" y="42"/>
                  <a:pt x="381" y="43"/>
                </a:cubicBezTo>
                <a:cubicBezTo>
                  <a:pt x="388" y="43"/>
                  <a:pt x="395" y="42"/>
                  <a:pt x="402" y="41"/>
                </a:cubicBezTo>
                <a:cubicBezTo>
                  <a:pt x="402" y="40"/>
                  <a:pt x="402" y="40"/>
                  <a:pt x="402" y="40"/>
                </a:cubicBezTo>
                <a:cubicBezTo>
                  <a:pt x="401" y="40"/>
                  <a:pt x="401" y="39"/>
                  <a:pt x="401" y="39"/>
                </a:cubicBezTo>
                <a:cubicBezTo>
                  <a:pt x="401" y="38"/>
                  <a:pt x="402" y="39"/>
                  <a:pt x="402" y="38"/>
                </a:cubicBezTo>
                <a:cubicBezTo>
                  <a:pt x="401" y="38"/>
                  <a:pt x="401" y="38"/>
                  <a:pt x="401" y="38"/>
                </a:cubicBezTo>
                <a:cubicBezTo>
                  <a:pt x="401" y="37"/>
                  <a:pt x="402" y="37"/>
                  <a:pt x="402" y="37"/>
                </a:cubicBezTo>
                <a:cubicBezTo>
                  <a:pt x="398" y="37"/>
                  <a:pt x="392" y="39"/>
                  <a:pt x="388" y="37"/>
                </a:cubicBezTo>
                <a:cubicBezTo>
                  <a:pt x="386" y="38"/>
                  <a:pt x="383" y="39"/>
                  <a:pt x="381" y="38"/>
                </a:cubicBezTo>
                <a:cubicBezTo>
                  <a:pt x="380" y="38"/>
                  <a:pt x="379" y="38"/>
                  <a:pt x="378" y="39"/>
                </a:cubicBezTo>
                <a:cubicBezTo>
                  <a:pt x="375" y="38"/>
                  <a:pt x="372" y="40"/>
                  <a:pt x="368" y="39"/>
                </a:cubicBezTo>
                <a:cubicBezTo>
                  <a:pt x="369" y="41"/>
                  <a:pt x="366" y="39"/>
                  <a:pt x="366" y="40"/>
                </a:cubicBezTo>
                <a:close/>
                <a:moveTo>
                  <a:pt x="389" y="41"/>
                </a:moveTo>
                <a:cubicBezTo>
                  <a:pt x="387" y="42"/>
                  <a:pt x="391" y="42"/>
                  <a:pt x="391" y="41"/>
                </a:cubicBezTo>
                <a:cubicBezTo>
                  <a:pt x="391" y="42"/>
                  <a:pt x="388" y="42"/>
                  <a:pt x="386" y="42"/>
                </a:cubicBezTo>
                <a:cubicBezTo>
                  <a:pt x="385" y="42"/>
                  <a:pt x="384" y="43"/>
                  <a:pt x="383" y="43"/>
                </a:cubicBezTo>
                <a:cubicBezTo>
                  <a:pt x="385" y="42"/>
                  <a:pt x="386" y="41"/>
                  <a:pt x="389" y="41"/>
                </a:cubicBezTo>
                <a:close/>
                <a:moveTo>
                  <a:pt x="364" y="24"/>
                </a:moveTo>
                <a:cubicBezTo>
                  <a:pt x="368" y="24"/>
                  <a:pt x="371" y="23"/>
                  <a:pt x="374" y="22"/>
                </a:cubicBezTo>
                <a:cubicBezTo>
                  <a:pt x="372" y="23"/>
                  <a:pt x="368" y="22"/>
                  <a:pt x="366" y="23"/>
                </a:cubicBezTo>
                <a:cubicBezTo>
                  <a:pt x="367" y="23"/>
                  <a:pt x="368" y="23"/>
                  <a:pt x="369" y="23"/>
                </a:cubicBezTo>
                <a:cubicBezTo>
                  <a:pt x="367" y="24"/>
                  <a:pt x="366" y="23"/>
                  <a:pt x="364" y="24"/>
                </a:cubicBezTo>
                <a:close/>
                <a:moveTo>
                  <a:pt x="385" y="19"/>
                </a:moveTo>
                <a:cubicBezTo>
                  <a:pt x="384" y="19"/>
                  <a:pt x="383" y="19"/>
                  <a:pt x="383" y="20"/>
                </a:cubicBezTo>
                <a:cubicBezTo>
                  <a:pt x="384" y="19"/>
                  <a:pt x="384" y="19"/>
                  <a:pt x="385" y="19"/>
                </a:cubicBezTo>
                <a:close/>
                <a:moveTo>
                  <a:pt x="386" y="19"/>
                </a:moveTo>
                <a:cubicBezTo>
                  <a:pt x="390" y="19"/>
                  <a:pt x="392" y="18"/>
                  <a:pt x="396" y="19"/>
                </a:cubicBezTo>
                <a:cubicBezTo>
                  <a:pt x="393" y="17"/>
                  <a:pt x="391" y="19"/>
                  <a:pt x="388" y="18"/>
                </a:cubicBezTo>
                <a:cubicBezTo>
                  <a:pt x="388" y="19"/>
                  <a:pt x="387" y="19"/>
                  <a:pt x="386" y="19"/>
                </a:cubicBezTo>
                <a:close/>
                <a:moveTo>
                  <a:pt x="392" y="64"/>
                </a:moveTo>
                <a:cubicBezTo>
                  <a:pt x="391" y="65"/>
                  <a:pt x="389" y="64"/>
                  <a:pt x="388" y="65"/>
                </a:cubicBezTo>
                <a:cubicBezTo>
                  <a:pt x="390" y="65"/>
                  <a:pt x="392" y="65"/>
                  <a:pt x="392" y="64"/>
                </a:cubicBezTo>
                <a:close/>
                <a:moveTo>
                  <a:pt x="393" y="1"/>
                </a:moveTo>
                <a:cubicBezTo>
                  <a:pt x="392" y="1"/>
                  <a:pt x="390" y="0"/>
                  <a:pt x="390" y="1"/>
                </a:cubicBezTo>
                <a:cubicBezTo>
                  <a:pt x="390" y="1"/>
                  <a:pt x="393" y="1"/>
                  <a:pt x="393" y="1"/>
                </a:cubicBezTo>
                <a:close/>
                <a:moveTo>
                  <a:pt x="398" y="44"/>
                </a:moveTo>
                <a:cubicBezTo>
                  <a:pt x="396" y="44"/>
                  <a:pt x="395" y="44"/>
                  <a:pt x="394" y="44"/>
                </a:cubicBezTo>
                <a:cubicBezTo>
                  <a:pt x="395" y="44"/>
                  <a:pt x="396" y="44"/>
                  <a:pt x="398" y="44"/>
                </a:cubicBezTo>
                <a:close/>
                <a:moveTo>
                  <a:pt x="433" y="39"/>
                </a:moveTo>
                <a:cubicBezTo>
                  <a:pt x="434" y="39"/>
                  <a:pt x="435" y="39"/>
                  <a:pt x="436" y="38"/>
                </a:cubicBezTo>
                <a:cubicBezTo>
                  <a:pt x="435" y="38"/>
                  <a:pt x="434" y="38"/>
                  <a:pt x="433" y="39"/>
                </a:cubicBezTo>
                <a:close/>
                <a:moveTo>
                  <a:pt x="267" y="105"/>
                </a:moveTo>
                <a:cubicBezTo>
                  <a:pt x="263" y="105"/>
                  <a:pt x="257" y="106"/>
                  <a:pt x="252" y="106"/>
                </a:cubicBezTo>
                <a:cubicBezTo>
                  <a:pt x="249" y="105"/>
                  <a:pt x="245" y="106"/>
                  <a:pt x="242" y="106"/>
                </a:cubicBezTo>
                <a:cubicBezTo>
                  <a:pt x="244" y="107"/>
                  <a:pt x="248" y="106"/>
                  <a:pt x="251" y="106"/>
                </a:cubicBezTo>
                <a:cubicBezTo>
                  <a:pt x="247" y="107"/>
                  <a:pt x="242" y="107"/>
                  <a:pt x="238" y="107"/>
                </a:cubicBezTo>
                <a:cubicBezTo>
                  <a:pt x="238" y="107"/>
                  <a:pt x="240" y="107"/>
                  <a:pt x="240" y="107"/>
                </a:cubicBezTo>
                <a:cubicBezTo>
                  <a:pt x="239" y="107"/>
                  <a:pt x="237" y="107"/>
                  <a:pt x="236" y="107"/>
                </a:cubicBezTo>
                <a:cubicBezTo>
                  <a:pt x="237" y="107"/>
                  <a:pt x="235" y="107"/>
                  <a:pt x="235" y="108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44" y="108"/>
                  <a:pt x="249" y="107"/>
                  <a:pt x="253" y="107"/>
                </a:cubicBezTo>
                <a:cubicBezTo>
                  <a:pt x="253" y="107"/>
                  <a:pt x="252" y="107"/>
                  <a:pt x="252" y="107"/>
                </a:cubicBezTo>
                <a:cubicBezTo>
                  <a:pt x="258" y="107"/>
                  <a:pt x="265" y="106"/>
                  <a:pt x="270" y="106"/>
                </a:cubicBezTo>
                <a:cubicBezTo>
                  <a:pt x="269" y="106"/>
                  <a:pt x="268" y="105"/>
                  <a:pt x="267" y="105"/>
                </a:cubicBezTo>
                <a:close/>
                <a:moveTo>
                  <a:pt x="401" y="61"/>
                </a:moveTo>
                <a:cubicBezTo>
                  <a:pt x="397" y="62"/>
                  <a:pt x="394" y="61"/>
                  <a:pt x="390" y="62"/>
                </a:cubicBezTo>
                <a:cubicBezTo>
                  <a:pt x="389" y="62"/>
                  <a:pt x="387" y="63"/>
                  <a:pt x="386" y="63"/>
                </a:cubicBezTo>
                <a:cubicBezTo>
                  <a:pt x="385" y="63"/>
                  <a:pt x="384" y="62"/>
                  <a:pt x="382" y="62"/>
                </a:cubicBezTo>
                <a:cubicBezTo>
                  <a:pt x="380" y="62"/>
                  <a:pt x="377" y="63"/>
                  <a:pt x="375" y="63"/>
                </a:cubicBezTo>
                <a:cubicBezTo>
                  <a:pt x="368" y="64"/>
                  <a:pt x="362" y="65"/>
                  <a:pt x="356" y="65"/>
                </a:cubicBezTo>
                <a:cubicBezTo>
                  <a:pt x="353" y="66"/>
                  <a:pt x="349" y="66"/>
                  <a:pt x="345" y="66"/>
                </a:cubicBezTo>
                <a:cubicBezTo>
                  <a:pt x="345" y="66"/>
                  <a:pt x="345" y="66"/>
                  <a:pt x="345" y="66"/>
                </a:cubicBezTo>
                <a:cubicBezTo>
                  <a:pt x="343" y="66"/>
                  <a:pt x="340" y="66"/>
                  <a:pt x="339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7"/>
                  <a:pt x="342" y="66"/>
                  <a:pt x="342" y="67"/>
                </a:cubicBezTo>
                <a:cubicBezTo>
                  <a:pt x="340" y="67"/>
                  <a:pt x="338" y="66"/>
                  <a:pt x="337" y="67"/>
                </a:cubicBezTo>
                <a:cubicBezTo>
                  <a:pt x="344" y="66"/>
                  <a:pt x="352" y="67"/>
                  <a:pt x="359" y="66"/>
                </a:cubicBezTo>
                <a:cubicBezTo>
                  <a:pt x="367" y="65"/>
                  <a:pt x="375" y="63"/>
                  <a:pt x="382" y="64"/>
                </a:cubicBezTo>
                <a:cubicBezTo>
                  <a:pt x="380" y="65"/>
                  <a:pt x="377" y="65"/>
                  <a:pt x="375" y="66"/>
                </a:cubicBezTo>
                <a:cubicBezTo>
                  <a:pt x="376" y="66"/>
                  <a:pt x="376" y="66"/>
                  <a:pt x="376" y="66"/>
                </a:cubicBezTo>
                <a:cubicBezTo>
                  <a:pt x="376" y="66"/>
                  <a:pt x="375" y="66"/>
                  <a:pt x="375" y="66"/>
                </a:cubicBezTo>
                <a:cubicBezTo>
                  <a:pt x="379" y="66"/>
                  <a:pt x="383" y="66"/>
                  <a:pt x="387" y="65"/>
                </a:cubicBezTo>
                <a:cubicBezTo>
                  <a:pt x="387" y="65"/>
                  <a:pt x="386" y="65"/>
                  <a:pt x="386" y="65"/>
                </a:cubicBezTo>
                <a:cubicBezTo>
                  <a:pt x="390" y="64"/>
                  <a:pt x="395" y="64"/>
                  <a:pt x="399" y="63"/>
                </a:cubicBezTo>
                <a:cubicBezTo>
                  <a:pt x="398" y="63"/>
                  <a:pt x="397" y="63"/>
                  <a:pt x="397" y="63"/>
                </a:cubicBezTo>
                <a:cubicBezTo>
                  <a:pt x="397" y="62"/>
                  <a:pt x="400" y="62"/>
                  <a:pt x="401" y="61"/>
                </a:cubicBezTo>
                <a:close/>
                <a:moveTo>
                  <a:pt x="379" y="22"/>
                </a:moveTo>
                <a:cubicBezTo>
                  <a:pt x="378" y="22"/>
                  <a:pt x="377" y="22"/>
                  <a:pt x="377" y="23"/>
                </a:cubicBezTo>
                <a:cubicBezTo>
                  <a:pt x="378" y="23"/>
                  <a:pt x="379" y="23"/>
                  <a:pt x="381" y="23"/>
                </a:cubicBezTo>
                <a:cubicBezTo>
                  <a:pt x="380" y="23"/>
                  <a:pt x="380" y="23"/>
                  <a:pt x="380" y="23"/>
                </a:cubicBezTo>
                <a:cubicBezTo>
                  <a:pt x="386" y="23"/>
                  <a:pt x="395" y="23"/>
                  <a:pt x="401" y="22"/>
                </a:cubicBezTo>
                <a:cubicBezTo>
                  <a:pt x="400" y="22"/>
                  <a:pt x="399" y="22"/>
                  <a:pt x="397" y="22"/>
                </a:cubicBezTo>
                <a:cubicBezTo>
                  <a:pt x="397" y="21"/>
                  <a:pt x="397" y="22"/>
                  <a:pt x="397" y="21"/>
                </a:cubicBezTo>
                <a:cubicBezTo>
                  <a:pt x="397" y="21"/>
                  <a:pt x="396" y="21"/>
                  <a:pt x="396" y="22"/>
                </a:cubicBezTo>
                <a:cubicBezTo>
                  <a:pt x="396" y="22"/>
                  <a:pt x="397" y="22"/>
                  <a:pt x="397" y="22"/>
                </a:cubicBezTo>
                <a:cubicBezTo>
                  <a:pt x="392" y="22"/>
                  <a:pt x="389" y="22"/>
                  <a:pt x="385" y="22"/>
                </a:cubicBezTo>
                <a:cubicBezTo>
                  <a:pt x="385" y="22"/>
                  <a:pt x="386" y="22"/>
                  <a:pt x="385" y="22"/>
                </a:cubicBezTo>
                <a:cubicBezTo>
                  <a:pt x="384" y="22"/>
                  <a:pt x="382" y="22"/>
                  <a:pt x="381" y="22"/>
                </a:cubicBezTo>
                <a:cubicBezTo>
                  <a:pt x="382" y="21"/>
                  <a:pt x="386" y="22"/>
                  <a:pt x="388" y="21"/>
                </a:cubicBezTo>
                <a:cubicBezTo>
                  <a:pt x="387" y="20"/>
                  <a:pt x="385" y="21"/>
                  <a:pt x="384" y="21"/>
                </a:cubicBezTo>
                <a:cubicBezTo>
                  <a:pt x="391" y="20"/>
                  <a:pt x="398" y="20"/>
                  <a:pt x="405" y="19"/>
                </a:cubicBezTo>
                <a:cubicBezTo>
                  <a:pt x="395" y="19"/>
                  <a:pt x="383" y="20"/>
                  <a:pt x="374" y="21"/>
                </a:cubicBezTo>
                <a:cubicBezTo>
                  <a:pt x="376" y="21"/>
                  <a:pt x="378" y="21"/>
                  <a:pt x="379" y="22"/>
                </a:cubicBezTo>
                <a:close/>
                <a:moveTo>
                  <a:pt x="384" y="22"/>
                </a:moveTo>
                <a:cubicBezTo>
                  <a:pt x="383" y="23"/>
                  <a:pt x="382" y="23"/>
                  <a:pt x="381" y="23"/>
                </a:cubicBezTo>
                <a:cubicBezTo>
                  <a:pt x="382" y="22"/>
                  <a:pt x="383" y="22"/>
                  <a:pt x="384" y="2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90" y="2435000"/>
            <a:ext cx="6896100" cy="4600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333911" y="3282817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9" name="矩形 8"/>
          <p:cNvSpPr/>
          <p:nvPr/>
        </p:nvSpPr>
        <p:spPr>
          <a:xfrm>
            <a:off x="8764440" y="3282817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8170565" y="3282817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60018" y="3282817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66103" y="4436472"/>
            <a:ext cx="1524003" cy="15240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380349" y="4784384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902649" y="3057458"/>
            <a:ext cx="7507591" cy="2873784"/>
            <a:chOff x="4314825" y="4087812"/>
            <a:chExt cx="1584325" cy="479425"/>
          </a:xfrm>
          <a:blipFill>
            <a:blip r:embed="rId4"/>
            <a:stretch>
              <a:fillRect/>
            </a:stretch>
          </a:blipFill>
        </p:grpSpPr>
        <p:sp>
          <p:nvSpPr>
            <p:cNvPr id="4" name="Freeform 13"/>
            <p:cNvSpPr>
              <a:spLocks noEditPoints="1"/>
            </p:cNvSpPr>
            <p:nvPr/>
          </p:nvSpPr>
          <p:spPr bwMode="auto">
            <a:xfrm>
              <a:off x="4314825" y="4087812"/>
              <a:ext cx="1584325" cy="479425"/>
            </a:xfrm>
            <a:custGeom>
              <a:avLst/>
              <a:gdLst>
                <a:gd name="T0" fmla="*/ 35 w 422"/>
                <a:gd name="T1" fmla="*/ 62 h 128"/>
                <a:gd name="T2" fmla="*/ 17 w 422"/>
                <a:gd name="T3" fmla="*/ 60 h 128"/>
                <a:gd name="T4" fmla="*/ 8 w 422"/>
                <a:gd name="T5" fmla="*/ 65 h 128"/>
                <a:gd name="T6" fmla="*/ 79 w 422"/>
                <a:gd name="T7" fmla="*/ 101 h 128"/>
                <a:gd name="T8" fmla="*/ 350 w 422"/>
                <a:gd name="T9" fmla="*/ 104 h 128"/>
                <a:gd name="T10" fmla="*/ 413 w 422"/>
                <a:gd name="T11" fmla="*/ 69 h 128"/>
                <a:gd name="T12" fmla="*/ 410 w 422"/>
                <a:gd name="T13" fmla="*/ 55 h 128"/>
                <a:gd name="T14" fmla="*/ 346 w 422"/>
                <a:gd name="T15" fmla="*/ 93 h 128"/>
                <a:gd name="T16" fmla="*/ 385 w 422"/>
                <a:gd name="T17" fmla="*/ 54 h 128"/>
                <a:gd name="T18" fmla="*/ 383 w 422"/>
                <a:gd name="T19" fmla="*/ 40 h 128"/>
                <a:gd name="T20" fmla="*/ 386 w 422"/>
                <a:gd name="T21" fmla="*/ 21 h 128"/>
                <a:gd name="T22" fmla="*/ 366 w 422"/>
                <a:gd name="T23" fmla="*/ 25 h 128"/>
                <a:gd name="T24" fmla="*/ 353 w 422"/>
                <a:gd name="T25" fmla="*/ 30 h 128"/>
                <a:gd name="T26" fmla="*/ 360 w 422"/>
                <a:gd name="T27" fmla="*/ 16 h 128"/>
                <a:gd name="T28" fmla="*/ 337 w 422"/>
                <a:gd name="T29" fmla="*/ 24 h 128"/>
                <a:gd name="T30" fmla="*/ 322 w 422"/>
                <a:gd name="T31" fmla="*/ 26 h 128"/>
                <a:gd name="T32" fmla="*/ 332 w 422"/>
                <a:gd name="T33" fmla="*/ 11 h 128"/>
                <a:gd name="T34" fmla="*/ 316 w 422"/>
                <a:gd name="T35" fmla="*/ 7 h 128"/>
                <a:gd name="T36" fmla="*/ 330 w 422"/>
                <a:gd name="T37" fmla="*/ 0 h 128"/>
                <a:gd name="T38" fmla="*/ 302 w 422"/>
                <a:gd name="T39" fmla="*/ 11 h 128"/>
                <a:gd name="T40" fmla="*/ 279 w 422"/>
                <a:gd name="T41" fmla="*/ 23 h 128"/>
                <a:gd name="T42" fmla="*/ 119 w 422"/>
                <a:gd name="T43" fmla="*/ 26 h 128"/>
                <a:gd name="T44" fmla="*/ 127 w 422"/>
                <a:gd name="T45" fmla="*/ 35 h 128"/>
                <a:gd name="T46" fmla="*/ 87 w 422"/>
                <a:gd name="T47" fmla="*/ 20 h 128"/>
                <a:gd name="T48" fmla="*/ 89 w 422"/>
                <a:gd name="T49" fmla="*/ 39 h 128"/>
                <a:gd name="T50" fmla="*/ 124 w 422"/>
                <a:gd name="T51" fmla="*/ 55 h 128"/>
                <a:gd name="T52" fmla="*/ 84 w 422"/>
                <a:gd name="T53" fmla="*/ 46 h 128"/>
                <a:gd name="T54" fmla="*/ 35 w 422"/>
                <a:gd name="T55" fmla="*/ 26 h 128"/>
                <a:gd name="T56" fmla="*/ 42 w 422"/>
                <a:gd name="T57" fmla="*/ 36 h 128"/>
                <a:gd name="T58" fmla="*/ 22 w 422"/>
                <a:gd name="T59" fmla="*/ 32 h 128"/>
                <a:gd name="T60" fmla="*/ 15 w 422"/>
                <a:gd name="T61" fmla="*/ 36 h 128"/>
                <a:gd name="T62" fmla="*/ 2 w 422"/>
                <a:gd name="T63" fmla="*/ 38 h 128"/>
                <a:gd name="T64" fmla="*/ 372 w 422"/>
                <a:gd name="T65" fmla="*/ 90 h 128"/>
                <a:gd name="T66" fmla="*/ 304 w 422"/>
                <a:gd name="T67" fmla="*/ 107 h 128"/>
                <a:gd name="T68" fmla="*/ 331 w 422"/>
                <a:gd name="T69" fmla="*/ 99 h 128"/>
                <a:gd name="T70" fmla="*/ 184 w 422"/>
                <a:gd name="T71" fmla="*/ 110 h 128"/>
                <a:gd name="T72" fmla="*/ 256 w 422"/>
                <a:gd name="T73" fmla="*/ 112 h 128"/>
                <a:gd name="T74" fmla="*/ 282 w 422"/>
                <a:gd name="T75" fmla="*/ 110 h 128"/>
                <a:gd name="T76" fmla="*/ 369 w 422"/>
                <a:gd name="T77" fmla="*/ 73 h 128"/>
                <a:gd name="T78" fmla="*/ 310 w 422"/>
                <a:gd name="T79" fmla="*/ 86 h 128"/>
                <a:gd name="T80" fmla="*/ 306 w 422"/>
                <a:gd name="T81" fmla="*/ 87 h 128"/>
                <a:gd name="T82" fmla="*/ 274 w 422"/>
                <a:gd name="T83" fmla="*/ 96 h 128"/>
                <a:gd name="T84" fmla="*/ 345 w 422"/>
                <a:gd name="T85" fmla="*/ 71 h 128"/>
                <a:gd name="T86" fmla="*/ 231 w 422"/>
                <a:gd name="T87" fmla="*/ 69 h 128"/>
                <a:gd name="T88" fmla="*/ 214 w 422"/>
                <a:gd name="T89" fmla="*/ 70 h 128"/>
                <a:gd name="T90" fmla="*/ 220 w 422"/>
                <a:gd name="T91" fmla="*/ 74 h 128"/>
                <a:gd name="T92" fmla="*/ 253 w 422"/>
                <a:gd name="T93" fmla="*/ 82 h 128"/>
                <a:gd name="T94" fmla="*/ 210 w 422"/>
                <a:gd name="T95" fmla="*/ 85 h 128"/>
                <a:gd name="T96" fmla="*/ 243 w 422"/>
                <a:gd name="T97" fmla="*/ 109 h 128"/>
                <a:gd name="T98" fmla="*/ 242 w 422"/>
                <a:gd name="T99" fmla="*/ 111 h 128"/>
                <a:gd name="T100" fmla="*/ 243 w 422"/>
                <a:gd name="T101" fmla="*/ 109 h 128"/>
                <a:gd name="T102" fmla="*/ 99 w 422"/>
                <a:gd name="T103" fmla="*/ 106 h 128"/>
                <a:gd name="T104" fmla="*/ 37 w 422"/>
                <a:gd name="T105" fmla="*/ 73 h 128"/>
                <a:gd name="T106" fmla="*/ 51 w 422"/>
                <a:gd name="T107" fmla="*/ 41 h 128"/>
                <a:gd name="T108" fmla="*/ 103 w 422"/>
                <a:gd name="T109" fmla="*/ 8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2" h="128">
                  <a:moveTo>
                    <a:pt x="2" y="38"/>
                  </a:moveTo>
                  <a:cubicBezTo>
                    <a:pt x="5" y="41"/>
                    <a:pt x="13" y="42"/>
                    <a:pt x="12" y="44"/>
                  </a:cubicBezTo>
                  <a:cubicBezTo>
                    <a:pt x="10" y="45"/>
                    <a:pt x="7" y="44"/>
                    <a:pt x="4" y="44"/>
                  </a:cubicBezTo>
                  <a:cubicBezTo>
                    <a:pt x="15" y="50"/>
                    <a:pt x="21" y="57"/>
                    <a:pt x="35" y="62"/>
                  </a:cubicBezTo>
                  <a:cubicBezTo>
                    <a:pt x="33" y="64"/>
                    <a:pt x="42" y="66"/>
                    <a:pt x="41" y="68"/>
                  </a:cubicBezTo>
                  <a:cubicBezTo>
                    <a:pt x="30" y="64"/>
                    <a:pt x="19" y="57"/>
                    <a:pt x="11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7" y="55"/>
                    <a:pt x="17" y="58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2"/>
                    <a:pt x="5" y="57"/>
                    <a:pt x="0" y="57"/>
                  </a:cubicBezTo>
                  <a:cubicBezTo>
                    <a:pt x="2" y="60"/>
                    <a:pt x="6" y="62"/>
                    <a:pt x="10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8" y="77"/>
                    <a:pt x="47" y="84"/>
                    <a:pt x="67" y="94"/>
                  </a:cubicBezTo>
                  <a:cubicBezTo>
                    <a:pt x="65" y="94"/>
                    <a:pt x="63" y="94"/>
                    <a:pt x="61" y="93"/>
                  </a:cubicBezTo>
                  <a:cubicBezTo>
                    <a:pt x="47" y="89"/>
                    <a:pt x="35" y="83"/>
                    <a:pt x="22" y="79"/>
                  </a:cubicBezTo>
                  <a:cubicBezTo>
                    <a:pt x="40" y="87"/>
                    <a:pt x="59" y="95"/>
                    <a:pt x="79" y="101"/>
                  </a:cubicBezTo>
                  <a:cubicBezTo>
                    <a:pt x="102" y="107"/>
                    <a:pt x="123" y="116"/>
                    <a:pt x="148" y="120"/>
                  </a:cubicBezTo>
                  <a:cubicBezTo>
                    <a:pt x="141" y="117"/>
                    <a:pt x="141" y="117"/>
                    <a:pt x="141" y="117"/>
                  </a:cubicBezTo>
                  <a:cubicBezTo>
                    <a:pt x="155" y="119"/>
                    <a:pt x="168" y="123"/>
                    <a:pt x="183" y="124"/>
                  </a:cubicBezTo>
                  <a:cubicBezTo>
                    <a:pt x="247" y="128"/>
                    <a:pt x="302" y="120"/>
                    <a:pt x="350" y="104"/>
                  </a:cubicBezTo>
                  <a:cubicBezTo>
                    <a:pt x="351" y="105"/>
                    <a:pt x="351" y="105"/>
                    <a:pt x="351" y="105"/>
                  </a:cubicBezTo>
                  <a:cubicBezTo>
                    <a:pt x="346" y="107"/>
                    <a:pt x="336" y="109"/>
                    <a:pt x="331" y="112"/>
                  </a:cubicBezTo>
                  <a:cubicBezTo>
                    <a:pt x="347" y="107"/>
                    <a:pt x="363" y="103"/>
                    <a:pt x="375" y="98"/>
                  </a:cubicBezTo>
                  <a:cubicBezTo>
                    <a:pt x="393" y="90"/>
                    <a:pt x="404" y="80"/>
                    <a:pt x="413" y="69"/>
                  </a:cubicBezTo>
                  <a:cubicBezTo>
                    <a:pt x="422" y="67"/>
                    <a:pt x="411" y="62"/>
                    <a:pt x="417" y="59"/>
                  </a:cubicBezTo>
                  <a:cubicBezTo>
                    <a:pt x="414" y="57"/>
                    <a:pt x="417" y="56"/>
                    <a:pt x="413" y="55"/>
                  </a:cubicBezTo>
                  <a:cubicBezTo>
                    <a:pt x="408" y="56"/>
                    <a:pt x="408" y="59"/>
                    <a:pt x="405" y="61"/>
                  </a:cubicBezTo>
                  <a:cubicBezTo>
                    <a:pt x="405" y="58"/>
                    <a:pt x="409" y="57"/>
                    <a:pt x="410" y="55"/>
                  </a:cubicBezTo>
                  <a:cubicBezTo>
                    <a:pt x="410" y="53"/>
                    <a:pt x="415" y="50"/>
                    <a:pt x="411" y="49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392" y="66"/>
                    <a:pt x="383" y="83"/>
                    <a:pt x="347" y="94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53" y="91"/>
                    <a:pt x="358" y="88"/>
                    <a:pt x="363" y="85"/>
                  </a:cubicBezTo>
                  <a:cubicBezTo>
                    <a:pt x="371" y="77"/>
                    <a:pt x="385" y="71"/>
                    <a:pt x="387" y="61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4" y="58"/>
                    <a:pt x="392" y="56"/>
                    <a:pt x="385" y="54"/>
                  </a:cubicBezTo>
                  <a:cubicBezTo>
                    <a:pt x="382" y="55"/>
                    <a:pt x="383" y="58"/>
                    <a:pt x="379" y="58"/>
                  </a:cubicBezTo>
                  <a:cubicBezTo>
                    <a:pt x="385" y="50"/>
                    <a:pt x="393" y="41"/>
                    <a:pt x="396" y="32"/>
                  </a:cubicBezTo>
                  <a:cubicBezTo>
                    <a:pt x="388" y="36"/>
                    <a:pt x="389" y="41"/>
                    <a:pt x="384" y="46"/>
                  </a:cubicBezTo>
                  <a:cubicBezTo>
                    <a:pt x="383" y="44"/>
                    <a:pt x="382" y="42"/>
                    <a:pt x="383" y="40"/>
                  </a:cubicBezTo>
                  <a:cubicBezTo>
                    <a:pt x="382" y="40"/>
                    <a:pt x="381" y="41"/>
                    <a:pt x="381" y="41"/>
                  </a:cubicBezTo>
                  <a:cubicBezTo>
                    <a:pt x="379" y="40"/>
                    <a:pt x="379" y="40"/>
                    <a:pt x="379" y="40"/>
                  </a:cubicBezTo>
                  <a:cubicBezTo>
                    <a:pt x="379" y="38"/>
                    <a:pt x="381" y="36"/>
                    <a:pt x="384" y="35"/>
                  </a:cubicBezTo>
                  <a:cubicBezTo>
                    <a:pt x="388" y="30"/>
                    <a:pt x="384" y="26"/>
                    <a:pt x="386" y="21"/>
                  </a:cubicBezTo>
                  <a:cubicBezTo>
                    <a:pt x="380" y="22"/>
                    <a:pt x="376" y="25"/>
                    <a:pt x="375" y="28"/>
                  </a:cubicBezTo>
                  <a:cubicBezTo>
                    <a:pt x="371" y="25"/>
                    <a:pt x="376" y="23"/>
                    <a:pt x="376" y="21"/>
                  </a:cubicBezTo>
                  <a:cubicBezTo>
                    <a:pt x="372" y="23"/>
                    <a:pt x="372" y="23"/>
                    <a:pt x="372" y="23"/>
                  </a:cubicBezTo>
                  <a:cubicBezTo>
                    <a:pt x="370" y="23"/>
                    <a:pt x="371" y="25"/>
                    <a:pt x="366" y="25"/>
                  </a:cubicBezTo>
                  <a:cubicBezTo>
                    <a:pt x="363" y="26"/>
                    <a:pt x="366" y="28"/>
                    <a:pt x="360" y="29"/>
                  </a:cubicBezTo>
                  <a:cubicBezTo>
                    <a:pt x="359" y="28"/>
                    <a:pt x="363" y="27"/>
                    <a:pt x="361" y="25"/>
                  </a:cubicBezTo>
                  <a:cubicBezTo>
                    <a:pt x="357" y="27"/>
                    <a:pt x="359" y="30"/>
                    <a:pt x="354" y="31"/>
                  </a:cubicBezTo>
                  <a:cubicBezTo>
                    <a:pt x="353" y="30"/>
                    <a:pt x="353" y="30"/>
                    <a:pt x="353" y="30"/>
                  </a:cubicBezTo>
                  <a:cubicBezTo>
                    <a:pt x="356" y="27"/>
                    <a:pt x="355" y="22"/>
                    <a:pt x="363" y="20"/>
                  </a:cubicBezTo>
                  <a:cubicBezTo>
                    <a:pt x="364" y="19"/>
                    <a:pt x="362" y="19"/>
                    <a:pt x="361" y="18"/>
                  </a:cubicBezTo>
                  <a:cubicBezTo>
                    <a:pt x="366" y="18"/>
                    <a:pt x="362" y="16"/>
                    <a:pt x="363" y="15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55" y="15"/>
                    <a:pt x="357" y="18"/>
                    <a:pt x="352" y="18"/>
                  </a:cubicBezTo>
                  <a:cubicBezTo>
                    <a:pt x="351" y="17"/>
                    <a:pt x="351" y="17"/>
                    <a:pt x="351" y="17"/>
                  </a:cubicBezTo>
                  <a:cubicBezTo>
                    <a:pt x="350" y="19"/>
                    <a:pt x="340" y="19"/>
                    <a:pt x="343" y="23"/>
                  </a:cubicBezTo>
                  <a:cubicBezTo>
                    <a:pt x="342" y="24"/>
                    <a:pt x="340" y="24"/>
                    <a:pt x="337" y="24"/>
                  </a:cubicBezTo>
                  <a:cubicBezTo>
                    <a:pt x="320" y="30"/>
                    <a:pt x="318" y="41"/>
                    <a:pt x="306" y="49"/>
                  </a:cubicBezTo>
                  <a:cubicBezTo>
                    <a:pt x="307" y="43"/>
                    <a:pt x="316" y="39"/>
                    <a:pt x="319" y="33"/>
                  </a:cubicBezTo>
                  <a:cubicBezTo>
                    <a:pt x="317" y="34"/>
                    <a:pt x="318" y="33"/>
                    <a:pt x="316" y="34"/>
                  </a:cubicBezTo>
                  <a:cubicBezTo>
                    <a:pt x="316" y="31"/>
                    <a:pt x="319" y="28"/>
                    <a:pt x="322" y="26"/>
                  </a:cubicBezTo>
                  <a:cubicBezTo>
                    <a:pt x="322" y="26"/>
                    <a:pt x="321" y="26"/>
                    <a:pt x="321" y="26"/>
                  </a:cubicBezTo>
                  <a:cubicBezTo>
                    <a:pt x="324" y="22"/>
                    <a:pt x="324" y="16"/>
                    <a:pt x="337" y="16"/>
                  </a:cubicBezTo>
                  <a:cubicBezTo>
                    <a:pt x="339" y="16"/>
                    <a:pt x="340" y="16"/>
                    <a:pt x="340" y="15"/>
                  </a:cubicBezTo>
                  <a:cubicBezTo>
                    <a:pt x="335" y="14"/>
                    <a:pt x="334" y="12"/>
                    <a:pt x="332" y="11"/>
                  </a:cubicBezTo>
                  <a:cubicBezTo>
                    <a:pt x="331" y="11"/>
                    <a:pt x="331" y="11"/>
                    <a:pt x="331" y="11"/>
                  </a:cubicBezTo>
                  <a:cubicBezTo>
                    <a:pt x="324" y="8"/>
                    <a:pt x="324" y="8"/>
                    <a:pt x="324" y="8"/>
                  </a:cubicBezTo>
                  <a:cubicBezTo>
                    <a:pt x="330" y="7"/>
                    <a:pt x="330" y="7"/>
                    <a:pt x="330" y="7"/>
                  </a:cubicBezTo>
                  <a:cubicBezTo>
                    <a:pt x="325" y="7"/>
                    <a:pt x="320" y="7"/>
                    <a:pt x="316" y="7"/>
                  </a:cubicBezTo>
                  <a:cubicBezTo>
                    <a:pt x="315" y="6"/>
                    <a:pt x="320" y="5"/>
                    <a:pt x="322" y="3"/>
                  </a:cubicBezTo>
                  <a:cubicBezTo>
                    <a:pt x="325" y="4"/>
                    <a:pt x="325" y="4"/>
                    <a:pt x="325" y="4"/>
                  </a:cubicBezTo>
                  <a:cubicBezTo>
                    <a:pt x="326" y="3"/>
                    <a:pt x="326" y="3"/>
                    <a:pt x="326" y="3"/>
                  </a:cubicBezTo>
                  <a:cubicBezTo>
                    <a:pt x="324" y="2"/>
                    <a:pt x="328" y="1"/>
                    <a:pt x="330" y="0"/>
                  </a:cubicBezTo>
                  <a:cubicBezTo>
                    <a:pt x="321" y="1"/>
                    <a:pt x="319" y="5"/>
                    <a:pt x="312" y="7"/>
                  </a:cubicBezTo>
                  <a:cubicBezTo>
                    <a:pt x="309" y="8"/>
                    <a:pt x="312" y="10"/>
                    <a:pt x="308" y="10"/>
                  </a:cubicBezTo>
                  <a:cubicBezTo>
                    <a:pt x="305" y="10"/>
                    <a:pt x="310" y="8"/>
                    <a:pt x="309" y="6"/>
                  </a:cubicBezTo>
                  <a:cubicBezTo>
                    <a:pt x="303" y="7"/>
                    <a:pt x="307" y="10"/>
                    <a:pt x="302" y="11"/>
                  </a:cubicBezTo>
                  <a:cubicBezTo>
                    <a:pt x="299" y="9"/>
                    <a:pt x="305" y="8"/>
                    <a:pt x="304" y="6"/>
                  </a:cubicBezTo>
                  <a:cubicBezTo>
                    <a:pt x="300" y="9"/>
                    <a:pt x="297" y="12"/>
                    <a:pt x="291" y="13"/>
                  </a:cubicBezTo>
                  <a:cubicBezTo>
                    <a:pt x="291" y="14"/>
                    <a:pt x="290" y="14"/>
                    <a:pt x="291" y="15"/>
                  </a:cubicBezTo>
                  <a:cubicBezTo>
                    <a:pt x="283" y="16"/>
                    <a:pt x="283" y="20"/>
                    <a:pt x="279" y="23"/>
                  </a:cubicBezTo>
                  <a:cubicBezTo>
                    <a:pt x="275" y="26"/>
                    <a:pt x="275" y="32"/>
                    <a:pt x="265" y="34"/>
                  </a:cubicBezTo>
                  <a:cubicBezTo>
                    <a:pt x="254" y="42"/>
                    <a:pt x="239" y="49"/>
                    <a:pt x="216" y="54"/>
                  </a:cubicBezTo>
                  <a:cubicBezTo>
                    <a:pt x="203" y="53"/>
                    <a:pt x="192" y="49"/>
                    <a:pt x="182" y="46"/>
                  </a:cubicBezTo>
                  <a:cubicBezTo>
                    <a:pt x="159" y="40"/>
                    <a:pt x="139" y="34"/>
                    <a:pt x="119" y="26"/>
                  </a:cubicBezTo>
                  <a:cubicBezTo>
                    <a:pt x="125" y="30"/>
                    <a:pt x="125" y="30"/>
                    <a:pt x="125" y="30"/>
                  </a:cubicBezTo>
                  <a:cubicBezTo>
                    <a:pt x="120" y="30"/>
                    <a:pt x="116" y="27"/>
                    <a:pt x="112" y="27"/>
                  </a:cubicBezTo>
                  <a:cubicBezTo>
                    <a:pt x="119" y="30"/>
                    <a:pt x="126" y="32"/>
                    <a:pt x="132" y="3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27" y="38"/>
                    <a:pt x="107" y="31"/>
                    <a:pt x="89" y="23"/>
                  </a:cubicBezTo>
                  <a:cubicBezTo>
                    <a:pt x="89" y="22"/>
                    <a:pt x="88" y="21"/>
                    <a:pt x="87" y="20"/>
                  </a:cubicBezTo>
                  <a:cubicBezTo>
                    <a:pt x="86" y="20"/>
                    <a:pt x="84" y="19"/>
                    <a:pt x="83" y="20"/>
                  </a:cubicBezTo>
                  <a:cubicBezTo>
                    <a:pt x="73" y="15"/>
                    <a:pt x="61" y="10"/>
                    <a:pt x="45" y="9"/>
                  </a:cubicBezTo>
                  <a:cubicBezTo>
                    <a:pt x="52" y="13"/>
                    <a:pt x="52" y="18"/>
                    <a:pt x="60" y="22"/>
                  </a:cubicBezTo>
                  <a:cubicBezTo>
                    <a:pt x="61" y="29"/>
                    <a:pt x="79" y="34"/>
                    <a:pt x="89" y="39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2" y="43"/>
                    <a:pt x="97" y="44"/>
                    <a:pt x="102" y="45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43" y="62"/>
                    <a:pt x="133" y="58"/>
                    <a:pt x="124" y="55"/>
                  </a:cubicBezTo>
                  <a:cubicBezTo>
                    <a:pt x="106" y="51"/>
                    <a:pt x="92" y="45"/>
                    <a:pt x="79" y="39"/>
                  </a:cubicBezTo>
                  <a:cubicBezTo>
                    <a:pt x="80" y="38"/>
                    <a:pt x="77" y="37"/>
                    <a:pt x="76" y="36"/>
                  </a:cubicBezTo>
                  <a:cubicBezTo>
                    <a:pt x="68" y="34"/>
                    <a:pt x="64" y="29"/>
                    <a:pt x="56" y="28"/>
                  </a:cubicBezTo>
                  <a:cubicBezTo>
                    <a:pt x="62" y="34"/>
                    <a:pt x="74" y="40"/>
                    <a:pt x="84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69" y="42"/>
                    <a:pt x="63" y="35"/>
                    <a:pt x="51" y="31"/>
                  </a:cubicBezTo>
                  <a:cubicBezTo>
                    <a:pt x="49" y="31"/>
                    <a:pt x="47" y="29"/>
                    <a:pt x="46" y="30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7" y="27"/>
                    <a:pt x="37" y="28"/>
                    <a:pt x="35" y="28"/>
                  </a:cubicBezTo>
                  <a:cubicBezTo>
                    <a:pt x="38" y="31"/>
                    <a:pt x="42" y="34"/>
                    <a:pt x="44" y="36"/>
                  </a:cubicBezTo>
                  <a:cubicBezTo>
                    <a:pt x="42" y="35"/>
                    <a:pt x="41" y="34"/>
                    <a:pt x="39" y="34"/>
                  </a:cubicBezTo>
                  <a:cubicBezTo>
                    <a:pt x="38" y="35"/>
                    <a:pt x="41" y="35"/>
                    <a:pt x="42" y="36"/>
                  </a:cubicBezTo>
                  <a:cubicBezTo>
                    <a:pt x="37" y="36"/>
                    <a:pt x="44" y="38"/>
                    <a:pt x="40" y="3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3" y="31"/>
                    <a:pt x="25" y="31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4" y="35"/>
                    <a:pt x="20" y="33"/>
                    <a:pt x="16" y="32"/>
                  </a:cubicBezTo>
                  <a:cubicBezTo>
                    <a:pt x="18" y="34"/>
                    <a:pt x="22" y="35"/>
                    <a:pt x="23" y="37"/>
                  </a:cubicBezTo>
                  <a:cubicBezTo>
                    <a:pt x="20" y="38"/>
                    <a:pt x="17" y="36"/>
                    <a:pt x="15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8"/>
                    <a:pt x="12" y="37"/>
                    <a:pt x="11" y="37"/>
                  </a:cubicBezTo>
                  <a:cubicBezTo>
                    <a:pt x="12" y="39"/>
                    <a:pt x="14" y="40"/>
                    <a:pt x="13" y="41"/>
                  </a:cubicBezTo>
                  <a:cubicBezTo>
                    <a:pt x="9" y="40"/>
                    <a:pt x="6" y="38"/>
                    <a:pt x="2" y="38"/>
                  </a:cubicBezTo>
                  <a:close/>
                  <a:moveTo>
                    <a:pt x="373" y="85"/>
                  </a:moveTo>
                  <a:cubicBezTo>
                    <a:pt x="376" y="85"/>
                    <a:pt x="376" y="85"/>
                    <a:pt x="376" y="85"/>
                  </a:cubicBezTo>
                  <a:cubicBezTo>
                    <a:pt x="390" y="74"/>
                    <a:pt x="390" y="74"/>
                    <a:pt x="390" y="74"/>
                  </a:cubicBezTo>
                  <a:cubicBezTo>
                    <a:pt x="387" y="79"/>
                    <a:pt x="377" y="84"/>
                    <a:pt x="372" y="90"/>
                  </a:cubicBezTo>
                  <a:cubicBezTo>
                    <a:pt x="346" y="101"/>
                    <a:pt x="311" y="112"/>
                    <a:pt x="275" y="118"/>
                  </a:cubicBezTo>
                  <a:cubicBezTo>
                    <a:pt x="237" y="122"/>
                    <a:pt x="184" y="122"/>
                    <a:pt x="147" y="109"/>
                  </a:cubicBezTo>
                  <a:cubicBezTo>
                    <a:pt x="185" y="118"/>
                    <a:pt x="235" y="120"/>
                    <a:pt x="270" y="114"/>
                  </a:cubicBezTo>
                  <a:cubicBezTo>
                    <a:pt x="282" y="113"/>
                    <a:pt x="296" y="111"/>
                    <a:pt x="304" y="107"/>
                  </a:cubicBezTo>
                  <a:cubicBezTo>
                    <a:pt x="303" y="107"/>
                    <a:pt x="303" y="107"/>
                    <a:pt x="303" y="107"/>
                  </a:cubicBezTo>
                  <a:cubicBezTo>
                    <a:pt x="286" y="110"/>
                    <a:pt x="286" y="110"/>
                    <a:pt x="286" y="110"/>
                  </a:cubicBezTo>
                  <a:cubicBezTo>
                    <a:pt x="307" y="106"/>
                    <a:pt x="328" y="100"/>
                    <a:pt x="346" y="94"/>
                  </a:cubicBezTo>
                  <a:cubicBezTo>
                    <a:pt x="331" y="99"/>
                    <a:pt x="331" y="99"/>
                    <a:pt x="331" y="99"/>
                  </a:cubicBezTo>
                  <a:cubicBezTo>
                    <a:pt x="332" y="100"/>
                    <a:pt x="332" y="100"/>
                    <a:pt x="332" y="100"/>
                  </a:cubicBezTo>
                  <a:cubicBezTo>
                    <a:pt x="347" y="96"/>
                    <a:pt x="361" y="91"/>
                    <a:pt x="373" y="85"/>
                  </a:cubicBezTo>
                  <a:close/>
                  <a:moveTo>
                    <a:pt x="177" y="109"/>
                  </a:moveTo>
                  <a:cubicBezTo>
                    <a:pt x="184" y="110"/>
                    <a:pt x="184" y="110"/>
                    <a:pt x="184" y="110"/>
                  </a:cubicBezTo>
                  <a:cubicBezTo>
                    <a:pt x="183" y="110"/>
                    <a:pt x="183" y="110"/>
                    <a:pt x="183" y="110"/>
                  </a:cubicBezTo>
                  <a:lnTo>
                    <a:pt x="177" y="109"/>
                  </a:lnTo>
                  <a:close/>
                  <a:moveTo>
                    <a:pt x="237" y="114"/>
                  </a:moveTo>
                  <a:cubicBezTo>
                    <a:pt x="256" y="112"/>
                    <a:pt x="256" y="112"/>
                    <a:pt x="256" y="112"/>
                  </a:cubicBezTo>
                  <a:cubicBezTo>
                    <a:pt x="252" y="114"/>
                    <a:pt x="244" y="114"/>
                    <a:pt x="237" y="114"/>
                  </a:cubicBezTo>
                  <a:close/>
                  <a:moveTo>
                    <a:pt x="282" y="110"/>
                  </a:moveTo>
                  <a:cubicBezTo>
                    <a:pt x="317" y="101"/>
                    <a:pt x="317" y="101"/>
                    <a:pt x="317" y="101"/>
                  </a:cubicBezTo>
                  <a:cubicBezTo>
                    <a:pt x="306" y="104"/>
                    <a:pt x="295" y="107"/>
                    <a:pt x="282" y="110"/>
                  </a:cubicBezTo>
                  <a:close/>
                  <a:moveTo>
                    <a:pt x="346" y="91"/>
                  </a:moveTo>
                  <a:cubicBezTo>
                    <a:pt x="361" y="83"/>
                    <a:pt x="361" y="83"/>
                    <a:pt x="361" y="83"/>
                  </a:cubicBezTo>
                  <a:cubicBezTo>
                    <a:pt x="357" y="85"/>
                    <a:pt x="353" y="89"/>
                    <a:pt x="346" y="91"/>
                  </a:cubicBezTo>
                  <a:close/>
                  <a:moveTo>
                    <a:pt x="369" y="73"/>
                  </a:moveTo>
                  <a:cubicBezTo>
                    <a:pt x="356" y="90"/>
                    <a:pt x="314" y="101"/>
                    <a:pt x="275" y="109"/>
                  </a:cubicBezTo>
                  <a:cubicBezTo>
                    <a:pt x="314" y="100"/>
                    <a:pt x="355" y="90"/>
                    <a:pt x="369" y="73"/>
                  </a:cubicBezTo>
                  <a:close/>
                  <a:moveTo>
                    <a:pt x="345" y="71"/>
                  </a:moveTo>
                  <a:cubicBezTo>
                    <a:pt x="336" y="77"/>
                    <a:pt x="323" y="81"/>
                    <a:pt x="310" y="86"/>
                  </a:cubicBezTo>
                  <a:cubicBezTo>
                    <a:pt x="311" y="85"/>
                    <a:pt x="311" y="85"/>
                    <a:pt x="311" y="85"/>
                  </a:cubicBezTo>
                  <a:cubicBezTo>
                    <a:pt x="308" y="84"/>
                    <a:pt x="305" y="86"/>
                    <a:pt x="304" y="87"/>
                  </a:cubicBezTo>
                  <a:cubicBezTo>
                    <a:pt x="303" y="87"/>
                    <a:pt x="304" y="87"/>
                    <a:pt x="305" y="87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1" y="90"/>
                    <a:pt x="294" y="91"/>
                    <a:pt x="289" y="92"/>
                  </a:cubicBezTo>
                  <a:cubicBezTo>
                    <a:pt x="289" y="92"/>
                    <a:pt x="289" y="92"/>
                    <a:pt x="288" y="91"/>
                  </a:cubicBezTo>
                  <a:cubicBezTo>
                    <a:pt x="284" y="93"/>
                    <a:pt x="284" y="93"/>
                    <a:pt x="284" y="93"/>
                  </a:cubicBezTo>
                  <a:cubicBezTo>
                    <a:pt x="285" y="95"/>
                    <a:pt x="277" y="95"/>
                    <a:pt x="274" y="96"/>
                  </a:cubicBezTo>
                  <a:cubicBezTo>
                    <a:pt x="268" y="94"/>
                    <a:pt x="265" y="97"/>
                    <a:pt x="259" y="97"/>
                  </a:cubicBezTo>
                  <a:cubicBezTo>
                    <a:pt x="250" y="96"/>
                    <a:pt x="242" y="100"/>
                    <a:pt x="234" y="99"/>
                  </a:cubicBezTo>
                  <a:cubicBezTo>
                    <a:pt x="228" y="100"/>
                    <a:pt x="222" y="100"/>
                    <a:pt x="216" y="99"/>
                  </a:cubicBezTo>
                  <a:cubicBezTo>
                    <a:pt x="267" y="100"/>
                    <a:pt x="312" y="85"/>
                    <a:pt x="345" y="71"/>
                  </a:cubicBezTo>
                  <a:close/>
                  <a:moveTo>
                    <a:pt x="214" y="70"/>
                  </a:moveTo>
                  <a:cubicBezTo>
                    <a:pt x="215" y="70"/>
                    <a:pt x="216" y="70"/>
                    <a:pt x="216" y="70"/>
                  </a:cubicBezTo>
                  <a:cubicBezTo>
                    <a:pt x="216" y="71"/>
                    <a:pt x="217" y="71"/>
                    <a:pt x="218" y="71"/>
                  </a:cubicBezTo>
                  <a:cubicBezTo>
                    <a:pt x="224" y="72"/>
                    <a:pt x="227" y="70"/>
                    <a:pt x="231" y="69"/>
                  </a:cubicBezTo>
                  <a:cubicBezTo>
                    <a:pt x="269" y="63"/>
                    <a:pt x="300" y="51"/>
                    <a:pt x="313" y="36"/>
                  </a:cubicBezTo>
                  <a:cubicBezTo>
                    <a:pt x="304" y="55"/>
                    <a:pt x="264" y="69"/>
                    <a:pt x="218" y="73"/>
                  </a:cubicBezTo>
                  <a:cubicBezTo>
                    <a:pt x="214" y="73"/>
                    <a:pt x="210" y="73"/>
                    <a:pt x="206" y="72"/>
                  </a:cubicBezTo>
                  <a:cubicBezTo>
                    <a:pt x="209" y="71"/>
                    <a:pt x="212" y="71"/>
                    <a:pt x="214" y="70"/>
                  </a:cubicBezTo>
                  <a:close/>
                  <a:moveTo>
                    <a:pt x="235" y="73"/>
                  </a:moveTo>
                  <a:cubicBezTo>
                    <a:pt x="232" y="74"/>
                    <a:pt x="228" y="75"/>
                    <a:pt x="224" y="75"/>
                  </a:cubicBezTo>
                  <a:lnTo>
                    <a:pt x="235" y="73"/>
                  </a:lnTo>
                  <a:close/>
                  <a:moveTo>
                    <a:pt x="220" y="74"/>
                  </a:moveTo>
                  <a:cubicBezTo>
                    <a:pt x="219" y="75"/>
                    <a:pt x="215" y="75"/>
                    <a:pt x="212" y="74"/>
                  </a:cubicBezTo>
                  <a:lnTo>
                    <a:pt x="220" y="74"/>
                  </a:lnTo>
                  <a:close/>
                  <a:moveTo>
                    <a:pt x="210" y="85"/>
                  </a:moveTo>
                  <a:cubicBezTo>
                    <a:pt x="225" y="86"/>
                    <a:pt x="239" y="84"/>
                    <a:pt x="253" y="82"/>
                  </a:cubicBezTo>
                  <a:cubicBezTo>
                    <a:pt x="241" y="86"/>
                    <a:pt x="224" y="86"/>
                    <a:pt x="208" y="86"/>
                  </a:cubicBezTo>
                  <a:cubicBezTo>
                    <a:pt x="209" y="87"/>
                    <a:pt x="203" y="87"/>
                    <a:pt x="200" y="87"/>
                  </a:cubicBezTo>
                  <a:cubicBezTo>
                    <a:pt x="191" y="85"/>
                    <a:pt x="182" y="84"/>
                    <a:pt x="174" y="81"/>
                  </a:cubicBezTo>
                  <a:cubicBezTo>
                    <a:pt x="186" y="83"/>
                    <a:pt x="197" y="84"/>
                    <a:pt x="210" y="85"/>
                  </a:cubicBezTo>
                  <a:close/>
                  <a:moveTo>
                    <a:pt x="194" y="100"/>
                  </a:moveTo>
                  <a:cubicBezTo>
                    <a:pt x="186" y="102"/>
                    <a:pt x="176" y="98"/>
                    <a:pt x="168" y="97"/>
                  </a:cubicBezTo>
                  <a:cubicBezTo>
                    <a:pt x="177" y="99"/>
                    <a:pt x="187" y="97"/>
                    <a:pt x="194" y="100"/>
                  </a:cubicBezTo>
                  <a:close/>
                  <a:moveTo>
                    <a:pt x="243" y="109"/>
                  </a:moveTo>
                  <a:cubicBezTo>
                    <a:pt x="282" y="104"/>
                    <a:pt x="324" y="93"/>
                    <a:pt x="350" y="81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49" y="88"/>
                    <a:pt x="314" y="99"/>
                    <a:pt x="274" y="108"/>
                  </a:cubicBezTo>
                  <a:cubicBezTo>
                    <a:pt x="264" y="110"/>
                    <a:pt x="254" y="111"/>
                    <a:pt x="242" y="111"/>
                  </a:cubicBezTo>
                  <a:cubicBezTo>
                    <a:pt x="243" y="109"/>
                    <a:pt x="237" y="109"/>
                    <a:pt x="235" y="109"/>
                  </a:cubicBezTo>
                  <a:cubicBezTo>
                    <a:pt x="222" y="110"/>
                    <a:pt x="209" y="109"/>
                    <a:pt x="197" y="111"/>
                  </a:cubicBezTo>
                  <a:cubicBezTo>
                    <a:pt x="175" y="109"/>
                    <a:pt x="150" y="104"/>
                    <a:pt x="132" y="97"/>
                  </a:cubicBezTo>
                  <a:cubicBezTo>
                    <a:pt x="161" y="107"/>
                    <a:pt x="209" y="111"/>
                    <a:pt x="243" y="109"/>
                  </a:cubicBezTo>
                  <a:close/>
                  <a:moveTo>
                    <a:pt x="99" y="106"/>
                  </a:moveTo>
                  <a:cubicBezTo>
                    <a:pt x="93" y="104"/>
                    <a:pt x="93" y="104"/>
                    <a:pt x="93" y="104"/>
                  </a:cubicBezTo>
                  <a:cubicBezTo>
                    <a:pt x="126" y="113"/>
                    <a:pt x="126" y="113"/>
                    <a:pt x="126" y="113"/>
                  </a:cubicBezTo>
                  <a:lnTo>
                    <a:pt x="99" y="106"/>
                  </a:lnTo>
                  <a:close/>
                  <a:moveTo>
                    <a:pt x="115" y="101"/>
                  </a:moveTo>
                  <a:cubicBezTo>
                    <a:pt x="108" y="100"/>
                    <a:pt x="108" y="100"/>
                    <a:pt x="108" y="100"/>
                  </a:cubicBezTo>
                  <a:cubicBezTo>
                    <a:pt x="84" y="92"/>
                    <a:pt x="57" y="84"/>
                    <a:pt x="37" y="7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62" y="83"/>
                    <a:pt x="87" y="93"/>
                    <a:pt x="115" y="101"/>
                  </a:cubicBezTo>
                  <a:close/>
                  <a:moveTo>
                    <a:pt x="68" y="49"/>
                  </a:moveTo>
                  <a:cubicBezTo>
                    <a:pt x="66" y="50"/>
                    <a:pt x="66" y="50"/>
                    <a:pt x="66" y="50"/>
                  </a:cubicBezTo>
                  <a:cubicBezTo>
                    <a:pt x="59" y="48"/>
                    <a:pt x="53" y="44"/>
                    <a:pt x="51" y="41"/>
                  </a:cubicBezTo>
                  <a:cubicBezTo>
                    <a:pt x="57" y="43"/>
                    <a:pt x="61" y="47"/>
                    <a:pt x="68" y="49"/>
                  </a:cubicBezTo>
                  <a:close/>
                  <a:moveTo>
                    <a:pt x="103" y="89"/>
                  </a:moveTo>
                  <a:cubicBezTo>
                    <a:pt x="80" y="82"/>
                    <a:pt x="59" y="73"/>
                    <a:pt x="38" y="64"/>
                  </a:cubicBezTo>
                  <a:cubicBezTo>
                    <a:pt x="60" y="72"/>
                    <a:pt x="80" y="81"/>
                    <a:pt x="103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4"/>
            <p:cNvSpPr/>
            <p:nvPr/>
          </p:nvSpPr>
          <p:spPr bwMode="auto">
            <a:xfrm>
              <a:off x="5522913" y="4165600"/>
              <a:ext cx="41275" cy="23813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 w 11"/>
                <a:gd name="T5" fmla="*/ 6 h 6"/>
                <a:gd name="T6" fmla="*/ 11 w 11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4" y="0"/>
                    <a:pt x="4" y="4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4" y="4"/>
                    <a:pt x="7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5"/>
            <p:cNvSpPr/>
            <p:nvPr/>
          </p:nvSpPr>
          <p:spPr bwMode="auto">
            <a:xfrm>
              <a:off x="5140325" y="4560887"/>
              <a:ext cx="15875" cy="3175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0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6"/>
            <p:cNvSpPr/>
            <p:nvPr/>
          </p:nvSpPr>
          <p:spPr bwMode="auto">
            <a:xfrm>
              <a:off x="5253038" y="4541837"/>
              <a:ext cx="142875" cy="19050"/>
            </a:xfrm>
            <a:custGeom>
              <a:avLst/>
              <a:gdLst>
                <a:gd name="T0" fmla="*/ 38 w 38"/>
                <a:gd name="T1" fmla="*/ 0 h 5"/>
                <a:gd name="T2" fmla="*/ 0 w 38"/>
                <a:gd name="T3" fmla="*/ 5 h 5"/>
                <a:gd name="T4" fmla="*/ 38 w 3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cubicBezTo>
                    <a:pt x="26" y="2"/>
                    <a:pt x="11" y="3"/>
                    <a:pt x="0" y="5"/>
                  </a:cubicBezTo>
                  <a:cubicBezTo>
                    <a:pt x="13" y="4"/>
                    <a:pt x="28" y="3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7"/>
            <p:cNvSpPr/>
            <p:nvPr/>
          </p:nvSpPr>
          <p:spPr bwMode="auto">
            <a:xfrm>
              <a:off x="5418138" y="4537075"/>
              <a:ext cx="7938" cy="4763"/>
            </a:xfrm>
            <a:custGeom>
              <a:avLst/>
              <a:gdLst>
                <a:gd name="T0" fmla="*/ 0 w 5"/>
                <a:gd name="T1" fmla="*/ 3 h 3"/>
                <a:gd name="T2" fmla="*/ 5 w 5"/>
                <a:gd name="T3" fmla="*/ 0 h 3"/>
                <a:gd name="T4" fmla="*/ 0 w 5"/>
                <a:gd name="T5" fmla="*/ 0 h 3"/>
                <a:gd name="T6" fmla="*/ 0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8"/>
            <p:cNvSpPr/>
            <p:nvPr/>
          </p:nvSpPr>
          <p:spPr bwMode="auto">
            <a:xfrm>
              <a:off x="5486400" y="4514850"/>
              <a:ext cx="30163" cy="7938"/>
            </a:xfrm>
            <a:custGeom>
              <a:avLst/>
              <a:gdLst>
                <a:gd name="T0" fmla="*/ 0 w 19"/>
                <a:gd name="T1" fmla="*/ 5 h 5"/>
                <a:gd name="T2" fmla="*/ 19 w 19"/>
                <a:gd name="T3" fmla="*/ 0 h 5"/>
                <a:gd name="T4" fmla="*/ 19 w 19"/>
                <a:gd name="T5" fmla="*/ 0 h 5"/>
                <a:gd name="T6" fmla="*/ 0 w 1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0" y="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5530850" y="4508500"/>
              <a:ext cx="15875" cy="3175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1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4359275" y="4365625"/>
              <a:ext cx="30163" cy="14288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  <a:gd name="T4" fmla="*/ 0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2" y="2"/>
                    <a:pt x="5" y="3"/>
                    <a:pt x="8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1"/>
            <p:cNvSpPr/>
            <p:nvPr/>
          </p:nvSpPr>
          <p:spPr bwMode="auto">
            <a:xfrm>
              <a:off x="5049838" y="4252912"/>
              <a:ext cx="82550" cy="6350"/>
            </a:xfrm>
            <a:custGeom>
              <a:avLst/>
              <a:gdLst>
                <a:gd name="T0" fmla="*/ 8 w 22"/>
                <a:gd name="T1" fmla="*/ 2 h 2"/>
                <a:gd name="T2" fmla="*/ 22 w 22"/>
                <a:gd name="T3" fmla="*/ 0 h 2"/>
                <a:gd name="T4" fmla="*/ 0 w 22"/>
                <a:gd name="T5" fmla="*/ 0 h 2"/>
                <a:gd name="T6" fmla="*/ 8 w 2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">
                  <a:moveTo>
                    <a:pt x="8" y="2"/>
                  </a:moveTo>
                  <a:cubicBezTo>
                    <a:pt x="13" y="1"/>
                    <a:pt x="18" y="1"/>
                    <a:pt x="22" y="0"/>
                  </a:cubicBezTo>
                  <a:cubicBezTo>
                    <a:pt x="15" y="1"/>
                    <a:pt x="8" y="1"/>
                    <a:pt x="0" y="0"/>
                  </a:cubicBezTo>
                  <a:cubicBezTo>
                    <a:pt x="2" y="1"/>
                    <a:pt x="5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2"/>
            <p:cNvSpPr/>
            <p:nvPr/>
          </p:nvSpPr>
          <p:spPr bwMode="auto">
            <a:xfrm>
              <a:off x="4746625" y="4203700"/>
              <a:ext cx="25400" cy="11113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0 w 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2" y="2"/>
                    <a:pt x="5" y="2"/>
                    <a:pt x="7" y="3"/>
                  </a:cubicBezTo>
                  <a:cubicBezTo>
                    <a:pt x="5" y="2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3"/>
            <p:cNvSpPr/>
            <p:nvPr/>
          </p:nvSpPr>
          <p:spPr bwMode="auto">
            <a:xfrm>
              <a:off x="4700588" y="4192587"/>
              <a:ext cx="30163" cy="7938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2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3" y="0"/>
                    <a:pt x="4" y="2"/>
                    <a:pt x="8" y="2"/>
                  </a:cubicBezTo>
                  <a:cubicBezTo>
                    <a:pt x="5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5145088" y="4233862"/>
              <a:ext cx="22225" cy="7938"/>
            </a:xfrm>
            <a:custGeom>
              <a:avLst/>
              <a:gdLst>
                <a:gd name="T0" fmla="*/ 2 w 6"/>
                <a:gd name="T1" fmla="*/ 2 h 2"/>
                <a:gd name="T2" fmla="*/ 6 w 6"/>
                <a:gd name="T3" fmla="*/ 0 h 2"/>
                <a:gd name="T4" fmla="*/ 4 w 6"/>
                <a:gd name="T5" fmla="*/ 1 h 2"/>
                <a:gd name="T6" fmla="*/ 2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1"/>
                    <a:pt x="4" y="1"/>
                  </a:cubicBezTo>
                  <a:cubicBezTo>
                    <a:pt x="3" y="1"/>
                    <a:pt x="0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5233988" y="4162425"/>
              <a:ext cx="90488" cy="52388"/>
            </a:xfrm>
            <a:custGeom>
              <a:avLst/>
              <a:gdLst>
                <a:gd name="T0" fmla="*/ 22 w 24"/>
                <a:gd name="T1" fmla="*/ 0 h 14"/>
                <a:gd name="T2" fmla="*/ 0 w 24"/>
                <a:gd name="T3" fmla="*/ 14 h 14"/>
                <a:gd name="T4" fmla="*/ 17 w 24"/>
                <a:gd name="T5" fmla="*/ 7 h 14"/>
                <a:gd name="T6" fmla="*/ 22 w 24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">
                  <a:moveTo>
                    <a:pt x="22" y="0"/>
                  </a:moveTo>
                  <a:cubicBezTo>
                    <a:pt x="15" y="5"/>
                    <a:pt x="11" y="10"/>
                    <a:pt x="0" y="14"/>
                  </a:cubicBezTo>
                  <a:cubicBezTo>
                    <a:pt x="7" y="12"/>
                    <a:pt x="13" y="10"/>
                    <a:pt x="17" y="7"/>
                  </a:cubicBezTo>
                  <a:cubicBezTo>
                    <a:pt x="20" y="5"/>
                    <a:pt x="24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5335588" y="4090987"/>
              <a:ext cx="60325" cy="52388"/>
            </a:xfrm>
            <a:custGeom>
              <a:avLst/>
              <a:gdLst>
                <a:gd name="T0" fmla="*/ 6 w 16"/>
                <a:gd name="T1" fmla="*/ 9 h 14"/>
                <a:gd name="T2" fmla="*/ 16 w 16"/>
                <a:gd name="T3" fmla="*/ 0 h 14"/>
                <a:gd name="T4" fmla="*/ 0 w 16"/>
                <a:gd name="T5" fmla="*/ 14 h 14"/>
                <a:gd name="T6" fmla="*/ 1 w 16"/>
                <a:gd name="T7" fmla="*/ 14 h 14"/>
                <a:gd name="T8" fmla="*/ 6 w 16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6" y="9"/>
                  </a:moveTo>
                  <a:cubicBezTo>
                    <a:pt x="9" y="6"/>
                    <a:pt x="13" y="3"/>
                    <a:pt x="16" y="0"/>
                  </a:cubicBezTo>
                  <a:cubicBezTo>
                    <a:pt x="7" y="4"/>
                    <a:pt x="3" y="9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lnTo>
                    <a:pt x="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5689600" y="4159250"/>
              <a:ext cx="25400" cy="11113"/>
            </a:xfrm>
            <a:custGeom>
              <a:avLst/>
              <a:gdLst>
                <a:gd name="T0" fmla="*/ 6 w 7"/>
                <a:gd name="T1" fmla="*/ 1 h 3"/>
                <a:gd name="T2" fmla="*/ 0 w 7"/>
                <a:gd name="T3" fmla="*/ 3 h 3"/>
                <a:gd name="T4" fmla="*/ 6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6" y="1"/>
                  </a:moveTo>
                  <a:cubicBezTo>
                    <a:pt x="3" y="0"/>
                    <a:pt x="2" y="3"/>
                    <a:pt x="0" y="3"/>
                  </a:cubicBezTo>
                  <a:cubicBezTo>
                    <a:pt x="2" y="3"/>
                    <a:pt x="7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5726113" y="4159250"/>
              <a:ext cx="11113" cy="6350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0 h 2"/>
                <a:gd name="T4" fmla="*/ 1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5715000" y="4151312"/>
              <a:ext cx="15875" cy="7938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1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4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5734050" y="4151312"/>
              <a:ext cx="11113" cy="3175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0 h 1"/>
                <a:gd name="T6" fmla="*/ 0 w 3"/>
                <a:gd name="T7" fmla="*/ 0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8396804" y="748013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23" name="矩形 22"/>
          <p:cNvSpPr/>
          <p:nvPr/>
        </p:nvSpPr>
        <p:spPr>
          <a:xfrm>
            <a:off x="7827333" y="748013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24" name="矩形 23"/>
          <p:cNvSpPr/>
          <p:nvPr/>
        </p:nvSpPr>
        <p:spPr>
          <a:xfrm>
            <a:off x="7233458" y="748013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622910" y="748013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28996" y="1901668"/>
            <a:ext cx="1524003" cy="1524003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443242" y="2249580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6909" y="2496585"/>
            <a:ext cx="5514239" cy="3995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3" name="Freeform 771"/>
          <p:cNvSpPr>
            <a:spLocks noEditPoints="1"/>
          </p:cNvSpPr>
          <p:nvPr/>
        </p:nvSpPr>
        <p:spPr bwMode="auto">
          <a:xfrm>
            <a:off x="8421384" y="3644929"/>
            <a:ext cx="3068637" cy="2600325"/>
          </a:xfrm>
          <a:custGeom>
            <a:avLst/>
            <a:gdLst>
              <a:gd name="T0" fmla="*/ 2037 w 2725"/>
              <a:gd name="T1" fmla="*/ 1938 h 2364"/>
              <a:gd name="T2" fmla="*/ 2256 w 2725"/>
              <a:gd name="T3" fmla="*/ 1692 h 2364"/>
              <a:gd name="T4" fmla="*/ 2192 w 2725"/>
              <a:gd name="T5" fmla="*/ 1863 h 2364"/>
              <a:gd name="T6" fmla="*/ 1896 w 2725"/>
              <a:gd name="T7" fmla="*/ 2173 h 2364"/>
              <a:gd name="T8" fmla="*/ 1253 w 2725"/>
              <a:gd name="T9" fmla="*/ 2245 h 2364"/>
              <a:gd name="T10" fmla="*/ 1361 w 2725"/>
              <a:gd name="T11" fmla="*/ 2173 h 2364"/>
              <a:gd name="T12" fmla="*/ 967 w 2725"/>
              <a:gd name="T13" fmla="*/ 2185 h 2364"/>
              <a:gd name="T14" fmla="*/ 755 w 2725"/>
              <a:gd name="T15" fmla="*/ 2197 h 2364"/>
              <a:gd name="T16" fmla="*/ 560 w 2725"/>
              <a:gd name="T17" fmla="*/ 1835 h 2364"/>
              <a:gd name="T18" fmla="*/ 365 w 2725"/>
              <a:gd name="T19" fmla="*/ 1934 h 2364"/>
              <a:gd name="T20" fmla="*/ 415 w 2725"/>
              <a:gd name="T21" fmla="*/ 1612 h 2364"/>
              <a:gd name="T22" fmla="*/ 445 w 2725"/>
              <a:gd name="T23" fmla="*/ 1226 h 2364"/>
              <a:gd name="T24" fmla="*/ 284 w 2725"/>
              <a:gd name="T25" fmla="*/ 1019 h 2364"/>
              <a:gd name="T26" fmla="*/ 129 w 2725"/>
              <a:gd name="T27" fmla="*/ 979 h 2364"/>
              <a:gd name="T28" fmla="*/ 345 w 2725"/>
              <a:gd name="T29" fmla="*/ 565 h 2364"/>
              <a:gd name="T30" fmla="*/ 419 w 2725"/>
              <a:gd name="T31" fmla="*/ 537 h 2364"/>
              <a:gd name="T32" fmla="*/ 681 w 2725"/>
              <a:gd name="T33" fmla="*/ 410 h 2364"/>
              <a:gd name="T34" fmla="*/ 832 w 2725"/>
              <a:gd name="T35" fmla="*/ 234 h 2364"/>
              <a:gd name="T36" fmla="*/ 1068 w 2725"/>
              <a:gd name="T37" fmla="*/ 71 h 2364"/>
              <a:gd name="T38" fmla="*/ 1256 w 2725"/>
              <a:gd name="T39" fmla="*/ 111 h 2364"/>
              <a:gd name="T40" fmla="*/ 1421 w 2725"/>
              <a:gd name="T41" fmla="*/ 23 h 2364"/>
              <a:gd name="T42" fmla="*/ 1519 w 2725"/>
              <a:gd name="T43" fmla="*/ 107 h 2364"/>
              <a:gd name="T44" fmla="*/ 1896 w 2725"/>
              <a:gd name="T45" fmla="*/ 242 h 2364"/>
              <a:gd name="T46" fmla="*/ 2135 w 2725"/>
              <a:gd name="T47" fmla="*/ 294 h 2364"/>
              <a:gd name="T48" fmla="*/ 2263 w 2725"/>
              <a:gd name="T49" fmla="*/ 382 h 2364"/>
              <a:gd name="T50" fmla="*/ 2451 w 2725"/>
              <a:gd name="T51" fmla="*/ 433 h 2364"/>
              <a:gd name="T52" fmla="*/ 2438 w 2725"/>
              <a:gd name="T53" fmla="*/ 569 h 2364"/>
              <a:gd name="T54" fmla="*/ 2454 w 2725"/>
              <a:gd name="T55" fmla="*/ 915 h 2364"/>
              <a:gd name="T56" fmla="*/ 2411 w 2725"/>
              <a:gd name="T57" fmla="*/ 1345 h 2364"/>
              <a:gd name="T58" fmla="*/ 2353 w 2725"/>
              <a:gd name="T59" fmla="*/ 1222 h 2364"/>
              <a:gd name="T60" fmla="*/ 2296 w 2725"/>
              <a:gd name="T61" fmla="*/ 1508 h 2364"/>
              <a:gd name="T62" fmla="*/ 2475 w 2725"/>
              <a:gd name="T63" fmla="*/ 1421 h 2364"/>
              <a:gd name="T64" fmla="*/ 2478 w 2725"/>
              <a:gd name="T65" fmla="*/ 1321 h 2364"/>
              <a:gd name="T66" fmla="*/ 2572 w 2725"/>
              <a:gd name="T67" fmla="*/ 1142 h 2364"/>
              <a:gd name="T68" fmla="*/ 2713 w 2725"/>
              <a:gd name="T69" fmla="*/ 939 h 2364"/>
              <a:gd name="T70" fmla="*/ 2582 w 2725"/>
              <a:gd name="T71" fmla="*/ 1385 h 2364"/>
              <a:gd name="T72" fmla="*/ 2660 w 2725"/>
              <a:gd name="T73" fmla="*/ 1202 h 2364"/>
              <a:gd name="T74" fmla="*/ 2475 w 2725"/>
              <a:gd name="T75" fmla="*/ 1015 h 2364"/>
              <a:gd name="T76" fmla="*/ 2357 w 2725"/>
              <a:gd name="T77" fmla="*/ 844 h 2364"/>
              <a:gd name="T78" fmla="*/ 2377 w 2725"/>
              <a:gd name="T79" fmla="*/ 493 h 2364"/>
              <a:gd name="T80" fmla="*/ 2357 w 2725"/>
              <a:gd name="T81" fmla="*/ 537 h 2364"/>
              <a:gd name="T82" fmla="*/ 2273 w 2725"/>
              <a:gd name="T83" fmla="*/ 557 h 2364"/>
              <a:gd name="T84" fmla="*/ 2353 w 2725"/>
              <a:gd name="T85" fmla="*/ 1162 h 2364"/>
              <a:gd name="T86" fmla="*/ 2296 w 2725"/>
              <a:gd name="T87" fmla="*/ 732 h 2364"/>
              <a:gd name="T88" fmla="*/ 2249 w 2725"/>
              <a:gd name="T89" fmla="*/ 700 h 2364"/>
              <a:gd name="T90" fmla="*/ 2276 w 2725"/>
              <a:gd name="T91" fmla="*/ 1182 h 2364"/>
              <a:gd name="T92" fmla="*/ 2209 w 2725"/>
              <a:gd name="T93" fmla="*/ 1449 h 2364"/>
              <a:gd name="T94" fmla="*/ 2222 w 2725"/>
              <a:gd name="T95" fmla="*/ 525 h 2364"/>
              <a:gd name="T96" fmla="*/ 2199 w 2725"/>
              <a:gd name="T97" fmla="*/ 1429 h 2364"/>
              <a:gd name="T98" fmla="*/ 2088 w 2725"/>
              <a:gd name="T99" fmla="*/ 406 h 2364"/>
              <a:gd name="T100" fmla="*/ 2067 w 2725"/>
              <a:gd name="T101" fmla="*/ 513 h 2364"/>
              <a:gd name="T102" fmla="*/ 2040 w 2725"/>
              <a:gd name="T103" fmla="*/ 334 h 2364"/>
              <a:gd name="T104" fmla="*/ 1997 w 2725"/>
              <a:gd name="T105" fmla="*/ 1994 h 2364"/>
              <a:gd name="T106" fmla="*/ 1899 w 2725"/>
              <a:gd name="T107" fmla="*/ 2114 h 2364"/>
              <a:gd name="T108" fmla="*/ 1593 w 2725"/>
              <a:gd name="T109" fmla="*/ 2157 h 2364"/>
              <a:gd name="T110" fmla="*/ 1253 w 2725"/>
              <a:gd name="T111" fmla="*/ 2161 h 2364"/>
              <a:gd name="T112" fmla="*/ 1041 w 2725"/>
              <a:gd name="T113" fmla="*/ 159 h 2364"/>
              <a:gd name="T114" fmla="*/ 728 w 2725"/>
              <a:gd name="T115" fmla="*/ 457 h 2364"/>
              <a:gd name="T116" fmla="*/ 624 w 2725"/>
              <a:gd name="T117" fmla="*/ 577 h 2364"/>
              <a:gd name="T118" fmla="*/ 594 w 2725"/>
              <a:gd name="T119" fmla="*/ 541 h 2364"/>
              <a:gd name="T120" fmla="*/ 520 w 2725"/>
              <a:gd name="T121" fmla="*/ 1664 h 2364"/>
              <a:gd name="T122" fmla="*/ 489 w 2725"/>
              <a:gd name="T123" fmla="*/ 1751 h 2364"/>
              <a:gd name="T124" fmla="*/ 136 w 2725"/>
              <a:gd name="T125" fmla="*/ 903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25" h="2364">
                <a:moveTo>
                  <a:pt x="2545" y="1425"/>
                </a:moveTo>
                <a:cubicBezTo>
                  <a:pt x="2545" y="1418"/>
                  <a:pt x="2543" y="1415"/>
                  <a:pt x="2539" y="1413"/>
                </a:cubicBezTo>
                <a:cubicBezTo>
                  <a:pt x="2499" y="1426"/>
                  <a:pt x="2508" y="1451"/>
                  <a:pt x="2491" y="1485"/>
                </a:cubicBezTo>
                <a:cubicBezTo>
                  <a:pt x="2495" y="1494"/>
                  <a:pt x="2508" y="1478"/>
                  <a:pt x="2508" y="1497"/>
                </a:cubicBezTo>
                <a:cubicBezTo>
                  <a:pt x="2496" y="1489"/>
                  <a:pt x="2502" y="1491"/>
                  <a:pt x="2488" y="1497"/>
                </a:cubicBezTo>
                <a:cubicBezTo>
                  <a:pt x="2488" y="1487"/>
                  <a:pt x="2489" y="1477"/>
                  <a:pt x="2485" y="1473"/>
                </a:cubicBezTo>
                <a:cubicBezTo>
                  <a:pt x="2454" y="1496"/>
                  <a:pt x="2417" y="1512"/>
                  <a:pt x="2387" y="1536"/>
                </a:cubicBezTo>
                <a:cubicBezTo>
                  <a:pt x="2389" y="1540"/>
                  <a:pt x="2395" y="1540"/>
                  <a:pt x="2394" y="1548"/>
                </a:cubicBezTo>
                <a:cubicBezTo>
                  <a:pt x="2366" y="1551"/>
                  <a:pt x="2321" y="1554"/>
                  <a:pt x="2310" y="1600"/>
                </a:cubicBezTo>
                <a:cubicBezTo>
                  <a:pt x="2300" y="1580"/>
                  <a:pt x="2284" y="1607"/>
                  <a:pt x="2273" y="1588"/>
                </a:cubicBezTo>
                <a:cubicBezTo>
                  <a:pt x="2238" y="1604"/>
                  <a:pt x="2191" y="1626"/>
                  <a:pt x="2182" y="1668"/>
                </a:cubicBezTo>
                <a:cubicBezTo>
                  <a:pt x="2143" y="1671"/>
                  <a:pt x="2119" y="1679"/>
                  <a:pt x="2118" y="1715"/>
                </a:cubicBezTo>
                <a:cubicBezTo>
                  <a:pt x="2082" y="1721"/>
                  <a:pt x="2062" y="1775"/>
                  <a:pt x="2037" y="1807"/>
                </a:cubicBezTo>
                <a:cubicBezTo>
                  <a:pt x="2056" y="1830"/>
                  <a:pt x="2013" y="1847"/>
                  <a:pt x="2017" y="1867"/>
                </a:cubicBezTo>
                <a:cubicBezTo>
                  <a:pt x="1995" y="1864"/>
                  <a:pt x="2001" y="1879"/>
                  <a:pt x="1997" y="1891"/>
                </a:cubicBezTo>
                <a:cubicBezTo>
                  <a:pt x="2013" y="1899"/>
                  <a:pt x="2024" y="1867"/>
                  <a:pt x="2044" y="1867"/>
                </a:cubicBezTo>
                <a:cubicBezTo>
                  <a:pt x="2035" y="1888"/>
                  <a:pt x="2013" y="1894"/>
                  <a:pt x="2003" y="1915"/>
                </a:cubicBezTo>
                <a:cubicBezTo>
                  <a:pt x="2010" y="1924"/>
                  <a:pt x="2028" y="1915"/>
                  <a:pt x="2034" y="1911"/>
                </a:cubicBezTo>
                <a:cubicBezTo>
                  <a:pt x="2041" y="1919"/>
                  <a:pt x="2019" y="1925"/>
                  <a:pt x="2017" y="1934"/>
                </a:cubicBezTo>
                <a:cubicBezTo>
                  <a:pt x="2020" y="1949"/>
                  <a:pt x="2027" y="1937"/>
                  <a:pt x="2037" y="1938"/>
                </a:cubicBezTo>
                <a:cubicBezTo>
                  <a:pt x="2037" y="1952"/>
                  <a:pt x="2017" y="1941"/>
                  <a:pt x="2017" y="1954"/>
                </a:cubicBezTo>
                <a:cubicBezTo>
                  <a:pt x="2043" y="1958"/>
                  <a:pt x="2064" y="1920"/>
                  <a:pt x="2084" y="1903"/>
                </a:cubicBezTo>
                <a:cubicBezTo>
                  <a:pt x="2084" y="1894"/>
                  <a:pt x="2076" y="1894"/>
                  <a:pt x="2067" y="1895"/>
                </a:cubicBezTo>
                <a:cubicBezTo>
                  <a:pt x="2068" y="1882"/>
                  <a:pt x="2087" y="1892"/>
                  <a:pt x="2084" y="1875"/>
                </a:cubicBezTo>
                <a:cubicBezTo>
                  <a:pt x="2087" y="1882"/>
                  <a:pt x="2098" y="1883"/>
                  <a:pt x="2091" y="1891"/>
                </a:cubicBezTo>
                <a:cubicBezTo>
                  <a:pt x="2107" y="1887"/>
                  <a:pt x="2109" y="1867"/>
                  <a:pt x="2121" y="1859"/>
                </a:cubicBezTo>
                <a:cubicBezTo>
                  <a:pt x="2118" y="1850"/>
                  <a:pt x="2111" y="1870"/>
                  <a:pt x="2101" y="1867"/>
                </a:cubicBezTo>
                <a:cubicBezTo>
                  <a:pt x="2100" y="1860"/>
                  <a:pt x="2104" y="1860"/>
                  <a:pt x="2104" y="1855"/>
                </a:cubicBezTo>
                <a:cubicBezTo>
                  <a:pt x="2085" y="1858"/>
                  <a:pt x="2076" y="1887"/>
                  <a:pt x="2057" y="1879"/>
                </a:cubicBezTo>
                <a:cubicBezTo>
                  <a:pt x="2086" y="1851"/>
                  <a:pt x="2131" y="1841"/>
                  <a:pt x="2145" y="1795"/>
                </a:cubicBezTo>
                <a:cubicBezTo>
                  <a:pt x="2164" y="1790"/>
                  <a:pt x="2177" y="1798"/>
                  <a:pt x="2182" y="1771"/>
                </a:cubicBezTo>
                <a:cubicBezTo>
                  <a:pt x="2176" y="1771"/>
                  <a:pt x="2175" y="1776"/>
                  <a:pt x="2168" y="1775"/>
                </a:cubicBezTo>
                <a:cubicBezTo>
                  <a:pt x="2179" y="1785"/>
                  <a:pt x="2171" y="1779"/>
                  <a:pt x="2165" y="1787"/>
                </a:cubicBezTo>
                <a:cubicBezTo>
                  <a:pt x="2165" y="1770"/>
                  <a:pt x="2169" y="1721"/>
                  <a:pt x="2205" y="1735"/>
                </a:cubicBezTo>
                <a:cubicBezTo>
                  <a:pt x="2210" y="1727"/>
                  <a:pt x="2216" y="1722"/>
                  <a:pt x="2219" y="1712"/>
                </a:cubicBezTo>
                <a:cubicBezTo>
                  <a:pt x="2205" y="1710"/>
                  <a:pt x="2212" y="1707"/>
                  <a:pt x="2219" y="1692"/>
                </a:cubicBezTo>
                <a:cubicBezTo>
                  <a:pt x="2211" y="1668"/>
                  <a:pt x="2197" y="1700"/>
                  <a:pt x="2192" y="1692"/>
                </a:cubicBezTo>
                <a:cubicBezTo>
                  <a:pt x="2201" y="1657"/>
                  <a:pt x="2243" y="1662"/>
                  <a:pt x="2259" y="1636"/>
                </a:cubicBezTo>
                <a:cubicBezTo>
                  <a:pt x="2262" y="1650"/>
                  <a:pt x="2243" y="1673"/>
                  <a:pt x="2229" y="1680"/>
                </a:cubicBezTo>
                <a:cubicBezTo>
                  <a:pt x="2235" y="1676"/>
                  <a:pt x="2247" y="1679"/>
                  <a:pt x="2256" y="1692"/>
                </a:cubicBezTo>
                <a:cubicBezTo>
                  <a:pt x="2276" y="1666"/>
                  <a:pt x="2291" y="1615"/>
                  <a:pt x="2316" y="1608"/>
                </a:cubicBezTo>
                <a:cubicBezTo>
                  <a:pt x="2324" y="1610"/>
                  <a:pt x="2304" y="1633"/>
                  <a:pt x="2313" y="1636"/>
                </a:cubicBezTo>
                <a:cubicBezTo>
                  <a:pt x="2283" y="1644"/>
                  <a:pt x="2275" y="1699"/>
                  <a:pt x="2249" y="1700"/>
                </a:cubicBezTo>
                <a:cubicBezTo>
                  <a:pt x="2251" y="1703"/>
                  <a:pt x="2252" y="1707"/>
                  <a:pt x="2256" y="1708"/>
                </a:cubicBezTo>
                <a:cubicBezTo>
                  <a:pt x="2253" y="1710"/>
                  <a:pt x="2242" y="1708"/>
                  <a:pt x="2246" y="1727"/>
                </a:cubicBezTo>
                <a:cubicBezTo>
                  <a:pt x="2232" y="1739"/>
                  <a:pt x="2226" y="1732"/>
                  <a:pt x="2226" y="1747"/>
                </a:cubicBezTo>
                <a:cubicBezTo>
                  <a:pt x="2202" y="1747"/>
                  <a:pt x="2192" y="1760"/>
                  <a:pt x="2182" y="1775"/>
                </a:cubicBezTo>
                <a:cubicBezTo>
                  <a:pt x="2219" y="1784"/>
                  <a:pt x="2228" y="1735"/>
                  <a:pt x="2259" y="1731"/>
                </a:cubicBezTo>
                <a:cubicBezTo>
                  <a:pt x="2262" y="1742"/>
                  <a:pt x="2253" y="1739"/>
                  <a:pt x="2252" y="1747"/>
                </a:cubicBezTo>
                <a:cubicBezTo>
                  <a:pt x="2258" y="1744"/>
                  <a:pt x="2261" y="1736"/>
                  <a:pt x="2273" y="1739"/>
                </a:cubicBezTo>
                <a:cubicBezTo>
                  <a:pt x="2270" y="1753"/>
                  <a:pt x="2278" y="1755"/>
                  <a:pt x="2276" y="1767"/>
                </a:cubicBezTo>
                <a:cubicBezTo>
                  <a:pt x="2266" y="1768"/>
                  <a:pt x="2264" y="1776"/>
                  <a:pt x="2259" y="1783"/>
                </a:cubicBezTo>
                <a:cubicBezTo>
                  <a:pt x="2251" y="1782"/>
                  <a:pt x="2263" y="1773"/>
                  <a:pt x="2263" y="1767"/>
                </a:cubicBezTo>
                <a:cubicBezTo>
                  <a:pt x="2262" y="1763"/>
                  <a:pt x="2256" y="1765"/>
                  <a:pt x="2256" y="1759"/>
                </a:cubicBezTo>
                <a:cubicBezTo>
                  <a:pt x="2248" y="1766"/>
                  <a:pt x="2248" y="1782"/>
                  <a:pt x="2239" y="1787"/>
                </a:cubicBezTo>
                <a:cubicBezTo>
                  <a:pt x="2234" y="1780"/>
                  <a:pt x="2238" y="1768"/>
                  <a:pt x="2246" y="1759"/>
                </a:cubicBezTo>
                <a:cubicBezTo>
                  <a:pt x="2233" y="1766"/>
                  <a:pt x="2219" y="1771"/>
                  <a:pt x="2209" y="1779"/>
                </a:cubicBezTo>
                <a:cubicBezTo>
                  <a:pt x="2208" y="1790"/>
                  <a:pt x="2217" y="1791"/>
                  <a:pt x="2226" y="1791"/>
                </a:cubicBezTo>
                <a:cubicBezTo>
                  <a:pt x="2226" y="1821"/>
                  <a:pt x="2220" y="1883"/>
                  <a:pt x="2185" y="1879"/>
                </a:cubicBezTo>
                <a:cubicBezTo>
                  <a:pt x="2183" y="1868"/>
                  <a:pt x="2192" y="1871"/>
                  <a:pt x="2192" y="1863"/>
                </a:cubicBezTo>
                <a:cubicBezTo>
                  <a:pt x="2181" y="1862"/>
                  <a:pt x="2178" y="1870"/>
                  <a:pt x="2165" y="1867"/>
                </a:cubicBezTo>
                <a:cubicBezTo>
                  <a:pt x="2149" y="1892"/>
                  <a:pt x="2124" y="1906"/>
                  <a:pt x="2101" y="1923"/>
                </a:cubicBezTo>
                <a:cubicBezTo>
                  <a:pt x="2104" y="1926"/>
                  <a:pt x="2107" y="1929"/>
                  <a:pt x="2111" y="1930"/>
                </a:cubicBezTo>
                <a:cubicBezTo>
                  <a:pt x="2100" y="1947"/>
                  <a:pt x="2083" y="1934"/>
                  <a:pt x="2074" y="1950"/>
                </a:cubicBezTo>
                <a:cubicBezTo>
                  <a:pt x="2066" y="1945"/>
                  <a:pt x="2084" y="1939"/>
                  <a:pt x="2084" y="1930"/>
                </a:cubicBezTo>
                <a:cubicBezTo>
                  <a:pt x="2059" y="1944"/>
                  <a:pt x="2035" y="1960"/>
                  <a:pt x="2017" y="1982"/>
                </a:cubicBezTo>
                <a:cubicBezTo>
                  <a:pt x="2031" y="1982"/>
                  <a:pt x="2035" y="1969"/>
                  <a:pt x="2047" y="1966"/>
                </a:cubicBezTo>
                <a:cubicBezTo>
                  <a:pt x="2055" y="1965"/>
                  <a:pt x="2045" y="1984"/>
                  <a:pt x="2057" y="1978"/>
                </a:cubicBezTo>
                <a:cubicBezTo>
                  <a:pt x="2047" y="1993"/>
                  <a:pt x="2026" y="1988"/>
                  <a:pt x="2030" y="2010"/>
                </a:cubicBezTo>
                <a:cubicBezTo>
                  <a:pt x="2017" y="2001"/>
                  <a:pt x="1997" y="2003"/>
                  <a:pt x="1997" y="2030"/>
                </a:cubicBezTo>
                <a:cubicBezTo>
                  <a:pt x="2036" y="2029"/>
                  <a:pt x="2077" y="1995"/>
                  <a:pt x="2125" y="1982"/>
                </a:cubicBezTo>
                <a:cubicBezTo>
                  <a:pt x="2100" y="2008"/>
                  <a:pt x="2044" y="2028"/>
                  <a:pt x="2030" y="2042"/>
                </a:cubicBezTo>
                <a:cubicBezTo>
                  <a:pt x="2030" y="2048"/>
                  <a:pt x="2025" y="2059"/>
                  <a:pt x="2024" y="2074"/>
                </a:cubicBezTo>
                <a:cubicBezTo>
                  <a:pt x="2005" y="2077"/>
                  <a:pt x="1989" y="2070"/>
                  <a:pt x="1987" y="2098"/>
                </a:cubicBezTo>
                <a:cubicBezTo>
                  <a:pt x="2016" y="2078"/>
                  <a:pt x="2062" y="2078"/>
                  <a:pt x="2094" y="2062"/>
                </a:cubicBezTo>
                <a:cubicBezTo>
                  <a:pt x="2080" y="2086"/>
                  <a:pt x="2035" y="2074"/>
                  <a:pt x="2027" y="2106"/>
                </a:cubicBezTo>
                <a:cubicBezTo>
                  <a:pt x="2022" y="2093"/>
                  <a:pt x="1991" y="2100"/>
                  <a:pt x="1990" y="2118"/>
                </a:cubicBezTo>
                <a:cubicBezTo>
                  <a:pt x="1969" y="2115"/>
                  <a:pt x="1959" y="2123"/>
                  <a:pt x="1940" y="2122"/>
                </a:cubicBezTo>
                <a:cubicBezTo>
                  <a:pt x="1940" y="2132"/>
                  <a:pt x="1938" y="2145"/>
                  <a:pt x="1946" y="2145"/>
                </a:cubicBezTo>
                <a:cubicBezTo>
                  <a:pt x="1935" y="2171"/>
                  <a:pt x="1905" y="2148"/>
                  <a:pt x="1896" y="2173"/>
                </a:cubicBezTo>
                <a:cubicBezTo>
                  <a:pt x="1896" y="2178"/>
                  <a:pt x="1899" y="2176"/>
                  <a:pt x="1899" y="2173"/>
                </a:cubicBezTo>
                <a:cubicBezTo>
                  <a:pt x="1897" y="2197"/>
                  <a:pt x="1861" y="2186"/>
                  <a:pt x="1842" y="2189"/>
                </a:cubicBezTo>
                <a:cubicBezTo>
                  <a:pt x="1815" y="2194"/>
                  <a:pt x="1789" y="2211"/>
                  <a:pt x="1775" y="2209"/>
                </a:cubicBezTo>
                <a:cubicBezTo>
                  <a:pt x="1772" y="2205"/>
                  <a:pt x="1762" y="2208"/>
                  <a:pt x="1765" y="2197"/>
                </a:cubicBezTo>
                <a:cubicBezTo>
                  <a:pt x="1755" y="2206"/>
                  <a:pt x="1743" y="2199"/>
                  <a:pt x="1738" y="2205"/>
                </a:cubicBezTo>
                <a:cubicBezTo>
                  <a:pt x="1740" y="2209"/>
                  <a:pt x="1737" y="2177"/>
                  <a:pt x="1728" y="2193"/>
                </a:cubicBezTo>
                <a:cubicBezTo>
                  <a:pt x="1739" y="2174"/>
                  <a:pt x="1786" y="2197"/>
                  <a:pt x="1808" y="2177"/>
                </a:cubicBezTo>
                <a:cubicBezTo>
                  <a:pt x="1790" y="2138"/>
                  <a:pt x="1745" y="2177"/>
                  <a:pt x="1701" y="2181"/>
                </a:cubicBezTo>
                <a:cubicBezTo>
                  <a:pt x="1704" y="2174"/>
                  <a:pt x="1712" y="2174"/>
                  <a:pt x="1717" y="2169"/>
                </a:cubicBezTo>
                <a:cubicBezTo>
                  <a:pt x="1710" y="2158"/>
                  <a:pt x="1693" y="2170"/>
                  <a:pt x="1684" y="2169"/>
                </a:cubicBezTo>
                <a:cubicBezTo>
                  <a:pt x="1674" y="2173"/>
                  <a:pt x="1689" y="2180"/>
                  <a:pt x="1680" y="2185"/>
                </a:cubicBezTo>
                <a:cubicBezTo>
                  <a:pt x="1627" y="2187"/>
                  <a:pt x="1600" y="2198"/>
                  <a:pt x="1566" y="2225"/>
                </a:cubicBezTo>
                <a:cubicBezTo>
                  <a:pt x="1568" y="2233"/>
                  <a:pt x="1576" y="2233"/>
                  <a:pt x="1569" y="2241"/>
                </a:cubicBezTo>
                <a:cubicBezTo>
                  <a:pt x="1553" y="2259"/>
                  <a:pt x="1508" y="2243"/>
                  <a:pt x="1499" y="2269"/>
                </a:cubicBezTo>
                <a:cubicBezTo>
                  <a:pt x="1504" y="2271"/>
                  <a:pt x="1504" y="2271"/>
                  <a:pt x="1509" y="2281"/>
                </a:cubicBezTo>
                <a:cubicBezTo>
                  <a:pt x="1502" y="2297"/>
                  <a:pt x="1487" y="2282"/>
                  <a:pt x="1468" y="2281"/>
                </a:cubicBezTo>
                <a:cubicBezTo>
                  <a:pt x="1468" y="2265"/>
                  <a:pt x="1474" y="2282"/>
                  <a:pt x="1479" y="2273"/>
                </a:cubicBezTo>
                <a:cubicBezTo>
                  <a:pt x="1475" y="2263"/>
                  <a:pt x="1437" y="2258"/>
                  <a:pt x="1435" y="2273"/>
                </a:cubicBezTo>
                <a:cubicBezTo>
                  <a:pt x="1361" y="2257"/>
                  <a:pt x="1287" y="2263"/>
                  <a:pt x="1216" y="2249"/>
                </a:cubicBezTo>
                <a:cubicBezTo>
                  <a:pt x="1222" y="2240"/>
                  <a:pt x="1242" y="2248"/>
                  <a:pt x="1253" y="2245"/>
                </a:cubicBezTo>
                <a:cubicBezTo>
                  <a:pt x="1219" y="2210"/>
                  <a:pt x="1157" y="2232"/>
                  <a:pt x="1125" y="2193"/>
                </a:cubicBezTo>
                <a:cubicBezTo>
                  <a:pt x="1174" y="2214"/>
                  <a:pt x="1209" y="2203"/>
                  <a:pt x="1260" y="2221"/>
                </a:cubicBezTo>
                <a:cubicBezTo>
                  <a:pt x="1263" y="2207"/>
                  <a:pt x="1243" y="2219"/>
                  <a:pt x="1250" y="2201"/>
                </a:cubicBezTo>
                <a:cubicBezTo>
                  <a:pt x="1349" y="2202"/>
                  <a:pt x="1452" y="2255"/>
                  <a:pt x="1542" y="2213"/>
                </a:cubicBezTo>
                <a:cubicBezTo>
                  <a:pt x="1516" y="2208"/>
                  <a:pt x="1510" y="2182"/>
                  <a:pt x="1482" y="2193"/>
                </a:cubicBezTo>
                <a:cubicBezTo>
                  <a:pt x="1474" y="2175"/>
                  <a:pt x="1524" y="2191"/>
                  <a:pt x="1526" y="2169"/>
                </a:cubicBezTo>
                <a:cubicBezTo>
                  <a:pt x="1542" y="2173"/>
                  <a:pt x="1539" y="2180"/>
                  <a:pt x="1542" y="2193"/>
                </a:cubicBezTo>
                <a:cubicBezTo>
                  <a:pt x="1545" y="2191"/>
                  <a:pt x="1548" y="2189"/>
                  <a:pt x="1553" y="2189"/>
                </a:cubicBezTo>
                <a:cubicBezTo>
                  <a:pt x="1551" y="2186"/>
                  <a:pt x="1550" y="2182"/>
                  <a:pt x="1546" y="2181"/>
                </a:cubicBezTo>
                <a:cubicBezTo>
                  <a:pt x="1555" y="2179"/>
                  <a:pt x="1567" y="2170"/>
                  <a:pt x="1586" y="2169"/>
                </a:cubicBezTo>
                <a:cubicBezTo>
                  <a:pt x="1564" y="2158"/>
                  <a:pt x="1548" y="2172"/>
                  <a:pt x="1519" y="2161"/>
                </a:cubicBezTo>
                <a:cubicBezTo>
                  <a:pt x="1545" y="2155"/>
                  <a:pt x="1572" y="2152"/>
                  <a:pt x="1590" y="2153"/>
                </a:cubicBezTo>
                <a:cubicBezTo>
                  <a:pt x="1587" y="2144"/>
                  <a:pt x="1563" y="2134"/>
                  <a:pt x="1559" y="2149"/>
                </a:cubicBezTo>
                <a:cubicBezTo>
                  <a:pt x="1557" y="2143"/>
                  <a:pt x="1549" y="2144"/>
                  <a:pt x="1549" y="2134"/>
                </a:cubicBezTo>
                <a:cubicBezTo>
                  <a:pt x="1559" y="2131"/>
                  <a:pt x="1567" y="2128"/>
                  <a:pt x="1576" y="2126"/>
                </a:cubicBezTo>
                <a:cubicBezTo>
                  <a:pt x="1507" y="2119"/>
                  <a:pt x="1431" y="2134"/>
                  <a:pt x="1357" y="2126"/>
                </a:cubicBezTo>
                <a:cubicBezTo>
                  <a:pt x="1382" y="2135"/>
                  <a:pt x="1409" y="2147"/>
                  <a:pt x="1442" y="2157"/>
                </a:cubicBezTo>
                <a:cubicBezTo>
                  <a:pt x="1436" y="2202"/>
                  <a:pt x="1363" y="2200"/>
                  <a:pt x="1341" y="2177"/>
                </a:cubicBezTo>
                <a:cubicBezTo>
                  <a:pt x="1348" y="2165"/>
                  <a:pt x="1358" y="2183"/>
                  <a:pt x="1371" y="2177"/>
                </a:cubicBezTo>
                <a:cubicBezTo>
                  <a:pt x="1370" y="2173"/>
                  <a:pt x="1365" y="2174"/>
                  <a:pt x="1361" y="2173"/>
                </a:cubicBezTo>
                <a:cubicBezTo>
                  <a:pt x="1360" y="2167"/>
                  <a:pt x="1363" y="2166"/>
                  <a:pt x="1367" y="2165"/>
                </a:cubicBezTo>
                <a:cubicBezTo>
                  <a:pt x="1339" y="2150"/>
                  <a:pt x="1304" y="2169"/>
                  <a:pt x="1270" y="2177"/>
                </a:cubicBezTo>
                <a:cubicBezTo>
                  <a:pt x="1243" y="2161"/>
                  <a:pt x="1200" y="2162"/>
                  <a:pt x="1182" y="2134"/>
                </a:cubicBezTo>
                <a:cubicBezTo>
                  <a:pt x="1174" y="2134"/>
                  <a:pt x="1172" y="2141"/>
                  <a:pt x="1166" y="2134"/>
                </a:cubicBezTo>
                <a:cubicBezTo>
                  <a:pt x="1179" y="2129"/>
                  <a:pt x="1167" y="2120"/>
                  <a:pt x="1186" y="2122"/>
                </a:cubicBezTo>
                <a:cubicBezTo>
                  <a:pt x="1152" y="2095"/>
                  <a:pt x="1108" y="2081"/>
                  <a:pt x="1065" y="2066"/>
                </a:cubicBezTo>
                <a:cubicBezTo>
                  <a:pt x="1069" y="2076"/>
                  <a:pt x="1082" y="2077"/>
                  <a:pt x="1092" y="2082"/>
                </a:cubicBezTo>
                <a:cubicBezTo>
                  <a:pt x="1076" y="2094"/>
                  <a:pt x="1064" y="2067"/>
                  <a:pt x="1048" y="2078"/>
                </a:cubicBezTo>
                <a:cubicBezTo>
                  <a:pt x="1072" y="2104"/>
                  <a:pt x="1118" y="2104"/>
                  <a:pt x="1145" y="2126"/>
                </a:cubicBezTo>
                <a:cubicBezTo>
                  <a:pt x="1065" y="2142"/>
                  <a:pt x="1002" y="2070"/>
                  <a:pt x="930" y="2050"/>
                </a:cubicBezTo>
                <a:cubicBezTo>
                  <a:pt x="932" y="2071"/>
                  <a:pt x="954" y="2069"/>
                  <a:pt x="954" y="2094"/>
                </a:cubicBezTo>
                <a:cubicBezTo>
                  <a:pt x="945" y="2088"/>
                  <a:pt x="938" y="2080"/>
                  <a:pt x="930" y="2074"/>
                </a:cubicBezTo>
                <a:cubicBezTo>
                  <a:pt x="927" y="2074"/>
                  <a:pt x="927" y="2079"/>
                  <a:pt x="927" y="2082"/>
                </a:cubicBezTo>
                <a:cubicBezTo>
                  <a:pt x="934" y="2080"/>
                  <a:pt x="943" y="2092"/>
                  <a:pt x="954" y="2098"/>
                </a:cubicBezTo>
                <a:cubicBezTo>
                  <a:pt x="936" y="2119"/>
                  <a:pt x="975" y="2119"/>
                  <a:pt x="984" y="2134"/>
                </a:cubicBezTo>
                <a:cubicBezTo>
                  <a:pt x="971" y="2149"/>
                  <a:pt x="989" y="2147"/>
                  <a:pt x="991" y="2165"/>
                </a:cubicBezTo>
                <a:cubicBezTo>
                  <a:pt x="1067" y="2187"/>
                  <a:pt x="1129" y="2225"/>
                  <a:pt x="1203" y="2249"/>
                </a:cubicBezTo>
                <a:cubicBezTo>
                  <a:pt x="1125" y="2262"/>
                  <a:pt x="1053" y="2200"/>
                  <a:pt x="977" y="2185"/>
                </a:cubicBezTo>
                <a:cubicBezTo>
                  <a:pt x="967" y="2169"/>
                  <a:pt x="949" y="2163"/>
                  <a:pt x="930" y="2157"/>
                </a:cubicBezTo>
                <a:cubicBezTo>
                  <a:pt x="942" y="2168"/>
                  <a:pt x="950" y="2181"/>
                  <a:pt x="967" y="2185"/>
                </a:cubicBezTo>
                <a:cubicBezTo>
                  <a:pt x="925" y="2201"/>
                  <a:pt x="889" y="2163"/>
                  <a:pt x="849" y="2145"/>
                </a:cubicBezTo>
                <a:cubicBezTo>
                  <a:pt x="855" y="2166"/>
                  <a:pt x="889" y="2188"/>
                  <a:pt x="920" y="2193"/>
                </a:cubicBezTo>
                <a:cubicBezTo>
                  <a:pt x="926" y="2203"/>
                  <a:pt x="930" y="2216"/>
                  <a:pt x="940" y="2221"/>
                </a:cubicBezTo>
                <a:cubicBezTo>
                  <a:pt x="941" y="2204"/>
                  <a:pt x="987" y="2244"/>
                  <a:pt x="994" y="2245"/>
                </a:cubicBezTo>
                <a:cubicBezTo>
                  <a:pt x="997" y="2248"/>
                  <a:pt x="999" y="2258"/>
                  <a:pt x="991" y="2261"/>
                </a:cubicBezTo>
                <a:cubicBezTo>
                  <a:pt x="1018" y="2281"/>
                  <a:pt x="1051" y="2296"/>
                  <a:pt x="1088" y="2305"/>
                </a:cubicBezTo>
                <a:cubicBezTo>
                  <a:pt x="1089" y="2297"/>
                  <a:pt x="1088" y="2292"/>
                  <a:pt x="1081" y="2293"/>
                </a:cubicBezTo>
                <a:cubicBezTo>
                  <a:pt x="1091" y="2292"/>
                  <a:pt x="1117" y="2282"/>
                  <a:pt x="1118" y="2301"/>
                </a:cubicBezTo>
                <a:cubicBezTo>
                  <a:pt x="1114" y="2295"/>
                  <a:pt x="1101" y="2297"/>
                  <a:pt x="1092" y="2297"/>
                </a:cubicBezTo>
                <a:cubicBezTo>
                  <a:pt x="1088" y="2311"/>
                  <a:pt x="1106" y="2301"/>
                  <a:pt x="1108" y="2309"/>
                </a:cubicBezTo>
                <a:cubicBezTo>
                  <a:pt x="1101" y="2320"/>
                  <a:pt x="1084" y="2308"/>
                  <a:pt x="1075" y="2309"/>
                </a:cubicBezTo>
                <a:cubicBezTo>
                  <a:pt x="1103" y="2333"/>
                  <a:pt x="1151" y="2343"/>
                  <a:pt x="1172" y="2364"/>
                </a:cubicBezTo>
                <a:cubicBezTo>
                  <a:pt x="1157" y="2357"/>
                  <a:pt x="1112" y="2353"/>
                  <a:pt x="1102" y="2329"/>
                </a:cubicBezTo>
                <a:cubicBezTo>
                  <a:pt x="1059" y="2334"/>
                  <a:pt x="1043" y="2308"/>
                  <a:pt x="1011" y="2301"/>
                </a:cubicBezTo>
                <a:cubicBezTo>
                  <a:pt x="1014" y="2287"/>
                  <a:pt x="1017" y="2299"/>
                  <a:pt x="1028" y="2297"/>
                </a:cubicBezTo>
                <a:cubicBezTo>
                  <a:pt x="1013" y="2280"/>
                  <a:pt x="985" y="2278"/>
                  <a:pt x="964" y="2269"/>
                </a:cubicBezTo>
                <a:cubicBezTo>
                  <a:pt x="960" y="2270"/>
                  <a:pt x="961" y="2276"/>
                  <a:pt x="960" y="2281"/>
                </a:cubicBezTo>
                <a:cubicBezTo>
                  <a:pt x="909" y="2268"/>
                  <a:pt x="872" y="2216"/>
                  <a:pt x="826" y="2221"/>
                </a:cubicBezTo>
                <a:cubicBezTo>
                  <a:pt x="816" y="2224"/>
                  <a:pt x="829" y="2230"/>
                  <a:pt x="826" y="2237"/>
                </a:cubicBezTo>
                <a:cubicBezTo>
                  <a:pt x="809" y="2218"/>
                  <a:pt x="757" y="2220"/>
                  <a:pt x="755" y="2197"/>
                </a:cubicBezTo>
                <a:cubicBezTo>
                  <a:pt x="743" y="2205"/>
                  <a:pt x="735" y="2191"/>
                  <a:pt x="721" y="2189"/>
                </a:cubicBezTo>
                <a:cubicBezTo>
                  <a:pt x="722" y="2220"/>
                  <a:pt x="790" y="2223"/>
                  <a:pt x="782" y="2265"/>
                </a:cubicBezTo>
                <a:cubicBezTo>
                  <a:pt x="771" y="2259"/>
                  <a:pt x="763" y="2251"/>
                  <a:pt x="755" y="2241"/>
                </a:cubicBezTo>
                <a:cubicBezTo>
                  <a:pt x="745" y="2238"/>
                  <a:pt x="749" y="2252"/>
                  <a:pt x="738" y="2249"/>
                </a:cubicBezTo>
                <a:cubicBezTo>
                  <a:pt x="702" y="2204"/>
                  <a:pt x="665" y="2161"/>
                  <a:pt x="617" y="2130"/>
                </a:cubicBezTo>
                <a:cubicBezTo>
                  <a:pt x="619" y="2115"/>
                  <a:pt x="632" y="2128"/>
                  <a:pt x="637" y="2134"/>
                </a:cubicBezTo>
                <a:cubicBezTo>
                  <a:pt x="645" y="2133"/>
                  <a:pt x="645" y="2124"/>
                  <a:pt x="644" y="2114"/>
                </a:cubicBezTo>
                <a:cubicBezTo>
                  <a:pt x="631" y="2120"/>
                  <a:pt x="641" y="2115"/>
                  <a:pt x="641" y="2114"/>
                </a:cubicBezTo>
                <a:cubicBezTo>
                  <a:pt x="640" y="2093"/>
                  <a:pt x="613" y="2055"/>
                  <a:pt x="617" y="2038"/>
                </a:cubicBezTo>
                <a:cubicBezTo>
                  <a:pt x="628" y="2034"/>
                  <a:pt x="624" y="2045"/>
                  <a:pt x="627" y="2026"/>
                </a:cubicBezTo>
                <a:cubicBezTo>
                  <a:pt x="644" y="2022"/>
                  <a:pt x="639" y="2044"/>
                  <a:pt x="651" y="2046"/>
                </a:cubicBezTo>
                <a:cubicBezTo>
                  <a:pt x="656" y="2029"/>
                  <a:pt x="650" y="2030"/>
                  <a:pt x="664" y="2042"/>
                </a:cubicBezTo>
                <a:cubicBezTo>
                  <a:pt x="665" y="2020"/>
                  <a:pt x="644" y="2024"/>
                  <a:pt x="634" y="2014"/>
                </a:cubicBezTo>
                <a:cubicBezTo>
                  <a:pt x="636" y="2007"/>
                  <a:pt x="640" y="2014"/>
                  <a:pt x="644" y="2014"/>
                </a:cubicBezTo>
                <a:cubicBezTo>
                  <a:pt x="644" y="1994"/>
                  <a:pt x="630" y="1991"/>
                  <a:pt x="617" y="1986"/>
                </a:cubicBezTo>
                <a:cubicBezTo>
                  <a:pt x="634" y="1988"/>
                  <a:pt x="626" y="1932"/>
                  <a:pt x="600" y="1923"/>
                </a:cubicBezTo>
                <a:cubicBezTo>
                  <a:pt x="614" y="1906"/>
                  <a:pt x="588" y="1896"/>
                  <a:pt x="583" y="1879"/>
                </a:cubicBezTo>
                <a:cubicBezTo>
                  <a:pt x="584" y="1873"/>
                  <a:pt x="593" y="1877"/>
                  <a:pt x="594" y="1871"/>
                </a:cubicBezTo>
                <a:cubicBezTo>
                  <a:pt x="582" y="1862"/>
                  <a:pt x="574" y="1863"/>
                  <a:pt x="563" y="1859"/>
                </a:cubicBezTo>
                <a:cubicBezTo>
                  <a:pt x="571" y="1845"/>
                  <a:pt x="567" y="1847"/>
                  <a:pt x="560" y="1835"/>
                </a:cubicBezTo>
                <a:cubicBezTo>
                  <a:pt x="544" y="1856"/>
                  <a:pt x="536" y="1811"/>
                  <a:pt x="520" y="1807"/>
                </a:cubicBezTo>
                <a:cubicBezTo>
                  <a:pt x="508" y="1833"/>
                  <a:pt x="540" y="1841"/>
                  <a:pt x="540" y="1867"/>
                </a:cubicBezTo>
                <a:cubicBezTo>
                  <a:pt x="521" y="1867"/>
                  <a:pt x="533" y="1878"/>
                  <a:pt x="530" y="1883"/>
                </a:cubicBezTo>
                <a:cubicBezTo>
                  <a:pt x="510" y="1870"/>
                  <a:pt x="503" y="1843"/>
                  <a:pt x="482" y="1831"/>
                </a:cubicBezTo>
                <a:cubicBezTo>
                  <a:pt x="479" y="1834"/>
                  <a:pt x="491" y="1853"/>
                  <a:pt x="496" y="1859"/>
                </a:cubicBezTo>
                <a:cubicBezTo>
                  <a:pt x="494" y="1865"/>
                  <a:pt x="493" y="1858"/>
                  <a:pt x="489" y="1859"/>
                </a:cubicBezTo>
                <a:cubicBezTo>
                  <a:pt x="494" y="1878"/>
                  <a:pt x="507" y="1888"/>
                  <a:pt x="513" y="1907"/>
                </a:cubicBezTo>
                <a:cubicBezTo>
                  <a:pt x="489" y="1895"/>
                  <a:pt x="497" y="1956"/>
                  <a:pt x="472" y="1950"/>
                </a:cubicBezTo>
                <a:cubicBezTo>
                  <a:pt x="474" y="1970"/>
                  <a:pt x="491" y="1971"/>
                  <a:pt x="496" y="1986"/>
                </a:cubicBezTo>
                <a:cubicBezTo>
                  <a:pt x="504" y="1986"/>
                  <a:pt x="506" y="1979"/>
                  <a:pt x="516" y="1982"/>
                </a:cubicBezTo>
                <a:cubicBezTo>
                  <a:pt x="517" y="1997"/>
                  <a:pt x="533" y="1994"/>
                  <a:pt x="533" y="2010"/>
                </a:cubicBezTo>
                <a:cubicBezTo>
                  <a:pt x="518" y="2014"/>
                  <a:pt x="522" y="1997"/>
                  <a:pt x="509" y="1998"/>
                </a:cubicBezTo>
                <a:cubicBezTo>
                  <a:pt x="502" y="2009"/>
                  <a:pt x="519" y="2016"/>
                  <a:pt x="523" y="2026"/>
                </a:cubicBezTo>
                <a:cubicBezTo>
                  <a:pt x="499" y="2024"/>
                  <a:pt x="479" y="1983"/>
                  <a:pt x="456" y="1966"/>
                </a:cubicBezTo>
                <a:cubicBezTo>
                  <a:pt x="452" y="1969"/>
                  <a:pt x="452" y="1975"/>
                  <a:pt x="445" y="1974"/>
                </a:cubicBezTo>
                <a:cubicBezTo>
                  <a:pt x="447" y="1966"/>
                  <a:pt x="443" y="1964"/>
                  <a:pt x="442" y="1958"/>
                </a:cubicBezTo>
                <a:cubicBezTo>
                  <a:pt x="439" y="1960"/>
                  <a:pt x="437" y="1963"/>
                  <a:pt x="432" y="1962"/>
                </a:cubicBezTo>
                <a:cubicBezTo>
                  <a:pt x="449" y="2022"/>
                  <a:pt x="505" y="2035"/>
                  <a:pt x="526" y="2090"/>
                </a:cubicBezTo>
                <a:cubicBezTo>
                  <a:pt x="467" y="2039"/>
                  <a:pt x="424" y="1969"/>
                  <a:pt x="368" y="1915"/>
                </a:cubicBezTo>
                <a:cubicBezTo>
                  <a:pt x="361" y="1914"/>
                  <a:pt x="367" y="1929"/>
                  <a:pt x="365" y="1934"/>
                </a:cubicBezTo>
                <a:cubicBezTo>
                  <a:pt x="305" y="1901"/>
                  <a:pt x="304" y="1847"/>
                  <a:pt x="281" y="1775"/>
                </a:cubicBezTo>
                <a:cubicBezTo>
                  <a:pt x="294" y="1785"/>
                  <a:pt x="299" y="1806"/>
                  <a:pt x="314" y="1815"/>
                </a:cubicBezTo>
                <a:cubicBezTo>
                  <a:pt x="314" y="1802"/>
                  <a:pt x="305" y="1800"/>
                  <a:pt x="308" y="1783"/>
                </a:cubicBezTo>
                <a:cubicBezTo>
                  <a:pt x="314" y="1788"/>
                  <a:pt x="319" y="1796"/>
                  <a:pt x="321" y="1807"/>
                </a:cubicBezTo>
                <a:cubicBezTo>
                  <a:pt x="331" y="1802"/>
                  <a:pt x="317" y="1793"/>
                  <a:pt x="321" y="1783"/>
                </a:cubicBezTo>
                <a:cubicBezTo>
                  <a:pt x="350" y="1806"/>
                  <a:pt x="356" y="1856"/>
                  <a:pt x="382" y="1883"/>
                </a:cubicBezTo>
                <a:cubicBezTo>
                  <a:pt x="376" y="1841"/>
                  <a:pt x="354" y="1819"/>
                  <a:pt x="348" y="1779"/>
                </a:cubicBezTo>
                <a:cubicBezTo>
                  <a:pt x="354" y="1781"/>
                  <a:pt x="354" y="1776"/>
                  <a:pt x="355" y="1771"/>
                </a:cubicBezTo>
                <a:cubicBezTo>
                  <a:pt x="361" y="1774"/>
                  <a:pt x="356" y="1791"/>
                  <a:pt x="368" y="1787"/>
                </a:cubicBezTo>
                <a:cubicBezTo>
                  <a:pt x="373" y="1759"/>
                  <a:pt x="351" y="1728"/>
                  <a:pt x="341" y="1704"/>
                </a:cubicBezTo>
                <a:cubicBezTo>
                  <a:pt x="360" y="1698"/>
                  <a:pt x="366" y="1693"/>
                  <a:pt x="382" y="1715"/>
                </a:cubicBezTo>
                <a:cubicBezTo>
                  <a:pt x="382" y="1704"/>
                  <a:pt x="374" y="1703"/>
                  <a:pt x="375" y="1692"/>
                </a:cubicBezTo>
                <a:cubicBezTo>
                  <a:pt x="384" y="1703"/>
                  <a:pt x="393" y="1715"/>
                  <a:pt x="402" y="1727"/>
                </a:cubicBezTo>
                <a:cubicBezTo>
                  <a:pt x="409" y="1729"/>
                  <a:pt x="408" y="1722"/>
                  <a:pt x="408" y="1715"/>
                </a:cubicBezTo>
                <a:cubicBezTo>
                  <a:pt x="426" y="1754"/>
                  <a:pt x="450" y="1783"/>
                  <a:pt x="472" y="1815"/>
                </a:cubicBezTo>
                <a:cubicBezTo>
                  <a:pt x="469" y="1793"/>
                  <a:pt x="451" y="1787"/>
                  <a:pt x="452" y="1759"/>
                </a:cubicBezTo>
                <a:cubicBezTo>
                  <a:pt x="458" y="1758"/>
                  <a:pt x="458" y="1763"/>
                  <a:pt x="462" y="1763"/>
                </a:cubicBezTo>
                <a:cubicBezTo>
                  <a:pt x="436" y="1717"/>
                  <a:pt x="460" y="1655"/>
                  <a:pt x="425" y="1620"/>
                </a:cubicBezTo>
                <a:cubicBezTo>
                  <a:pt x="434" y="1599"/>
                  <a:pt x="416" y="1589"/>
                  <a:pt x="412" y="1572"/>
                </a:cubicBezTo>
                <a:cubicBezTo>
                  <a:pt x="404" y="1581"/>
                  <a:pt x="411" y="1605"/>
                  <a:pt x="415" y="1612"/>
                </a:cubicBezTo>
                <a:cubicBezTo>
                  <a:pt x="410" y="1618"/>
                  <a:pt x="398" y="1598"/>
                  <a:pt x="398" y="1584"/>
                </a:cubicBezTo>
                <a:cubicBezTo>
                  <a:pt x="385" y="1579"/>
                  <a:pt x="392" y="1597"/>
                  <a:pt x="378" y="1592"/>
                </a:cubicBezTo>
                <a:cubicBezTo>
                  <a:pt x="380" y="1573"/>
                  <a:pt x="364" y="1543"/>
                  <a:pt x="361" y="1516"/>
                </a:cubicBezTo>
                <a:cubicBezTo>
                  <a:pt x="365" y="1516"/>
                  <a:pt x="368" y="1516"/>
                  <a:pt x="371" y="1516"/>
                </a:cubicBezTo>
                <a:cubicBezTo>
                  <a:pt x="376" y="1486"/>
                  <a:pt x="343" y="1482"/>
                  <a:pt x="351" y="1461"/>
                </a:cubicBezTo>
                <a:cubicBezTo>
                  <a:pt x="356" y="1462"/>
                  <a:pt x="352" y="1473"/>
                  <a:pt x="358" y="1473"/>
                </a:cubicBezTo>
                <a:cubicBezTo>
                  <a:pt x="357" y="1458"/>
                  <a:pt x="350" y="1425"/>
                  <a:pt x="368" y="1409"/>
                </a:cubicBezTo>
                <a:cubicBezTo>
                  <a:pt x="366" y="1405"/>
                  <a:pt x="362" y="1403"/>
                  <a:pt x="358" y="1401"/>
                </a:cubicBezTo>
                <a:cubicBezTo>
                  <a:pt x="359" y="1393"/>
                  <a:pt x="371" y="1397"/>
                  <a:pt x="371" y="1389"/>
                </a:cubicBezTo>
                <a:cubicBezTo>
                  <a:pt x="371" y="1384"/>
                  <a:pt x="361" y="1384"/>
                  <a:pt x="361" y="1389"/>
                </a:cubicBezTo>
                <a:cubicBezTo>
                  <a:pt x="352" y="1384"/>
                  <a:pt x="370" y="1379"/>
                  <a:pt x="368" y="1369"/>
                </a:cubicBezTo>
                <a:cubicBezTo>
                  <a:pt x="358" y="1369"/>
                  <a:pt x="359" y="1360"/>
                  <a:pt x="351" y="1349"/>
                </a:cubicBezTo>
                <a:cubicBezTo>
                  <a:pt x="358" y="1339"/>
                  <a:pt x="359" y="1321"/>
                  <a:pt x="378" y="1325"/>
                </a:cubicBezTo>
                <a:cubicBezTo>
                  <a:pt x="378" y="1355"/>
                  <a:pt x="388" y="1373"/>
                  <a:pt x="395" y="1393"/>
                </a:cubicBezTo>
                <a:cubicBezTo>
                  <a:pt x="438" y="1381"/>
                  <a:pt x="421" y="1344"/>
                  <a:pt x="435" y="1313"/>
                </a:cubicBezTo>
                <a:cubicBezTo>
                  <a:pt x="433" y="1315"/>
                  <a:pt x="430" y="1318"/>
                  <a:pt x="425" y="1317"/>
                </a:cubicBezTo>
                <a:cubicBezTo>
                  <a:pt x="435" y="1312"/>
                  <a:pt x="431" y="1293"/>
                  <a:pt x="442" y="1289"/>
                </a:cubicBezTo>
                <a:cubicBezTo>
                  <a:pt x="443" y="1280"/>
                  <a:pt x="427" y="1292"/>
                  <a:pt x="432" y="1278"/>
                </a:cubicBezTo>
                <a:cubicBezTo>
                  <a:pt x="435" y="1278"/>
                  <a:pt x="439" y="1278"/>
                  <a:pt x="442" y="1278"/>
                </a:cubicBezTo>
                <a:cubicBezTo>
                  <a:pt x="429" y="1258"/>
                  <a:pt x="440" y="1243"/>
                  <a:pt x="445" y="1226"/>
                </a:cubicBezTo>
                <a:cubicBezTo>
                  <a:pt x="436" y="1223"/>
                  <a:pt x="439" y="1234"/>
                  <a:pt x="435" y="1238"/>
                </a:cubicBezTo>
                <a:cubicBezTo>
                  <a:pt x="424" y="1187"/>
                  <a:pt x="453" y="1170"/>
                  <a:pt x="439" y="1118"/>
                </a:cubicBezTo>
                <a:cubicBezTo>
                  <a:pt x="447" y="1101"/>
                  <a:pt x="442" y="1085"/>
                  <a:pt x="456" y="1071"/>
                </a:cubicBezTo>
                <a:cubicBezTo>
                  <a:pt x="453" y="1066"/>
                  <a:pt x="448" y="1066"/>
                  <a:pt x="449" y="1059"/>
                </a:cubicBezTo>
                <a:cubicBezTo>
                  <a:pt x="443" y="1057"/>
                  <a:pt x="442" y="1062"/>
                  <a:pt x="442" y="1067"/>
                </a:cubicBezTo>
                <a:cubicBezTo>
                  <a:pt x="437" y="1067"/>
                  <a:pt x="437" y="1042"/>
                  <a:pt x="442" y="1043"/>
                </a:cubicBezTo>
                <a:cubicBezTo>
                  <a:pt x="442" y="1035"/>
                  <a:pt x="431" y="1040"/>
                  <a:pt x="432" y="1031"/>
                </a:cubicBezTo>
                <a:cubicBezTo>
                  <a:pt x="420" y="1048"/>
                  <a:pt x="435" y="1055"/>
                  <a:pt x="429" y="1074"/>
                </a:cubicBezTo>
                <a:cubicBezTo>
                  <a:pt x="416" y="1066"/>
                  <a:pt x="418" y="1040"/>
                  <a:pt x="412" y="1023"/>
                </a:cubicBezTo>
                <a:cubicBezTo>
                  <a:pt x="398" y="1026"/>
                  <a:pt x="405" y="1055"/>
                  <a:pt x="398" y="1067"/>
                </a:cubicBezTo>
                <a:cubicBezTo>
                  <a:pt x="391" y="1065"/>
                  <a:pt x="392" y="1056"/>
                  <a:pt x="388" y="1051"/>
                </a:cubicBezTo>
                <a:cubicBezTo>
                  <a:pt x="397" y="1035"/>
                  <a:pt x="393" y="1025"/>
                  <a:pt x="395" y="1007"/>
                </a:cubicBezTo>
                <a:cubicBezTo>
                  <a:pt x="387" y="1005"/>
                  <a:pt x="388" y="1014"/>
                  <a:pt x="378" y="1011"/>
                </a:cubicBezTo>
                <a:cubicBezTo>
                  <a:pt x="380" y="1034"/>
                  <a:pt x="372" y="1046"/>
                  <a:pt x="375" y="1071"/>
                </a:cubicBezTo>
                <a:cubicBezTo>
                  <a:pt x="369" y="1065"/>
                  <a:pt x="368" y="1055"/>
                  <a:pt x="361" y="1051"/>
                </a:cubicBezTo>
                <a:cubicBezTo>
                  <a:pt x="356" y="1063"/>
                  <a:pt x="348" y="1072"/>
                  <a:pt x="351" y="1094"/>
                </a:cubicBezTo>
                <a:cubicBezTo>
                  <a:pt x="344" y="1083"/>
                  <a:pt x="327" y="1083"/>
                  <a:pt x="328" y="1063"/>
                </a:cubicBezTo>
                <a:cubicBezTo>
                  <a:pt x="316" y="1067"/>
                  <a:pt x="317" y="1068"/>
                  <a:pt x="308" y="1071"/>
                </a:cubicBezTo>
                <a:cubicBezTo>
                  <a:pt x="310" y="1083"/>
                  <a:pt x="304" y="1085"/>
                  <a:pt x="304" y="1094"/>
                </a:cubicBezTo>
                <a:cubicBezTo>
                  <a:pt x="288" y="1081"/>
                  <a:pt x="308" y="1023"/>
                  <a:pt x="284" y="1019"/>
                </a:cubicBezTo>
                <a:cubicBezTo>
                  <a:pt x="297" y="1022"/>
                  <a:pt x="299" y="985"/>
                  <a:pt x="301" y="963"/>
                </a:cubicBezTo>
                <a:cubicBezTo>
                  <a:pt x="287" y="962"/>
                  <a:pt x="294" y="984"/>
                  <a:pt x="287" y="991"/>
                </a:cubicBezTo>
                <a:cubicBezTo>
                  <a:pt x="273" y="977"/>
                  <a:pt x="278" y="960"/>
                  <a:pt x="284" y="939"/>
                </a:cubicBezTo>
                <a:cubicBezTo>
                  <a:pt x="282" y="925"/>
                  <a:pt x="270" y="961"/>
                  <a:pt x="271" y="939"/>
                </a:cubicBezTo>
                <a:cubicBezTo>
                  <a:pt x="266" y="944"/>
                  <a:pt x="264" y="953"/>
                  <a:pt x="264" y="963"/>
                </a:cubicBezTo>
                <a:cubicBezTo>
                  <a:pt x="256" y="964"/>
                  <a:pt x="260" y="952"/>
                  <a:pt x="254" y="951"/>
                </a:cubicBezTo>
                <a:cubicBezTo>
                  <a:pt x="256" y="979"/>
                  <a:pt x="237" y="1002"/>
                  <a:pt x="237" y="1039"/>
                </a:cubicBezTo>
                <a:cubicBezTo>
                  <a:pt x="226" y="1034"/>
                  <a:pt x="227" y="1036"/>
                  <a:pt x="223" y="1047"/>
                </a:cubicBezTo>
                <a:cubicBezTo>
                  <a:pt x="204" y="1032"/>
                  <a:pt x="243" y="995"/>
                  <a:pt x="217" y="983"/>
                </a:cubicBezTo>
                <a:cubicBezTo>
                  <a:pt x="214" y="965"/>
                  <a:pt x="228" y="967"/>
                  <a:pt x="230" y="955"/>
                </a:cubicBezTo>
                <a:cubicBezTo>
                  <a:pt x="195" y="940"/>
                  <a:pt x="227" y="1033"/>
                  <a:pt x="200" y="1059"/>
                </a:cubicBezTo>
                <a:cubicBezTo>
                  <a:pt x="204" y="1020"/>
                  <a:pt x="187" y="1016"/>
                  <a:pt x="190" y="987"/>
                </a:cubicBezTo>
                <a:cubicBezTo>
                  <a:pt x="175" y="990"/>
                  <a:pt x="181" y="1019"/>
                  <a:pt x="180" y="1039"/>
                </a:cubicBezTo>
                <a:cubicBezTo>
                  <a:pt x="164" y="1027"/>
                  <a:pt x="181" y="981"/>
                  <a:pt x="176" y="963"/>
                </a:cubicBezTo>
                <a:cubicBezTo>
                  <a:pt x="169" y="969"/>
                  <a:pt x="172" y="987"/>
                  <a:pt x="166" y="995"/>
                </a:cubicBezTo>
                <a:cubicBezTo>
                  <a:pt x="155" y="981"/>
                  <a:pt x="148" y="981"/>
                  <a:pt x="136" y="983"/>
                </a:cubicBezTo>
                <a:cubicBezTo>
                  <a:pt x="136" y="971"/>
                  <a:pt x="138" y="949"/>
                  <a:pt x="139" y="927"/>
                </a:cubicBezTo>
                <a:cubicBezTo>
                  <a:pt x="134" y="940"/>
                  <a:pt x="130" y="953"/>
                  <a:pt x="129" y="971"/>
                </a:cubicBezTo>
                <a:cubicBezTo>
                  <a:pt x="125" y="969"/>
                  <a:pt x="122" y="966"/>
                  <a:pt x="122" y="959"/>
                </a:cubicBezTo>
                <a:cubicBezTo>
                  <a:pt x="106" y="961"/>
                  <a:pt x="124" y="991"/>
                  <a:pt x="129" y="979"/>
                </a:cubicBezTo>
                <a:cubicBezTo>
                  <a:pt x="136" y="1021"/>
                  <a:pt x="129" y="1055"/>
                  <a:pt x="136" y="1094"/>
                </a:cubicBezTo>
                <a:cubicBezTo>
                  <a:pt x="122" y="1102"/>
                  <a:pt x="115" y="1098"/>
                  <a:pt x="109" y="1118"/>
                </a:cubicBezTo>
                <a:cubicBezTo>
                  <a:pt x="95" y="1108"/>
                  <a:pt x="77" y="1134"/>
                  <a:pt x="79" y="1166"/>
                </a:cubicBezTo>
                <a:cubicBezTo>
                  <a:pt x="74" y="1166"/>
                  <a:pt x="70" y="1166"/>
                  <a:pt x="65" y="1166"/>
                </a:cubicBezTo>
                <a:cubicBezTo>
                  <a:pt x="59" y="1161"/>
                  <a:pt x="65" y="1142"/>
                  <a:pt x="55" y="1142"/>
                </a:cubicBezTo>
                <a:cubicBezTo>
                  <a:pt x="44" y="1137"/>
                  <a:pt x="53" y="1155"/>
                  <a:pt x="42" y="1150"/>
                </a:cubicBezTo>
                <a:cubicBezTo>
                  <a:pt x="0" y="1101"/>
                  <a:pt x="30" y="973"/>
                  <a:pt x="15" y="895"/>
                </a:cubicBezTo>
                <a:cubicBezTo>
                  <a:pt x="21" y="894"/>
                  <a:pt x="23" y="887"/>
                  <a:pt x="32" y="887"/>
                </a:cubicBezTo>
                <a:cubicBezTo>
                  <a:pt x="29" y="938"/>
                  <a:pt x="18" y="986"/>
                  <a:pt x="28" y="1023"/>
                </a:cubicBezTo>
                <a:cubicBezTo>
                  <a:pt x="40" y="962"/>
                  <a:pt x="32" y="890"/>
                  <a:pt x="62" y="844"/>
                </a:cubicBezTo>
                <a:cubicBezTo>
                  <a:pt x="83" y="870"/>
                  <a:pt x="85" y="815"/>
                  <a:pt x="102" y="812"/>
                </a:cubicBezTo>
                <a:cubicBezTo>
                  <a:pt x="93" y="849"/>
                  <a:pt x="97" y="876"/>
                  <a:pt x="99" y="935"/>
                </a:cubicBezTo>
                <a:cubicBezTo>
                  <a:pt x="121" y="922"/>
                  <a:pt x="114" y="876"/>
                  <a:pt x="126" y="852"/>
                </a:cubicBezTo>
                <a:cubicBezTo>
                  <a:pt x="133" y="851"/>
                  <a:pt x="127" y="866"/>
                  <a:pt x="129" y="871"/>
                </a:cubicBezTo>
                <a:cubicBezTo>
                  <a:pt x="170" y="816"/>
                  <a:pt x="164" y="705"/>
                  <a:pt x="213" y="660"/>
                </a:cubicBezTo>
                <a:cubicBezTo>
                  <a:pt x="222" y="661"/>
                  <a:pt x="209" y="667"/>
                  <a:pt x="213" y="676"/>
                </a:cubicBezTo>
                <a:cubicBezTo>
                  <a:pt x="217" y="676"/>
                  <a:pt x="219" y="677"/>
                  <a:pt x="220" y="680"/>
                </a:cubicBezTo>
                <a:cubicBezTo>
                  <a:pt x="241" y="660"/>
                  <a:pt x="242" y="630"/>
                  <a:pt x="267" y="625"/>
                </a:cubicBezTo>
                <a:cubicBezTo>
                  <a:pt x="264" y="643"/>
                  <a:pt x="265" y="652"/>
                  <a:pt x="257" y="672"/>
                </a:cubicBezTo>
                <a:cubicBezTo>
                  <a:pt x="285" y="636"/>
                  <a:pt x="312" y="597"/>
                  <a:pt x="345" y="565"/>
                </a:cubicBezTo>
                <a:cubicBezTo>
                  <a:pt x="319" y="576"/>
                  <a:pt x="305" y="601"/>
                  <a:pt x="284" y="617"/>
                </a:cubicBezTo>
                <a:cubicBezTo>
                  <a:pt x="305" y="578"/>
                  <a:pt x="326" y="551"/>
                  <a:pt x="371" y="525"/>
                </a:cubicBezTo>
                <a:cubicBezTo>
                  <a:pt x="368" y="502"/>
                  <a:pt x="380" y="499"/>
                  <a:pt x="388" y="489"/>
                </a:cubicBezTo>
                <a:cubicBezTo>
                  <a:pt x="363" y="497"/>
                  <a:pt x="317" y="514"/>
                  <a:pt x="294" y="537"/>
                </a:cubicBezTo>
                <a:cubicBezTo>
                  <a:pt x="287" y="524"/>
                  <a:pt x="331" y="497"/>
                  <a:pt x="318" y="489"/>
                </a:cubicBezTo>
                <a:cubicBezTo>
                  <a:pt x="318" y="486"/>
                  <a:pt x="321" y="485"/>
                  <a:pt x="321" y="481"/>
                </a:cubicBezTo>
                <a:cubicBezTo>
                  <a:pt x="325" y="482"/>
                  <a:pt x="327" y="480"/>
                  <a:pt x="328" y="477"/>
                </a:cubicBezTo>
                <a:cubicBezTo>
                  <a:pt x="338" y="480"/>
                  <a:pt x="324" y="486"/>
                  <a:pt x="328" y="493"/>
                </a:cubicBezTo>
                <a:cubicBezTo>
                  <a:pt x="348" y="498"/>
                  <a:pt x="376" y="474"/>
                  <a:pt x="392" y="489"/>
                </a:cubicBezTo>
                <a:cubicBezTo>
                  <a:pt x="412" y="464"/>
                  <a:pt x="453" y="463"/>
                  <a:pt x="466" y="430"/>
                </a:cubicBezTo>
                <a:cubicBezTo>
                  <a:pt x="453" y="427"/>
                  <a:pt x="446" y="442"/>
                  <a:pt x="439" y="433"/>
                </a:cubicBezTo>
                <a:cubicBezTo>
                  <a:pt x="438" y="403"/>
                  <a:pt x="465" y="416"/>
                  <a:pt x="482" y="402"/>
                </a:cubicBezTo>
                <a:cubicBezTo>
                  <a:pt x="492" y="411"/>
                  <a:pt x="469" y="414"/>
                  <a:pt x="469" y="426"/>
                </a:cubicBezTo>
                <a:cubicBezTo>
                  <a:pt x="483" y="426"/>
                  <a:pt x="488" y="416"/>
                  <a:pt x="496" y="410"/>
                </a:cubicBezTo>
                <a:cubicBezTo>
                  <a:pt x="514" y="426"/>
                  <a:pt x="480" y="431"/>
                  <a:pt x="479" y="449"/>
                </a:cubicBezTo>
                <a:cubicBezTo>
                  <a:pt x="441" y="462"/>
                  <a:pt x="412" y="486"/>
                  <a:pt x="385" y="513"/>
                </a:cubicBezTo>
                <a:cubicBezTo>
                  <a:pt x="386" y="516"/>
                  <a:pt x="388" y="517"/>
                  <a:pt x="388" y="521"/>
                </a:cubicBezTo>
                <a:cubicBezTo>
                  <a:pt x="399" y="524"/>
                  <a:pt x="395" y="510"/>
                  <a:pt x="405" y="513"/>
                </a:cubicBezTo>
                <a:cubicBezTo>
                  <a:pt x="391" y="536"/>
                  <a:pt x="361" y="540"/>
                  <a:pt x="348" y="565"/>
                </a:cubicBezTo>
                <a:cubicBezTo>
                  <a:pt x="375" y="559"/>
                  <a:pt x="388" y="538"/>
                  <a:pt x="419" y="537"/>
                </a:cubicBezTo>
                <a:cubicBezTo>
                  <a:pt x="416" y="544"/>
                  <a:pt x="410" y="549"/>
                  <a:pt x="408" y="557"/>
                </a:cubicBezTo>
                <a:cubicBezTo>
                  <a:pt x="437" y="551"/>
                  <a:pt x="456" y="557"/>
                  <a:pt x="469" y="537"/>
                </a:cubicBezTo>
                <a:cubicBezTo>
                  <a:pt x="479" y="541"/>
                  <a:pt x="465" y="548"/>
                  <a:pt x="466" y="553"/>
                </a:cubicBezTo>
                <a:cubicBezTo>
                  <a:pt x="479" y="556"/>
                  <a:pt x="485" y="549"/>
                  <a:pt x="496" y="549"/>
                </a:cubicBezTo>
                <a:cubicBezTo>
                  <a:pt x="504" y="558"/>
                  <a:pt x="491" y="556"/>
                  <a:pt x="493" y="569"/>
                </a:cubicBezTo>
                <a:cubicBezTo>
                  <a:pt x="506" y="574"/>
                  <a:pt x="521" y="554"/>
                  <a:pt x="533" y="557"/>
                </a:cubicBezTo>
                <a:cubicBezTo>
                  <a:pt x="521" y="546"/>
                  <a:pt x="539" y="540"/>
                  <a:pt x="526" y="537"/>
                </a:cubicBezTo>
                <a:cubicBezTo>
                  <a:pt x="555" y="514"/>
                  <a:pt x="588" y="534"/>
                  <a:pt x="627" y="517"/>
                </a:cubicBezTo>
                <a:cubicBezTo>
                  <a:pt x="626" y="524"/>
                  <a:pt x="630" y="525"/>
                  <a:pt x="634" y="525"/>
                </a:cubicBezTo>
                <a:cubicBezTo>
                  <a:pt x="633" y="533"/>
                  <a:pt x="619" y="526"/>
                  <a:pt x="620" y="537"/>
                </a:cubicBezTo>
                <a:cubicBezTo>
                  <a:pt x="641" y="539"/>
                  <a:pt x="682" y="530"/>
                  <a:pt x="688" y="501"/>
                </a:cubicBezTo>
                <a:cubicBezTo>
                  <a:pt x="680" y="502"/>
                  <a:pt x="675" y="507"/>
                  <a:pt x="664" y="505"/>
                </a:cubicBezTo>
                <a:cubicBezTo>
                  <a:pt x="666" y="508"/>
                  <a:pt x="668" y="512"/>
                  <a:pt x="668" y="517"/>
                </a:cubicBezTo>
                <a:cubicBezTo>
                  <a:pt x="657" y="510"/>
                  <a:pt x="660" y="511"/>
                  <a:pt x="644" y="513"/>
                </a:cubicBezTo>
                <a:cubicBezTo>
                  <a:pt x="653" y="503"/>
                  <a:pt x="639" y="510"/>
                  <a:pt x="641" y="497"/>
                </a:cubicBezTo>
                <a:cubicBezTo>
                  <a:pt x="645" y="494"/>
                  <a:pt x="650" y="492"/>
                  <a:pt x="657" y="493"/>
                </a:cubicBezTo>
                <a:cubicBezTo>
                  <a:pt x="662" y="480"/>
                  <a:pt x="647" y="490"/>
                  <a:pt x="651" y="477"/>
                </a:cubicBezTo>
                <a:cubicBezTo>
                  <a:pt x="667" y="479"/>
                  <a:pt x="679" y="463"/>
                  <a:pt x="671" y="437"/>
                </a:cubicBezTo>
                <a:cubicBezTo>
                  <a:pt x="677" y="436"/>
                  <a:pt x="679" y="429"/>
                  <a:pt x="688" y="430"/>
                </a:cubicBezTo>
                <a:cubicBezTo>
                  <a:pt x="679" y="419"/>
                  <a:pt x="672" y="425"/>
                  <a:pt x="681" y="410"/>
                </a:cubicBezTo>
                <a:cubicBezTo>
                  <a:pt x="680" y="406"/>
                  <a:pt x="678" y="406"/>
                  <a:pt x="678" y="402"/>
                </a:cubicBezTo>
                <a:cubicBezTo>
                  <a:pt x="667" y="401"/>
                  <a:pt x="663" y="409"/>
                  <a:pt x="651" y="406"/>
                </a:cubicBezTo>
                <a:cubicBezTo>
                  <a:pt x="653" y="393"/>
                  <a:pt x="663" y="391"/>
                  <a:pt x="674" y="390"/>
                </a:cubicBezTo>
                <a:cubicBezTo>
                  <a:pt x="655" y="379"/>
                  <a:pt x="640" y="388"/>
                  <a:pt x="614" y="386"/>
                </a:cubicBezTo>
                <a:cubicBezTo>
                  <a:pt x="616" y="373"/>
                  <a:pt x="607" y="373"/>
                  <a:pt x="614" y="366"/>
                </a:cubicBezTo>
                <a:cubicBezTo>
                  <a:pt x="636" y="391"/>
                  <a:pt x="667" y="341"/>
                  <a:pt x="691" y="370"/>
                </a:cubicBezTo>
                <a:cubicBezTo>
                  <a:pt x="704" y="366"/>
                  <a:pt x="707" y="351"/>
                  <a:pt x="721" y="350"/>
                </a:cubicBezTo>
                <a:cubicBezTo>
                  <a:pt x="717" y="338"/>
                  <a:pt x="720" y="332"/>
                  <a:pt x="732" y="330"/>
                </a:cubicBezTo>
                <a:cubicBezTo>
                  <a:pt x="734" y="341"/>
                  <a:pt x="725" y="338"/>
                  <a:pt x="725" y="346"/>
                </a:cubicBezTo>
                <a:cubicBezTo>
                  <a:pt x="742" y="347"/>
                  <a:pt x="729" y="327"/>
                  <a:pt x="735" y="322"/>
                </a:cubicBezTo>
                <a:cubicBezTo>
                  <a:pt x="749" y="321"/>
                  <a:pt x="752" y="308"/>
                  <a:pt x="765" y="306"/>
                </a:cubicBezTo>
                <a:cubicBezTo>
                  <a:pt x="753" y="336"/>
                  <a:pt x="733" y="353"/>
                  <a:pt x="725" y="378"/>
                </a:cubicBezTo>
                <a:cubicBezTo>
                  <a:pt x="773" y="381"/>
                  <a:pt x="794" y="351"/>
                  <a:pt x="822" y="310"/>
                </a:cubicBezTo>
                <a:cubicBezTo>
                  <a:pt x="805" y="314"/>
                  <a:pt x="800" y="323"/>
                  <a:pt x="782" y="318"/>
                </a:cubicBezTo>
                <a:cubicBezTo>
                  <a:pt x="792" y="297"/>
                  <a:pt x="820" y="297"/>
                  <a:pt x="819" y="262"/>
                </a:cubicBezTo>
                <a:cubicBezTo>
                  <a:pt x="831" y="265"/>
                  <a:pt x="836" y="258"/>
                  <a:pt x="853" y="250"/>
                </a:cubicBezTo>
                <a:cubicBezTo>
                  <a:pt x="854" y="244"/>
                  <a:pt x="834" y="244"/>
                  <a:pt x="836" y="250"/>
                </a:cubicBezTo>
                <a:cubicBezTo>
                  <a:pt x="855" y="205"/>
                  <a:pt x="905" y="232"/>
                  <a:pt x="940" y="195"/>
                </a:cubicBezTo>
                <a:cubicBezTo>
                  <a:pt x="940" y="183"/>
                  <a:pt x="915" y="200"/>
                  <a:pt x="920" y="183"/>
                </a:cubicBezTo>
                <a:cubicBezTo>
                  <a:pt x="890" y="196"/>
                  <a:pt x="845" y="192"/>
                  <a:pt x="832" y="234"/>
                </a:cubicBezTo>
                <a:cubicBezTo>
                  <a:pt x="800" y="221"/>
                  <a:pt x="799" y="252"/>
                  <a:pt x="775" y="258"/>
                </a:cubicBezTo>
                <a:cubicBezTo>
                  <a:pt x="777" y="272"/>
                  <a:pt x="784" y="263"/>
                  <a:pt x="779" y="278"/>
                </a:cubicBezTo>
                <a:cubicBezTo>
                  <a:pt x="770" y="256"/>
                  <a:pt x="762" y="278"/>
                  <a:pt x="748" y="282"/>
                </a:cubicBezTo>
                <a:cubicBezTo>
                  <a:pt x="757" y="261"/>
                  <a:pt x="780" y="256"/>
                  <a:pt x="785" y="230"/>
                </a:cubicBezTo>
                <a:cubicBezTo>
                  <a:pt x="773" y="211"/>
                  <a:pt x="769" y="245"/>
                  <a:pt x="748" y="238"/>
                </a:cubicBezTo>
                <a:cubicBezTo>
                  <a:pt x="767" y="211"/>
                  <a:pt x="801" y="182"/>
                  <a:pt x="819" y="167"/>
                </a:cubicBezTo>
                <a:cubicBezTo>
                  <a:pt x="810" y="148"/>
                  <a:pt x="835" y="147"/>
                  <a:pt x="836" y="127"/>
                </a:cubicBezTo>
                <a:cubicBezTo>
                  <a:pt x="848" y="146"/>
                  <a:pt x="869" y="120"/>
                  <a:pt x="873" y="103"/>
                </a:cubicBezTo>
                <a:cubicBezTo>
                  <a:pt x="883" y="106"/>
                  <a:pt x="870" y="112"/>
                  <a:pt x="873" y="119"/>
                </a:cubicBezTo>
                <a:cubicBezTo>
                  <a:pt x="883" y="113"/>
                  <a:pt x="895" y="108"/>
                  <a:pt x="900" y="95"/>
                </a:cubicBezTo>
                <a:cubicBezTo>
                  <a:pt x="921" y="111"/>
                  <a:pt x="955" y="84"/>
                  <a:pt x="964" y="59"/>
                </a:cubicBezTo>
                <a:cubicBezTo>
                  <a:pt x="979" y="62"/>
                  <a:pt x="984" y="54"/>
                  <a:pt x="997" y="55"/>
                </a:cubicBezTo>
                <a:cubicBezTo>
                  <a:pt x="998" y="71"/>
                  <a:pt x="982" y="66"/>
                  <a:pt x="981" y="79"/>
                </a:cubicBezTo>
                <a:cubicBezTo>
                  <a:pt x="994" y="81"/>
                  <a:pt x="993" y="65"/>
                  <a:pt x="1004" y="63"/>
                </a:cubicBezTo>
                <a:cubicBezTo>
                  <a:pt x="996" y="72"/>
                  <a:pt x="1010" y="76"/>
                  <a:pt x="1021" y="75"/>
                </a:cubicBezTo>
                <a:cubicBezTo>
                  <a:pt x="1015" y="80"/>
                  <a:pt x="1012" y="88"/>
                  <a:pt x="1011" y="99"/>
                </a:cubicBezTo>
                <a:cubicBezTo>
                  <a:pt x="1028" y="90"/>
                  <a:pt x="1046" y="82"/>
                  <a:pt x="1065" y="75"/>
                </a:cubicBezTo>
                <a:cubicBezTo>
                  <a:pt x="1067" y="64"/>
                  <a:pt x="1060" y="65"/>
                  <a:pt x="1061" y="55"/>
                </a:cubicBezTo>
                <a:cubicBezTo>
                  <a:pt x="1065" y="52"/>
                  <a:pt x="1070" y="50"/>
                  <a:pt x="1078" y="51"/>
                </a:cubicBezTo>
                <a:cubicBezTo>
                  <a:pt x="1075" y="58"/>
                  <a:pt x="1070" y="63"/>
                  <a:pt x="1068" y="71"/>
                </a:cubicBezTo>
                <a:cubicBezTo>
                  <a:pt x="1072" y="77"/>
                  <a:pt x="1085" y="60"/>
                  <a:pt x="1092" y="55"/>
                </a:cubicBezTo>
                <a:cubicBezTo>
                  <a:pt x="1101" y="60"/>
                  <a:pt x="1086" y="67"/>
                  <a:pt x="1085" y="71"/>
                </a:cubicBezTo>
                <a:cubicBezTo>
                  <a:pt x="1111" y="84"/>
                  <a:pt x="1125" y="60"/>
                  <a:pt x="1159" y="63"/>
                </a:cubicBezTo>
                <a:cubicBezTo>
                  <a:pt x="1158" y="45"/>
                  <a:pt x="1137" y="61"/>
                  <a:pt x="1129" y="59"/>
                </a:cubicBezTo>
                <a:cubicBezTo>
                  <a:pt x="1133" y="40"/>
                  <a:pt x="1173" y="44"/>
                  <a:pt x="1162" y="67"/>
                </a:cubicBezTo>
                <a:cubicBezTo>
                  <a:pt x="1164" y="76"/>
                  <a:pt x="1167" y="62"/>
                  <a:pt x="1172" y="71"/>
                </a:cubicBezTo>
                <a:cubicBezTo>
                  <a:pt x="1159" y="89"/>
                  <a:pt x="1141" y="66"/>
                  <a:pt x="1122" y="79"/>
                </a:cubicBezTo>
                <a:cubicBezTo>
                  <a:pt x="1137" y="86"/>
                  <a:pt x="1109" y="101"/>
                  <a:pt x="1102" y="91"/>
                </a:cubicBezTo>
                <a:cubicBezTo>
                  <a:pt x="1092" y="93"/>
                  <a:pt x="1092" y="106"/>
                  <a:pt x="1088" y="115"/>
                </a:cubicBezTo>
                <a:cubicBezTo>
                  <a:pt x="1111" y="111"/>
                  <a:pt x="1128" y="98"/>
                  <a:pt x="1152" y="107"/>
                </a:cubicBezTo>
                <a:cubicBezTo>
                  <a:pt x="1150" y="92"/>
                  <a:pt x="1142" y="109"/>
                  <a:pt x="1135" y="99"/>
                </a:cubicBezTo>
                <a:cubicBezTo>
                  <a:pt x="1140" y="91"/>
                  <a:pt x="1151" y="91"/>
                  <a:pt x="1152" y="79"/>
                </a:cubicBezTo>
                <a:cubicBezTo>
                  <a:pt x="1158" y="85"/>
                  <a:pt x="1171" y="83"/>
                  <a:pt x="1176" y="91"/>
                </a:cubicBezTo>
                <a:cubicBezTo>
                  <a:pt x="1198" y="67"/>
                  <a:pt x="1237" y="59"/>
                  <a:pt x="1277" y="59"/>
                </a:cubicBezTo>
                <a:cubicBezTo>
                  <a:pt x="1264" y="67"/>
                  <a:pt x="1276" y="74"/>
                  <a:pt x="1287" y="67"/>
                </a:cubicBezTo>
                <a:cubicBezTo>
                  <a:pt x="1281" y="100"/>
                  <a:pt x="1221" y="79"/>
                  <a:pt x="1193" y="79"/>
                </a:cubicBezTo>
                <a:cubicBezTo>
                  <a:pt x="1192" y="86"/>
                  <a:pt x="1197" y="88"/>
                  <a:pt x="1196" y="95"/>
                </a:cubicBezTo>
                <a:cubicBezTo>
                  <a:pt x="1204" y="80"/>
                  <a:pt x="1209" y="101"/>
                  <a:pt x="1196" y="103"/>
                </a:cubicBezTo>
                <a:cubicBezTo>
                  <a:pt x="1223" y="112"/>
                  <a:pt x="1235" y="96"/>
                  <a:pt x="1263" y="107"/>
                </a:cubicBezTo>
                <a:cubicBezTo>
                  <a:pt x="1265" y="108"/>
                  <a:pt x="1257" y="113"/>
                  <a:pt x="1256" y="111"/>
                </a:cubicBezTo>
                <a:cubicBezTo>
                  <a:pt x="1258" y="129"/>
                  <a:pt x="1327" y="120"/>
                  <a:pt x="1341" y="103"/>
                </a:cubicBezTo>
                <a:cubicBezTo>
                  <a:pt x="1353" y="118"/>
                  <a:pt x="1364" y="110"/>
                  <a:pt x="1374" y="127"/>
                </a:cubicBezTo>
                <a:cubicBezTo>
                  <a:pt x="1397" y="114"/>
                  <a:pt x="1413" y="114"/>
                  <a:pt x="1448" y="123"/>
                </a:cubicBezTo>
                <a:cubicBezTo>
                  <a:pt x="1434" y="125"/>
                  <a:pt x="1450" y="135"/>
                  <a:pt x="1462" y="139"/>
                </a:cubicBezTo>
                <a:cubicBezTo>
                  <a:pt x="1475" y="113"/>
                  <a:pt x="1430" y="111"/>
                  <a:pt x="1415" y="103"/>
                </a:cubicBezTo>
                <a:cubicBezTo>
                  <a:pt x="1428" y="114"/>
                  <a:pt x="1413" y="107"/>
                  <a:pt x="1408" y="115"/>
                </a:cubicBezTo>
                <a:cubicBezTo>
                  <a:pt x="1403" y="109"/>
                  <a:pt x="1399" y="101"/>
                  <a:pt x="1391" y="99"/>
                </a:cubicBezTo>
                <a:cubicBezTo>
                  <a:pt x="1391" y="95"/>
                  <a:pt x="1395" y="96"/>
                  <a:pt x="1398" y="95"/>
                </a:cubicBezTo>
                <a:cubicBezTo>
                  <a:pt x="1384" y="77"/>
                  <a:pt x="1373" y="77"/>
                  <a:pt x="1344" y="75"/>
                </a:cubicBezTo>
                <a:cubicBezTo>
                  <a:pt x="1347" y="48"/>
                  <a:pt x="1304" y="53"/>
                  <a:pt x="1290" y="59"/>
                </a:cubicBezTo>
                <a:cubicBezTo>
                  <a:pt x="1287" y="42"/>
                  <a:pt x="1259" y="53"/>
                  <a:pt x="1256" y="35"/>
                </a:cubicBezTo>
                <a:cubicBezTo>
                  <a:pt x="1261" y="24"/>
                  <a:pt x="1274" y="35"/>
                  <a:pt x="1273" y="43"/>
                </a:cubicBezTo>
                <a:cubicBezTo>
                  <a:pt x="1281" y="42"/>
                  <a:pt x="1281" y="33"/>
                  <a:pt x="1273" y="31"/>
                </a:cubicBezTo>
                <a:cubicBezTo>
                  <a:pt x="1294" y="27"/>
                  <a:pt x="1304" y="25"/>
                  <a:pt x="1334" y="27"/>
                </a:cubicBezTo>
                <a:cubicBezTo>
                  <a:pt x="1331" y="32"/>
                  <a:pt x="1329" y="38"/>
                  <a:pt x="1330" y="47"/>
                </a:cubicBezTo>
                <a:cubicBezTo>
                  <a:pt x="1352" y="41"/>
                  <a:pt x="1366" y="51"/>
                  <a:pt x="1384" y="43"/>
                </a:cubicBezTo>
                <a:cubicBezTo>
                  <a:pt x="1382" y="29"/>
                  <a:pt x="1350" y="24"/>
                  <a:pt x="1367" y="11"/>
                </a:cubicBezTo>
                <a:cubicBezTo>
                  <a:pt x="1353" y="14"/>
                  <a:pt x="1361" y="27"/>
                  <a:pt x="1344" y="19"/>
                </a:cubicBezTo>
                <a:cubicBezTo>
                  <a:pt x="1341" y="10"/>
                  <a:pt x="1359" y="7"/>
                  <a:pt x="1347" y="0"/>
                </a:cubicBezTo>
                <a:cubicBezTo>
                  <a:pt x="1368" y="3"/>
                  <a:pt x="1398" y="30"/>
                  <a:pt x="1421" y="23"/>
                </a:cubicBezTo>
                <a:cubicBezTo>
                  <a:pt x="1408" y="37"/>
                  <a:pt x="1429" y="29"/>
                  <a:pt x="1435" y="39"/>
                </a:cubicBezTo>
                <a:cubicBezTo>
                  <a:pt x="1425" y="48"/>
                  <a:pt x="1438" y="60"/>
                  <a:pt x="1418" y="59"/>
                </a:cubicBezTo>
                <a:cubicBezTo>
                  <a:pt x="1430" y="69"/>
                  <a:pt x="1438" y="70"/>
                  <a:pt x="1455" y="67"/>
                </a:cubicBezTo>
                <a:cubicBezTo>
                  <a:pt x="1452" y="75"/>
                  <a:pt x="1442" y="76"/>
                  <a:pt x="1431" y="75"/>
                </a:cubicBezTo>
                <a:cubicBezTo>
                  <a:pt x="1450" y="89"/>
                  <a:pt x="1468" y="76"/>
                  <a:pt x="1495" y="87"/>
                </a:cubicBezTo>
                <a:cubicBezTo>
                  <a:pt x="1485" y="79"/>
                  <a:pt x="1469" y="70"/>
                  <a:pt x="1465" y="67"/>
                </a:cubicBezTo>
                <a:cubicBezTo>
                  <a:pt x="1466" y="53"/>
                  <a:pt x="1495" y="67"/>
                  <a:pt x="1505" y="67"/>
                </a:cubicBezTo>
                <a:cubicBezTo>
                  <a:pt x="1505" y="57"/>
                  <a:pt x="1493" y="61"/>
                  <a:pt x="1489" y="55"/>
                </a:cubicBezTo>
                <a:cubicBezTo>
                  <a:pt x="1489" y="48"/>
                  <a:pt x="1494" y="46"/>
                  <a:pt x="1502" y="47"/>
                </a:cubicBezTo>
                <a:cubicBezTo>
                  <a:pt x="1503" y="37"/>
                  <a:pt x="1495" y="37"/>
                  <a:pt x="1489" y="35"/>
                </a:cubicBezTo>
                <a:cubicBezTo>
                  <a:pt x="1498" y="26"/>
                  <a:pt x="1522" y="37"/>
                  <a:pt x="1529" y="51"/>
                </a:cubicBezTo>
                <a:cubicBezTo>
                  <a:pt x="1559" y="43"/>
                  <a:pt x="1596" y="48"/>
                  <a:pt x="1593" y="79"/>
                </a:cubicBezTo>
                <a:cubicBezTo>
                  <a:pt x="1584" y="75"/>
                  <a:pt x="1575" y="71"/>
                  <a:pt x="1563" y="71"/>
                </a:cubicBezTo>
                <a:cubicBezTo>
                  <a:pt x="1561" y="75"/>
                  <a:pt x="1562" y="97"/>
                  <a:pt x="1556" y="107"/>
                </a:cubicBezTo>
                <a:cubicBezTo>
                  <a:pt x="1549" y="92"/>
                  <a:pt x="1520" y="91"/>
                  <a:pt x="1512" y="107"/>
                </a:cubicBezTo>
                <a:cubicBezTo>
                  <a:pt x="1502" y="106"/>
                  <a:pt x="1498" y="97"/>
                  <a:pt x="1492" y="91"/>
                </a:cubicBezTo>
                <a:cubicBezTo>
                  <a:pt x="1491" y="104"/>
                  <a:pt x="1461" y="94"/>
                  <a:pt x="1442" y="95"/>
                </a:cubicBezTo>
                <a:cubicBezTo>
                  <a:pt x="1455" y="124"/>
                  <a:pt x="1486" y="115"/>
                  <a:pt x="1509" y="123"/>
                </a:cubicBezTo>
                <a:cubicBezTo>
                  <a:pt x="1514" y="121"/>
                  <a:pt x="1507" y="118"/>
                  <a:pt x="1509" y="111"/>
                </a:cubicBezTo>
                <a:cubicBezTo>
                  <a:pt x="1516" y="108"/>
                  <a:pt x="1520" y="122"/>
                  <a:pt x="1519" y="107"/>
                </a:cubicBezTo>
                <a:cubicBezTo>
                  <a:pt x="1531" y="125"/>
                  <a:pt x="1533" y="131"/>
                  <a:pt x="1563" y="131"/>
                </a:cubicBezTo>
                <a:cubicBezTo>
                  <a:pt x="1563" y="117"/>
                  <a:pt x="1545" y="125"/>
                  <a:pt x="1546" y="111"/>
                </a:cubicBezTo>
                <a:cubicBezTo>
                  <a:pt x="1550" y="114"/>
                  <a:pt x="1555" y="116"/>
                  <a:pt x="1563" y="115"/>
                </a:cubicBezTo>
                <a:cubicBezTo>
                  <a:pt x="1552" y="128"/>
                  <a:pt x="1572" y="124"/>
                  <a:pt x="1576" y="131"/>
                </a:cubicBezTo>
                <a:cubicBezTo>
                  <a:pt x="1572" y="103"/>
                  <a:pt x="1597" y="145"/>
                  <a:pt x="1600" y="115"/>
                </a:cubicBezTo>
                <a:cubicBezTo>
                  <a:pt x="1608" y="115"/>
                  <a:pt x="1630" y="142"/>
                  <a:pt x="1630" y="115"/>
                </a:cubicBezTo>
                <a:cubicBezTo>
                  <a:pt x="1641" y="125"/>
                  <a:pt x="1650" y="147"/>
                  <a:pt x="1670" y="135"/>
                </a:cubicBezTo>
                <a:cubicBezTo>
                  <a:pt x="1668" y="138"/>
                  <a:pt x="1666" y="142"/>
                  <a:pt x="1670" y="143"/>
                </a:cubicBezTo>
                <a:cubicBezTo>
                  <a:pt x="1672" y="151"/>
                  <a:pt x="1666" y="150"/>
                  <a:pt x="1660" y="151"/>
                </a:cubicBezTo>
                <a:cubicBezTo>
                  <a:pt x="1675" y="155"/>
                  <a:pt x="1671" y="152"/>
                  <a:pt x="1684" y="159"/>
                </a:cubicBezTo>
                <a:cubicBezTo>
                  <a:pt x="1691" y="155"/>
                  <a:pt x="1676" y="145"/>
                  <a:pt x="1680" y="131"/>
                </a:cubicBezTo>
                <a:cubicBezTo>
                  <a:pt x="1694" y="129"/>
                  <a:pt x="1687" y="152"/>
                  <a:pt x="1701" y="151"/>
                </a:cubicBezTo>
                <a:cubicBezTo>
                  <a:pt x="1707" y="146"/>
                  <a:pt x="1693" y="147"/>
                  <a:pt x="1701" y="135"/>
                </a:cubicBezTo>
                <a:cubicBezTo>
                  <a:pt x="1707" y="144"/>
                  <a:pt x="1724" y="157"/>
                  <a:pt x="1731" y="143"/>
                </a:cubicBezTo>
                <a:cubicBezTo>
                  <a:pt x="1750" y="163"/>
                  <a:pt x="1772" y="169"/>
                  <a:pt x="1791" y="163"/>
                </a:cubicBezTo>
                <a:cubicBezTo>
                  <a:pt x="1798" y="185"/>
                  <a:pt x="1808" y="205"/>
                  <a:pt x="1828" y="211"/>
                </a:cubicBezTo>
                <a:cubicBezTo>
                  <a:pt x="1827" y="195"/>
                  <a:pt x="1815" y="192"/>
                  <a:pt x="1805" y="187"/>
                </a:cubicBezTo>
                <a:cubicBezTo>
                  <a:pt x="1811" y="168"/>
                  <a:pt x="1823" y="192"/>
                  <a:pt x="1832" y="195"/>
                </a:cubicBezTo>
                <a:cubicBezTo>
                  <a:pt x="1837" y="248"/>
                  <a:pt x="1886" y="250"/>
                  <a:pt x="1919" y="270"/>
                </a:cubicBezTo>
                <a:cubicBezTo>
                  <a:pt x="1914" y="258"/>
                  <a:pt x="1895" y="262"/>
                  <a:pt x="1896" y="242"/>
                </a:cubicBezTo>
                <a:cubicBezTo>
                  <a:pt x="1915" y="259"/>
                  <a:pt x="1933" y="254"/>
                  <a:pt x="1956" y="266"/>
                </a:cubicBezTo>
                <a:cubicBezTo>
                  <a:pt x="1961" y="262"/>
                  <a:pt x="1960" y="253"/>
                  <a:pt x="1950" y="250"/>
                </a:cubicBezTo>
                <a:cubicBezTo>
                  <a:pt x="1952" y="241"/>
                  <a:pt x="1969" y="249"/>
                  <a:pt x="1977" y="246"/>
                </a:cubicBezTo>
                <a:cubicBezTo>
                  <a:pt x="1974" y="243"/>
                  <a:pt x="1972" y="239"/>
                  <a:pt x="1977" y="238"/>
                </a:cubicBezTo>
                <a:cubicBezTo>
                  <a:pt x="1964" y="227"/>
                  <a:pt x="1952" y="214"/>
                  <a:pt x="1936" y="207"/>
                </a:cubicBezTo>
                <a:cubicBezTo>
                  <a:pt x="1938" y="203"/>
                  <a:pt x="1976" y="224"/>
                  <a:pt x="1987" y="215"/>
                </a:cubicBezTo>
                <a:cubicBezTo>
                  <a:pt x="1975" y="221"/>
                  <a:pt x="1988" y="236"/>
                  <a:pt x="2003" y="242"/>
                </a:cubicBezTo>
                <a:cubicBezTo>
                  <a:pt x="2005" y="236"/>
                  <a:pt x="1999" y="232"/>
                  <a:pt x="2007" y="218"/>
                </a:cubicBezTo>
                <a:cubicBezTo>
                  <a:pt x="2001" y="213"/>
                  <a:pt x="1998" y="205"/>
                  <a:pt x="1987" y="207"/>
                </a:cubicBezTo>
                <a:cubicBezTo>
                  <a:pt x="1999" y="197"/>
                  <a:pt x="2014" y="219"/>
                  <a:pt x="2027" y="222"/>
                </a:cubicBezTo>
                <a:cubicBezTo>
                  <a:pt x="2029" y="231"/>
                  <a:pt x="2022" y="230"/>
                  <a:pt x="2017" y="230"/>
                </a:cubicBezTo>
                <a:cubicBezTo>
                  <a:pt x="2015" y="243"/>
                  <a:pt x="2029" y="236"/>
                  <a:pt x="2020" y="246"/>
                </a:cubicBezTo>
                <a:cubicBezTo>
                  <a:pt x="2041" y="267"/>
                  <a:pt x="2059" y="268"/>
                  <a:pt x="2088" y="282"/>
                </a:cubicBezTo>
                <a:cubicBezTo>
                  <a:pt x="2093" y="270"/>
                  <a:pt x="2065" y="261"/>
                  <a:pt x="2071" y="246"/>
                </a:cubicBezTo>
                <a:cubicBezTo>
                  <a:pt x="2041" y="250"/>
                  <a:pt x="2042" y="217"/>
                  <a:pt x="2020" y="211"/>
                </a:cubicBezTo>
                <a:cubicBezTo>
                  <a:pt x="2022" y="185"/>
                  <a:pt x="2049" y="213"/>
                  <a:pt x="2057" y="195"/>
                </a:cubicBezTo>
                <a:cubicBezTo>
                  <a:pt x="2063" y="215"/>
                  <a:pt x="2077" y="227"/>
                  <a:pt x="2098" y="230"/>
                </a:cubicBezTo>
                <a:cubicBezTo>
                  <a:pt x="2076" y="243"/>
                  <a:pt x="2102" y="253"/>
                  <a:pt x="2118" y="254"/>
                </a:cubicBezTo>
                <a:cubicBezTo>
                  <a:pt x="2116" y="279"/>
                  <a:pt x="2132" y="282"/>
                  <a:pt x="2148" y="286"/>
                </a:cubicBezTo>
                <a:cubicBezTo>
                  <a:pt x="2152" y="298"/>
                  <a:pt x="2141" y="293"/>
                  <a:pt x="2135" y="294"/>
                </a:cubicBezTo>
                <a:cubicBezTo>
                  <a:pt x="2133" y="322"/>
                  <a:pt x="2165" y="311"/>
                  <a:pt x="2175" y="326"/>
                </a:cubicBezTo>
                <a:cubicBezTo>
                  <a:pt x="2173" y="334"/>
                  <a:pt x="2154" y="330"/>
                  <a:pt x="2152" y="326"/>
                </a:cubicBezTo>
                <a:cubicBezTo>
                  <a:pt x="2144" y="327"/>
                  <a:pt x="2152" y="341"/>
                  <a:pt x="2155" y="342"/>
                </a:cubicBezTo>
                <a:cubicBezTo>
                  <a:pt x="2136" y="352"/>
                  <a:pt x="2121" y="351"/>
                  <a:pt x="2118" y="370"/>
                </a:cubicBezTo>
                <a:cubicBezTo>
                  <a:pt x="2122" y="380"/>
                  <a:pt x="2134" y="380"/>
                  <a:pt x="2131" y="398"/>
                </a:cubicBezTo>
                <a:cubicBezTo>
                  <a:pt x="2145" y="390"/>
                  <a:pt x="2160" y="397"/>
                  <a:pt x="2168" y="406"/>
                </a:cubicBezTo>
                <a:cubicBezTo>
                  <a:pt x="2167" y="391"/>
                  <a:pt x="2153" y="392"/>
                  <a:pt x="2155" y="374"/>
                </a:cubicBezTo>
                <a:cubicBezTo>
                  <a:pt x="2163" y="375"/>
                  <a:pt x="2168" y="380"/>
                  <a:pt x="2178" y="378"/>
                </a:cubicBezTo>
                <a:cubicBezTo>
                  <a:pt x="2180" y="384"/>
                  <a:pt x="2183" y="388"/>
                  <a:pt x="2185" y="394"/>
                </a:cubicBezTo>
                <a:cubicBezTo>
                  <a:pt x="2183" y="406"/>
                  <a:pt x="2178" y="414"/>
                  <a:pt x="2165" y="414"/>
                </a:cubicBezTo>
                <a:cubicBezTo>
                  <a:pt x="2169" y="425"/>
                  <a:pt x="2178" y="430"/>
                  <a:pt x="2185" y="437"/>
                </a:cubicBezTo>
                <a:cubicBezTo>
                  <a:pt x="2190" y="432"/>
                  <a:pt x="2192" y="425"/>
                  <a:pt x="2199" y="433"/>
                </a:cubicBezTo>
                <a:cubicBezTo>
                  <a:pt x="2200" y="422"/>
                  <a:pt x="2191" y="421"/>
                  <a:pt x="2192" y="410"/>
                </a:cubicBezTo>
                <a:cubicBezTo>
                  <a:pt x="2204" y="408"/>
                  <a:pt x="2201" y="426"/>
                  <a:pt x="2215" y="422"/>
                </a:cubicBezTo>
                <a:cubicBezTo>
                  <a:pt x="2210" y="401"/>
                  <a:pt x="2174" y="397"/>
                  <a:pt x="2185" y="370"/>
                </a:cubicBezTo>
                <a:cubicBezTo>
                  <a:pt x="2190" y="376"/>
                  <a:pt x="2195" y="382"/>
                  <a:pt x="2199" y="390"/>
                </a:cubicBezTo>
                <a:cubicBezTo>
                  <a:pt x="2210" y="382"/>
                  <a:pt x="2221" y="386"/>
                  <a:pt x="2222" y="402"/>
                </a:cubicBezTo>
                <a:cubicBezTo>
                  <a:pt x="2225" y="394"/>
                  <a:pt x="2231" y="391"/>
                  <a:pt x="2232" y="382"/>
                </a:cubicBezTo>
                <a:cubicBezTo>
                  <a:pt x="2246" y="383"/>
                  <a:pt x="2253" y="398"/>
                  <a:pt x="2259" y="398"/>
                </a:cubicBezTo>
                <a:cubicBezTo>
                  <a:pt x="2264" y="396"/>
                  <a:pt x="2262" y="388"/>
                  <a:pt x="2263" y="382"/>
                </a:cubicBezTo>
                <a:cubicBezTo>
                  <a:pt x="2259" y="374"/>
                  <a:pt x="2245" y="379"/>
                  <a:pt x="2249" y="362"/>
                </a:cubicBezTo>
                <a:cubicBezTo>
                  <a:pt x="2243" y="394"/>
                  <a:pt x="2212" y="354"/>
                  <a:pt x="2209" y="382"/>
                </a:cubicBezTo>
                <a:cubicBezTo>
                  <a:pt x="2206" y="381"/>
                  <a:pt x="2205" y="378"/>
                  <a:pt x="2202" y="378"/>
                </a:cubicBezTo>
                <a:cubicBezTo>
                  <a:pt x="2203" y="374"/>
                  <a:pt x="2201" y="374"/>
                  <a:pt x="2199" y="374"/>
                </a:cubicBezTo>
                <a:cubicBezTo>
                  <a:pt x="2205" y="365"/>
                  <a:pt x="2229" y="362"/>
                  <a:pt x="2239" y="370"/>
                </a:cubicBezTo>
                <a:cubicBezTo>
                  <a:pt x="2240" y="361"/>
                  <a:pt x="2238" y="355"/>
                  <a:pt x="2236" y="350"/>
                </a:cubicBezTo>
                <a:cubicBezTo>
                  <a:pt x="2232" y="351"/>
                  <a:pt x="2233" y="357"/>
                  <a:pt x="2232" y="362"/>
                </a:cubicBezTo>
                <a:cubicBezTo>
                  <a:pt x="2226" y="357"/>
                  <a:pt x="2216" y="357"/>
                  <a:pt x="2219" y="342"/>
                </a:cubicBezTo>
                <a:cubicBezTo>
                  <a:pt x="2227" y="357"/>
                  <a:pt x="2246" y="332"/>
                  <a:pt x="2263" y="346"/>
                </a:cubicBezTo>
                <a:cubicBezTo>
                  <a:pt x="2268" y="343"/>
                  <a:pt x="2267" y="333"/>
                  <a:pt x="2269" y="326"/>
                </a:cubicBezTo>
                <a:cubicBezTo>
                  <a:pt x="2274" y="330"/>
                  <a:pt x="2285" y="342"/>
                  <a:pt x="2283" y="322"/>
                </a:cubicBezTo>
                <a:cubicBezTo>
                  <a:pt x="2297" y="326"/>
                  <a:pt x="2303" y="321"/>
                  <a:pt x="2310" y="338"/>
                </a:cubicBezTo>
                <a:cubicBezTo>
                  <a:pt x="2325" y="313"/>
                  <a:pt x="2355" y="346"/>
                  <a:pt x="2370" y="330"/>
                </a:cubicBezTo>
                <a:cubicBezTo>
                  <a:pt x="2363" y="345"/>
                  <a:pt x="2386" y="370"/>
                  <a:pt x="2397" y="362"/>
                </a:cubicBezTo>
                <a:cubicBezTo>
                  <a:pt x="2399" y="363"/>
                  <a:pt x="2391" y="386"/>
                  <a:pt x="2384" y="390"/>
                </a:cubicBezTo>
                <a:cubicBezTo>
                  <a:pt x="2386" y="409"/>
                  <a:pt x="2412" y="401"/>
                  <a:pt x="2411" y="426"/>
                </a:cubicBezTo>
                <a:cubicBezTo>
                  <a:pt x="2414" y="423"/>
                  <a:pt x="2417" y="421"/>
                  <a:pt x="2417" y="426"/>
                </a:cubicBezTo>
                <a:cubicBezTo>
                  <a:pt x="2422" y="424"/>
                  <a:pt x="2420" y="416"/>
                  <a:pt x="2421" y="410"/>
                </a:cubicBezTo>
                <a:cubicBezTo>
                  <a:pt x="2429" y="415"/>
                  <a:pt x="2432" y="426"/>
                  <a:pt x="2448" y="422"/>
                </a:cubicBezTo>
                <a:cubicBezTo>
                  <a:pt x="2447" y="427"/>
                  <a:pt x="2447" y="433"/>
                  <a:pt x="2451" y="433"/>
                </a:cubicBezTo>
                <a:cubicBezTo>
                  <a:pt x="2446" y="451"/>
                  <a:pt x="2439" y="424"/>
                  <a:pt x="2434" y="441"/>
                </a:cubicBezTo>
                <a:cubicBezTo>
                  <a:pt x="2421" y="442"/>
                  <a:pt x="2418" y="429"/>
                  <a:pt x="2404" y="430"/>
                </a:cubicBezTo>
                <a:cubicBezTo>
                  <a:pt x="2399" y="443"/>
                  <a:pt x="2384" y="443"/>
                  <a:pt x="2380" y="457"/>
                </a:cubicBezTo>
                <a:cubicBezTo>
                  <a:pt x="2381" y="469"/>
                  <a:pt x="2388" y="472"/>
                  <a:pt x="2394" y="477"/>
                </a:cubicBezTo>
                <a:cubicBezTo>
                  <a:pt x="2402" y="476"/>
                  <a:pt x="2389" y="470"/>
                  <a:pt x="2394" y="461"/>
                </a:cubicBezTo>
                <a:cubicBezTo>
                  <a:pt x="2397" y="464"/>
                  <a:pt x="2409" y="477"/>
                  <a:pt x="2414" y="465"/>
                </a:cubicBezTo>
                <a:cubicBezTo>
                  <a:pt x="2420" y="472"/>
                  <a:pt x="2428" y="475"/>
                  <a:pt x="2427" y="489"/>
                </a:cubicBezTo>
                <a:cubicBezTo>
                  <a:pt x="2440" y="478"/>
                  <a:pt x="2432" y="473"/>
                  <a:pt x="2451" y="469"/>
                </a:cubicBezTo>
                <a:cubicBezTo>
                  <a:pt x="2452" y="460"/>
                  <a:pt x="2450" y="454"/>
                  <a:pt x="2444" y="453"/>
                </a:cubicBezTo>
                <a:cubicBezTo>
                  <a:pt x="2463" y="442"/>
                  <a:pt x="2461" y="490"/>
                  <a:pt x="2485" y="485"/>
                </a:cubicBezTo>
                <a:cubicBezTo>
                  <a:pt x="2497" y="514"/>
                  <a:pt x="2499" y="510"/>
                  <a:pt x="2518" y="533"/>
                </a:cubicBezTo>
                <a:cubicBezTo>
                  <a:pt x="2507" y="544"/>
                  <a:pt x="2493" y="513"/>
                  <a:pt x="2475" y="509"/>
                </a:cubicBezTo>
                <a:cubicBezTo>
                  <a:pt x="2472" y="524"/>
                  <a:pt x="2482" y="524"/>
                  <a:pt x="2481" y="537"/>
                </a:cubicBezTo>
                <a:cubicBezTo>
                  <a:pt x="2471" y="531"/>
                  <a:pt x="2469" y="536"/>
                  <a:pt x="2458" y="537"/>
                </a:cubicBezTo>
                <a:cubicBezTo>
                  <a:pt x="2449" y="515"/>
                  <a:pt x="2440" y="494"/>
                  <a:pt x="2414" y="493"/>
                </a:cubicBezTo>
                <a:cubicBezTo>
                  <a:pt x="2418" y="509"/>
                  <a:pt x="2419" y="505"/>
                  <a:pt x="2421" y="521"/>
                </a:cubicBezTo>
                <a:cubicBezTo>
                  <a:pt x="2413" y="509"/>
                  <a:pt x="2405" y="498"/>
                  <a:pt x="2397" y="485"/>
                </a:cubicBezTo>
                <a:cubicBezTo>
                  <a:pt x="2390" y="495"/>
                  <a:pt x="2406" y="519"/>
                  <a:pt x="2397" y="533"/>
                </a:cubicBezTo>
                <a:cubicBezTo>
                  <a:pt x="2420" y="515"/>
                  <a:pt x="2427" y="559"/>
                  <a:pt x="2448" y="545"/>
                </a:cubicBezTo>
                <a:cubicBezTo>
                  <a:pt x="2446" y="559"/>
                  <a:pt x="2426" y="549"/>
                  <a:pt x="2438" y="569"/>
                </a:cubicBezTo>
                <a:cubicBezTo>
                  <a:pt x="2427" y="572"/>
                  <a:pt x="2425" y="565"/>
                  <a:pt x="2421" y="561"/>
                </a:cubicBezTo>
                <a:cubicBezTo>
                  <a:pt x="2432" y="560"/>
                  <a:pt x="2424" y="551"/>
                  <a:pt x="2414" y="545"/>
                </a:cubicBezTo>
                <a:cubicBezTo>
                  <a:pt x="2417" y="562"/>
                  <a:pt x="2416" y="578"/>
                  <a:pt x="2431" y="589"/>
                </a:cubicBezTo>
                <a:cubicBezTo>
                  <a:pt x="2435" y="588"/>
                  <a:pt x="2434" y="581"/>
                  <a:pt x="2434" y="577"/>
                </a:cubicBezTo>
                <a:cubicBezTo>
                  <a:pt x="2440" y="591"/>
                  <a:pt x="2443" y="631"/>
                  <a:pt x="2468" y="621"/>
                </a:cubicBezTo>
                <a:cubicBezTo>
                  <a:pt x="2464" y="634"/>
                  <a:pt x="2471" y="653"/>
                  <a:pt x="2478" y="664"/>
                </a:cubicBezTo>
                <a:cubicBezTo>
                  <a:pt x="2467" y="659"/>
                  <a:pt x="2442" y="677"/>
                  <a:pt x="2427" y="664"/>
                </a:cubicBezTo>
                <a:cubicBezTo>
                  <a:pt x="2425" y="676"/>
                  <a:pt x="2432" y="675"/>
                  <a:pt x="2431" y="684"/>
                </a:cubicBezTo>
                <a:cubicBezTo>
                  <a:pt x="2447" y="657"/>
                  <a:pt x="2463" y="739"/>
                  <a:pt x="2478" y="700"/>
                </a:cubicBezTo>
                <a:cubicBezTo>
                  <a:pt x="2488" y="726"/>
                  <a:pt x="2489" y="738"/>
                  <a:pt x="2495" y="768"/>
                </a:cubicBezTo>
                <a:cubicBezTo>
                  <a:pt x="2491" y="763"/>
                  <a:pt x="2477" y="760"/>
                  <a:pt x="2481" y="776"/>
                </a:cubicBezTo>
                <a:cubicBezTo>
                  <a:pt x="2476" y="748"/>
                  <a:pt x="2440" y="732"/>
                  <a:pt x="2434" y="692"/>
                </a:cubicBezTo>
                <a:cubicBezTo>
                  <a:pt x="2427" y="729"/>
                  <a:pt x="2434" y="766"/>
                  <a:pt x="2444" y="800"/>
                </a:cubicBezTo>
                <a:cubicBezTo>
                  <a:pt x="2441" y="797"/>
                  <a:pt x="2441" y="791"/>
                  <a:pt x="2434" y="792"/>
                </a:cubicBezTo>
                <a:cubicBezTo>
                  <a:pt x="2429" y="813"/>
                  <a:pt x="2438" y="829"/>
                  <a:pt x="2441" y="856"/>
                </a:cubicBezTo>
                <a:cubicBezTo>
                  <a:pt x="2435" y="857"/>
                  <a:pt x="2435" y="852"/>
                  <a:pt x="2431" y="852"/>
                </a:cubicBezTo>
                <a:cubicBezTo>
                  <a:pt x="2433" y="874"/>
                  <a:pt x="2438" y="893"/>
                  <a:pt x="2448" y="907"/>
                </a:cubicBezTo>
                <a:cubicBezTo>
                  <a:pt x="2444" y="919"/>
                  <a:pt x="2439" y="903"/>
                  <a:pt x="2434" y="903"/>
                </a:cubicBezTo>
                <a:cubicBezTo>
                  <a:pt x="2428" y="922"/>
                  <a:pt x="2451" y="962"/>
                  <a:pt x="2444" y="999"/>
                </a:cubicBezTo>
                <a:cubicBezTo>
                  <a:pt x="2463" y="982"/>
                  <a:pt x="2459" y="940"/>
                  <a:pt x="2454" y="915"/>
                </a:cubicBezTo>
                <a:cubicBezTo>
                  <a:pt x="2481" y="930"/>
                  <a:pt x="2464" y="974"/>
                  <a:pt x="2471" y="1011"/>
                </a:cubicBezTo>
                <a:cubicBezTo>
                  <a:pt x="2490" y="996"/>
                  <a:pt x="2475" y="941"/>
                  <a:pt x="2485" y="915"/>
                </a:cubicBezTo>
                <a:cubicBezTo>
                  <a:pt x="2499" y="934"/>
                  <a:pt x="2496" y="974"/>
                  <a:pt x="2508" y="995"/>
                </a:cubicBezTo>
                <a:cubicBezTo>
                  <a:pt x="2499" y="995"/>
                  <a:pt x="2501" y="988"/>
                  <a:pt x="2495" y="995"/>
                </a:cubicBezTo>
                <a:cubicBezTo>
                  <a:pt x="2493" y="1014"/>
                  <a:pt x="2505" y="1017"/>
                  <a:pt x="2505" y="1035"/>
                </a:cubicBezTo>
                <a:cubicBezTo>
                  <a:pt x="2497" y="1019"/>
                  <a:pt x="2499" y="1037"/>
                  <a:pt x="2491" y="1043"/>
                </a:cubicBezTo>
                <a:cubicBezTo>
                  <a:pt x="2494" y="1047"/>
                  <a:pt x="2499" y="1047"/>
                  <a:pt x="2498" y="1055"/>
                </a:cubicBezTo>
                <a:cubicBezTo>
                  <a:pt x="2494" y="1050"/>
                  <a:pt x="2493" y="1053"/>
                  <a:pt x="2488" y="1055"/>
                </a:cubicBezTo>
                <a:cubicBezTo>
                  <a:pt x="2494" y="1068"/>
                  <a:pt x="2483" y="1072"/>
                  <a:pt x="2481" y="1086"/>
                </a:cubicBezTo>
                <a:cubicBezTo>
                  <a:pt x="2485" y="1098"/>
                  <a:pt x="2496" y="1085"/>
                  <a:pt x="2501" y="1086"/>
                </a:cubicBezTo>
                <a:cubicBezTo>
                  <a:pt x="2500" y="1133"/>
                  <a:pt x="2473" y="1148"/>
                  <a:pt x="2458" y="1178"/>
                </a:cubicBezTo>
                <a:cubicBezTo>
                  <a:pt x="2457" y="1156"/>
                  <a:pt x="2482" y="1130"/>
                  <a:pt x="2485" y="1098"/>
                </a:cubicBezTo>
                <a:cubicBezTo>
                  <a:pt x="2465" y="1125"/>
                  <a:pt x="2453" y="1161"/>
                  <a:pt x="2438" y="1194"/>
                </a:cubicBezTo>
                <a:cubicBezTo>
                  <a:pt x="2442" y="1206"/>
                  <a:pt x="2454" y="1177"/>
                  <a:pt x="2458" y="1198"/>
                </a:cubicBezTo>
                <a:cubicBezTo>
                  <a:pt x="2461" y="1212"/>
                  <a:pt x="2443" y="1202"/>
                  <a:pt x="2441" y="1210"/>
                </a:cubicBezTo>
                <a:cubicBezTo>
                  <a:pt x="2452" y="1216"/>
                  <a:pt x="2460" y="1235"/>
                  <a:pt x="2471" y="1234"/>
                </a:cubicBezTo>
                <a:cubicBezTo>
                  <a:pt x="2475" y="1241"/>
                  <a:pt x="2468" y="1246"/>
                  <a:pt x="2468" y="1258"/>
                </a:cubicBezTo>
                <a:cubicBezTo>
                  <a:pt x="2469" y="1266"/>
                  <a:pt x="2486" y="1261"/>
                  <a:pt x="2485" y="1254"/>
                </a:cubicBezTo>
                <a:cubicBezTo>
                  <a:pt x="2483" y="1274"/>
                  <a:pt x="2441" y="1299"/>
                  <a:pt x="2444" y="1325"/>
                </a:cubicBezTo>
                <a:cubicBezTo>
                  <a:pt x="2430" y="1328"/>
                  <a:pt x="2426" y="1344"/>
                  <a:pt x="2411" y="1345"/>
                </a:cubicBezTo>
                <a:cubicBezTo>
                  <a:pt x="2417" y="1340"/>
                  <a:pt x="2423" y="1321"/>
                  <a:pt x="2431" y="1329"/>
                </a:cubicBezTo>
                <a:cubicBezTo>
                  <a:pt x="2419" y="1320"/>
                  <a:pt x="2442" y="1312"/>
                  <a:pt x="2431" y="1305"/>
                </a:cubicBezTo>
                <a:cubicBezTo>
                  <a:pt x="2431" y="1306"/>
                  <a:pt x="2456" y="1299"/>
                  <a:pt x="2438" y="1293"/>
                </a:cubicBezTo>
                <a:cubicBezTo>
                  <a:pt x="2445" y="1290"/>
                  <a:pt x="2457" y="1294"/>
                  <a:pt x="2461" y="1278"/>
                </a:cubicBezTo>
                <a:cubicBezTo>
                  <a:pt x="2451" y="1264"/>
                  <a:pt x="2462" y="1237"/>
                  <a:pt x="2441" y="1230"/>
                </a:cubicBezTo>
                <a:cubicBezTo>
                  <a:pt x="2436" y="1235"/>
                  <a:pt x="2438" y="1247"/>
                  <a:pt x="2424" y="1242"/>
                </a:cubicBezTo>
                <a:cubicBezTo>
                  <a:pt x="2428" y="1231"/>
                  <a:pt x="2428" y="1214"/>
                  <a:pt x="2427" y="1198"/>
                </a:cubicBezTo>
                <a:cubicBezTo>
                  <a:pt x="2401" y="1209"/>
                  <a:pt x="2413" y="1229"/>
                  <a:pt x="2404" y="1250"/>
                </a:cubicBezTo>
                <a:cubicBezTo>
                  <a:pt x="2390" y="1233"/>
                  <a:pt x="2390" y="1212"/>
                  <a:pt x="2387" y="1190"/>
                </a:cubicBezTo>
                <a:cubicBezTo>
                  <a:pt x="2394" y="1185"/>
                  <a:pt x="2407" y="1187"/>
                  <a:pt x="2407" y="1174"/>
                </a:cubicBezTo>
                <a:cubicBezTo>
                  <a:pt x="2414" y="1176"/>
                  <a:pt x="2420" y="1180"/>
                  <a:pt x="2417" y="1194"/>
                </a:cubicBezTo>
                <a:cubicBezTo>
                  <a:pt x="2427" y="1180"/>
                  <a:pt x="2432" y="1168"/>
                  <a:pt x="2427" y="1146"/>
                </a:cubicBezTo>
                <a:cubicBezTo>
                  <a:pt x="2442" y="1134"/>
                  <a:pt x="2460" y="1105"/>
                  <a:pt x="2451" y="1078"/>
                </a:cubicBezTo>
                <a:cubicBezTo>
                  <a:pt x="2441" y="1095"/>
                  <a:pt x="2453" y="1115"/>
                  <a:pt x="2427" y="1126"/>
                </a:cubicBezTo>
                <a:cubicBezTo>
                  <a:pt x="2428" y="1099"/>
                  <a:pt x="2445" y="1091"/>
                  <a:pt x="2441" y="1059"/>
                </a:cubicBezTo>
                <a:cubicBezTo>
                  <a:pt x="2433" y="1080"/>
                  <a:pt x="2422" y="1100"/>
                  <a:pt x="2424" y="1122"/>
                </a:cubicBezTo>
                <a:cubicBezTo>
                  <a:pt x="2418" y="1123"/>
                  <a:pt x="2417" y="1117"/>
                  <a:pt x="2411" y="1118"/>
                </a:cubicBezTo>
                <a:cubicBezTo>
                  <a:pt x="2412" y="1122"/>
                  <a:pt x="2414" y="1125"/>
                  <a:pt x="2417" y="1126"/>
                </a:cubicBezTo>
                <a:cubicBezTo>
                  <a:pt x="2395" y="1140"/>
                  <a:pt x="2383" y="1168"/>
                  <a:pt x="2374" y="1198"/>
                </a:cubicBezTo>
                <a:cubicBezTo>
                  <a:pt x="2362" y="1187"/>
                  <a:pt x="2352" y="1205"/>
                  <a:pt x="2353" y="1222"/>
                </a:cubicBezTo>
                <a:cubicBezTo>
                  <a:pt x="2336" y="1194"/>
                  <a:pt x="2342" y="1235"/>
                  <a:pt x="2337" y="1254"/>
                </a:cubicBezTo>
                <a:cubicBezTo>
                  <a:pt x="2332" y="1232"/>
                  <a:pt x="2314" y="1250"/>
                  <a:pt x="2306" y="1258"/>
                </a:cubicBezTo>
                <a:cubicBezTo>
                  <a:pt x="2310" y="1270"/>
                  <a:pt x="2330" y="1263"/>
                  <a:pt x="2320" y="1282"/>
                </a:cubicBezTo>
                <a:cubicBezTo>
                  <a:pt x="2327" y="1283"/>
                  <a:pt x="2326" y="1276"/>
                  <a:pt x="2327" y="1270"/>
                </a:cubicBezTo>
                <a:cubicBezTo>
                  <a:pt x="2333" y="1285"/>
                  <a:pt x="2344" y="1303"/>
                  <a:pt x="2343" y="1325"/>
                </a:cubicBezTo>
                <a:cubicBezTo>
                  <a:pt x="2339" y="1329"/>
                  <a:pt x="2333" y="1318"/>
                  <a:pt x="2327" y="1333"/>
                </a:cubicBezTo>
                <a:cubicBezTo>
                  <a:pt x="2318" y="1329"/>
                  <a:pt x="2328" y="1302"/>
                  <a:pt x="2320" y="1297"/>
                </a:cubicBezTo>
                <a:cubicBezTo>
                  <a:pt x="2314" y="1313"/>
                  <a:pt x="2317" y="1339"/>
                  <a:pt x="2296" y="1337"/>
                </a:cubicBezTo>
                <a:cubicBezTo>
                  <a:pt x="2300" y="1353"/>
                  <a:pt x="2308" y="1338"/>
                  <a:pt x="2320" y="1341"/>
                </a:cubicBezTo>
                <a:cubicBezTo>
                  <a:pt x="2308" y="1353"/>
                  <a:pt x="2314" y="1351"/>
                  <a:pt x="2330" y="1349"/>
                </a:cubicBezTo>
                <a:cubicBezTo>
                  <a:pt x="2329" y="1356"/>
                  <a:pt x="2334" y="1358"/>
                  <a:pt x="2333" y="1365"/>
                </a:cubicBezTo>
                <a:cubicBezTo>
                  <a:pt x="2331" y="1363"/>
                  <a:pt x="2328" y="1361"/>
                  <a:pt x="2323" y="1361"/>
                </a:cubicBezTo>
                <a:cubicBezTo>
                  <a:pt x="2331" y="1384"/>
                  <a:pt x="2319" y="1400"/>
                  <a:pt x="2320" y="1425"/>
                </a:cubicBezTo>
                <a:cubicBezTo>
                  <a:pt x="2331" y="1428"/>
                  <a:pt x="2333" y="1419"/>
                  <a:pt x="2343" y="1421"/>
                </a:cubicBezTo>
                <a:cubicBezTo>
                  <a:pt x="2350" y="1429"/>
                  <a:pt x="2337" y="1437"/>
                  <a:pt x="2337" y="1449"/>
                </a:cubicBezTo>
                <a:cubicBezTo>
                  <a:pt x="2325" y="1446"/>
                  <a:pt x="2322" y="1456"/>
                  <a:pt x="2316" y="1449"/>
                </a:cubicBezTo>
                <a:cubicBezTo>
                  <a:pt x="2307" y="1461"/>
                  <a:pt x="2305" y="1481"/>
                  <a:pt x="2286" y="1481"/>
                </a:cubicBezTo>
                <a:cubicBezTo>
                  <a:pt x="2288" y="1489"/>
                  <a:pt x="2303" y="1482"/>
                  <a:pt x="2310" y="1485"/>
                </a:cubicBezTo>
                <a:cubicBezTo>
                  <a:pt x="2310" y="1504"/>
                  <a:pt x="2308" y="1520"/>
                  <a:pt x="2300" y="1528"/>
                </a:cubicBezTo>
                <a:cubicBezTo>
                  <a:pt x="2290" y="1525"/>
                  <a:pt x="2306" y="1514"/>
                  <a:pt x="2296" y="1508"/>
                </a:cubicBezTo>
                <a:cubicBezTo>
                  <a:pt x="2292" y="1516"/>
                  <a:pt x="2273" y="1507"/>
                  <a:pt x="2273" y="1520"/>
                </a:cubicBezTo>
                <a:cubicBezTo>
                  <a:pt x="2274" y="1526"/>
                  <a:pt x="2277" y="1519"/>
                  <a:pt x="2283" y="1520"/>
                </a:cubicBezTo>
                <a:cubicBezTo>
                  <a:pt x="2268" y="1526"/>
                  <a:pt x="2255" y="1552"/>
                  <a:pt x="2236" y="1540"/>
                </a:cubicBezTo>
                <a:cubicBezTo>
                  <a:pt x="2233" y="1527"/>
                  <a:pt x="2247" y="1535"/>
                  <a:pt x="2249" y="1528"/>
                </a:cubicBezTo>
                <a:cubicBezTo>
                  <a:pt x="2224" y="1515"/>
                  <a:pt x="2210" y="1549"/>
                  <a:pt x="2202" y="1572"/>
                </a:cubicBezTo>
                <a:cubicBezTo>
                  <a:pt x="2205" y="1584"/>
                  <a:pt x="2213" y="1570"/>
                  <a:pt x="2219" y="1572"/>
                </a:cubicBezTo>
                <a:cubicBezTo>
                  <a:pt x="2219" y="1580"/>
                  <a:pt x="2210" y="1577"/>
                  <a:pt x="2212" y="1588"/>
                </a:cubicBezTo>
                <a:cubicBezTo>
                  <a:pt x="2227" y="1588"/>
                  <a:pt x="2228" y="1572"/>
                  <a:pt x="2242" y="1572"/>
                </a:cubicBezTo>
                <a:cubicBezTo>
                  <a:pt x="2244" y="1563"/>
                  <a:pt x="2227" y="1574"/>
                  <a:pt x="2232" y="1560"/>
                </a:cubicBezTo>
                <a:cubicBezTo>
                  <a:pt x="2242" y="1545"/>
                  <a:pt x="2271" y="1578"/>
                  <a:pt x="2293" y="1560"/>
                </a:cubicBezTo>
                <a:cubicBezTo>
                  <a:pt x="2295" y="1548"/>
                  <a:pt x="2281" y="1550"/>
                  <a:pt x="2289" y="1540"/>
                </a:cubicBezTo>
                <a:cubicBezTo>
                  <a:pt x="2317" y="1539"/>
                  <a:pt x="2327" y="1518"/>
                  <a:pt x="2347" y="1508"/>
                </a:cubicBezTo>
                <a:cubicBezTo>
                  <a:pt x="2341" y="1501"/>
                  <a:pt x="2348" y="1486"/>
                  <a:pt x="2350" y="1477"/>
                </a:cubicBezTo>
                <a:cubicBezTo>
                  <a:pt x="2356" y="1483"/>
                  <a:pt x="2370" y="1480"/>
                  <a:pt x="2380" y="1481"/>
                </a:cubicBezTo>
                <a:cubicBezTo>
                  <a:pt x="2376" y="1486"/>
                  <a:pt x="2376" y="1491"/>
                  <a:pt x="2380" y="1497"/>
                </a:cubicBezTo>
                <a:cubicBezTo>
                  <a:pt x="2390" y="1494"/>
                  <a:pt x="2394" y="1487"/>
                  <a:pt x="2404" y="1485"/>
                </a:cubicBezTo>
                <a:cubicBezTo>
                  <a:pt x="2405" y="1493"/>
                  <a:pt x="2401" y="1497"/>
                  <a:pt x="2394" y="1497"/>
                </a:cubicBezTo>
                <a:cubicBezTo>
                  <a:pt x="2412" y="1507"/>
                  <a:pt x="2429" y="1483"/>
                  <a:pt x="2448" y="1481"/>
                </a:cubicBezTo>
                <a:cubicBezTo>
                  <a:pt x="2435" y="1475"/>
                  <a:pt x="2477" y="1448"/>
                  <a:pt x="2488" y="1433"/>
                </a:cubicBezTo>
                <a:cubicBezTo>
                  <a:pt x="2485" y="1427"/>
                  <a:pt x="2477" y="1428"/>
                  <a:pt x="2475" y="1421"/>
                </a:cubicBezTo>
                <a:cubicBezTo>
                  <a:pt x="2480" y="1406"/>
                  <a:pt x="2496" y="1404"/>
                  <a:pt x="2501" y="1389"/>
                </a:cubicBezTo>
                <a:cubicBezTo>
                  <a:pt x="2476" y="1402"/>
                  <a:pt x="2445" y="1444"/>
                  <a:pt x="2407" y="1457"/>
                </a:cubicBezTo>
                <a:cubicBezTo>
                  <a:pt x="2438" y="1432"/>
                  <a:pt x="2465" y="1402"/>
                  <a:pt x="2498" y="1381"/>
                </a:cubicBezTo>
                <a:cubicBezTo>
                  <a:pt x="2498" y="1374"/>
                  <a:pt x="2498" y="1368"/>
                  <a:pt x="2498" y="1361"/>
                </a:cubicBezTo>
                <a:cubicBezTo>
                  <a:pt x="2506" y="1356"/>
                  <a:pt x="2511" y="1347"/>
                  <a:pt x="2525" y="1349"/>
                </a:cubicBezTo>
                <a:cubicBezTo>
                  <a:pt x="2521" y="1360"/>
                  <a:pt x="2518" y="1362"/>
                  <a:pt x="2508" y="1357"/>
                </a:cubicBezTo>
                <a:cubicBezTo>
                  <a:pt x="2516" y="1363"/>
                  <a:pt x="2515" y="1365"/>
                  <a:pt x="2512" y="1377"/>
                </a:cubicBezTo>
                <a:cubicBezTo>
                  <a:pt x="2525" y="1370"/>
                  <a:pt x="2533" y="1357"/>
                  <a:pt x="2549" y="1353"/>
                </a:cubicBezTo>
                <a:cubicBezTo>
                  <a:pt x="2542" y="1332"/>
                  <a:pt x="2558" y="1343"/>
                  <a:pt x="2569" y="1329"/>
                </a:cubicBezTo>
                <a:cubicBezTo>
                  <a:pt x="2563" y="1304"/>
                  <a:pt x="2586" y="1285"/>
                  <a:pt x="2592" y="1262"/>
                </a:cubicBezTo>
                <a:cubicBezTo>
                  <a:pt x="2579" y="1244"/>
                  <a:pt x="2571" y="1281"/>
                  <a:pt x="2555" y="1270"/>
                </a:cubicBezTo>
                <a:cubicBezTo>
                  <a:pt x="2547" y="1277"/>
                  <a:pt x="2542" y="1288"/>
                  <a:pt x="2542" y="1305"/>
                </a:cubicBezTo>
                <a:cubicBezTo>
                  <a:pt x="2533" y="1304"/>
                  <a:pt x="2527" y="1307"/>
                  <a:pt x="2528" y="1317"/>
                </a:cubicBezTo>
                <a:cubicBezTo>
                  <a:pt x="2518" y="1311"/>
                  <a:pt x="2531" y="1300"/>
                  <a:pt x="2528" y="1289"/>
                </a:cubicBezTo>
                <a:cubicBezTo>
                  <a:pt x="2511" y="1290"/>
                  <a:pt x="2493" y="1300"/>
                  <a:pt x="2481" y="1321"/>
                </a:cubicBezTo>
                <a:cubicBezTo>
                  <a:pt x="2482" y="1330"/>
                  <a:pt x="2490" y="1330"/>
                  <a:pt x="2498" y="1329"/>
                </a:cubicBezTo>
                <a:cubicBezTo>
                  <a:pt x="2496" y="1338"/>
                  <a:pt x="2491" y="1342"/>
                  <a:pt x="2488" y="1349"/>
                </a:cubicBezTo>
                <a:cubicBezTo>
                  <a:pt x="2502" y="1343"/>
                  <a:pt x="2510" y="1330"/>
                  <a:pt x="2522" y="1321"/>
                </a:cubicBezTo>
                <a:cubicBezTo>
                  <a:pt x="2520" y="1335"/>
                  <a:pt x="2497" y="1358"/>
                  <a:pt x="2481" y="1369"/>
                </a:cubicBezTo>
                <a:cubicBezTo>
                  <a:pt x="2492" y="1347"/>
                  <a:pt x="2468" y="1346"/>
                  <a:pt x="2478" y="1321"/>
                </a:cubicBezTo>
                <a:cubicBezTo>
                  <a:pt x="2465" y="1327"/>
                  <a:pt x="2454" y="1332"/>
                  <a:pt x="2444" y="1349"/>
                </a:cubicBezTo>
                <a:cubicBezTo>
                  <a:pt x="2452" y="1304"/>
                  <a:pt x="2508" y="1260"/>
                  <a:pt x="2512" y="1210"/>
                </a:cubicBezTo>
                <a:cubicBezTo>
                  <a:pt x="2509" y="1221"/>
                  <a:pt x="2502" y="1228"/>
                  <a:pt x="2498" y="1238"/>
                </a:cubicBezTo>
                <a:cubicBezTo>
                  <a:pt x="2485" y="1234"/>
                  <a:pt x="2500" y="1213"/>
                  <a:pt x="2501" y="1202"/>
                </a:cubicBezTo>
                <a:cubicBezTo>
                  <a:pt x="2530" y="1211"/>
                  <a:pt x="2543" y="1160"/>
                  <a:pt x="2549" y="1118"/>
                </a:cubicBezTo>
                <a:cubicBezTo>
                  <a:pt x="2531" y="1113"/>
                  <a:pt x="2533" y="1132"/>
                  <a:pt x="2518" y="1130"/>
                </a:cubicBezTo>
                <a:cubicBezTo>
                  <a:pt x="2521" y="1106"/>
                  <a:pt x="2529" y="1064"/>
                  <a:pt x="2528" y="1027"/>
                </a:cubicBezTo>
                <a:cubicBezTo>
                  <a:pt x="2537" y="1033"/>
                  <a:pt x="2537" y="1049"/>
                  <a:pt x="2545" y="1047"/>
                </a:cubicBezTo>
                <a:cubicBezTo>
                  <a:pt x="2545" y="1065"/>
                  <a:pt x="2530" y="1065"/>
                  <a:pt x="2532" y="1086"/>
                </a:cubicBezTo>
                <a:cubicBezTo>
                  <a:pt x="2538" y="1086"/>
                  <a:pt x="2546" y="1095"/>
                  <a:pt x="2539" y="1110"/>
                </a:cubicBezTo>
                <a:cubicBezTo>
                  <a:pt x="2572" y="1111"/>
                  <a:pt x="2548" y="1045"/>
                  <a:pt x="2569" y="1031"/>
                </a:cubicBezTo>
                <a:cubicBezTo>
                  <a:pt x="2562" y="1090"/>
                  <a:pt x="2554" y="1139"/>
                  <a:pt x="2542" y="1202"/>
                </a:cubicBezTo>
                <a:cubicBezTo>
                  <a:pt x="2543" y="1212"/>
                  <a:pt x="2565" y="1198"/>
                  <a:pt x="2559" y="1218"/>
                </a:cubicBezTo>
                <a:cubicBezTo>
                  <a:pt x="2566" y="1213"/>
                  <a:pt x="2568" y="1190"/>
                  <a:pt x="2579" y="1202"/>
                </a:cubicBezTo>
                <a:cubicBezTo>
                  <a:pt x="2581" y="1181"/>
                  <a:pt x="2583" y="1162"/>
                  <a:pt x="2592" y="1150"/>
                </a:cubicBezTo>
                <a:cubicBezTo>
                  <a:pt x="2600" y="1148"/>
                  <a:pt x="2597" y="1158"/>
                  <a:pt x="2602" y="1158"/>
                </a:cubicBezTo>
                <a:cubicBezTo>
                  <a:pt x="2600" y="1177"/>
                  <a:pt x="2591" y="1187"/>
                  <a:pt x="2589" y="1206"/>
                </a:cubicBezTo>
                <a:cubicBezTo>
                  <a:pt x="2613" y="1195"/>
                  <a:pt x="2619" y="1136"/>
                  <a:pt x="2609" y="1110"/>
                </a:cubicBezTo>
                <a:cubicBezTo>
                  <a:pt x="2595" y="1115"/>
                  <a:pt x="2609" y="1127"/>
                  <a:pt x="2609" y="1138"/>
                </a:cubicBezTo>
                <a:cubicBezTo>
                  <a:pt x="2592" y="1135"/>
                  <a:pt x="2589" y="1128"/>
                  <a:pt x="2572" y="1142"/>
                </a:cubicBezTo>
                <a:cubicBezTo>
                  <a:pt x="2564" y="1130"/>
                  <a:pt x="2582" y="1103"/>
                  <a:pt x="2569" y="1106"/>
                </a:cubicBezTo>
                <a:cubicBezTo>
                  <a:pt x="2570" y="1093"/>
                  <a:pt x="2573" y="1041"/>
                  <a:pt x="2576" y="1027"/>
                </a:cubicBezTo>
                <a:cubicBezTo>
                  <a:pt x="2575" y="981"/>
                  <a:pt x="2581" y="1024"/>
                  <a:pt x="2579" y="1047"/>
                </a:cubicBezTo>
                <a:cubicBezTo>
                  <a:pt x="2583" y="1052"/>
                  <a:pt x="2586" y="1048"/>
                  <a:pt x="2596" y="1047"/>
                </a:cubicBezTo>
                <a:cubicBezTo>
                  <a:pt x="2598" y="1059"/>
                  <a:pt x="2590" y="1058"/>
                  <a:pt x="2592" y="1071"/>
                </a:cubicBezTo>
                <a:cubicBezTo>
                  <a:pt x="2599" y="1073"/>
                  <a:pt x="2600" y="1063"/>
                  <a:pt x="2596" y="1063"/>
                </a:cubicBezTo>
                <a:cubicBezTo>
                  <a:pt x="2599" y="1049"/>
                  <a:pt x="2603" y="1062"/>
                  <a:pt x="2609" y="1055"/>
                </a:cubicBezTo>
                <a:cubicBezTo>
                  <a:pt x="2607" y="1032"/>
                  <a:pt x="2614" y="1021"/>
                  <a:pt x="2613" y="999"/>
                </a:cubicBezTo>
                <a:cubicBezTo>
                  <a:pt x="2618" y="998"/>
                  <a:pt x="2621" y="1006"/>
                  <a:pt x="2623" y="999"/>
                </a:cubicBezTo>
                <a:cubicBezTo>
                  <a:pt x="2630" y="1000"/>
                  <a:pt x="2624" y="1016"/>
                  <a:pt x="2629" y="1019"/>
                </a:cubicBezTo>
                <a:cubicBezTo>
                  <a:pt x="2649" y="1008"/>
                  <a:pt x="2661" y="1001"/>
                  <a:pt x="2676" y="995"/>
                </a:cubicBezTo>
                <a:cubicBezTo>
                  <a:pt x="2672" y="990"/>
                  <a:pt x="2673" y="978"/>
                  <a:pt x="2673" y="967"/>
                </a:cubicBezTo>
                <a:cubicBezTo>
                  <a:pt x="2670" y="955"/>
                  <a:pt x="2668" y="976"/>
                  <a:pt x="2660" y="971"/>
                </a:cubicBezTo>
                <a:cubicBezTo>
                  <a:pt x="2660" y="960"/>
                  <a:pt x="2661" y="948"/>
                  <a:pt x="2656" y="943"/>
                </a:cubicBezTo>
                <a:cubicBezTo>
                  <a:pt x="2644" y="946"/>
                  <a:pt x="2657" y="956"/>
                  <a:pt x="2653" y="971"/>
                </a:cubicBezTo>
                <a:cubicBezTo>
                  <a:pt x="2645" y="956"/>
                  <a:pt x="2624" y="957"/>
                  <a:pt x="2623" y="935"/>
                </a:cubicBezTo>
                <a:cubicBezTo>
                  <a:pt x="2633" y="932"/>
                  <a:pt x="2627" y="948"/>
                  <a:pt x="2636" y="947"/>
                </a:cubicBezTo>
                <a:cubicBezTo>
                  <a:pt x="2647" y="900"/>
                  <a:pt x="2630" y="885"/>
                  <a:pt x="2633" y="848"/>
                </a:cubicBezTo>
                <a:cubicBezTo>
                  <a:pt x="2642" y="843"/>
                  <a:pt x="2670" y="870"/>
                  <a:pt x="2673" y="844"/>
                </a:cubicBezTo>
                <a:cubicBezTo>
                  <a:pt x="2724" y="845"/>
                  <a:pt x="2695" y="915"/>
                  <a:pt x="2713" y="939"/>
                </a:cubicBezTo>
                <a:cubicBezTo>
                  <a:pt x="2713" y="957"/>
                  <a:pt x="2709" y="971"/>
                  <a:pt x="2693" y="971"/>
                </a:cubicBezTo>
                <a:cubicBezTo>
                  <a:pt x="2694" y="934"/>
                  <a:pt x="2710" y="896"/>
                  <a:pt x="2680" y="883"/>
                </a:cubicBezTo>
                <a:cubicBezTo>
                  <a:pt x="2677" y="884"/>
                  <a:pt x="2676" y="887"/>
                  <a:pt x="2673" y="887"/>
                </a:cubicBezTo>
                <a:cubicBezTo>
                  <a:pt x="2677" y="908"/>
                  <a:pt x="2677" y="933"/>
                  <a:pt x="2690" y="943"/>
                </a:cubicBezTo>
                <a:cubicBezTo>
                  <a:pt x="2676" y="950"/>
                  <a:pt x="2697" y="974"/>
                  <a:pt x="2676" y="975"/>
                </a:cubicBezTo>
                <a:cubicBezTo>
                  <a:pt x="2692" y="1001"/>
                  <a:pt x="2679" y="1010"/>
                  <a:pt x="2676" y="1043"/>
                </a:cubicBezTo>
                <a:cubicBezTo>
                  <a:pt x="2679" y="1046"/>
                  <a:pt x="2683" y="1049"/>
                  <a:pt x="2687" y="1051"/>
                </a:cubicBezTo>
                <a:cubicBezTo>
                  <a:pt x="2694" y="1041"/>
                  <a:pt x="2688" y="1015"/>
                  <a:pt x="2690" y="999"/>
                </a:cubicBezTo>
                <a:cubicBezTo>
                  <a:pt x="2725" y="1017"/>
                  <a:pt x="2683" y="1056"/>
                  <a:pt x="2680" y="1078"/>
                </a:cubicBezTo>
                <a:cubicBezTo>
                  <a:pt x="2696" y="1064"/>
                  <a:pt x="2707" y="1081"/>
                  <a:pt x="2710" y="1063"/>
                </a:cubicBezTo>
                <a:cubicBezTo>
                  <a:pt x="2724" y="1073"/>
                  <a:pt x="2707" y="1133"/>
                  <a:pt x="2683" y="1122"/>
                </a:cubicBezTo>
                <a:cubicBezTo>
                  <a:pt x="2681" y="1138"/>
                  <a:pt x="2688" y="1143"/>
                  <a:pt x="2693" y="1150"/>
                </a:cubicBezTo>
                <a:cubicBezTo>
                  <a:pt x="2688" y="1160"/>
                  <a:pt x="2688" y="1175"/>
                  <a:pt x="2680" y="1182"/>
                </a:cubicBezTo>
                <a:cubicBezTo>
                  <a:pt x="2695" y="1226"/>
                  <a:pt x="2642" y="1243"/>
                  <a:pt x="2653" y="1293"/>
                </a:cubicBezTo>
                <a:cubicBezTo>
                  <a:pt x="2638" y="1301"/>
                  <a:pt x="2643" y="1309"/>
                  <a:pt x="2636" y="1325"/>
                </a:cubicBezTo>
                <a:cubicBezTo>
                  <a:pt x="2613" y="1327"/>
                  <a:pt x="2597" y="1316"/>
                  <a:pt x="2582" y="1329"/>
                </a:cubicBezTo>
                <a:cubicBezTo>
                  <a:pt x="2591" y="1339"/>
                  <a:pt x="2605" y="1342"/>
                  <a:pt x="2616" y="1349"/>
                </a:cubicBezTo>
                <a:cubicBezTo>
                  <a:pt x="2619" y="1350"/>
                  <a:pt x="2619" y="1348"/>
                  <a:pt x="2619" y="1345"/>
                </a:cubicBezTo>
                <a:cubicBezTo>
                  <a:pt x="2603" y="1366"/>
                  <a:pt x="2576" y="1408"/>
                  <a:pt x="2545" y="1425"/>
                </a:cubicBezTo>
                <a:close/>
                <a:moveTo>
                  <a:pt x="2582" y="1385"/>
                </a:moveTo>
                <a:cubicBezTo>
                  <a:pt x="2577" y="1379"/>
                  <a:pt x="2563" y="1384"/>
                  <a:pt x="2565" y="1369"/>
                </a:cubicBezTo>
                <a:cubicBezTo>
                  <a:pt x="2548" y="1386"/>
                  <a:pt x="2538" y="1384"/>
                  <a:pt x="2522" y="1401"/>
                </a:cubicBezTo>
                <a:cubicBezTo>
                  <a:pt x="2543" y="1412"/>
                  <a:pt x="2569" y="1396"/>
                  <a:pt x="2582" y="1385"/>
                </a:cubicBezTo>
                <a:close/>
                <a:moveTo>
                  <a:pt x="681" y="525"/>
                </a:moveTo>
                <a:cubicBezTo>
                  <a:pt x="698" y="527"/>
                  <a:pt x="717" y="511"/>
                  <a:pt x="708" y="497"/>
                </a:cubicBezTo>
                <a:cubicBezTo>
                  <a:pt x="708" y="499"/>
                  <a:pt x="705" y="502"/>
                  <a:pt x="705" y="497"/>
                </a:cubicBezTo>
                <a:cubicBezTo>
                  <a:pt x="693" y="502"/>
                  <a:pt x="687" y="513"/>
                  <a:pt x="681" y="525"/>
                </a:cubicBezTo>
                <a:close/>
                <a:moveTo>
                  <a:pt x="917" y="159"/>
                </a:moveTo>
                <a:cubicBezTo>
                  <a:pt x="922" y="158"/>
                  <a:pt x="929" y="160"/>
                  <a:pt x="930" y="155"/>
                </a:cubicBezTo>
                <a:cubicBezTo>
                  <a:pt x="918" y="149"/>
                  <a:pt x="938" y="149"/>
                  <a:pt x="933" y="139"/>
                </a:cubicBezTo>
                <a:cubicBezTo>
                  <a:pt x="905" y="161"/>
                  <a:pt x="853" y="163"/>
                  <a:pt x="843" y="199"/>
                </a:cubicBezTo>
                <a:cubicBezTo>
                  <a:pt x="865" y="182"/>
                  <a:pt x="898" y="197"/>
                  <a:pt x="917" y="159"/>
                </a:cubicBezTo>
                <a:close/>
                <a:moveTo>
                  <a:pt x="2088" y="378"/>
                </a:moveTo>
                <a:cubicBezTo>
                  <a:pt x="2101" y="375"/>
                  <a:pt x="2107" y="382"/>
                  <a:pt x="2118" y="382"/>
                </a:cubicBezTo>
                <a:cubicBezTo>
                  <a:pt x="2120" y="358"/>
                  <a:pt x="2090" y="357"/>
                  <a:pt x="2088" y="378"/>
                </a:cubicBezTo>
                <a:close/>
                <a:moveTo>
                  <a:pt x="2673" y="1146"/>
                </a:moveTo>
                <a:cubicBezTo>
                  <a:pt x="2679" y="1138"/>
                  <a:pt x="2677" y="1121"/>
                  <a:pt x="2680" y="1110"/>
                </a:cubicBezTo>
                <a:cubicBezTo>
                  <a:pt x="2672" y="1112"/>
                  <a:pt x="2658" y="1143"/>
                  <a:pt x="2673" y="1146"/>
                </a:cubicBezTo>
                <a:close/>
                <a:moveTo>
                  <a:pt x="2660" y="1182"/>
                </a:moveTo>
                <a:cubicBezTo>
                  <a:pt x="2657" y="1190"/>
                  <a:pt x="2648" y="1199"/>
                  <a:pt x="2660" y="1202"/>
                </a:cubicBezTo>
                <a:cubicBezTo>
                  <a:pt x="2662" y="1194"/>
                  <a:pt x="2671" y="1185"/>
                  <a:pt x="2660" y="1182"/>
                </a:cubicBezTo>
                <a:close/>
                <a:moveTo>
                  <a:pt x="2646" y="856"/>
                </a:moveTo>
                <a:cubicBezTo>
                  <a:pt x="2650" y="881"/>
                  <a:pt x="2641" y="899"/>
                  <a:pt x="2653" y="911"/>
                </a:cubicBezTo>
                <a:cubicBezTo>
                  <a:pt x="2654" y="908"/>
                  <a:pt x="2656" y="907"/>
                  <a:pt x="2660" y="907"/>
                </a:cubicBezTo>
                <a:cubicBezTo>
                  <a:pt x="2658" y="882"/>
                  <a:pt x="2663" y="867"/>
                  <a:pt x="2646" y="856"/>
                </a:cubicBezTo>
                <a:close/>
                <a:moveTo>
                  <a:pt x="2646" y="1106"/>
                </a:moveTo>
                <a:cubicBezTo>
                  <a:pt x="2633" y="1109"/>
                  <a:pt x="2627" y="1153"/>
                  <a:pt x="2623" y="1178"/>
                </a:cubicBezTo>
                <a:cubicBezTo>
                  <a:pt x="2634" y="1161"/>
                  <a:pt x="2649" y="1128"/>
                  <a:pt x="2646" y="1106"/>
                </a:cubicBezTo>
                <a:close/>
                <a:moveTo>
                  <a:pt x="2609" y="1222"/>
                </a:moveTo>
                <a:cubicBezTo>
                  <a:pt x="2614" y="1215"/>
                  <a:pt x="2631" y="1187"/>
                  <a:pt x="2619" y="1186"/>
                </a:cubicBezTo>
                <a:cubicBezTo>
                  <a:pt x="2619" y="1199"/>
                  <a:pt x="2600" y="1211"/>
                  <a:pt x="2609" y="1222"/>
                </a:cubicBezTo>
                <a:close/>
                <a:moveTo>
                  <a:pt x="2542" y="1242"/>
                </a:moveTo>
                <a:cubicBezTo>
                  <a:pt x="2526" y="1240"/>
                  <a:pt x="2528" y="1260"/>
                  <a:pt x="2525" y="1274"/>
                </a:cubicBezTo>
                <a:cubicBezTo>
                  <a:pt x="2533" y="1268"/>
                  <a:pt x="2538" y="1284"/>
                  <a:pt x="2539" y="1274"/>
                </a:cubicBezTo>
                <a:cubicBezTo>
                  <a:pt x="2538" y="1268"/>
                  <a:pt x="2541" y="1255"/>
                  <a:pt x="2542" y="1242"/>
                </a:cubicBezTo>
                <a:close/>
                <a:moveTo>
                  <a:pt x="2501" y="1266"/>
                </a:moveTo>
                <a:cubicBezTo>
                  <a:pt x="2512" y="1255"/>
                  <a:pt x="2527" y="1251"/>
                  <a:pt x="2528" y="1230"/>
                </a:cubicBezTo>
                <a:cubicBezTo>
                  <a:pt x="2518" y="1237"/>
                  <a:pt x="2499" y="1256"/>
                  <a:pt x="2501" y="1266"/>
                </a:cubicBezTo>
                <a:close/>
                <a:moveTo>
                  <a:pt x="2461" y="1035"/>
                </a:moveTo>
                <a:cubicBezTo>
                  <a:pt x="2472" y="1036"/>
                  <a:pt x="2469" y="1020"/>
                  <a:pt x="2475" y="1015"/>
                </a:cubicBezTo>
                <a:cubicBezTo>
                  <a:pt x="2465" y="1016"/>
                  <a:pt x="2455" y="1027"/>
                  <a:pt x="2461" y="1035"/>
                </a:cubicBezTo>
                <a:close/>
                <a:moveTo>
                  <a:pt x="2397" y="720"/>
                </a:moveTo>
                <a:cubicBezTo>
                  <a:pt x="2407" y="726"/>
                  <a:pt x="2402" y="748"/>
                  <a:pt x="2417" y="748"/>
                </a:cubicBezTo>
                <a:cubicBezTo>
                  <a:pt x="2422" y="743"/>
                  <a:pt x="2421" y="731"/>
                  <a:pt x="2421" y="720"/>
                </a:cubicBezTo>
                <a:cubicBezTo>
                  <a:pt x="2411" y="717"/>
                  <a:pt x="2412" y="726"/>
                  <a:pt x="2404" y="724"/>
                </a:cubicBezTo>
                <a:cubicBezTo>
                  <a:pt x="2403" y="720"/>
                  <a:pt x="2398" y="715"/>
                  <a:pt x="2397" y="720"/>
                </a:cubicBezTo>
                <a:close/>
                <a:moveTo>
                  <a:pt x="2380" y="788"/>
                </a:moveTo>
                <a:cubicBezTo>
                  <a:pt x="2388" y="757"/>
                  <a:pt x="2354" y="733"/>
                  <a:pt x="2350" y="696"/>
                </a:cubicBezTo>
                <a:cubicBezTo>
                  <a:pt x="2334" y="695"/>
                  <a:pt x="2332" y="718"/>
                  <a:pt x="2320" y="700"/>
                </a:cubicBezTo>
                <a:cubicBezTo>
                  <a:pt x="2311" y="732"/>
                  <a:pt x="2340" y="760"/>
                  <a:pt x="2353" y="764"/>
                </a:cubicBezTo>
                <a:cubicBezTo>
                  <a:pt x="2350" y="763"/>
                  <a:pt x="2342" y="749"/>
                  <a:pt x="2350" y="748"/>
                </a:cubicBezTo>
                <a:cubicBezTo>
                  <a:pt x="2376" y="774"/>
                  <a:pt x="2385" y="827"/>
                  <a:pt x="2414" y="859"/>
                </a:cubicBezTo>
                <a:cubicBezTo>
                  <a:pt x="2406" y="832"/>
                  <a:pt x="2398" y="804"/>
                  <a:pt x="2380" y="788"/>
                </a:cubicBezTo>
                <a:close/>
                <a:moveTo>
                  <a:pt x="2377" y="871"/>
                </a:moveTo>
                <a:cubicBezTo>
                  <a:pt x="2381" y="896"/>
                  <a:pt x="2390" y="914"/>
                  <a:pt x="2407" y="923"/>
                </a:cubicBezTo>
                <a:cubicBezTo>
                  <a:pt x="2417" y="895"/>
                  <a:pt x="2392" y="884"/>
                  <a:pt x="2384" y="867"/>
                </a:cubicBezTo>
                <a:cubicBezTo>
                  <a:pt x="2374" y="849"/>
                  <a:pt x="2378" y="825"/>
                  <a:pt x="2364" y="804"/>
                </a:cubicBezTo>
                <a:cubicBezTo>
                  <a:pt x="2362" y="817"/>
                  <a:pt x="2365" y="826"/>
                  <a:pt x="2367" y="836"/>
                </a:cubicBezTo>
                <a:cubicBezTo>
                  <a:pt x="2358" y="835"/>
                  <a:pt x="2362" y="820"/>
                  <a:pt x="2353" y="820"/>
                </a:cubicBezTo>
                <a:cubicBezTo>
                  <a:pt x="2351" y="832"/>
                  <a:pt x="2359" y="831"/>
                  <a:pt x="2357" y="844"/>
                </a:cubicBezTo>
                <a:cubicBezTo>
                  <a:pt x="2364" y="849"/>
                  <a:pt x="2369" y="833"/>
                  <a:pt x="2370" y="844"/>
                </a:cubicBezTo>
                <a:cubicBezTo>
                  <a:pt x="2362" y="863"/>
                  <a:pt x="2369" y="899"/>
                  <a:pt x="2377" y="871"/>
                </a:cubicBezTo>
                <a:close/>
                <a:moveTo>
                  <a:pt x="2370" y="887"/>
                </a:moveTo>
                <a:cubicBezTo>
                  <a:pt x="2372" y="905"/>
                  <a:pt x="2366" y="912"/>
                  <a:pt x="2360" y="919"/>
                </a:cubicBezTo>
                <a:cubicBezTo>
                  <a:pt x="2351" y="907"/>
                  <a:pt x="2361" y="895"/>
                  <a:pt x="2350" y="887"/>
                </a:cubicBezTo>
                <a:cubicBezTo>
                  <a:pt x="2350" y="892"/>
                  <a:pt x="2349" y="897"/>
                  <a:pt x="2343" y="895"/>
                </a:cubicBezTo>
                <a:cubicBezTo>
                  <a:pt x="2342" y="921"/>
                  <a:pt x="2367" y="936"/>
                  <a:pt x="2364" y="951"/>
                </a:cubicBezTo>
                <a:cubicBezTo>
                  <a:pt x="2359" y="951"/>
                  <a:pt x="2360" y="944"/>
                  <a:pt x="2357" y="943"/>
                </a:cubicBezTo>
                <a:cubicBezTo>
                  <a:pt x="2355" y="951"/>
                  <a:pt x="2347" y="950"/>
                  <a:pt x="2350" y="963"/>
                </a:cubicBezTo>
                <a:cubicBezTo>
                  <a:pt x="2366" y="952"/>
                  <a:pt x="2372" y="958"/>
                  <a:pt x="2377" y="979"/>
                </a:cubicBezTo>
                <a:cubicBezTo>
                  <a:pt x="2385" y="973"/>
                  <a:pt x="2390" y="989"/>
                  <a:pt x="2390" y="979"/>
                </a:cubicBezTo>
                <a:cubicBezTo>
                  <a:pt x="2381" y="957"/>
                  <a:pt x="2392" y="908"/>
                  <a:pt x="2370" y="887"/>
                </a:cubicBezTo>
                <a:close/>
                <a:moveTo>
                  <a:pt x="2384" y="676"/>
                </a:moveTo>
                <a:cubicBezTo>
                  <a:pt x="2385" y="692"/>
                  <a:pt x="2387" y="707"/>
                  <a:pt x="2401" y="708"/>
                </a:cubicBezTo>
                <a:cubicBezTo>
                  <a:pt x="2399" y="692"/>
                  <a:pt x="2394" y="681"/>
                  <a:pt x="2384" y="676"/>
                </a:cubicBezTo>
                <a:close/>
                <a:moveTo>
                  <a:pt x="2390" y="844"/>
                </a:moveTo>
                <a:cubicBezTo>
                  <a:pt x="2389" y="856"/>
                  <a:pt x="2395" y="860"/>
                  <a:pt x="2401" y="863"/>
                </a:cubicBezTo>
                <a:cubicBezTo>
                  <a:pt x="2400" y="853"/>
                  <a:pt x="2400" y="843"/>
                  <a:pt x="2390" y="844"/>
                </a:cubicBezTo>
                <a:close/>
                <a:moveTo>
                  <a:pt x="2377" y="473"/>
                </a:moveTo>
                <a:cubicBezTo>
                  <a:pt x="2377" y="480"/>
                  <a:pt x="2377" y="487"/>
                  <a:pt x="2377" y="493"/>
                </a:cubicBezTo>
                <a:cubicBezTo>
                  <a:pt x="2383" y="492"/>
                  <a:pt x="2384" y="498"/>
                  <a:pt x="2390" y="497"/>
                </a:cubicBezTo>
                <a:cubicBezTo>
                  <a:pt x="2389" y="485"/>
                  <a:pt x="2385" y="478"/>
                  <a:pt x="2377" y="473"/>
                </a:cubicBezTo>
                <a:close/>
                <a:moveTo>
                  <a:pt x="2364" y="1520"/>
                </a:moveTo>
                <a:cubicBezTo>
                  <a:pt x="2376" y="1519"/>
                  <a:pt x="2387" y="1516"/>
                  <a:pt x="2390" y="1504"/>
                </a:cubicBezTo>
                <a:cubicBezTo>
                  <a:pt x="2378" y="1505"/>
                  <a:pt x="2369" y="1511"/>
                  <a:pt x="2364" y="1520"/>
                </a:cubicBezTo>
                <a:close/>
                <a:moveTo>
                  <a:pt x="2377" y="569"/>
                </a:moveTo>
                <a:cubicBezTo>
                  <a:pt x="2370" y="568"/>
                  <a:pt x="2370" y="574"/>
                  <a:pt x="2367" y="577"/>
                </a:cubicBezTo>
                <a:cubicBezTo>
                  <a:pt x="2363" y="576"/>
                  <a:pt x="2359" y="570"/>
                  <a:pt x="2357" y="577"/>
                </a:cubicBezTo>
                <a:cubicBezTo>
                  <a:pt x="2366" y="582"/>
                  <a:pt x="2369" y="595"/>
                  <a:pt x="2384" y="593"/>
                </a:cubicBezTo>
                <a:cubicBezTo>
                  <a:pt x="2387" y="578"/>
                  <a:pt x="2375" y="581"/>
                  <a:pt x="2377" y="569"/>
                </a:cubicBezTo>
                <a:close/>
                <a:moveTo>
                  <a:pt x="2370" y="517"/>
                </a:moveTo>
                <a:cubicBezTo>
                  <a:pt x="2371" y="512"/>
                  <a:pt x="2376" y="513"/>
                  <a:pt x="2380" y="513"/>
                </a:cubicBezTo>
                <a:cubicBezTo>
                  <a:pt x="2382" y="499"/>
                  <a:pt x="2363" y="490"/>
                  <a:pt x="2360" y="505"/>
                </a:cubicBezTo>
                <a:cubicBezTo>
                  <a:pt x="2364" y="507"/>
                  <a:pt x="2368" y="509"/>
                  <a:pt x="2370" y="513"/>
                </a:cubicBezTo>
                <a:cubicBezTo>
                  <a:pt x="2365" y="513"/>
                  <a:pt x="2368" y="525"/>
                  <a:pt x="2370" y="517"/>
                </a:cubicBezTo>
                <a:close/>
                <a:moveTo>
                  <a:pt x="2347" y="621"/>
                </a:moveTo>
                <a:cubicBezTo>
                  <a:pt x="2362" y="621"/>
                  <a:pt x="2361" y="641"/>
                  <a:pt x="2374" y="645"/>
                </a:cubicBezTo>
                <a:cubicBezTo>
                  <a:pt x="2377" y="626"/>
                  <a:pt x="2370" y="620"/>
                  <a:pt x="2377" y="605"/>
                </a:cubicBezTo>
                <a:cubicBezTo>
                  <a:pt x="2368" y="589"/>
                  <a:pt x="2345" y="589"/>
                  <a:pt x="2343" y="565"/>
                </a:cubicBezTo>
                <a:cubicBezTo>
                  <a:pt x="2350" y="558"/>
                  <a:pt x="2358" y="553"/>
                  <a:pt x="2357" y="537"/>
                </a:cubicBezTo>
                <a:cubicBezTo>
                  <a:pt x="2349" y="535"/>
                  <a:pt x="2339" y="534"/>
                  <a:pt x="2340" y="521"/>
                </a:cubicBezTo>
                <a:cubicBezTo>
                  <a:pt x="2347" y="530"/>
                  <a:pt x="2350" y="519"/>
                  <a:pt x="2360" y="521"/>
                </a:cubicBezTo>
                <a:cubicBezTo>
                  <a:pt x="2351" y="497"/>
                  <a:pt x="2352" y="483"/>
                  <a:pt x="2337" y="465"/>
                </a:cubicBezTo>
                <a:cubicBezTo>
                  <a:pt x="2338" y="474"/>
                  <a:pt x="2344" y="487"/>
                  <a:pt x="2333" y="489"/>
                </a:cubicBezTo>
                <a:cubicBezTo>
                  <a:pt x="2321" y="477"/>
                  <a:pt x="2301" y="474"/>
                  <a:pt x="2289" y="461"/>
                </a:cubicBezTo>
                <a:cubicBezTo>
                  <a:pt x="2285" y="476"/>
                  <a:pt x="2299" y="469"/>
                  <a:pt x="2296" y="481"/>
                </a:cubicBezTo>
                <a:cubicBezTo>
                  <a:pt x="2287" y="471"/>
                  <a:pt x="2280" y="483"/>
                  <a:pt x="2273" y="485"/>
                </a:cubicBezTo>
                <a:cubicBezTo>
                  <a:pt x="2269" y="483"/>
                  <a:pt x="2265" y="481"/>
                  <a:pt x="2263" y="477"/>
                </a:cubicBezTo>
                <a:cubicBezTo>
                  <a:pt x="2268" y="477"/>
                  <a:pt x="2274" y="478"/>
                  <a:pt x="2273" y="469"/>
                </a:cubicBezTo>
                <a:cubicBezTo>
                  <a:pt x="2257" y="455"/>
                  <a:pt x="2228" y="434"/>
                  <a:pt x="2215" y="430"/>
                </a:cubicBezTo>
                <a:cubicBezTo>
                  <a:pt x="2227" y="447"/>
                  <a:pt x="2245" y="455"/>
                  <a:pt x="2256" y="473"/>
                </a:cubicBezTo>
                <a:cubicBezTo>
                  <a:pt x="2251" y="468"/>
                  <a:pt x="2243" y="465"/>
                  <a:pt x="2236" y="461"/>
                </a:cubicBezTo>
                <a:cubicBezTo>
                  <a:pt x="2237" y="482"/>
                  <a:pt x="2250" y="490"/>
                  <a:pt x="2256" y="505"/>
                </a:cubicBezTo>
                <a:cubicBezTo>
                  <a:pt x="2236" y="491"/>
                  <a:pt x="2224" y="445"/>
                  <a:pt x="2202" y="445"/>
                </a:cubicBezTo>
                <a:cubicBezTo>
                  <a:pt x="2220" y="475"/>
                  <a:pt x="2232" y="510"/>
                  <a:pt x="2252" y="537"/>
                </a:cubicBezTo>
                <a:cubicBezTo>
                  <a:pt x="2279" y="522"/>
                  <a:pt x="2306" y="582"/>
                  <a:pt x="2333" y="581"/>
                </a:cubicBezTo>
                <a:cubicBezTo>
                  <a:pt x="2320" y="577"/>
                  <a:pt x="2323" y="592"/>
                  <a:pt x="2320" y="601"/>
                </a:cubicBezTo>
                <a:cubicBezTo>
                  <a:pt x="2324" y="612"/>
                  <a:pt x="2336" y="616"/>
                  <a:pt x="2340" y="629"/>
                </a:cubicBezTo>
                <a:cubicBezTo>
                  <a:pt x="2325" y="618"/>
                  <a:pt x="2309" y="607"/>
                  <a:pt x="2296" y="593"/>
                </a:cubicBezTo>
                <a:cubicBezTo>
                  <a:pt x="2296" y="572"/>
                  <a:pt x="2288" y="560"/>
                  <a:pt x="2273" y="557"/>
                </a:cubicBezTo>
                <a:cubicBezTo>
                  <a:pt x="2273" y="569"/>
                  <a:pt x="2290" y="582"/>
                  <a:pt x="2283" y="589"/>
                </a:cubicBezTo>
                <a:cubicBezTo>
                  <a:pt x="2275" y="588"/>
                  <a:pt x="2277" y="575"/>
                  <a:pt x="2266" y="577"/>
                </a:cubicBezTo>
                <a:cubicBezTo>
                  <a:pt x="2266" y="594"/>
                  <a:pt x="2273" y="603"/>
                  <a:pt x="2276" y="617"/>
                </a:cubicBezTo>
                <a:cubicBezTo>
                  <a:pt x="2282" y="611"/>
                  <a:pt x="2281" y="596"/>
                  <a:pt x="2293" y="597"/>
                </a:cubicBezTo>
                <a:cubicBezTo>
                  <a:pt x="2294" y="614"/>
                  <a:pt x="2307" y="617"/>
                  <a:pt x="2310" y="633"/>
                </a:cubicBezTo>
                <a:cubicBezTo>
                  <a:pt x="2303" y="631"/>
                  <a:pt x="2301" y="624"/>
                  <a:pt x="2293" y="625"/>
                </a:cubicBezTo>
                <a:cubicBezTo>
                  <a:pt x="2306" y="649"/>
                  <a:pt x="2323" y="669"/>
                  <a:pt x="2333" y="696"/>
                </a:cubicBezTo>
                <a:cubicBezTo>
                  <a:pt x="2338" y="684"/>
                  <a:pt x="2332" y="682"/>
                  <a:pt x="2333" y="664"/>
                </a:cubicBezTo>
                <a:cubicBezTo>
                  <a:pt x="2338" y="664"/>
                  <a:pt x="2343" y="681"/>
                  <a:pt x="2347" y="668"/>
                </a:cubicBezTo>
                <a:cubicBezTo>
                  <a:pt x="2340" y="654"/>
                  <a:pt x="2310" y="649"/>
                  <a:pt x="2316" y="633"/>
                </a:cubicBezTo>
                <a:cubicBezTo>
                  <a:pt x="2329" y="642"/>
                  <a:pt x="2333" y="638"/>
                  <a:pt x="2347" y="648"/>
                </a:cubicBezTo>
                <a:cubicBezTo>
                  <a:pt x="2357" y="641"/>
                  <a:pt x="2339" y="624"/>
                  <a:pt x="2347" y="621"/>
                </a:cubicBezTo>
                <a:close/>
                <a:moveTo>
                  <a:pt x="2343" y="1182"/>
                </a:moveTo>
                <a:cubicBezTo>
                  <a:pt x="2359" y="1177"/>
                  <a:pt x="2366" y="1161"/>
                  <a:pt x="2370" y="1142"/>
                </a:cubicBezTo>
                <a:cubicBezTo>
                  <a:pt x="2349" y="1147"/>
                  <a:pt x="2371" y="1127"/>
                  <a:pt x="2360" y="1122"/>
                </a:cubicBezTo>
                <a:cubicBezTo>
                  <a:pt x="2359" y="1145"/>
                  <a:pt x="2348" y="1155"/>
                  <a:pt x="2333" y="1162"/>
                </a:cubicBezTo>
                <a:cubicBezTo>
                  <a:pt x="2332" y="1150"/>
                  <a:pt x="2316" y="1155"/>
                  <a:pt x="2306" y="1154"/>
                </a:cubicBezTo>
                <a:cubicBezTo>
                  <a:pt x="2312" y="1173"/>
                  <a:pt x="2301" y="1176"/>
                  <a:pt x="2306" y="1186"/>
                </a:cubicBezTo>
                <a:cubicBezTo>
                  <a:pt x="2311" y="1182"/>
                  <a:pt x="2326" y="1200"/>
                  <a:pt x="2333" y="1206"/>
                </a:cubicBezTo>
                <a:cubicBezTo>
                  <a:pt x="2347" y="1192"/>
                  <a:pt x="2334" y="1170"/>
                  <a:pt x="2353" y="1162"/>
                </a:cubicBezTo>
                <a:cubicBezTo>
                  <a:pt x="2353" y="1173"/>
                  <a:pt x="2343" y="1171"/>
                  <a:pt x="2343" y="1182"/>
                </a:cubicBezTo>
                <a:close/>
                <a:moveTo>
                  <a:pt x="2323" y="422"/>
                </a:moveTo>
                <a:cubicBezTo>
                  <a:pt x="2324" y="414"/>
                  <a:pt x="2319" y="414"/>
                  <a:pt x="2316" y="410"/>
                </a:cubicBezTo>
                <a:cubicBezTo>
                  <a:pt x="2327" y="399"/>
                  <a:pt x="2337" y="414"/>
                  <a:pt x="2347" y="418"/>
                </a:cubicBezTo>
                <a:cubicBezTo>
                  <a:pt x="2351" y="408"/>
                  <a:pt x="2339" y="398"/>
                  <a:pt x="2347" y="398"/>
                </a:cubicBezTo>
                <a:cubicBezTo>
                  <a:pt x="2350" y="403"/>
                  <a:pt x="2352" y="410"/>
                  <a:pt x="2360" y="410"/>
                </a:cubicBezTo>
                <a:cubicBezTo>
                  <a:pt x="2363" y="392"/>
                  <a:pt x="2350" y="392"/>
                  <a:pt x="2350" y="378"/>
                </a:cubicBezTo>
                <a:cubicBezTo>
                  <a:pt x="2357" y="377"/>
                  <a:pt x="2357" y="383"/>
                  <a:pt x="2360" y="386"/>
                </a:cubicBezTo>
                <a:cubicBezTo>
                  <a:pt x="2363" y="373"/>
                  <a:pt x="2355" y="373"/>
                  <a:pt x="2353" y="366"/>
                </a:cubicBezTo>
                <a:cubicBezTo>
                  <a:pt x="2333" y="379"/>
                  <a:pt x="2314" y="365"/>
                  <a:pt x="2296" y="366"/>
                </a:cubicBezTo>
                <a:cubicBezTo>
                  <a:pt x="2290" y="368"/>
                  <a:pt x="2296" y="385"/>
                  <a:pt x="2289" y="386"/>
                </a:cubicBezTo>
                <a:cubicBezTo>
                  <a:pt x="2283" y="377"/>
                  <a:pt x="2280" y="365"/>
                  <a:pt x="2266" y="366"/>
                </a:cubicBezTo>
                <a:cubicBezTo>
                  <a:pt x="2264" y="373"/>
                  <a:pt x="2270" y="399"/>
                  <a:pt x="2279" y="406"/>
                </a:cubicBezTo>
                <a:cubicBezTo>
                  <a:pt x="2281" y="386"/>
                  <a:pt x="2281" y="410"/>
                  <a:pt x="2289" y="406"/>
                </a:cubicBezTo>
                <a:cubicBezTo>
                  <a:pt x="2296" y="405"/>
                  <a:pt x="2292" y="392"/>
                  <a:pt x="2300" y="394"/>
                </a:cubicBezTo>
                <a:cubicBezTo>
                  <a:pt x="2297" y="399"/>
                  <a:pt x="2310" y="436"/>
                  <a:pt x="2316" y="430"/>
                </a:cubicBezTo>
                <a:cubicBezTo>
                  <a:pt x="2306" y="425"/>
                  <a:pt x="2318" y="411"/>
                  <a:pt x="2323" y="422"/>
                </a:cubicBezTo>
                <a:close/>
                <a:moveTo>
                  <a:pt x="2300" y="720"/>
                </a:moveTo>
                <a:cubicBezTo>
                  <a:pt x="2300" y="723"/>
                  <a:pt x="2300" y="725"/>
                  <a:pt x="2300" y="728"/>
                </a:cubicBezTo>
                <a:cubicBezTo>
                  <a:pt x="2298" y="728"/>
                  <a:pt x="2296" y="729"/>
                  <a:pt x="2296" y="732"/>
                </a:cubicBezTo>
                <a:cubicBezTo>
                  <a:pt x="2318" y="737"/>
                  <a:pt x="2314" y="772"/>
                  <a:pt x="2333" y="788"/>
                </a:cubicBezTo>
                <a:cubicBezTo>
                  <a:pt x="2332" y="764"/>
                  <a:pt x="2324" y="729"/>
                  <a:pt x="2300" y="720"/>
                </a:cubicBezTo>
                <a:close/>
                <a:moveTo>
                  <a:pt x="2286" y="1409"/>
                </a:moveTo>
                <a:cubicBezTo>
                  <a:pt x="2298" y="1410"/>
                  <a:pt x="2306" y="1406"/>
                  <a:pt x="2310" y="1397"/>
                </a:cubicBezTo>
                <a:cubicBezTo>
                  <a:pt x="2299" y="1391"/>
                  <a:pt x="2291" y="1398"/>
                  <a:pt x="2286" y="1409"/>
                </a:cubicBezTo>
                <a:close/>
                <a:moveTo>
                  <a:pt x="2269" y="645"/>
                </a:moveTo>
                <a:cubicBezTo>
                  <a:pt x="2276" y="652"/>
                  <a:pt x="2281" y="684"/>
                  <a:pt x="2296" y="668"/>
                </a:cubicBezTo>
                <a:cubicBezTo>
                  <a:pt x="2286" y="666"/>
                  <a:pt x="2267" y="636"/>
                  <a:pt x="2269" y="645"/>
                </a:cubicBezTo>
                <a:close/>
                <a:moveTo>
                  <a:pt x="2259" y="716"/>
                </a:moveTo>
                <a:cubicBezTo>
                  <a:pt x="2255" y="732"/>
                  <a:pt x="2269" y="726"/>
                  <a:pt x="2269" y="736"/>
                </a:cubicBezTo>
                <a:cubicBezTo>
                  <a:pt x="2263" y="740"/>
                  <a:pt x="2258" y="724"/>
                  <a:pt x="2256" y="736"/>
                </a:cubicBezTo>
                <a:cubicBezTo>
                  <a:pt x="2265" y="740"/>
                  <a:pt x="2272" y="746"/>
                  <a:pt x="2279" y="752"/>
                </a:cubicBezTo>
                <a:cubicBezTo>
                  <a:pt x="2280" y="755"/>
                  <a:pt x="2279" y="760"/>
                  <a:pt x="2283" y="760"/>
                </a:cubicBezTo>
                <a:cubicBezTo>
                  <a:pt x="2283" y="754"/>
                  <a:pt x="2282" y="746"/>
                  <a:pt x="2289" y="748"/>
                </a:cubicBezTo>
                <a:cubicBezTo>
                  <a:pt x="2286" y="733"/>
                  <a:pt x="2288" y="713"/>
                  <a:pt x="2273" y="712"/>
                </a:cubicBezTo>
                <a:cubicBezTo>
                  <a:pt x="2283" y="706"/>
                  <a:pt x="2284" y="715"/>
                  <a:pt x="2293" y="708"/>
                </a:cubicBezTo>
                <a:cubicBezTo>
                  <a:pt x="2295" y="694"/>
                  <a:pt x="2277" y="695"/>
                  <a:pt x="2286" y="684"/>
                </a:cubicBezTo>
                <a:cubicBezTo>
                  <a:pt x="2272" y="678"/>
                  <a:pt x="2286" y="705"/>
                  <a:pt x="2276" y="704"/>
                </a:cubicBezTo>
                <a:cubicBezTo>
                  <a:pt x="2275" y="688"/>
                  <a:pt x="2253" y="676"/>
                  <a:pt x="2246" y="680"/>
                </a:cubicBezTo>
                <a:cubicBezTo>
                  <a:pt x="2250" y="683"/>
                  <a:pt x="2244" y="691"/>
                  <a:pt x="2249" y="700"/>
                </a:cubicBezTo>
                <a:cubicBezTo>
                  <a:pt x="2244" y="711"/>
                  <a:pt x="2235" y="693"/>
                  <a:pt x="2232" y="704"/>
                </a:cubicBezTo>
                <a:cubicBezTo>
                  <a:pt x="2240" y="707"/>
                  <a:pt x="2241" y="717"/>
                  <a:pt x="2249" y="720"/>
                </a:cubicBezTo>
                <a:cubicBezTo>
                  <a:pt x="2248" y="714"/>
                  <a:pt x="2254" y="709"/>
                  <a:pt x="2256" y="716"/>
                </a:cubicBezTo>
                <a:cubicBezTo>
                  <a:pt x="2251" y="718"/>
                  <a:pt x="2255" y="721"/>
                  <a:pt x="2259" y="716"/>
                </a:cubicBezTo>
                <a:close/>
                <a:moveTo>
                  <a:pt x="2289" y="1365"/>
                </a:moveTo>
                <a:cubicBezTo>
                  <a:pt x="2287" y="1354"/>
                  <a:pt x="2294" y="1355"/>
                  <a:pt x="2293" y="1345"/>
                </a:cubicBezTo>
                <a:cubicBezTo>
                  <a:pt x="2280" y="1344"/>
                  <a:pt x="2275" y="1364"/>
                  <a:pt x="2289" y="1365"/>
                </a:cubicBezTo>
                <a:close/>
                <a:moveTo>
                  <a:pt x="2236" y="430"/>
                </a:moveTo>
                <a:cubicBezTo>
                  <a:pt x="2241" y="434"/>
                  <a:pt x="2244" y="441"/>
                  <a:pt x="2249" y="445"/>
                </a:cubicBezTo>
                <a:cubicBezTo>
                  <a:pt x="2258" y="435"/>
                  <a:pt x="2280" y="465"/>
                  <a:pt x="2289" y="453"/>
                </a:cubicBezTo>
                <a:cubicBezTo>
                  <a:pt x="2272" y="443"/>
                  <a:pt x="2246" y="426"/>
                  <a:pt x="2236" y="430"/>
                </a:cubicBezTo>
                <a:close/>
                <a:moveTo>
                  <a:pt x="2269" y="808"/>
                </a:moveTo>
                <a:cubicBezTo>
                  <a:pt x="2280" y="806"/>
                  <a:pt x="2283" y="817"/>
                  <a:pt x="2286" y="804"/>
                </a:cubicBezTo>
                <a:cubicBezTo>
                  <a:pt x="2280" y="793"/>
                  <a:pt x="2275" y="803"/>
                  <a:pt x="2269" y="796"/>
                </a:cubicBezTo>
                <a:cubicBezTo>
                  <a:pt x="2278" y="784"/>
                  <a:pt x="2261" y="776"/>
                  <a:pt x="2263" y="760"/>
                </a:cubicBezTo>
                <a:cubicBezTo>
                  <a:pt x="2236" y="761"/>
                  <a:pt x="2254" y="733"/>
                  <a:pt x="2229" y="732"/>
                </a:cubicBezTo>
                <a:cubicBezTo>
                  <a:pt x="2228" y="745"/>
                  <a:pt x="2238" y="745"/>
                  <a:pt x="2236" y="760"/>
                </a:cubicBezTo>
                <a:cubicBezTo>
                  <a:pt x="2280" y="774"/>
                  <a:pt x="2252" y="848"/>
                  <a:pt x="2286" y="875"/>
                </a:cubicBezTo>
                <a:cubicBezTo>
                  <a:pt x="2289" y="844"/>
                  <a:pt x="2276" y="823"/>
                  <a:pt x="2269" y="808"/>
                </a:cubicBezTo>
                <a:close/>
                <a:moveTo>
                  <a:pt x="2276" y="1182"/>
                </a:moveTo>
                <a:cubicBezTo>
                  <a:pt x="2276" y="1187"/>
                  <a:pt x="2277" y="1193"/>
                  <a:pt x="2273" y="1194"/>
                </a:cubicBezTo>
                <a:cubicBezTo>
                  <a:pt x="2265" y="1193"/>
                  <a:pt x="2262" y="1197"/>
                  <a:pt x="2263" y="1206"/>
                </a:cubicBezTo>
                <a:cubicBezTo>
                  <a:pt x="2280" y="1215"/>
                  <a:pt x="2275" y="1204"/>
                  <a:pt x="2289" y="1214"/>
                </a:cubicBezTo>
                <a:cubicBezTo>
                  <a:pt x="2284" y="1200"/>
                  <a:pt x="2295" y="1184"/>
                  <a:pt x="2276" y="1182"/>
                </a:cubicBezTo>
                <a:close/>
                <a:moveTo>
                  <a:pt x="2259" y="1504"/>
                </a:moveTo>
                <a:cubicBezTo>
                  <a:pt x="2271" y="1503"/>
                  <a:pt x="2274" y="1490"/>
                  <a:pt x="2283" y="1485"/>
                </a:cubicBezTo>
                <a:cubicBezTo>
                  <a:pt x="2271" y="1486"/>
                  <a:pt x="2264" y="1495"/>
                  <a:pt x="2259" y="1504"/>
                </a:cubicBezTo>
                <a:close/>
                <a:moveTo>
                  <a:pt x="2252" y="1457"/>
                </a:moveTo>
                <a:cubicBezTo>
                  <a:pt x="2257" y="1445"/>
                  <a:pt x="2264" y="1436"/>
                  <a:pt x="2269" y="1425"/>
                </a:cubicBezTo>
                <a:cubicBezTo>
                  <a:pt x="2265" y="1425"/>
                  <a:pt x="2260" y="1425"/>
                  <a:pt x="2256" y="1425"/>
                </a:cubicBezTo>
                <a:cubicBezTo>
                  <a:pt x="2252" y="1437"/>
                  <a:pt x="2250" y="1452"/>
                  <a:pt x="2242" y="1461"/>
                </a:cubicBezTo>
                <a:cubicBezTo>
                  <a:pt x="2250" y="1460"/>
                  <a:pt x="2255" y="1462"/>
                  <a:pt x="2256" y="1469"/>
                </a:cubicBezTo>
                <a:cubicBezTo>
                  <a:pt x="2247" y="1458"/>
                  <a:pt x="2240" y="1470"/>
                  <a:pt x="2236" y="1477"/>
                </a:cubicBezTo>
                <a:cubicBezTo>
                  <a:pt x="2237" y="1451"/>
                  <a:pt x="2226" y="1440"/>
                  <a:pt x="2242" y="1429"/>
                </a:cubicBezTo>
                <a:cubicBezTo>
                  <a:pt x="2241" y="1410"/>
                  <a:pt x="2236" y="1404"/>
                  <a:pt x="2236" y="1393"/>
                </a:cubicBezTo>
                <a:cubicBezTo>
                  <a:pt x="2230" y="1401"/>
                  <a:pt x="2228" y="1413"/>
                  <a:pt x="2219" y="1417"/>
                </a:cubicBezTo>
                <a:cubicBezTo>
                  <a:pt x="2217" y="1404"/>
                  <a:pt x="2226" y="1401"/>
                  <a:pt x="2219" y="1393"/>
                </a:cubicBezTo>
                <a:cubicBezTo>
                  <a:pt x="2207" y="1392"/>
                  <a:pt x="2208" y="1407"/>
                  <a:pt x="2202" y="1413"/>
                </a:cubicBezTo>
                <a:cubicBezTo>
                  <a:pt x="2206" y="1415"/>
                  <a:pt x="2210" y="1417"/>
                  <a:pt x="2212" y="1421"/>
                </a:cubicBezTo>
                <a:cubicBezTo>
                  <a:pt x="2205" y="1427"/>
                  <a:pt x="2195" y="1441"/>
                  <a:pt x="2209" y="1449"/>
                </a:cubicBezTo>
                <a:cubicBezTo>
                  <a:pt x="2202" y="1450"/>
                  <a:pt x="2201" y="1444"/>
                  <a:pt x="2195" y="1445"/>
                </a:cubicBezTo>
                <a:cubicBezTo>
                  <a:pt x="2194" y="1465"/>
                  <a:pt x="2186" y="1474"/>
                  <a:pt x="2182" y="1481"/>
                </a:cubicBezTo>
                <a:cubicBezTo>
                  <a:pt x="2195" y="1479"/>
                  <a:pt x="2205" y="1473"/>
                  <a:pt x="2212" y="1465"/>
                </a:cubicBezTo>
                <a:cubicBezTo>
                  <a:pt x="2209" y="1486"/>
                  <a:pt x="2234" y="1473"/>
                  <a:pt x="2239" y="1485"/>
                </a:cubicBezTo>
                <a:cubicBezTo>
                  <a:pt x="2229" y="1481"/>
                  <a:pt x="2233" y="1493"/>
                  <a:pt x="2232" y="1500"/>
                </a:cubicBezTo>
                <a:cubicBezTo>
                  <a:pt x="2251" y="1497"/>
                  <a:pt x="2256" y="1478"/>
                  <a:pt x="2269" y="1469"/>
                </a:cubicBezTo>
                <a:cubicBezTo>
                  <a:pt x="2265" y="1463"/>
                  <a:pt x="2253" y="1467"/>
                  <a:pt x="2252" y="1457"/>
                </a:cubicBezTo>
                <a:close/>
                <a:moveTo>
                  <a:pt x="2246" y="1393"/>
                </a:moveTo>
                <a:cubicBezTo>
                  <a:pt x="2248" y="1384"/>
                  <a:pt x="2253" y="1377"/>
                  <a:pt x="2252" y="1365"/>
                </a:cubicBezTo>
                <a:cubicBezTo>
                  <a:pt x="2244" y="1364"/>
                  <a:pt x="2240" y="1390"/>
                  <a:pt x="2246" y="1393"/>
                </a:cubicBezTo>
                <a:close/>
                <a:moveTo>
                  <a:pt x="2246" y="597"/>
                </a:moveTo>
                <a:cubicBezTo>
                  <a:pt x="2234" y="593"/>
                  <a:pt x="2241" y="609"/>
                  <a:pt x="2239" y="617"/>
                </a:cubicBezTo>
                <a:cubicBezTo>
                  <a:pt x="2251" y="615"/>
                  <a:pt x="2248" y="606"/>
                  <a:pt x="2246" y="597"/>
                </a:cubicBezTo>
                <a:close/>
                <a:moveTo>
                  <a:pt x="2239" y="537"/>
                </a:moveTo>
                <a:cubicBezTo>
                  <a:pt x="2232" y="510"/>
                  <a:pt x="2200" y="512"/>
                  <a:pt x="2199" y="477"/>
                </a:cubicBezTo>
                <a:cubicBezTo>
                  <a:pt x="2179" y="472"/>
                  <a:pt x="2166" y="457"/>
                  <a:pt x="2148" y="449"/>
                </a:cubicBezTo>
                <a:cubicBezTo>
                  <a:pt x="2141" y="479"/>
                  <a:pt x="2166" y="482"/>
                  <a:pt x="2178" y="497"/>
                </a:cubicBezTo>
                <a:cubicBezTo>
                  <a:pt x="2185" y="496"/>
                  <a:pt x="2177" y="491"/>
                  <a:pt x="2182" y="489"/>
                </a:cubicBezTo>
                <a:cubicBezTo>
                  <a:pt x="2186" y="493"/>
                  <a:pt x="2191" y="494"/>
                  <a:pt x="2199" y="493"/>
                </a:cubicBezTo>
                <a:cubicBezTo>
                  <a:pt x="2197" y="516"/>
                  <a:pt x="2218" y="510"/>
                  <a:pt x="2222" y="525"/>
                </a:cubicBezTo>
                <a:cubicBezTo>
                  <a:pt x="2212" y="530"/>
                  <a:pt x="2214" y="519"/>
                  <a:pt x="2209" y="517"/>
                </a:cubicBezTo>
                <a:cubicBezTo>
                  <a:pt x="2215" y="528"/>
                  <a:pt x="2222" y="560"/>
                  <a:pt x="2236" y="549"/>
                </a:cubicBezTo>
                <a:cubicBezTo>
                  <a:pt x="2232" y="546"/>
                  <a:pt x="2223" y="530"/>
                  <a:pt x="2229" y="529"/>
                </a:cubicBezTo>
                <a:cubicBezTo>
                  <a:pt x="2230" y="534"/>
                  <a:pt x="2233" y="537"/>
                  <a:pt x="2239" y="537"/>
                </a:cubicBezTo>
                <a:close/>
                <a:moveTo>
                  <a:pt x="2202" y="577"/>
                </a:moveTo>
                <a:cubicBezTo>
                  <a:pt x="2212" y="585"/>
                  <a:pt x="2211" y="606"/>
                  <a:pt x="2232" y="601"/>
                </a:cubicBezTo>
                <a:cubicBezTo>
                  <a:pt x="2233" y="591"/>
                  <a:pt x="2227" y="588"/>
                  <a:pt x="2226" y="581"/>
                </a:cubicBezTo>
                <a:cubicBezTo>
                  <a:pt x="2213" y="588"/>
                  <a:pt x="2205" y="569"/>
                  <a:pt x="2202" y="577"/>
                </a:cubicBezTo>
                <a:close/>
                <a:moveTo>
                  <a:pt x="2178" y="1811"/>
                </a:moveTo>
                <a:cubicBezTo>
                  <a:pt x="2189" y="1806"/>
                  <a:pt x="2201" y="1801"/>
                  <a:pt x="2205" y="1787"/>
                </a:cubicBezTo>
                <a:cubicBezTo>
                  <a:pt x="2190" y="1787"/>
                  <a:pt x="2189" y="1805"/>
                  <a:pt x="2178" y="1811"/>
                </a:cubicBezTo>
                <a:close/>
                <a:moveTo>
                  <a:pt x="2175" y="577"/>
                </a:moveTo>
                <a:cubicBezTo>
                  <a:pt x="2182" y="598"/>
                  <a:pt x="2179" y="620"/>
                  <a:pt x="2202" y="629"/>
                </a:cubicBezTo>
                <a:cubicBezTo>
                  <a:pt x="2201" y="602"/>
                  <a:pt x="2189" y="588"/>
                  <a:pt x="2175" y="577"/>
                </a:cubicBezTo>
                <a:close/>
                <a:moveTo>
                  <a:pt x="2178" y="1425"/>
                </a:moveTo>
                <a:cubicBezTo>
                  <a:pt x="2175" y="1421"/>
                  <a:pt x="2159" y="1413"/>
                  <a:pt x="2158" y="1421"/>
                </a:cubicBezTo>
                <a:cubicBezTo>
                  <a:pt x="2163" y="1429"/>
                  <a:pt x="2122" y="1482"/>
                  <a:pt x="2138" y="1445"/>
                </a:cubicBezTo>
                <a:cubicBezTo>
                  <a:pt x="2128" y="1447"/>
                  <a:pt x="2119" y="1451"/>
                  <a:pt x="2118" y="1465"/>
                </a:cubicBezTo>
                <a:cubicBezTo>
                  <a:pt x="2142" y="1466"/>
                  <a:pt x="2110" y="1481"/>
                  <a:pt x="2121" y="1489"/>
                </a:cubicBezTo>
                <a:cubicBezTo>
                  <a:pt x="2152" y="1467"/>
                  <a:pt x="2169" y="1444"/>
                  <a:pt x="2199" y="1429"/>
                </a:cubicBezTo>
                <a:cubicBezTo>
                  <a:pt x="2197" y="1421"/>
                  <a:pt x="2203" y="1403"/>
                  <a:pt x="2195" y="1401"/>
                </a:cubicBezTo>
                <a:cubicBezTo>
                  <a:pt x="2191" y="1418"/>
                  <a:pt x="2188" y="1413"/>
                  <a:pt x="2178" y="1425"/>
                </a:cubicBezTo>
                <a:close/>
                <a:moveTo>
                  <a:pt x="2162" y="1493"/>
                </a:moveTo>
                <a:cubicBezTo>
                  <a:pt x="2171" y="1492"/>
                  <a:pt x="2176" y="1486"/>
                  <a:pt x="2175" y="1473"/>
                </a:cubicBezTo>
                <a:cubicBezTo>
                  <a:pt x="2166" y="1474"/>
                  <a:pt x="2164" y="1483"/>
                  <a:pt x="2162" y="1493"/>
                </a:cubicBezTo>
                <a:close/>
                <a:moveTo>
                  <a:pt x="2128" y="541"/>
                </a:moveTo>
                <a:cubicBezTo>
                  <a:pt x="2120" y="544"/>
                  <a:pt x="2114" y="548"/>
                  <a:pt x="2115" y="561"/>
                </a:cubicBezTo>
                <a:cubicBezTo>
                  <a:pt x="2127" y="570"/>
                  <a:pt x="2146" y="593"/>
                  <a:pt x="2162" y="585"/>
                </a:cubicBezTo>
                <a:cubicBezTo>
                  <a:pt x="2152" y="569"/>
                  <a:pt x="2115" y="571"/>
                  <a:pt x="2128" y="541"/>
                </a:cubicBezTo>
                <a:close/>
                <a:moveTo>
                  <a:pt x="2108" y="1883"/>
                </a:moveTo>
                <a:cubicBezTo>
                  <a:pt x="2112" y="1893"/>
                  <a:pt x="2106" y="1895"/>
                  <a:pt x="2111" y="1899"/>
                </a:cubicBezTo>
                <a:cubicBezTo>
                  <a:pt x="2128" y="1883"/>
                  <a:pt x="2128" y="1869"/>
                  <a:pt x="2141" y="1855"/>
                </a:cubicBezTo>
                <a:cubicBezTo>
                  <a:pt x="2127" y="1860"/>
                  <a:pt x="2120" y="1875"/>
                  <a:pt x="2108" y="1883"/>
                </a:cubicBezTo>
                <a:close/>
                <a:moveTo>
                  <a:pt x="2104" y="477"/>
                </a:moveTo>
                <a:cubicBezTo>
                  <a:pt x="2100" y="441"/>
                  <a:pt x="2085" y="415"/>
                  <a:pt x="2057" y="406"/>
                </a:cubicBezTo>
                <a:cubicBezTo>
                  <a:pt x="2064" y="419"/>
                  <a:pt x="2045" y="422"/>
                  <a:pt x="2044" y="414"/>
                </a:cubicBezTo>
                <a:cubicBezTo>
                  <a:pt x="2046" y="414"/>
                  <a:pt x="2048" y="410"/>
                  <a:pt x="2044" y="410"/>
                </a:cubicBezTo>
                <a:cubicBezTo>
                  <a:pt x="2028" y="458"/>
                  <a:pt x="2089" y="457"/>
                  <a:pt x="2104" y="477"/>
                </a:cubicBezTo>
                <a:close/>
                <a:moveTo>
                  <a:pt x="2118" y="461"/>
                </a:moveTo>
                <a:cubicBezTo>
                  <a:pt x="2122" y="437"/>
                  <a:pt x="2110" y="410"/>
                  <a:pt x="2088" y="406"/>
                </a:cubicBezTo>
                <a:cubicBezTo>
                  <a:pt x="2101" y="420"/>
                  <a:pt x="2095" y="458"/>
                  <a:pt x="2118" y="461"/>
                </a:cubicBezTo>
                <a:close/>
                <a:moveTo>
                  <a:pt x="2067" y="310"/>
                </a:moveTo>
                <a:cubicBezTo>
                  <a:pt x="2077" y="326"/>
                  <a:pt x="2097" y="324"/>
                  <a:pt x="2111" y="334"/>
                </a:cubicBezTo>
                <a:cubicBezTo>
                  <a:pt x="2109" y="322"/>
                  <a:pt x="2123" y="329"/>
                  <a:pt x="2118" y="314"/>
                </a:cubicBezTo>
                <a:cubicBezTo>
                  <a:pt x="2101" y="314"/>
                  <a:pt x="2090" y="307"/>
                  <a:pt x="2081" y="298"/>
                </a:cubicBezTo>
                <a:cubicBezTo>
                  <a:pt x="2086" y="298"/>
                  <a:pt x="2083" y="287"/>
                  <a:pt x="2081" y="294"/>
                </a:cubicBezTo>
                <a:cubicBezTo>
                  <a:pt x="2078" y="301"/>
                  <a:pt x="2068" y="301"/>
                  <a:pt x="2067" y="310"/>
                </a:cubicBezTo>
                <a:close/>
                <a:moveTo>
                  <a:pt x="2091" y="525"/>
                </a:moveTo>
                <a:cubicBezTo>
                  <a:pt x="2101" y="521"/>
                  <a:pt x="2097" y="534"/>
                  <a:pt x="2098" y="541"/>
                </a:cubicBezTo>
                <a:cubicBezTo>
                  <a:pt x="2106" y="541"/>
                  <a:pt x="2111" y="535"/>
                  <a:pt x="2111" y="525"/>
                </a:cubicBezTo>
                <a:cubicBezTo>
                  <a:pt x="2109" y="522"/>
                  <a:pt x="2092" y="516"/>
                  <a:pt x="2091" y="525"/>
                </a:cubicBezTo>
                <a:close/>
                <a:moveTo>
                  <a:pt x="2081" y="1927"/>
                </a:moveTo>
                <a:cubicBezTo>
                  <a:pt x="2083" y="1927"/>
                  <a:pt x="2085" y="1927"/>
                  <a:pt x="2088" y="1927"/>
                </a:cubicBezTo>
                <a:cubicBezTo>
                  <a:pt x="2088" y="1929"/>
                  <a:pt x="2088" y="1931"/>
                  <a:pt x="2091" y="1930"/>
                </a:cubicBezTo>
                <a:cubicBezTo>
                  <a:pt x="2089" y="1914"/>
                  <a:pt x="2105" y="1921"/>
                  <a:pt x="2104" y="1907"/>
                </a:cubicBezTo>
                <a:cubicBezTo>
                  <a:pt x="2096" y="1913"/>
                  <a:pt x="2082" y="1911"/>
                  <a:pt x="2081" y="1927"/>
                </a:cubicBezTo>
                <a:close/>
                <a:moveTo>
                  <a:pt x="2057" y="1759"/>
                </a:moveTo>
                <a:cubicBezTo>
                  <a:pt x="2059" y="1749"/>
                  <a:pt x="2079" y="1740"/>
                  <a:pt x="2071" y="1731"/>
                </a:cubicBezTo>
                <a:cubicBezTo>
                  <a:pt x="2066" y="1738"/>
                  <a:pt x="2045" y="1745"/>
                  <a:pt x="2057" y="1759"/>
                </a:cubicBezTo>
                <a:close/>
                <a:moveTo>
                  <a:pt x="2067" y="513"/>
                </a:moveTo>
                <a:cubicBezTo>
                  <a:pt x="2061" y="512"/>
                  <a:pt x="2061" y="518"/>
                  <a:pt x="2057" y="521"/>
                </a:cubicBezTo>
                <a:cubicBezTo>
                  <a:pt x="2052" y="511"/>
                  <a:pt x="2038" y="510"/>
                  <a:pt x="2047" y="493"/>
                </a:cubicBezTo>
                <a:cubicBezTo>
                  <a:pt x="2038" y="489"/>
                  <a:pt x="2033" y="489"/>
                  <a:pt x="2024" y="493"/>
                </a:cubicBezTo>
                <a:cubicBezTo>
                  <a:pt x="2024" y="488"/>
                  <a:pt x="2029" y="485"/>
                  <a:pt x="2020" y="485"/>
                </a:cubicBezTo>
                <a:cubicBezTo>
                  <a:pt x="2019" y="515"/>
                  <a:pt x="2036" y="523"/>
                  <a:pt x="2040" y="545"/>
                </a:cubicBezTo>
                <a:cubicBezTo>
                  <a:pt x="2052" y="540"/>
                  <a:pt x="2053" y="536"/>
                  <a:pt x="2067" y="541"/>
                </a:cubicBezTo>
                <a:cubicBezTo>
                  <a:pt x="2055" y="523"/>
                  <a:pt x="2073" y="527"/>
                  <a:pt x="2067" y="513"/>
                </a:cubicBezTo>
                <a:close/>
                <a:moveTo>
                  <a:pt x="2027" y="441"/>
                </a:moveTo>
                <a:cubicBezTo>
                  <a:pt x="2035" y="427"/>
                  <a:pt x="2026" y="411"/>
                  <a:pt x="2010" y="406"/>
                </a:cubicBezTo>
                <a:cubicBezTo>
                  <a:pt x="2011" y="425"/>
                  <a:pt x="2022" y="407"/>
                  <a:pt x="2024" y="426"/>
                </a:cubicBezTo>
                <a:cubicBezTo>
                  <a:pt x="2003" y="443"/>
                  <a:pt x="2020" y="475"/>
                  <a:pt x="2040" y="477"/>
                </a:cubicBezTo>
                <a:cubicBezTo>
                  <a:pt x="2045" y="468"/>
                  <a:pt x="2032" y="462"/>
                  <a:pt x="2040" y="461"/>
                </a:cubicBezTo>
                <a:cubicBezTo>
                  <a:pt x="2050" y="470"/>
                  <a:pt x="2055" y="484"/>
                  <a:pt x="2067" y="489"/>
                </a:cubicBezTo>
                <a:cubicBezTo>
                  <a:pt x="2056" y="472"/>
                  <a:pt x="2040" y="444"/>
                  <a:pt x="2027" y="441"/>
                </a:cubicBezTo>
                <a:close/>
                <a:moveTo>
                  <a:pt x="2040" y="306"/>
                </a:moveTo>
                <a:cubicBezTo>
                  <a:pt x="2038" y="322"/>
                  <a:pt x="2057" y="331"/>
                  <a:pt x="2061" y="326"/>
                </a:cubicBezTo>
                <a:cubicBezTo>
                  <a:pt x="2050" y="324"/>
                  <a:pt x="2058" y="300"/>
                  <a:pt x="2040" y="306"/>
                </a:cubicBezTo>
                <a:close/>
                <a:moveTo>
                  <a:pt x="2040" y="334"/>
                </a:moveTo>
                <a:cubicBezTo>
                  <a:pt x="2039" y="346"/>
                  <a:pt x="2043" y="352"/>
                  <a:pt x="2054" y="350"/>
                </a:cubicBezTo>
                <a:cubicBezTo>
                  <a:pt x="2056" y="337"/>
                  <a:pt x="2045" y="339"/>
                  <a:pt x="2040" y="334"/>
                </a:cubicBezTo>
                <a:close/>
                <a:moveTo>
                  <a:pt x="2024" y="266"/>
                </a:moveTo>
                <a:cubicBezTo>
                  <a:pt x="2021" y="265"/>
                  <a:pt x="2020" y="263"/>
                  <a:pt x="2020" y="258"/>
                </a:cubicBezTo>
                <a:cubicBezTo>
                  <a:pt x="1999" y="254"/>
                  <a:pt x="1995" y="257"/>
                  <a:pt x="1980" y="266"/>
                </a:cubicBezTo>
                <a:cubicBezTo>
                  <a:pt x="1989" y="294"/>
                  <a:pt x="2017" y="268"/>
                  <a:pt x="2030" y="298"/>
                </a:cubicBezTo>
                <a:cubicBezTo>
                  <a:pt x="2030" y="283"/>
                  <a:pt x="2009" y="275"/>
                  <a:pt x="2024" y="266"/>
                </a:cubicBezTo>
                <a:close/>
                <a:moveTo>
                  <a:pt x="1970" y="1879"/>
                </a:moveTo>
                <a:cubicBezTo>
                  <a:pt x="1980" y="1860"/>
                  <a:pt x="2020" y="1855"/>
                  <a:pt x="2017" y="1835"/>
                </a:cubicBezTo>
                <a:cubicBezTo>
                  <a:pt x="2007" y="1838"/>
                  <a:pt x="1960" y="1849"/>
                  <a:pt x="1970" y="1879"/>
                </a:cubicBezTo>
                <a:close/>
                <a:moveTo>
                  <a:pt x="2010" y="1807"/>
                </a:moveTo>
                <a:cubicBezTo>
                  <a:pt x="2000" y="1809"/>
                  <a:pt x="1994" y="1814"/>
                  <a:pt x="1990" y="1823"/>
                </a:cubicBezTo>
                <a:cubicBezTo>
                  <a:pt x="2001" y="1823"/>
                  <a:pt x="2008" y="1818"/>
                  <a:pt x="2010" y="1807"/>
                </a:cubicBezTo>
                <a:close/>
                <a:moveTo>
                  <a:pt x="1956" y="310"/>
                </a:moveTo>
                <a:cubicBezTo>
                  <a:pt x="1965" y="305"/>
                  <a:pt x="1974" y="334"/>
                  <a:pt x="1997" y="326"/>
                </a:cubicBezTo>
                <a:cubicBezTo>
                  <a:pt x="1987" y="307"/>
                  <a:pt x="1973" y="293"/>
                  <a:pt x="1960" y="278"/>
                </a:cubicBezTo>
                <a:cubicBezTo>
                  <a:pt x="1957" y="292"/>
                  <a:pt x="1951" y="279"/>
                  <a:pt x="1940" y="282"/>
                </a:cubicBezTo>
                <a:cubicBezTo>
                  <a:pt x="1937" y="300"/>
                  <a:pt x="1957" y="291"/>
                  <a:pt x="1960" y="302"/>
                </a:cubicBezTo>
                <a:cubicBezTo>
                  <a:pt x="1956" y="303"/>
                  <a:pt x="1952" y="309"/>
                  <a:pt x="1956" y="310"/>
                </a:cubicBezTo>
                <a:close/>
                <a:moveTo>
                  <a:pt x="1970" y="2002"/>
                </a:moveTo>
                <a:cubicBezTo>
                  <a:pt x="1972" y="2003"/>
                  <a:pt x="1974" y="2006"/>
                  <a:pt x="1973" y="2010"/>
                </a:cubicBezTo>
                <a:cubicBezTo>
                  <a:pt x="1978" y="2001"/>
                  <a:pt x="1995" y="2007"/>
                  <a:pt x="1997" y="1994"/>
                </a:cubicBezTo>
                <a:cubicBezTo>
                  <a:pt x="1987" y="1999"/>
                  <a:pt x="1974" y="2000"/>
                  <a:pt x="1970" y="2002"/>
                </a:cubicBezTo>
                <a:close/>
                <a:moveTo>
                  <a:pt x="1980" y="1891"/>
                </a:moveTo>
                <a:cubicBezTo>
                  <a:pt x="1960" y="1897"/>
                  <a:pt x="1976" y="1892"/>
                  <a:pt x="1970" y="1883"/>
                </a:cubicBezTo>
                <a:cubicBezTo>
                  <a:pt x="1969" y="1887"/>
                  <a:pt x="1965" y="1887"/>
                  <a:pt x="1960" y="1887"/>
                </a:cubicBezTo>
                <a:cubicBezTo>
                  <a:pt x="1957" y="1915"/>
                  <a:pt x="1918" y="1901"/>
                  <a:pt x="1913" y="1927"/>
                </a:cubicBezTo>
                <a:cubicBezTo>
                  <a:pt x="1932" y="1911"/>
                  <a:pt x="1972" y="1919"/>
                  <a:pt x="1980" y="1891"/>
                </a:cubicBezTo>
                <a:close/>
                <a:moveTo>
                  <a:pt x="1990" y="1895"/>
                </a:moveTo>
                <a:cubicBezTo>
                  <a:pt x="1977" y="1902"/>
                  <a:pt x="1967" y="1912"/>
                  <a:pt x="1956" y="1923"/>
                </a:cubicBezTo>
                <a:cubicBezTo>
                  <a:pt x="1972" y="1918"/>
                  <a:pt x="1982" y="1908"/>
                  <a:pt x="1990" y="1895"/>
                </a:cubicBezTo>
                <a:close/>
                <a:moveTo>
                  <a:pt x="1919" y="2102"/>
                </a:moveTo>
                <a:cubicBezTo>
                  <a:pt x="1925" y="2126"/>
                  <a:pt x="1962" y="2117"/>
                  <a:pt x="1963" y="2094"/>
                </a:cubicBezTo>
                <a:cubicBezTo>
                  <a:pt x="1949" y="2097"/>
                  <a:pt x="1934" y="2099"/>
                  <a:pt x="1919" y="2102"/>
                </a:cubicBezTo>
                <a:close/>
                <a:moveTo>
                  <a:pt x="1903" y="1978"/>
                </a:moveTo>
                <a:cubicBezTo>
                  <a:pt x="1902" y="1993"/>
                  <a:pt x="1919" y="1992"/>
                  <a:pt x="1923" y="1982"/>
                </a:cubicBezTo>
                <a:cubicBezTo>
                  <a:pt x="1919" y="1978"/>
                  <a:pt x="1911" y="1978"/>
                  <a:pt x="1903" y="1978"/>
                </a:cubicBezTo>
                <a:close/>
                <a:moveTo>
                  <a:pt x="1899" y="2114"/>
                </a:moveTo>
                <a:cubicBezTo>
                  <a:pt x="1883" y="2113"/>
                  <a:pt x="1865" y="2131"/>
                  <a:pt x="1852" y="2122"/>
                </a:cubicBezTo>
                <a:cubicBezTo>
                  <a:pt x="1858" y="2123"/>
                  <a:pt x="1861" y="2116"/>
                  <a:pt x="1855" y="2114"/>
                </a:cubicBezTo>
                <a:cubicBezTo>
                  <a:pt x="1834" y="2133"/>
                  <a:pt x="1804" y="2117"/>
                  <a:pt x="1788" y="2141"/>
                </a:cubicBezTo>
                <a:cubicBezTo>
                  <a:pt x="1822" y="2125"/>
                  <a:pt x="1864" y="2145"/>
                  <a:pt x="1899" y="2114"/>
                </a:cubicBezTo>
                <a:close/>
                <a:moveTo>
                  <a:pt x="1818" y="2169"/>
                </a:moveTo>
                <a:cubicBezTo>
                  <a:pt x="1824" y="2182"/>
                  <a:pt x="1827" y="2178"/>
                  <a:pt x="1828" y="2189"/>
                </a:cubicBezTo>
                <a:cubicBezTo>
                  <a:pt x="1864" y="2183"/>
                  <a:pt x="1888" y="2165"/>
                  <a:pt x="1906" y="2138"/>
                </a:cubicBezTo>
                <a:cubicBezTo>
                  <a:pt x="1901" y="2138"/>
                  <a:pt x="1898" y="2136"/>
                  <a:pt x="1896" y="2134"/>
                </a:cubicBezTo>
                <a:cubicBezTo>
                  <a:pt x="1891" y="2136"/>
                  <a:pt x="1895" y="2149"/>
                  <a:pt x="1889" y="2149"/>
                </a:cubicBezTo>
                <a:cubicBezTo>
                  <a:pt x="1871" y="2144"/>
                  <a:pt x="1852" y="2143"/>
                  <a:pt x="1842" y="2138"/>
                </a:cubicBezTo>
                <a:cubicBezTo>
                  <a:pt x="1840" y="2161"/>
                  <a:pt x="1874" y="2150"/>
                  <a:pt x="1876" y="2157"/>
                </a:cubicBezTo>
                <a:cubicBezTo>
                  <a:pt x="1857" y="2171"/>
                  <a:pt x="1839" y="2170"/>
                  <a:pt x="1818" y="2169"/>
                </a:cubicBezTo>
                <a:close/>
                <a:moveTo>
                  <a:pt x="1704" y="215"/>
                </a:moveTo>
                <a:cubicBezTo>
                  <a:pt x="1704" y="209"/>
                  <a:pt x="1708" y="209"/>
                  <a:pt x="1707" y="203"/>
                </a:cubicBezTo>
                <a:cubicBezTo>
                  <a:pt x="1690" y="199"/>
                  <a:pt x="1678" y="188"/>
                  <a:pt x="1680" y="171"/>
                </a:cubicBezTo>
                <a:cubicBezTo>
                  <a:pt x="1668" y="171"/>
                  <a:pt x="1654" y="168"/>
                  <a:pt x="1650" y="179"/>
                </a:cubicBezTo>
                <a:cubicBezTo>
                  <a:pt x="1660" y="187"/>
                  <a:pt x="1680" y="183"/>
                  <a:pt x="1680" y="203"/>
                </a:cubicBezTo>
                <a:cubicBezTo>
                  <a:pt x="1676" y="203"/>
                  <a:pt x="1671" y="202"/>
                  <a:pt x="1670" y="207"/>
                </a:cubicBezTo>
                <a:cubicBezTo>
                  <a:pt x="1674" y="214"/>
                  <a:pt x="1672" y="228"/>
                  <a:pt x="1684" y="234"/>
                </a:cubicBezTo>
                <a:cubicBezTo>
                  <a:pt x="1684" y="230"/>
                  <a:pt x="1683" y="223"/>
                  <a:pt x="1687" y="222"/>
                </a:cubicBezTo>
                <a:cubicBezTo>
                  <a:pt x="1691" y="232"/>
                  <a:pt x="1698" y="239"/>
                  <a:pt x="1711" y="238"/>
                </a:cubicBezTo>
                <a:cubicBezTo>
                  <a:pt x="1711" y="223"/>
                  <a:pt x="1694" y="229"/>
                  <a:pt x="1691" y="218"/>
                </a:cubicBezTo>
                <a:cubicBezTo>
                  <a:pt x="1704" y="217"/>
                  <a:pt x="1687" y="208"/>
                  <a:pt x="1704" y="215"/>
                </a:cubicBezTo>
                <a:close/>
                <a:moveTo>
                  <a:pt x="1593" y="2157"/>
                </a:moveTo>
                <a:cubicBezTo>
                  <a:pt x="1618" y="2157"/>
                  <a:pt x="1659" y="2158"/>
                  <a:pt x="1674" y="2134"/>
                </a:cubicBezTo>
                <a:cubicBezTo>
                  <a:pt x="1654" y="2123"/>
                  <a:pt x="1612" y="2127"/>
                  <a:pt x="1593" y="2157"/>
                </a:cubicBezTo>
                <a:close/>
                <a:moveTo>
                  <a:pt x="1415" y="59"/>
                </a:moveTo>
                <a:cubicBezTo>
                  <a:pt x="1410" y="59"/>
                  <a:pt x="1407" y="61"/>
                  <a:pt x="1405" y="63"/>
                </a:cubicBezTo>
                <a:cubicBezTo>
                  <a:pt x="1405" y="66"/>
                  <a:pt x="1405" y="69"/>
                  <a:pt x="1405" y="71"/>
                </a:cubicBezTo>
                <a:cubicBezTo>
                  <a:pt x="1414" y="72"/>
                  <a:pt x="1419" y="78"/>
                  <a:pt x="1428" y="79"/>
                </a:cubicBezTo>
                <a:cubicBezTo>
                  <a:pt x="1430" y="64"/>
                  <a:pt x="1402" y="75"/>
                  <a:pt x="1415" y="59"/>
                </a:cubicBezTo>
                <a:close/>
                <a:moveTo>
                  <a:pt x="1341" y="2145"/>
                </a:moveTo>
                <a:cubicBezTo>
                  <a:pt x="1346" y="2150"/>
                  <a:pt x="1370" y="2153"/>
                  <a:pt x="1374" y="2145"/>
                </a:cubicBezTo>
                <a:cubicBezTo>
                  <a:pt x="1365" y="2146"/>
                  <a:pt x="1348" y="2134"/>
                  <a:pt x="1341" y="2145"/>
                </a:cubicBezTo>
                <a:close/>
                <a:moveTo>
                  <a:pt x="1287" y="2149"/>
                </a:moveTo>
                <a:cubicBezTo>
                  <a:pt x="1300" y="2152"/>
                  <a:pt x="1324" y="2166"/>
                  <a:pt x="1334" y="2149"/>
                </a:cubicBezTo>
                <a:cubicBezTo>
                  <a:pt x="1315" y="2155"/>
                  <a:pt x="1298" y="2139"/>
                  <a:pt x="1287" y="2149"/>
                </a:cubicBezTo>
                <a:close/>
                <a:moveTo>
                  <a:pt x="1196" y="2118"/>
                </a:moveTo>
                <a:cubicBezTo>
                  <a:pt x="1220" y="2127"/>
                  <a:pt x="1253" y="2144"/>
                  <a:pt x="1280" y="2138"/>
                </a:cubicBezTo>
                <a:cubicBezTo>
                  <a:pt x="1280" y="2132"/>
                  <a:pt x="1284" y="2132"/>
                  <a:pt x="1283" y="2126"/>
                </a:cubicBezTo>
                <a:cubicBezTo>
                  <a:pt x="1249" y="2131"/>
                  <a:pt x="1223" y="2107"/>
                  <a:pt x="1196" y="2118"/>
                </a:cubicBezTo>
                <a:close/>
                <a:moveTo>
                  <a:pt x="1253" y="2161"/>
                </a:moveTo>
                <a:cubicBezTo>
                  <a:pt x="1259" y="2161"/>
                  <a:pt x="1278" y="2174"/>
                  <a:pt x="1277" y="2157"/>
                </a:cubicBezTo>
                <a:cubicBezTo>
                  <a:pt x="1270" y="2160"/>
                  <a:pt x="1255" y="2153"/>
                  <a:pt x="1253" y="2161"/>
                </a:cubicBezTo>
                <a:close/>
                <a:moveTo>
                  <a:pt x="1172" y="163"/>
                </a:moveTo>
                <a:cubicBezTo>
                  <a:pt x="1184" y="155"/>
                  <a:pt x="1183" y="181"/>
                  <a:pt x="1189" y="167"/>
                </a:cubicBezTo>
                <a:cubicBezTo>
                  <a:pt x="1187" y="167"/>
                  <a:pt x="1185" y="166"/>
                  <a:pt x="1186" y="163"/>
                </a:cubicBezTo>
                <a:cubicBezTo>
                  <a:pt x="1188" y="162"/>
                  <a:pt x="1192" y="163"/>
                  <a:pt x="1193" y="159"/>
                </a:cubicBezTo>
                <a:cubicBezTo>
                  <a:pt x="1187" y="152"/>
                  <a:pt x="1175" y="155"/>
                  <a:pt x="1172" y="163"/>
                </a:cubicBezTo>
                <a:close/>
                <a:moveTo>
                  <a:pt x="1166" y="107"/>
                </a:moveTo>
                <a:cubicBezTo>
                  <a:pt x="1171" y="102"/>
                  <a:pt x="1177" y="106"/>
                  <a:pt x="1189" y="107"/>
                </a:cubicBezTo>
                <a:cubicBezTo>
                  <a:pt x="1194" y="92"/>
                  <a:pt x="1150" y="98"/>
                  <a:pt x="1166" y="107"/>
                </a:cubicBezTo>
                <a:close/>
                <a:moveTo>
                  <a:pt x="1007" y="1927"/>
                </a:moveTo>
                <a:cubicBezTo>
                  <a:pt x="1044" y="1955"/>
                  <a:pt x="1085" y="1978"/>
                  <a:pt x="1132" y="1994"/>
                </a:cubicBezTo>
                <a:cubicBezTo>
                  <a:pt x="1127" y="1980"/>
                  <a:pt x="1143" y="1992"/>
                  <a:pt x="1142" y="1982"/>
                </a:cubicBezTo>
                <a:cubicBezTo>
                  <a:pt x="1089" y="1979"/>
                  <a:pt x="1058" y="1929"/>
                  <a:pt x="1007" y="1927"/>
                </a:cubicBezTo>
                <a:close/>
                <a:moveTo>
                  <a:pt x="1058" y="167"/>
                </a:moveTo>
                <a:cubicBezTo>
                  <a:pt x="1057" y="172"/>
                  <a:pt x="1053" y="174"/>
                  <a:pt x="1055" y="183"/>
                </a:cubicBezTo>
                <a:cubicBezTo>
                  <a:pt x="1082" y="167"/>
                  <a:pt x="1110" y="177"/>
                  <a:pt x="1132" y="155"/>
                </a:cubicBezTo>
                <a:cubicBezTo>
                  <a:pt x="1112" y="151"/>
                  <a:pt x="1104" y="156"/>
                  <a:pt x="1088" y="151"/>
                </a:cubicBezTo>
                <a:cubicBezTo>
                  <a:pt x="1084" y="167"/>
                  <a:pt x="1068" y="179"/>
                  <a:pt x="1058" y="167"/>
                </a:cubicBezTo>
                <a:close/>
                <a:moveTo>
                  <a:pt x="1014" y="159"/>
                </a:moveTo>
                <a:cubicBezTo>
                  <a:pt x="1011" y="163"/>
                  <a:pt x="1010" y="169"/>
                  <a:pt x="1011" y="179"/>
                </a:cubicBezTo>
                <a:cubicBezTo>
                  <a:pt x="1024" y="176"/>
                  <a:pt x="1037" y="173"/>
                  <a:pt x="1041" y="159"/>
                </a:cubicBezTo>
                <a:cubicBezTo>
                  <a:pt x="1029" y="160"/>
                  <a:pt x="1025" y="165"/>
                  <a:pt x="1014" y="159"/>
                </a:cubicBezTo>
                <a:close/>
                <a:moveTo>
                  <a:pt x="984" y="222"/>
                </a:moveTo>
                <a:cubicBezTo>
                  <a:pt x="992" y="219"/>
                  <a:pt x="1003" y="219"/>
                  <a:pt x="1004" y="207"/>
                </a:cubicBezTo>
                <a:cubicBezTo>
                  <a:pt x="992" y="205"/>
                  <a:pt x="984" y="210"/>
                  <a:pt x="984" y="222"/>
                </a:cubicBezTo>
                <a:close/>
                <a:moveTo>
                  <a:pt x="900" y="2225"/>
                </a:moveTo>
                <a:cubicBezTo>
                  <a:pt x="928" y="2229"/>
                  <a:pt x="966" y="2263"/>
                  <a:pt x="981" y="2257"/>
                </a:cubicBezTo>
                <a:cubicBezTo>
                  <a:pt x="954" y="2248"/>
                  <a:pt x="933" y="2212"/>
                  <a:pt x="900" y="2225"/>
                </a:cubicBezTo>
                <a:close/>
                <a:moveTo>
                  <a:pt x="927" y="2130"/>
                </a:moveTo>
                <a:cubicBezTo>
                  <a:pt x="943" y="2140"/>
                  <a:pt x="957" y="2153"/>
                  <a:pt x="977" y="2157"/>
                </a:cubicBezTo>
                <a:cubicBezTo>
                  <a:pt x="972" y="2137"/>
                  <a:pt x="939" y="2128"/>
                  <a:pt x="927" y="2130"/>
                </a:cubicBezTo>
                <a:close/>
                <a:moveTo>
                  <a:pt x="944" y="282"/>
                </a:moveTo>
                <a:cubicBezTo>
                  <a:pt x="955" y="283"/>
                  <a:pt x="964" y="280"/>
                  <a:pt x="967" y="270"/>
                </a:cubicBezTo>
                <a:cubicBezTo>
                  <a:pt x="958" y="273"/>
                  <a:pt x="948" y="274"/>
                  <a:pt x="944" y="282"/>
                </a:cubicBezTo>
                <a:close/>
                <a:moveTo>
                  <a:pt x="923" y="246"/>
                </a:moveTo>
                <a:cubicBezTo>
                  <a:pt x="926" y="257"/>
                  <a:pt x="917" y="254"/>
                  <a:pt x="917" y="262"/>
                </a:cubicBezTo>
                <a:cubicBezTo>
                  <a:pt x="940" y="272"/>
                  <a:pt x="938" y="236"/>
                  <a:pt x="954" y="250"/>
                </a:cubicBezTo>
                <a:cubicBezTo>
                  <a:pt x="949" y="222"/>
                  <a:pt x="934" y="259"/>
                  <a:pt x="923" y="246"/>
                </a:cubicBezTo>
                <a:close/>
                <a:moveTo>
                  <a:pt x="728" y="493"/>
                </a:moveTo>
                <a:cubicBezTo>
                  <a:pt x="722" y="488"/>
                  <a:pt x="718" y="471"/>
                  <a:pt x="735" y="477"/>
                </a:cubicBezTo>
                <a:cubicBezTo>
                  <a:pt x="737" y="465"/>
                  <a:pt x="723" y="472"/>
                  <a:pt x="728" y="457"/>
                </a:cubicBezTo>
                <a:cubicBezTo>
                  <a:pt x="739" y="470"/>
                  <a:pt x="758" y="460"/>
                  <a:pt x="752" y="445"/>
                </a:cubicBezTo>
                <a:cubicBezTo>
                  <a:pt x="740" y="442"/>
                  <a:pt x="747" y="462"/>
                  <a:pt x="735" y="457"/>
                </a:cubicBezTo>
                <a:cubicBezTo>
                  <a:pt x="737" y="437"/>
                  <a:pt x="717" y="467"/>
                  <a:pt x="715" y="453"/>
                </a:cubicBezTo>
                <a:cubicBezTo>
                  <a:pt x="730" y="432"/>
                  <a:pt x="757" y="446"/>
                  <a:pt x="769" y="426"/>
                </a:cubicBezTo>
                <a:cubicBezTo>
                  <a:pt x="764" y="421"/>
                  <a:pt x="753" y="422"/>
                  <a:pt x="755" y="410"/>
                </a:cubicBezTo>
                <a:cubicBezTo>
                  <a:pt x="759" y="409"/>
                  <a:pt x="765" y="410"/>
                  <a:pt x="765" y="406"/>
                </a:cubicBezTo>
                <a:cubicBezTo>
                  <a:pt x="757" y="405"/>
                  <a:pt x="757" y="395"/>
                  <a:pt x="762" y="390"/>
                </a:cubicBezTo>
                <a:cubicBezTo>
                  <a:pt x="739" y="401"/>
                  <a:pt x="705" y="437"/>
                  <a:pt x="715" y="461"/>
                </a:cubicBezTo>
                <a:cubicBezTo>
                  <a:pt x="713" y="474"/>
                  <a:pt x="686" y="477"/>
                  <a:pt x="698" y="493"/>
                </a:cubicBezTo>
                <a:cubicBezTo>
                  <a:pt x="707" y="487"/>
                  <a:pt x="716" y="490"/>
                  <a:pt x="728" y="493"/>
                </a:cubicBezTo>
                <a:close/>
                <a:moveTo>
                  <a:pt x="624" y="593"/>
                </a:moveTo>
                <a:cubicBezTo>
                  <a:pt x="651" y="566"/>
                  <a:pt x="707" y="581"/>
                  <a:pt x="725" y="529"/>
                </a:cubicBezTo>
                <a:cubicBezTo>
                  <a:pt x="700" y="520"/>
                  <a:pt x="655" y="540"/>
                  <a:pt x="651" y="565"/>
                </a:cubicBezTo>
                <a:cubicBezTo>
                  <a:pt x="651" y="562"/>
                  <a:pt x="662" y="553"/>
                  <a:pt x="661" y="561"/>
                </a:cubicBezTo>
                <a:cubicBezTo>
                  <a:pt x="655" y="577"/>
                  <a:pt x="621" y="580"/>
                  <a:pt x="624" y="593"/>
                </a:cubicBezTo>
                <a:close/>
                <a:moveTo>
                  <a:pt x="678" y="378"/>
                </a:moveTo>
                <a:cubicBezTo>
                  <a:pt x="688" y="373"/>
                  <a:pt x="686" y="384"/>
                  <a:pt x="691" y="386"/>
                </a:cubicBezTo>
                <a:cubicBezTo>
                  <a:pt x="691" y="379"/>
                  <a:pt x="700" y="383"/>
                  <a:pt x="698" y="374"/>
                </a:cubicBezTo>
                <a:cubicBezTo>
                  <a:pt x="692" y="376"/>
                  <a:pt x="678" y="369"/>
                  <a:pt x="678" y="378"/>
                </a:cubicBezTo>
                <a:close/>
                <a:moveTo>
                  <a:pt x="624" y="577"/>
                </a:moveTo>
                <a:cubicBezTo>
                  <a:pt x="624" y="572"/>
                  <a:pt x="624" y="566"/>
                  <a:pt x="624" y="561"/>
                </a:cubicBezTo>
                <a:cubicBezTo>
                  <a:pt x="611" y="574"/>
                  <a:pt x="611" y="556"/>
                  <a:pt x="600" y="565"/>
                </a:cubicBezTo>
                <a:cubicBezTo>
                  <a:pt x="613" y="562"/>
                  <a:pt x="605" y="581"/>
                  <a:pt x="597" y="577"/>
                </a:cubicBezTo>
                <a:cubicBezTo>
                  <a:pt x="597" y="573"/>
                  <a:pt x="597" y="569"/>
                  <a:pt x="597" y="565"/>
                </a:cubicBezTo>
                <a:cubicBezTo>
                  <a:pt x="585" y="566"/>
                  <a:pt x="580" y="577"/>
                  <a:pt x="577" y="589"/>
                </a:cubicBezTo>
                <a:cubicBezTo>
                  <a:pt x="590" y="575"/>
                  <a:pt x="601" y="584"/>
                  <a:pt x="617" y="577"/>
                </a:cubicBezTo>
                <a:cubicBezTo>
                  <a:pt x="615" y="577"/>
                  <a:pt x="613" y="574"/>
                  <a:pt x="617" y="573"/>
                </a:cubicBezTo>
                <a:cubicBezTo>
                  <a:pt x="618" y="576"/>
                  <a:pt x="620" y="577"/>
                  <a:pt x="624" y="577"/>
                </a:cubicBezTo>
                <a:close/>
                <a:moveTo>
                  <a:pt x="597" y="541"/>
                </a:moveTo>
                <a:cubicBezTo>
                  <a:pt x="601" y="549"/>
                  <a:pt x="623" y="532"/>
                  <a:pt x="614" y="525"/>
                </a:cubicBezTo>
                <a:cubicBezTo>
                  <a:pt x="614" y="537"/>
                  <a:pt x="597" y="529"/>
                  <a:pt x="597" y="541"/>
                </a:cubicBezTo>
                <a:close/>
                <a:moveTo>
                  <a:pt x="617" y="1763"/>
                </a:moveTo>
                <a:cubicBezTo>
                  <a:pt x="611" y="1764"/>
                  <a:pt x="610" y="1759"/>
                  <a:pt x="604" y="1759"/>
                </a:cubicBezTo>
                <a:cubicBezTo>
                  <a:pt x="603" y="1771"/>
                  <a:pt x="613" y="1790"/>
                  <a:pt x="617" y="1783"/>
                </a:cubicBezTo>
                <a:cubicBezTo>
                  <a:pt x="607" y="1780"/>
                  <a:pt x="619" y="1770"/>
                  <a:pt x="617" y="1763"/>
                </a:cubicBezTo>
                <a:close/>
                <a:moveTo>
                  <a:pt x="590" y="609"/>
                </a:moveTo>
                <a:cubicBezTo>
                  <a:pt x="605" y="612"/>
                  <a:pt x="604" y="595"/>
                  <a:pt x="610" y="589"/>
                </a:cubicBezTo>
                <a:cubicBezTo>
                  <a:pt x="603" y="594"/>
                  <a:pt x="589" y="592"/>
                  <a:pt x="590" y="609"/>
                </a:cubicBezTo>
                <a:close/>
                <a:moveTo>
                  <a:pt x="570" y="553"/>
                </a:moveTo>
                <a:cubicBezTo>
                  <a:pt x="582" y="554"/>
                  <a:pt x="590" y="550"/>
                  <a:pt x="594" y="541"/>
                </a:cubicBezTo>
                <a:cubicBezTo>
                  <a:pt x="585" y="544"/>
                  <a:pt x="570" y="540"/>
                  <a:pt x="570" y="553"/>
                </a:cubicBezTo>
                <a:close/>
                <a:moveTo>
                  <a:pt x="560" y="1696"/>
                </a:moveTo>
                <a:cubicBezTo>
                  <a:pt x="563" y="1717"/>
                  <a:pt x="579" y="1744"/>
                  <a:pt x="590" y="1743"/>
                </a:cubicBezTo>
                <a:cubicBezTo>
                  <a:pt x="576" y="1732"/>
                  <a:pt x="573" y="1708"/>
                  <a:pt x="560" y="1696"/>
                </a:cubicBezTo>
                <a:close/>
                <a:moveTo>
                  <a:pt x="550" y="1166"/>
                </a:moveTo>
                <a:cubicBezTo>
                  <a:pt x="548" y="1171"/>
                  <a:pt x="543" y="1173"/>
                  <a:pt x="536" y="1174"/>
                </a:cubicBezTo>
                <a:cubicBezTo>
                  <a:pt x="537" y="1169"/>
                  <a:pt x="541" y="1168"/>
                  <a:pt x="540" y="1162"/>
                </a:cubicBezTo>
                <a:cubicBezTo>
                  <a:pt x="513" y="1171"/>
                  <a:pt x="528" y="1204"/>
                  <a:pt x="536" y="1222"/>
                </a:cubicBezTo>
                <a:cubicBezTo>
                  <a:pt x="546" y="1209"/>
                  <a:pt x="554" y="1195"/>
                  <a:pt x="560" y="1178"/>
                </a:cubicBezTo>
                <a:cubicBezTo>
                  <a:pt x="546" y="1180"/>
                  <a:pt x="563" y="1167"/>
                  <a:pt x="550" y="1166"/>
                </a:cubicBezTo>
                <a:close/>
                <a:moveTo>
                  <a:pt x="536" y="1704"/>
                </a:moveTo>
                <a:cubicBezTo>
                  <a:pt x="546" y="1710"/>
                  <a:pt x="549" y="1744"/>
                  <a:pt x="560" y="1735"/>
                </a:cubicBezTo>
                <a:cubicBezTo>
                  <a:pt x="551" y="1730"/>
                  <a:pt x="554" y="1710"/>
                  <a:pt x="550" y="1700"/>
                </a:cubicBezTo>
                <a:cubicBezTo>
                  <a:pt x="541" y="1705"/>
                  <a:pt x="539" y="1698"/>
                  <a:pt x="536" y="1704"/>
                </a:cubicBezTo>
                <a:close/>
                <a:moveTo>
                  <a:pt x="543" y="1668"/>
                </a:moveTo>
                <a:cubicBezTo>
                  <a:pt x="540" y="1674"/>
                  <a:pt x="542" y="1699"/>
                  <a:pt x="557" y="1696"/>
                </a:cubicBezTo>
                <a:cubicBezTo>
                  <a:pt x="557" y="1681"/>
                  <a:pt x="551" y="1673"/>
                  <a:pt x="543" y="1668"/>
                </a:cubicBezTo>
                <a:close/>
                <a:moveTo>
                  <a:pt x="520" y="1664"/>
                </a:moveTo>
                <a:cubicBezTo>
                  <a:pt x="519" y="1677"/>
                  <a:pt x="529" y="1700"/>
                  <a:pt x="536" y="1692"/>
                </a:cubicBezTo>
                <a:cubicBezTo>
                  <a:pt x="528" y="1685"/>
                  <a:pt x="527" y="1671"/>
                  <a:pt x="520" y="1664"/>
                </a:cubicBezTo>
                <a:close/>
                <a:moveTo>
                  <a:pt x="526" y="1114"/>
                </a:moveTo>
                <a:cubicBezTo>
                  <a:pt x="514" y="1110"/>
                  <a:pt x="517" y="1124"/>
                  <a:pt x="506" y="1122"/>
                </a:cubicBezTo>
                <a:cubicBezTo>
                  <a:pt x="506" y="1117"/>
                  <a:pt x="520" y="1110"/>
                  <a:pt x="509" y="1106"/>
                </a:cubicBezTo>
                <a:cubicBezTo>
                  <a:pt x="509" y="1111"/>
                  <a:pt x="505" y="1109"/>
                  <a:pt x="506" y="1102"/>
                </a:cubicBezTo>
                <a:cubicBezTo>
                  <a:pt x="501" y="1102"/>
                  <a:pt x="499" y="1104"/>
                  <a:pt x="496" y="1106"/>
                </a:cubicBezTo>
                <a:cubicBezTo>
                  <a:pt x="500" y="1101"/>
                  <a:pt x="498" y="1094"/>
                  <a:pt x="493" y="1090"/>
                </a:cubicBezTo>
                <a:cubicBezTo>
                  <a:pt x="482" y="1132"/>
                  <a:pt x="510" y="1152"/>
                  <a:pt x="499" y="1182"/>
                </a:cubicBezTo>
                <a:cubicBezTo>
                  <a:pt x="514" y="1179"/>
                  <a:pt x="502" y="1160"/>
                  <a:pt x="523" y="1158"/>
                </a:cubicBezTo>
                <a:cubicBezTo>
                  <a:pt x="517" y="1156"/>
                  <a:pt x="524" y="1153"/>
                  <a:pt x="523" y="1146"/>
                </a:cubicBezTo>
                <a:cubicBezTo>
                  <a:pt x="515" y="1141"/>
                  <a:pt x="507" y="1155"/>
                  <a:pt x="506" y="1146"/>
                </a:cubicBezTo>
                <a:cubicBezTo>
                  <a:pt x="510" y="1133"/>
                  <a:pt x="520" y="1125"/>
                  <a:pt x="526" y="1114"/>
                </a:cubicBezTo>
                <a:close/>
                <a:moveTo>
                  <a:pt x="496" y="1831"/>
                </a:moveTo>
                <a:cubicBezTo>
                  <a:pt x="503" y="1834"/>
                  <a:pt x="509" y="1857"/>
                  <a:pt x="516" y="1847"/>
                </a:cubicBezTo>
                <a:cubicBezTo>
                  <a:pt x="507" y="1847"/>
                  <a:pt x="505" y="1818"/>
                  <a:pt x="496" y="1831"/>
                </a:cubicBezTo>
                <a:close/>
                <a:moveTo>
                  <a:pt x="499" y="1047"/>
                </a:moveTo>
                <a:cubicBezTo>
                  <a:pt x="491" y="1058"/>
                  <a:pt x="493" y="1077"/>
                  <a:pt x="496" y="1086"/>
                </a:cubicBezTo>
                <a:cubicBezTo>
                  <a:pt x="498" y="1081"/>
                  <a:pt x="501" y="1076"/>
                  <a:pt x="503" y="1071"/>
                </a:cubicBezTo>
                <a:cubicBezTo>
                  <a:pt x="485" y="1073"/>
                  <a:pt x="513" y="1052"/>
                  <a:pt x="499" y="1047"/>
                </a:cubicBezTo>
                <a:close/>
                <a:moveTo>
                  <a:pt x="466" y="1719"/>
                </a:moveTo>
                <a:cubicBezTo>
                  <a:pt x="472" y="1732"/>
                  <a:pt x="479" y="1744"/>
                  <a:pt x="489" y="1751"/>
                </a:cubicBezTo>
                <a:cubicBezTo>
                  <a:pt x="488" y="1735"/>
                  <a:pt x="479" y="1708"/>
                  <a:pt x="466" y="1719"/>
                </a:cubicBezTo>
                <a:close/>
                <a:moveTo>
                  <a:pt x="469" y="1055"/>
                </a:moveTo>
                <a:cubicBezTo>
                  <a:pt x="464" y="1054"/>
                  <a:pt x="462" y="1056"/>
                  <a:pt x="459" y="1059"/>
                </a:cubicBezTo>
                <a:cubicBezTo>
                  <a:pt x="466" y="1078"/>
                  <a:pt x="463" y="1085"/>
                  <a:pt x="459" y="1106"/>
                </a:cubicBezTo>
                <a:cubicBezTo>
                  <a:pt x="481" y="1106"/>
                  <a:pt x="471" y="1072"/>
                  <a:pt x="469" y="1055"/>
                </a:cubicBezTo>
                <a:close/>
                <a:moveTo>
                  <a:pt x="452" y="1680"/>
                </a:moveTo>
                <a:cubicBezTo>
                  <a:pt x="454" y="1690"/>
                  <a:pt x="459" y="1698"/>
                  <a:pt x="466" y="1704"/>
                </a:cubicBezTo>
                <a:cubicBezTo>
                  <a:pt x="465" y="1691"/>
                  <a:pt x="461" y="1682"/>
                  <a:pt x="452" y="1680"/>
                </a:cubicBezTo>
                <a:close/>
                <a:moveTo>
                  <a:pt x="405" y="1405"/>
                </a:moveTo>
                <a:cubicBezTo>
                  <a:pt x="399" y="1427"/>
                  <a:pt x="412" y="1427"/>
                  <a:pt x="425" y="1433"/>
                </a:cubicBezTo>
                <a:cubicBezTo>
                  <a:pt x="429" y="1423"/>
                  <a:pt x="431" y="1410"/>
                  <a:pt x="439" y="1405"/>
                </a:cubicBezTo>
                <a:cubicBezTo>
                  <a:pt x="431" y="1397"/>
                  <a:pt x="413" y="1401"/>
                  <a:pt x="405" y="1405"/>
                </a:cubicBezTo>
                <a:close/>
                <a:moveTo>
                  <a:pt x="378" y="979"/>
                </a:moveTo>
                <a:cubicBezTo>
                  <a:pt x="384" y="979"/>
                  <a:pt x="380" y="990"/>
                  <a:pt x="385" y="991"/>
                </a:cubicBezTo>
                <a:cubicBezTo>
                  <a:pt x="392" y="982"/>
                  <a:pt x="402" y="976"/>
                  <a:pt x="402" y="959"/>
                </a:cubicBezTo>
                <a:cubicBezTo>
                  <a:pt x="387" y="966"/>
                  <a:pt x="388" y="967"/>
                  <a:pt x="378" y="979"/>
                </a:cubicBezTo>
                <a:close/>
                <a:moveTo>
                  <a:pt x="186" y="983"/>
                </a:moveTo>
                <a:cubicBezTo>
                  <a:pt x="191" y="966"/>
                  <a:pt x="204" y="937"/>
                  <a:pt x="193" y="915"/>
                </a:cubicBezTo>
                <a:cubicBezTo>
                  <a:pt x="190" y="935"/>
                  <a:pt x="176" y="961"/>
                  <a:pt x="186" y="983"/>
                </a:cubicBezTo>
                <a:close/>
                <a:moveTo>
                  <a:pt x="136" y="903"/>
                </a:moveTo>
                <a:cubicBezTo>
                  <a:pt x="148" y="906"/>
                  <a:pt x="146" y="892"/>
                  <a:pt x="146" y="879"/>
                </a:cubicBezTo>
                <a:cubicBezTo>
                  <a:pt x="136" y="879"/>
                  <a:pt x="136" y="891"/>
                  <a:pt x="136" y="903"/>
                </a:cubicBezTo>
                <a:close/>
                <a:moveTo>
                  <a:pt x="96" y="967"/>
                </a:moveTo>
                <a:cubicBezTo>
                  <a:pt x="96" y="999"/>
                  <a:pt x="89" y="1031"/>
                  <a:pt x="102" y="1055"/>
                </a:cubicBezTo>
                <a:cubicBezTo>
                  <a:pt x="116" y="1036"/>
                  <a:pt x="116" y="1016"/>
                  <a:pt x="116" y="987"/>
                </a:cubicBezTo>
                <a:cubicBezTo>
                  <a:pt x="104" y="989"/>
                  <a:pt x="103" y="979"/>
                  <a:pt x="96" y="967"/>
                </a:cubicBezTo>
                <a:close/>
                <a:moveTo>
                  <a:pt x="62" y="887"/>
                </a:moveTo>
                <a:cubicBezTo>
                  <a:pt x="65" y="920"/>
                  <a:pt x="55" y="926"/>
                  <a:pt x="48" y="939"/>
                </a:cubicBezTo>
                <a:cubicBezTo>
                  <a:pt x="51" y="945"/>
                  <a:pt x="57" y="948"/>
                  <a:pt x="65" y="947"/>
                </a:cubicBezTo>
                <a:cubicBezTo>
                  <a:pt x="67" y="929"/>
                  <a:pt x="79" y="894"/>
                  <a:pt x="62" y="887"/>
                </a:cubicBezTo>
                <a:close/>
                <a:moveTo>
                  <a:pt x="59" y="1011"/>
                </a:moveTo>
                <a:cubicBezTo>
                  <a:pt x="52" y="1022"/>
                  <a:pt x="56" y="1049"/>
                  <a:pt x="65" y="1055"/>
                </a:cubicBezTo>
                <a:cubicBezTo>
                  <a:pt x="75" y="1043"/>
                  <a:pt x="74" y="1015"/>
                  <a:pt x="59" y="101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771"/>
          <p:cNvSpPr>
            <a:spLocks noEditPoints="1"/>
          </p:cNvSpPr>
          <p:nvPr/>
        </p:nvSpPr>
        <p:spPr bwMode="auto">
          <a:xfrm>
            <a:off x="5400435" y="968886"/>
            <a:ext cx="3473616" cy="3243828"/>
          </a:xfrm>
          <a:custGeom>
            <a:avLst/>
            <a:gdLst>
              <a:gd name="T0" fmla="*/ 2037 w 2725"/>
              <a:gd name="T1" fmla="*/ 1938 h 2364"/>
              <a:gd name="T2" fmla="*/ 2256 w 2725"/>
              <a:gd name="T3" fmla="*/ 1692 h 2364"/>
              <a:gd name="T4" fmla="*/ 2192 w 2725"/>
              <a:gd name="T5" fmla="*/ 1863 h 2364"/>
              <a:gd name="T6" fmla="*/ 1896 w 2725"/>
              <a:gd name="T7" fmla="*/ 2173 h 2364"/>
              <a:gd name="T8" fmla="*/ 1253 w 2725"/>
              <a:gd name="T9" fmla="*/ 2245 h 2364"/>
              <a:gd name="T10" fmla="*/ 1361 w 2725"/>
              <a:gd name="T11" fmla="*/ 2173 h 2364"/>
              <a:gd name="T12" fmla="*/ 967 w 2725"/>
              <a:gd name="T13" fmla="*/ 2185 h 2364"/>
              <a:gd name="T14" fmla="*/ 755 w 2725"/>
              <a:gd name="T15" fmla="*/ 2197 h 2364"/>
              <a:gd name="T16" fmla="*/ 560 w 2725"/>
              <a:gd name="T17" fmla="*/ 1835 h 2364"/>
              <a:gd name="T18" fmla="*/ 365 w 2725"/>
              <a:gd name="T19" fmla="*/ 1934 h 2364"/>
              <a:gd name="T20" fmla="*/ 415 w 2725"/>
              <a:gd name="T21" fmla="*/ 1612 h 2364"/>
              <a:gd name="T22" fmla="*/ 445 w 2725"/>
              <a:gd name="T23" fmla="*/ 1226 h 2364"/>
              <a:gd name="T24" fmla="*/ 284 w 2725"/>
              <a:gd name="T25" fmla="*/ 1019 h 2364"/>
              <a:gd name="T26" fmla="*/ 129 w 2725"/>
              <a:gd name="T27" fmla="*/ 979 h 2364"/>
              <a:gd name="T28" fmla="*/ 345 w 2725"/>
              <a:gd name="T29" fmla="*/ 565 h 2364"/>
              <a:gd name="T30" fmla="*/ 419 w 2725"/>
              <a:gd name="T31" fmla="*/ 537 h 2364"/>
              <a:gd name="T32" fmla="*/ 681 w 2725"/>
              <a:gd name="T33" fmla="*/ 410 h 2364"/>
              <a:gd name="T34" fmla="*/ 832 w 2725"/>
              <a:gd name="T35" fmla="*/ 234 h 2364"/>
              <a:gd name="T36" fmla="*/ 1068 w 2725"/>
              <a:gd name="T37" fmla="*/ 71 h 2364"/>
              <a:gd name="T38" fmla="*/ 1256 w 2725"/>
              <a:gd name="T39" fmla="*/ 111 h 2364"/>
              <a:gd name="T40" fmla="*/ 1421 w 2725"/>
              <a:gd name="T41" fmla="*/ 23 h 2364"/>
              <a:gd name="T42" fmla="*/ 1519 w 2725"/>
              <a:gd name="T43" fmla="*/ 107 h 2364"/>
              <a:gd name="T44" fmla="*/ 1896 w 2725"/>
              <a:gd name="T45" fmla="*/ 242 h 2364"/>
              <a:gd name="T46" fmla="*/ 2135 w 2725"/>
              <a:gd name="T47" fmla="*/ 294 h 2364"/>
              <a:gd name="T48" fmla="*/ 2263 w 2725"/>
              <a:gd name="T49" fmla="*/ 382 h 2364"/>
              <a:gd name="T50" fmla="*/ 2451 w 2725"/>
              <a:gd name="T51" fmla="*/ 433 h 2364"/>
              <a:gd name="T52" fmla="*/ 2438 w 2725"/>
              <a:gd name="T53" fmla="*/ 569 h 2364"/>
              <a:gd name="T54" fmla="*/ 2454 w 2725"/>
              <a:gd name="T55" fmla="*/ 915 h 2364"/>
              <a:gd name="T56" fmla="*/ 2411 w 2725"/>
              <a:gd name="T57" fmla="*/ 1345 h 2364"/>
              <a:gd name="T58" fmla="*/ 2353 w 2725"/>
              <a:gd name="T59" fmla="*/ 1222 h 2364"/>
              <a:gd name="T60" fmla="*/ 2296 w 2725"/>
              <a:gd name="T61" fmla="*/ 1508 h 2364"/>
              <a:gd name="T62" fmla="*/ 2475 w 2725"/>
              <a:gd name="T63" fmla="*/ 1421 h 2364"/>
              <a:gd name="T64" fmla="*/ 2478 w 2725"/>
              <a:gd name="T65" fmla="*/ 1321 h 2364"/>
              <a:gd name="T66" fmla="*/ 2572 w 2725"/>
              <a:gd name="T67" fmla="*/ 1142 h 2364"/>
              <a:gd name="T68" fmla="*/ 2713 w 2725"/>
              <a:gd name="T69" fmla="*/ 939 h 2364"/>
              <a:gd name="T70" fmla="*/ 2582 w 2725"/>
              <a:gd name="T71" fmla="*/ 1385 h 2364"/>
              <a:gd name="T72" fmla="*/ 2660 w 2725"/>
              <a:gd name="T73" fmla="*/ 1202 h 2364"/>
              <a:gd name="T74" fmla="*/ 2475 w 2725"/>
              <a:gd name="T75" fmla="*/ 1015 h 2364"/>
              <a:gd name="T76" fmla="*/ 2357 w 2725"/>
              <a:gd name="T77" fmla="*/ 844 h 2364"/>
              <a:gd name="T78" fmla="*/ 2377 w 2725"/>
              <a:gd name="T79" fmla="*/ 493 h 2364"/>
              <a:gd name="T80" fmla="*/ 2357 w 2725"/>
              <a:gd name="T81" fmla="*/ 537 h 2364"/>
              <a:gd name="T82" fmla="*/ 2273 w 2725"/>
              <a:gd name="T83" fmla="*/ 557 h 2364"/>
              <a:gd name="T84" fmla="*/ 2353 w 2725"/>
              <a:gd name="T85" fmla="*/ 1162 h 2364"/>
              <a:gd name="T86" fmla="*/ 2296 w 2725"/>
              <a:gd name="T87" fmla="*/ 732 h 2364"/>
              <a:gd name="T88" fmla="*/ 2249 w 2725"/>
              <a:gd name="T89" fmla="*/ 700 h 2364"/>
              <a:gd name="T90" fmla="*/ 2276 w 2725"/>
              <a:gd name="T91" fmla="*/ 1182 h 2364"/>
              <a:gd name="T92" fmla="*/ 2209 w 2725"/>
              <a:gd name="T93" fmla="*/ 1449 h 2364"/>
              <a:gd name="T94" fmla="*/ 2222 w 2725"/>
              <a:gd name="T95" fmla="*/ 525 h 2364"/>
              <a:gd name="T96" fmla="*/ 2199 w 2725"/>
              <a:gd name="T97" fmla="*/ 1429 h 2364"/>
              <a:gd name="T98" fmla="*/ 2088 w 2725"/>
              <a:gd name="T99" fmla="*/ 406 h 2364"/>
              <a:gd name="T100" fmla="*/ 2067 w 2725"/>
              <a:gd name="T101" fmla="*/ 513 h 2364"/>
              <a:gd name="T102" fmla="*/ 2040 w 2725"/>
              <a:gd name="T103" fmla="*/ 334 h 2364"/>
              <a:gd name="T104" fmla="*/ 1997 w 2725"/>
              <a:gd name="T105" fmla="*/ 1994 h 2364"/>
              <a:gd name="T106" fmla="*/ 1899 w 2725"/>
              <a:gd name="T107" fmla="*/ 2114 h 2364"/>
              <a:gd name="T108" fmla="*/ 1593 w 2725"/>
              <a:gd name="T109" fmla="*/ 2157 h 2364"/>
              <a:gd name="T110" fmla="*/ 1253 w 2725"/>
              <a:gd name="T111" fmla="*/ 2161 h 2364"/>
              <a:gd name="T112" fmla="*/ 1041 w 2725"/>
              <a:gd name="T113" fmla="*/ 159 h 2364"/>
              <a:gd name="T114" fmla="*/ 728 w 2725"/>
              <a:gd name="T115" fmla="*/ 457 h 2364"/>
              <a:gd name="T116" fmla="*/ 624 w 2725"/>
              <a:gd name="T117" fmla="*/ 577 h 2364"/>
              <a:gd name="T118" fmla="*/ 594 w 2725"/>
              <a:gd name="T119" fmla="*/ 541 h 2364"/>
              <a:gd name="T120" fmla="*/ 520 w 2725"/>
              <a:gd name="T121" fmla="*/ 1664 h 2364"/>
              <a:gd name="T122" fmla="*/ 489 w 2725"/>
              <a:gd name="T123" fmla="*/ 1751 h 2364"/>
              <a:gd name="T124" fmla="*/ 136 w 2725"/>
              <a:gd name="T125" fmla="*/ 903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25" h="2364">
                <a:moveTo>
                  <a:pt x="2545" y="1425"/>
                </a:moveTo>
                <a:cubicBezTo>
                  <a:pt x="2545" y="1418"/>
                  <a:pt x="2543" y="1415"/>
                  <a:pt x="2539" y="1413"/>
                </a:cubicBezTo>
                <a:cubicBezTo>
                  <a:pt x="2499" y="1426"/>
                  <a:pt x="2508" y="1451"/>
                  <a:pt x="2491" y="1485"/>
                </a:cubicBezTo>
                <a:cubicBezTo>
                  <a:pt x="2495" y="1494"/>
                  <a:pt x="2508" y="1478"/>
                  <a:pt x="2508" y="1497"/>
                </a:cubicBezTo>
                <a:cubicBezTo>
                  <a:pt x="2496" y="1489"/>
                  <a:pt x="2502" y="1491"/>
                  <a:pt x="2488" y="1497"/>
                </a:cubicBezTo>
                <a:cubicBezTo>
                  <a:pt x="2488" y="1487"/>
                  <a:pt x="2489" y="1477"/>
                  <a:pt x="2485" y="1473"/>
                </a:cubicBezTo>
                <a:cubicBezTo>
                  <a:pt x="2454" y="1496"/>
                  <a:pt x="2417" y="1512"/>
                  <a:pt x="2387" y="1536"/>
                </a:cubicBezTo>
                <a:cubicBezTo>
                  <a:pt x="2389" y="1540"/>
                  <a:pt x="2395" y="1540"/>
                  <a:pt x="2394" y="1548"/>
                </a:cubicBezTo>
                <a:cubicBezTo>
                  <a:pt x="2366" y="1551"/>
                  <a:pt x="2321" y="1554"/>
                  <a:pt x="2310" y="1600"/>
                </a:cubicBezTo>
                <a:cubicBezTo>
                  <a:pt x="2300" y="1580"/>
                  <a:pt x="2284" y="1607"/>
                  <a:pt x="2273" y="1588"/>
                </a:cubicBezTo>
                <a:cubicBezTo>
                  <a:pt x="2238" y="1604"/>
                  <a:pt x="2191" y="1626"/>
                  <a:pt x="2182" y="1668"/>
                </a:cubicBezTo>
                <a:cubicBezTo>
                  <a:pt x="2143" y="1671"/>
                  <a:pt x="2119" y="1679"/>
                  <a:pt x="2118" y="1715"/>
                </a:cubicBezTo>
                <a:cubicBezTo>
                  <a:pt x="2082" y="1721"/>
                  <a:pt x="2062" y="1775"/>
                  <a:pt x="2037" y="1807"/>
                </a:cubicBezTo>
                <a:cubicBezTo>
                  <a:pt x="2056" y="1830"/>
                  <a:pt x="2013" y="1847"/>
                  <a:pt x="2017" y="1867"/>
                </a:cubicBezTo>
                <a:cubicBezTo>
                  <a:pt x="1995" y="1864"/>
                  <a:pt x="2001" y="1879"/>
                  <a:pt x="1997" y="1891"/>
                </a:cubicBezTo>
                <a:cubicBezTo>
                  <a:pt x="2013" y="1899"/>
                  <a:pt x="2024" y="1867"/>
                  <a:pt x="2044" y="1867"/>
                </a:cubicBezTo>
                <a:cubicBezTo>
                  <a:pt x="2035" y="1888"/>
                  <a:pt x="2013" y="1894"/>
                  <a:pt x="2003" y="1915"/>
                </a:cubicBezTo>
                <a:cubicBezTo>
                  <a:pt x="2010" y="1924"/>
                  <a:pt x="2028" y="1915"/>
                  <a:pt x="2034" y="1911"/>
                </a:cubicBezTo>
                <a:cubicBezTo>
                  <a:pt x="2041" y="1919"/>
                  <a:pt x="2019" y="1925"/>
                  <a:pt x="2017" y="1934"/>
                </a:cubicBezTo>
                <a:cubicBezTo>
                  <a:pt x="2020" y="1949"/>
                  <a:pt x="2027" y="1937"/>
                  <a:pt x="2037" y="1938"/>
                </a:cubicBezTo>
                <a:cubicBezTo>
                  <a:pt x="2037" y="1952"/>
                  <a:pt x="2017" y="1941"/>
                  <a:pt x="2017" y="1954"/>
                </a:cubicBezTo>
                <a:cubicBezTo>
                  <a:pt x="2043" y="1958"/>
                  <a:pt x="2064" y="1920"/>
                  <a:pt x="2084" y="1903"/>
                </a:cubicBezTo>
                <a:cubicBezTo>
                  <a:pt x="2084" y="1894"/>
                  <a:pt x="2076" y="1894"/>
                  <a:pt x="2067" y="1895"/>
                </a:cubicBezTo>
                <a:cubicBezTo>
                  <a:pt x="2068" y="1882"/>
                  <a:pt x="2087" y="1892"/>
                  <a:pt x="2084" y="1875"/>
                </a:cubicBezTo>
                <a:cubicBezTo>
                  <a:pt x="2087" y="1882"/>
                  <a:pt x="2098" y="1883"/>
                  <a:pt x="2091" y="1891"/>
                </a:cubicBezTo>
                <a:cubicBezTo>
                  <a:pt x="2107" y="1887"/>
                  <a:pt x="2109" y="1867"/>
                  <a:pt x="2121" y="1859"/>
                </a:cubicBezTo>
                <a:cubicBezTo>
                  <a:pt x="2118" y="1850"/>
                  <a:pt x="2111" y="1870"/>
                  <a:pt x="2101" y="1867"/>
                </a:cubicBezTo>
                <a:cubicBezTo>
                  <a:pt x="2100" y="1860"/>
                  <a:pt x="2104" y="1860"/>
                  <a:pt x="2104" y="1855"/>
                </a:cubicBezTo>
                <a:cubicBezTo>
                  <a:pt x="2085" y="1858"/>
                  <a:pt x="2076" y="1887"/>
                  <a:pt x="2057" y="1879"/>
                </a:cubicBezTo>
                <a:cubicBezTo>
                  <a:pt x="2086" y="1851"/>
                  <a:pt x="2131" y="1841"/>
                  <a:pt x="2145" y="1795"/>
                </a:cubicBezTo>
                <a:cubicBezTo>
                  <a:pt x="2164" y="1790"/>
                  <a:pt x="2177" y="1798"/>
                  <a:pt x="2182" y="1771"/>
                </a:cubicBezTo>
                <a:cubicBezTo>
                  <a:pt x="2176" y="1771"/>
                  <a:pt x="2175" y="1776"/>
                  <a:pt x="2168" y="1775"/>
                </a:cubicBezTo>
                <a:cubicBezTo>
                  <a:pt x="2179" y="1785"/>
                  <a:pt x="2171" y="1779"/>
                  <a:pt x="2165" y="1787"/>
                </a:cubicBezTo>
                <a:cubicBezTo>
                  <a:pt x="2165" y="1770"/>
                  <a:pt x="2169" y="1721"/>
                  <a:pt x="2205" y="1735"/>
                </a:cubicBezTo>
                <a:cubicBezTo>
                  <a:pt x="2210" y="1727"/>
                  <a:pt x="2216" y="1722"/>
                  <a:pt x="2219" y="1712"/>
                </a:cubicBezTo>
                <a:cubicBezTo>
                  <a:pt x="2205" y="1710"/>
                  <a:pt x="2212" y="1707"/>
                  <a:pt x="2219" y="1692"/>
                </a:cubicBezTo>
                <a:cubicBezTo>
                  <a:pt x="2211" y="1668"/>
                  <a:pt x="2197" y="1700"/>
                  <a:pt x="2192" y="1692"/>
                </a:cubicBezTo>
                <a:cubicBezTo>
                  <a:pt x="2201" y="1657"/>
                  <a:pt x="2243" y="1662"/>
                  <a:pt x="2259" y="1636"/>
                </a:cubicBezTo>
                <a:cubicBezTo>
                  <a:pt x="2262" y="1650"/>
                  <a:pt x="2243" y="1673"/>
                  <a:pt x="2229" y="1680"/>
                </a:cubicBezTo>
                <a:cubicBezTo>
                  <a:pt x="2235" y="1676"/>
                  <a:pt x="2247" y="1679"/>
                  <a:pt x="2256" y="1692"/>
                </a:cubicBezTo>
                <a:cubicBezTo>
                  <a:pt x="2276" y="1666"/>
                  <a:pt x="2291" y="1615"/>
                  <a:pt x="2316" y="1608"/>
                </a:cubicBezTo>
                <a:cubicBezTo>
                  <a:pt x="2324" y="1610"/>
                  <a:pt x="2304" y="1633"/>
                  <a:pt x="2313" y="1636"/>
                </a:cubicBezTo>
                <a:cubicBezTo>
                  <a:pt x="2283" y="1644"/>
                  <a:pt x="2275" y="1699"/>
                  <a:pt x="2249" y="1700"/>
                </a:cubicBezTo>
                <a:cubicBezTo>
                  <a:pt x="2251" y="1703"/>
                  <a:pt x="2252" y="1707"/>
                  <a:pt x="2256" y="1708"/>
                </a:cubicBezTo>
                <a:cubicBezTo>
                  <a:pt x="2253" y="1710"/>
                  <a:pt x="2242" y="1708"/>
                  <a:pt x="2246" y="1727"/>
                </a:cubicBezTo>
                <a:cubicBezTo>
                  <a:pt x="2232" y="1739"/>
                  <a:pt x="2226" y="1732"/>
                  <a:pt x="2226" y="1747"/>
                </a:cubicBezTo>
                <a:cubicBezTo>
                  <a:pt x="2202" y="1747"/>
                  <a:pt x="2192" y="1760"/>
                  <a:pt x="2182" y="1775"/>
                </a:cubicBezTo>
                <a:cubicBezTo>
                  <a:pt x="2219" y="1784"/>
                  <a:pt x="2228" y="1735"/>
                  <a:pt x="2259" y="1731"/>
                </a:cubicBezTo>
                <a:cubicBezTo>
                  <a:pt x="2262" y="1742"/>
                  <a:pt x="2253" y="1739"/>
                  <a:pt x="2252" y="1747"/>
                </a:cubicBezTo>
                <a:cubicBezTo>
                  <a:pt x="2258" y="1744"/>
                  <a:pt x="2261" y="1736"/>
                  <a:pt x="2273" y="1739"/>
                </a:cubicBezTo>
                <a:cubicBezTo>
                  <a:pt x="2270" y="1753"/>
                  <a:pt x="2278" y="1755"/>
                  <a:pt x="2276" y="1767"/>
                </a:cubicBezTo>
                <a:cubicBezTo>
                  <a:pt x="2266" y="1768"/>
                  <a:pt x="2264" y="1776"/>
                  <a:pt x="2259" y="1783"/>
                </a:cubicBezTo>
                <a:cubicBezTo>
                  <a:pt x="2251" y="1782"/>
                  <a:pt x="2263" y="1773"/>
                  <a:pt x="2263" y="1767"/>
                </a:cubicBezTo>
                <a:cubicBezTo>
                  <a:pt x="2262" y="1763"/>
                  <a:pt x="2256" y="1765"/>
                  <a:pt x="2256" y="1759"/>
                </a:cubicBezTo>
                <a:cubicBezTo>
                  <a:pt x="2248" y="1766"/>
                  <a:pt x="2248" y="1782"/>
                  <a:pt x="2239" y="1787"/>
                </a:cubicBezTo>
                <a:cubicBezTo>
                  <a:pt x="2234" y="1780"/>
                  <a:pt x="2238" y="1768"/>
                  <a:pt x="2246" y="1759"/>
                </a:cubicBezTo>
                <a:cubicBezTo>
                  <a:pt x="2233" y="1766"/>
                  <a:pt x="2219" y="1771"/>
                  <a:pt x="2209" y="1779"/>
                </a:cubicBezTo>
                <a:cubicBezTo>
                  <a:pt x="2208" y="1790"/>
                  <a:pt x="2217" y="1791"/>
                  <a:pt x="2226" y="1791"/>
                </a:cubicBezTo>
                <a:cubicBezTo>
                  <a:pt x="2226" y="1821"/>
                  <a:pt x="2220" y="1883"/>
                  <a:pt x="2185" y="1879"/>
                </a:cubicBezTo>
                <a:cubicBezTo>
                  <a:pt x="2183" y="1868"/>
                  <a:pt x="2192" y="1871"/>
                  <a:pt x="2192" y="1863"/>
                </a:cubicBezTo>
                <a:cubicBezTo>
                  <a:pt x="2181" y="1862"/>
                  <a:pt x="2178" y="1870"/>
                  <a:pt x="2165" y="1867"/>
                </a:cubicBezTo>
                <a:cubicBezTo>
                  <a:pt x="2149" y="1892"/>
                  <a:pt x="2124" y="1906"/>
                  <a:pt x="2101" y="1923"/>
                </a:cubicBezTo>
                <a:cubicBezTo>
                  <a:pt x="2104" y="1926"/>
                  <a:pt x="2107" y="1929"/>
                  <a:pt x="2111" y="1930"/>
                </a:cubicBezTo>
                <a:cubicBezTo>
                  <a:pt x="2100" y="1947"/>
                  <a:pt x="2083" y="1934"/>
                  <a:pt x="2074" y="1950"/>
                </a:cubicBezTo>
                <a:cubicBezTo>
                  <a:pt x="2066" y="1945"/>
                  <a:pt x="2084" y="1939"/>
                  <a:pt x="2084" y="1930"/>
                </a:cubicBezTo>
                <a:cubicBezTo>
                  <a:pt x="2059" y="1944"/>
                  <a:pt x="2035" y="1960"/>
                  <a:pt x="2017" y="1982"/>
                </a:cubicBezTo>
                <a:cubicBezTo>
                  <a:pt x="2031" y="1982"/>
                  <a:pt x="2035" y="1969"/>
                  <a:pt x="2047" y="1966"/>
                </a:cubicBezTo>
                <a:cubicBezTo>
                  <a:pt x="2055" y="1965"/>
                  <a:pt x="2045" y="1984"/>
                  <a:pt x="2057" y="1978"/>
                </a:cubicBezTo>
                <a:cubicBezTo>
                  <a:pt x="2047" y="1993"/>
                  <a:pt x="2026" y="1988"/>
                  <a:pt x="2030" y="2010"/>
                </a:cubicBezTo>
                <a:cubicBezTo>
                  <a:pt x="2017" y="2001"/>
                  <a:pt x="1997" y="2003"/>
                  <a:pt x="1997" y="2030"/>
                </a:cubicBezTo>
                <a:cubicBezTo>
                  <a:pt x="2036" y="2029"/>
                  <a:pt x="2077" y="1995"/>
                  <a:pt x="2125" y="1982"/>
                </a:cubicBezTo>
                <a:cubicBezTo>
                  <a:pt x="2100" y="2008"/>
                  <a:pt x="2044" y="2028"/>
                  <a:pt x="2030" y="2042"/>
                </a:cubicBezTo>
                <a:cubicBezTo>
                  <a:pt x="2030" y="2048"/>
                  <a:pt x="2025" y="2059"/>
                  <a:pt x="2024" y="2074"/>
                </a:cubicBezTo>
                <a:cubicBezTo>
                  <a:pt x="2005" y="2077"/>
                  <a:pt x="1989" y="2070"/>
                  <a:pt x="1987" y="2098"/>
                </a:cubicBezTo>
                <a:cubicBezTo>
                  <a:pt x="2016" y="2078"/>
                  <a:pt x="2062" y="2078"/>
                  <a:pt x="2094" y="2062"/>
                </a:cubicBezTo>
                <a:cubicBezTo>
                  <a:pt x="2080" y="2086"/>
                  <a:pt x="2035" y="2074"/>
                  <a:pt x="2027" y="2106"/>
                </a:cubicBezTo>
                <a:cubicBezTo>
                  <a:pt x="2022" y="2093"/>
                  <a:pt x="1991" y="2100"/>
                  <a:pt x="1990" y="2118"/>
                </a:cubicBezTo>
                <a:cubicBezTo>
                  <a:pt x="1969" y="2115"/>
                  <a:pt x="1959" y="2123"/>
                  <a:pt x="1940" y="2122"/>
                </a:cubicBezTo>
                <a:cubicBezTo>
                  <a:pt x="1940" y="2132"/>
                  <a:pt x="1938" y="2145"/>
                  <a:pt x="1946" y="2145"/>
                </a:cubicBezTo>
                <a:cubicBezTo>
                  <a:pt x="1935" y="2171"/>
                  <a:pt x="1905" y="2148"/>
                  <a:pt x="1896" y="2173"/>
                </a:cubicBezTo>
                <a:cubicBezTo>
                  <a:pt x="1896" y="2178"/>
                  <a:pt x="1899" y="2176"/>
                  <a:pt x="1899" y="2173"/>
                </a:cubicBezTo>
                <a:cubicBezTo>
                  <a:pt x="1897" y="2197"/>
                  <a:pt x="1861" y="2186"/>
                  <a:pt x="1842" y="2189"/>
                </a:cubicBezTo>
                <a:cubicBezTo>
                  <a:pt x="1815" y="2194"/>
                  <a:pt x="1789" y="2211"/>
                  <a:pt x="1775" y="2209"/>
                </a:cubicBezTo>
                <a:cubicBezTo>
                  <a:pt x="1772" y="2205"/>
                  <a:pt x="1762" y="2208"/>
                  <a:pt x="1765" y="2197"/>
                </a:cubicBezTo>
                <a:cubicBezTo>
                  <a:pt x="1755" y="2206"/>
                  <a:pt x="1743" y="2199"/>
                  <a:pt x="1738" y="2205"/>
                </a:cubicBezTo>
                <a:cubicBezTo>
                  <a:pt x="1740" y="2209"/>
                  <a:pt x="1737" y="2177"/>
                  <a:pt x="1728" y="2193"/>
                </a:cubicBezTo>
                <a:cubicBezTo>
                  <a:pt x="1739" y="2174"/>
                  <a:pt x="1786" y="2197"/>
                  <a:pt x="1808" y="2177"/>
                </a:cubicBezTo>
                <a:cubicBezTo>
                  <a:pt x="1790" y="2138"/>
                  <a:pt x="1745" y="2177"/>
                  <a:pt x="1701" y="2181"/>
                </a:cubicBezTo>
                <a:cubicBezTo>
                  <a:pt x="1704" y="2174"/>
                  <a:pt x="1712" y="2174"/>
                  <a:pt x="1717" y="2169"/>
                </a:cubicBezTo>
                <a:cubicBezTo>
                  <a:pt x="1710" y="2158"/>
                  <a:pt x="1693" y="2170"/>
                  <a:pt x="1684" y="2169"/>
                </a:cubicBezTo>
                <a:cubicBezTo>
                  <a:pt x="1674" y="2173"/>
                  <a:pt x="1689" y="2180"/>
                  <a:pt x="1680" y="2185"/>
                </a:cubicBezTo>
                <a:cubicBezTo>
                  <a:pt x="1627" y="2187"/>
                  <a:pt x="1600" y="2198"/>
                  <a:pt x="1566" y="2225"/>
                </a:cubicBezTo>
                <a:cubicBezTo>
                  <a:pt x="1568" y="2233"/>
                  <a:pt x="1576" y="2233"/>
                  <a:pt x="1569" y="2241"/>
                </a:cubicBezTo>
                <a:cubicBezTo>
                  <a:pt x="1553" y="2259"/>
                  <a:pt x="1508" y="2243"/>
                  <a:pt x="1499" y="2269"/>
                </a:cubicBezTo>
                <a:cubicBezTo>
                  <a:pt x="1504" y="2271"/>
                  <a:pt x="1504" y="2271"/>
                  <a:pt x="1509" y="2281"/>
                </a:cubicBezTo>
                <a:cubicBezTo>
                  <a:pt x="1502" y="2297"/>
                  <a:pt x="1487" y="2282"/>
                  <a:pt x="1468" y="2281"/>
                </a:cubicBezTo>
                <a:cubicBezTo>
                  <a:pt x="1468" y="2265"/>
                  <a:pt x="1474" y="2282"/>
                  <a:pt x="1479" y="2273"/>
                </a:cubicBezTo>
                <a:cubicBezTo>
                  <a:pt x="1475" y="2263"/>
                  <a:pt x="1437" y="2258"/>
                  <a:pt x="1435" y="2273"/>
                </a:cubicBezTo>
                <a:cubicBezTo>
                  <a:pt x="1361" y="2257"/>
                  <a:pt x="1287" y="2263"/>
                  <a:pt x="1216" y="2249"/>
                </a:cubicBezTo>
                <a:cubicBezTo>
                  <a:pt x="1222" y="2240"/>
                  <a:pt x="1242" y="2248"/>
                  <a:pt x="1253" y="2245"/>
                </a:cubicBezTo>
                <a:cubicBezTo>
                  <a:pt x="1219" y="2210"/>
                  <a:pt x="1157" y="2232"/>
                  <a:pt x="1125" y="2193"/>
                </a:cubicBezTo>
                <a:cubicBezTo>
                  <a:pt x="1174" y="2214"/>
                  <a:pt x="1209" y="2203"/>
                  <a:pt x="1260" y="2221"/>
                </a:cubicBezTo>
                <a:cubicBezTo>
                  <a:pt x="1263" y="2207"/>
                  <a:pt x="1243" y="2219"/>
                  <a:pt x="1250" y="2201"/>
                </a:cubicBezTo>
                <a:cubicBezTo>
                  <a:pt x="1349" y="2202"/>
                  <a:pt x="1452" y="2255"/>
                  <a:pt x="1542" y="2213"/>
                </a:cubicBezTo>
                <a:cubicBezTo>
                  <a:pt x="1516" y="2208"/>
                  <a:pt x="1510" y="2182"/>
                  <a:pt x="1482" y="2193"/>
                </a:cubicBezTo>
                <a:cubicBezTo>
                  <a:pt x="1474" y="2175"/>
                  <a:pt x="1524" y="2191"/>
                  <a:pt x="1526" y="2169"/>
                </a:cubicBezTo>
                <a:cubicBezTo>
                  <a:pt x="1542" y="2173"/>
                  <a:pt x="1539" y="2180"/>
                  <a:pt x="1542" y="2193"/>
                </a:cubicBezTo>
                <a:cubicBezTo>
                  <a:pt x="1545" y="2191"/>
                  <a:pt x="1548" y="2189"/>
                  <a:pt x="1553" y="2189"/>
                </a:cubicBezTo>
                <a:cubicBezTo>
                  <a:pt x="1551" y="2186"/>
                  <a:pt x="1550" y="2182"/>
                  <a:pt x="1546" y="2181"/>
                </a:cubicBezTo>
                <a:cubicBezTo>
                  <a:pt x="1555" y="2179"/>
                  <a:pt x="1567" y="2170"/>
                  <a:pt x="1586" y="2169"/>
                </a:cubicBezTo>
                <a:cubicBezTo>
                  <a:pt x="1564" y="2158"/>
                  <a:pt x="1548" y="2172"/>
                  <a:pt x="1519" y="2161"/>
                </a:cubicBezTo>
                <a:cubicBezTo>
                  <a:pt x="1545" y="2155"/>
                  <a:pt x="1572" y="2152"/>
                  <a:pt x="1590" y="2153"/>
                </a:cubicBezTo>
                <a:cubicBezTo>
                  <a:pt x="1587" y="2144"/>
                  <a:pt x="1563" y="2134"/>
                  <a:pt x="1559" y="2149"/>
                </a:cubicBezTo>
                <a:cubicBezTo>
                  <a:pt x="1557" y="2143"/>
                  <a:pt x="1549" y="2144"/>
                  <a:pt x="1549" y="2134"/>
                </a:cubicBezTo>
                <a:cubicBezTo>
                  <a:pt x="1559" y="2131"/>
                  <a:pt x="1567" y="2128"/>
                  <a:pt x="1576" y="2126"/>
                </a:cubicBezTo>
                <a:cubicBezTo>
                  <a:pt x="1507" y="2119"/>
                  <a:pt x="1431" y="2134"/>
                  <a:pt x="1357" y="2126"/>
                </a:cubicBezTo>
                <a:cubicBezTo>
                  <a:pt x="1382" y="2135"/>
                  <a:pt x="1409" y="2147"/>
                  <a:pt x="1442" y="2157"/>
                </a:cubicBezTo>
                <a:cubicBezTo>
                  <a:pt x="1436" y="2202"/>
                  <a:pt x="1363" y="2200"/>
                  <a:pt x="1341" y="2177"/>
                </a:cubicBezTo>
                <a:cubicBezTo>
                  <a:pt x="1348" y="2165"/>
                  <a:pt x="1358" y="2183"/>
                  <a:pt x="1371" y="2177"/>
                </a:cubicBezTo>
                <a:cubicBezTo>
                  <a:pt x="1370" y="2173"/>
                  <a:pt x="1365" y="2174"/>
                  <a:pt x="1361" y="2173"/>
                </a:cubicBezTo>
                <a:cubicBezTo>
                  <a:pt x="1360" y="2167"/>
                  <a:pt x="1363" y="2166"/>
                  <a:pt x="1367" y="2165"/>
                </a:cubicBezTo>
                <a:cubicBezTo>
                  <a:pt x="1339" y="2150"/>
                  <a:pt x="1304" y="2169"/>
                  <a:pt x="1270" y="2177"/>
                </a:cubicBezTo>
                <a:cubicBezTo>
                  <a:pt x="1243" y="2161"/>
                  <a:pt x="1200" y="2162"/>
                  <a:pt x="1182" y="2134"/>
                </a:cubicBezTo>
                <a:cubicBezTo>
                  <a:pt x="1174" y="2134"/>
                  <a:pt x="1172" y="2141"/>
                  <a:pt x="1166" y="2134"/>
                </a:cubicBezTo>
                <a:cubicBezTo>
                  <a:pt x="1179" y="2129"/>
                  <a:pt x="1167" y="2120"/>
                  <a:pt x="1186" y="2122"/>
                </a:cubicBezTo>
                <a:cubicBezTo>
                  <a:pt x="1152" y="2095"/>
                  <a:pt x="1108" y="2081"/>
                  <a:pt x="1065" y="2066"/>
                </a:cubicBezTo>
                <a:cubicBezTo>
                  <a:pt x="1069" y="2076"/>
                  <a:pt x="1082" y="2077"/>
                  <a:pt x="1092" y="2082"/>
                </a:cubicBezTo>
                <a:cubicBezTo>
                  <a:pt x="1076" y="2094"/>
                  <a:pt x="1064" y="2067"/>
                  <a:pt x="1048" y="2078"/>
                </a:cubicBezTo>
                <a:cubicBezTo>
                  <a:pt x="1072" y="2104"/>
                  <a:pt x="1118" y="2104"/>
                  <a:pt x="1145" y="2126"/>
                </a:cubicBezTo>
                <a:cubicBezTo>
                  <a:pt x="1065" y="2142"/>
                  <a:pt x="1002" y="2070"/>
                  <a:pt x="930" y="2050"/>
                </a:cubicBezTo>
                <a:cubicBezTo>
                  <a:pt x="932" y="2071"/>
                  <a:pt x="954" y="2069"/>
                  <a:pt x="954" y="2094"/>
                </a:cubicBezTo>
                <a:cubicBezTo>
                  <a:pt x="945" y="2088"/>
                  <a:pt x="938" y="2080"/>
                  <a:pt x="930" y="2074"/>
                </a:cubicBezTo>
                <a:cubicBezTo>
                  <a:pt x="927" y="2074"/>
                  <a:pt x="927" y="2079"/>
                  <a:pt x="927" y="2082"/>
                </a:cubicBezTo>
                <a:cubicBezTo>
                  <a:pt x="934" y="2080"/>
                  <a:pt x="943" y="2092"/>
                  <a:pt x="954" y="2098"/>
                </a:cubicBezTo>
                <a:cubicBezTo>
                  <a:pt x="936" y="2119"/>
                  <a:pt x="975" y="2119"/>
                  <a:pt x="984" y="2134"/>
                </a:cubicBezTo>
                <a:cubicBezTo>
                  <a:pt x="971" y="2149"/>
                  <a:pt x="989" y="2147"/>
                  <a:pt x="991" y="2165"/>
                </a:cubicBezTo>
                <a:cubicBezTo>
                  <a:pt x="1067" y="2187"/>
                  <a:pt x="1129" y="2225"/>
                  <a:pt x="1203" y="2249"/>
                </a:cubicBezTo>
                <a:cubicBezTo>
                  <a:pt x="1125" y="2262"/>
                  <a:pt x="1053" y="2200"/>
                  <a:pt x="977" y="2185"/>
                </a:cubicBezTo>
                <a:cubicBezTo>
                  <a:pt x="967" y="2169"/>
                  <a:pt x="949" y="2163"/>
                  <a:pt x="930" y="2157"/>
                </a:cubicBezTo>
                <a:cubicBezTo>
                  <a:pt x="942" y="2168"/>
                  <a:pt x="950" y="2181"/>
                  <a:pt x="967" y="2185"/>
                </a:cubicBezTo>
                <a:cubicBezTo>
                  <a:pt x="925" y="2201"/>
                  <a:pt x="889" y="2163"/>
                  <a:pt x="849" y="2145"/>
                </a:cubicBezTo>
                <a:cubicBezTo>
                  <a:pt x="855" y="2166"/>
                  <a:pt x="889" y="2188"/>
                  <a:pt x="920" y="2193"/>
                </a:cubicBezTo>
                <a:cubicBezTo>
                  <a:pt x="926" y="2203"/>
                  <a:pt x="930" y="2216"/>
                  <a:pt x="940" y="2221"/>
                </a:cubicBezTo>
                <a:cubicBezTo>
                  <a:pt x="941" y="2204"/>
                  <a:pt x="987" y="2244"/>
                  <a:pt x="994" y="2245"/>
                </a:cubicBezTo>
                <a:cubicBezTo>
                  <a:pt x="997" y="2248"/>
                  <a:pt x="999" y="2258"/>
                  <a:pt x="991" y="2261"/>
                </a:cubicBezTo>
                <a:cubicBezTo>
                  <a:pt x="1018" y="2281"/>
                  <a:pt x="1051" y="2296"/>
                  <a:pt x="1088" y="2305"/>
                </a:cubicBezTo>
                <a:cubicBezTo>
                  <a:pt x="1089" y="2297"/>
                  <a:pt x="1088" y="2292"/>
                  <a:pt x="1081" y="2293"/>
                </a:cubicBezTo>
                <a:cubicBezTo>
                  <a:pt x="1091" y="2292"/>
                  <a:pt x="1117" y="2282"/>
                  <a:pt x="1118" y="2301"/>
                </a:cubicBezTo>
                <a:cubicBezTo>
                  <a:pt x="1114" y="2295"/>
                  <a:pt x="1101" y="2297"/>
                  <a:pt x="1092" y="2297"/>
                </a:cubicBezTo>
                <a:cubicBezTo>
                  <a:pt x="1088" y="2311"/>
                  <a:pt x="1106" y="2301"/>
                  <a:pt x="1108" y="2309"/>
                </a:cubicBezTo>
                <a:cubicBezTo>
                  <a:pt x="1101" y="2320"/>
                  <a:pt x="1084" y="2308"/>
                  <a:pt x="1075" y="2309"/>
                </a:cubicBezTo>
                <a:cubicBezTo>
                  <a:pt x="1103" y="2333"/>
                  <a:pt x="1151" y="2343"/>
                  <a:pt x="1172" y="2364"/>
                </a:cubicBezTo>
                <a:cubicBezTo>
                  <a:pt x="1157" y="2357"/>
                  <a:pt x="1112" y="2353"/>
                  <a:pt x="1102" y="2329"/>
                </a:cubicBezTo>
                <a:cubicBezTo>
                  <a:pt x="1059" y="2334"/>
                  <a:pt x="1043" y="2308"/>
                  <a:pt x="1011" y="2301"/>
                </a:cubicBezTo>
                <a:cubicBezTo>
                  <a:pt x="1014" y="2287"/>
                  <a:pt x="1017" y="2299"/>
                  <a:pt x="1028" y="2297"/>
                </a:cubicBezTo>
                <a:cubicBezTo>
                  <a:pt x="1013" y="2280"/>
                  <a:pt x="985" y="2278"/>
                  <a:pt x="964" y="2269"/>
                </a:cubicBezTo>
                <a:cubicBezTo>
                  <a:pt x="960" y="2270"/>
                  <a:pt x="961" y="2276"/>
                  <a:pt x="960" y="2281"/>
                </a:cubicBezTo>
                <a:cubicBezTo>
                  <a:pt x="909" y="2268"/>
                  <a:pt x="872" y="2216"/>
                  <a:pt x="826" y="2221"/>
                </a:cubicBezTo>
                <a:cubicBezTo>
                  <a:pt x="816" y="2224"/>
                  <a:pt x="829" y="2230"/>
                  <a:pt x="826" y="2237"/>
                </a:cubicBezTo>
                <a:cubicBezTo>
                  <a:pt x="809" y="2218"/>
                  <a:pt x="757" y="2220"/>
                  <a:pt x="755" y="2197"/>
                </a:cubicBezTo>
                <a:cubicBezTo>
                  <a:pt x="743" y="2205"/>
                  <a:pt x="735" y="2191"/>
                  <a:pt x="721" y="2189"/>
                </a:cubicBezTo>
                <a:cubicBezTo>
                  <a:pt x="722" y="2220"/>
                  <a:pt x="790" y="2223"/>
                  <a:pt x="782" y="2265"/>
                </a:cubicBezTo>
                <a:cubicBezTo>
                  <a:pt x="771" y="2259"/>
                  <a:pt x="763" y="2251"/>
                  <a:pt x="755" y="2241"/>
                </a:cubicBezTo>
                <a:cubicBezTo>
                  <a:pt x="745" y="2238"/>
                  <a:pt x="749" y="2252"/>
                  <a:pt x="738" y="2249"/>
                </a:cubicBezTo>
                <a:cubicBezTo>
                  <a:pt x="702" y="2204"/>
                  <a:pt x="665" y="2161"/>
                  <a:pt x="617" y="2130"/>
                </a:cubicBezTo>
                <a:cubicBezTo>
                  <a:pt x="619" y="2115"/>
                  <a:pt x="632" y="2128"/>
                  <a:pt x="637" y="2134"/>
                </a:cubicBezTo>
                <a:cubicBezTo>
                  <a:pt x="645" y="2133"/>
                  <a:pt x="645" y="2124"/>
                  <a:pt x="644" y="2114"/>
                </a:cubicBezTo>
                <a:cubicBezTo>
                  <a:pt x="631" y="2120"/>
                  <a:pt x="641" y="2115"/>
                  <a:pt x="641" y="2114"/>
                </a:cubicBezTo>
                <a:cubicBezTo>
                  <a:pt x="640" y="2093"/>
                  <a:pt x="613" y="2055"/>
                  <a:pt x="617" y="2038"/>
                </a:cubicBezTo>
                <a:cubicBezTo>
                  <a:pt x="628" y="2034"/>
                  <a:pt x="624" y="2045"/>
                  <a:pt x="627" y="2026"/>
                </a:cubicBezTo>
                <a:cubicBezTo>
                  <a:pt x="644" y="2022"/>
                  <a:pt x="639" y="2044"/>
                  <a:pt x="651" y="2046"/>
                </a:cubicBezTo>
                <a:cubicBezTo>
                  <a:pt x="656" y="2029"/>
                  <a:pt x="650" y="2030"/>
                  <a:pt x="664" y="2042"/>
                </a:cubicBezTo>
                <a:cubicBezTo>
                  <a:pt x="665" y="2020"/>
                  <a:pt x="644" y="2024"/>
                  <a:pt x="634" y="2014"/>
                </a:cubicBezTo>
                <a:cubicBezTo>
                  <a:pt x="636" y="2007"/>
                  <a:pt x="640" y="2014"/>
                  <a:pt x="644" y="2014"/>
                </a:cubicBezTo>
                <a:cubicBezTo>
                  <a:pt x="644" y="1994"/>
                  <a:pt x="630" y="1991"/>
                  <a:pt x="617" y="1986"/>
                </a:cubicBezTo>
                <a:cubicBezTo>
                  <a:pt x="634" y="1988"/>
                  <a:pt x="626" y="1932"/>
                  <a:pt x="600" y="1923"/>
                </a:cubicBezTo>
                <a:cubicBezTo>
                  <a:pt x="614" y="1906"/>
                  <a:pt x="588" y="1896"/>
                  <a:pt x="583" y="1879"/>
                </a:cubicBezTo>
                <a:cubicBezTo>
                  <a:pt x="584" y="1873"/>
                  <a:pt x="593" y="1877"/>
                  <a:pt x="594" y="1871"/>
                </a:cubicBezTo>
                <a:cubicBezTo>
                  <a:pt x="582" y="1862"/>
                  <a:pt x="574" y="1863"/>
                  <a:pt x="563" y="1859"/>
                </a:cubicBezTo>
                <a:cubicBezTo>
                  <a:pt x="571" y="1845"/>
                  <a:pt x="567" y="1847"/>
                  <a:pt x="560" y="1835"/>
                </a:cubicBezTo>
                <a:cubicBezTo>
                  <a:pt x="544" y="1856"/>
                  <a:pt x="536" y="1811"/>
                  <a:pt x="520" y="1807"/>
                </a:cubicBezTo>
                <a:cubicBezTo>
                  <a:pt x="508" y="1833"/>
                  <a:pt x="540" y="1841"/>
                  <a:pt x="540" y="1867"/>
                </a:cubicBezTo>
                <a:cubicBezTo>
                  <a:pt x="521" y="1867"/>
                  <a:pt x="533" y="1878"/>
                  <a:pt x="530" y="1883"/>
                </a:cubicBezTo>
                <a:cubicBezTo>
                  <a:pt x="510" y="1870"/>
                  <a:pt x="503" y="1843"/>
                  <a:pt x="482" y="1831"/>
                </a:cubicBezTo>
                <a:cubicBezTo>
                  <a:pt x="479" y="1834"/>
                  <a:pt x="491" y="1853"/>
                  <a:pt x="496" y="1859"/>
                </a:cubicBezTo>
                <a:cubicBezTo>
                  <a:pt x="494" y="1865"/>
                  <a:pt x="493" y="1858"/>
                  <a:pt x="489" y="1859"/>
                </a:cubicBezTo>
                <a:cubicBezTo>
                  <a:pt x="494" y="1878"/>
                  <a:pt x="507" y="1888"/>
                  <a:pt x="513" y="1907"/>
                </a:cubicBezTo>
                <a:cubicBezTo>
                  <a:pt x="489" y="1895"/>
                  <a:pt x="497" y="1956"/>
                  <a:pt x="472" y="1950"/>
                </a:cubicBezTo>
                <a:cubicBezTo>
                  <a:pt x="474" y="1970"/>
                  <a:pt x="491" y="1971"/>
                  <a:pt x="496" y="1986"/>
                </a:cubicBezTo>
                <a:cubicBezTo>
                  <a:pt x="504" y="1986"/>
                  <a:pt x="506" y="1979"/>
                  <a:pt x="516" y="1982"/>
                </a:cubicBezTo>
                <a:cubicBezTo>
                  <a:pt x="517" y="1997"/>
                  <a:pt x="533" y="1994"/>
                  <a:pt x="533" y="2010"/>
                </a:cubicBezTo>
                <a:cubicBezTo>
                  <a:pt x="518" y="2014"/>
                  <a:pt x="522" y="1997"/>
                  <a:pt x="509" y="1998"/>
                </a:cubicBezTo>
                <a:cubicBezTo>
                  <a:pt x="502" y="2009"/>
                  <a:pt x="519" y="2016"/>
                  <a:pt x="523" y="2026"/>
                </a:cubicBezTo>
                <a:cubicBezTo>
                  <a:pt x="499" y="2024"/>
                  <a:pt x="479" y="1983"/>
                  <a:pt x="456" y="1966"/>
                </a:cubicBezTo>
                <a:cubicBezTo>
                  <a:pt x="452" y="1969"/>
                  <a:pt x="452" y="1975"/>
                  <a:pt x="445" y="1974"/>
                </a:cubicBezTo>
                <a:cubicBezTo>
                  <a:pt x="447" y="1966"/>
                  <a:pt x="443" y="1964"/>
                  <a:pt x="442" y="1958"/>
                </a:cubicBezTo>
                <a:cubicBezTo>
                  <a:pt x="439" y="1960"/>
                  <a:pt x="437" y="1963"/>
                  <a:pt x="432" y="1962"/>
                </a:cubicBezTo>
                <a:cubicBezTo>
                  <a:pt x="449" y="2022"/>
                  <a:pt x="505" y="2035"/>
                  <a:pt x="526" y="2090"/>
                </a:cubicBezTo>
                <a:cubicBezTo>
                  <a:pt x="467" y="2039"/>
                  <a:pt x="424" y="1969"/>
                  <a:pt x="368" y="1915"/>
                </a:cubicBezTo>
                <a:cubicBezTo>
                  <a:pt x="361" y="1914"/>
                  <a:pt x="367" y="1929"/>
                  <a:pt x="365" y="1934"/>
                </a:cubicBezTo>
                <a:cubicBezTo>
                  <a:pt x="305" y="1901"/>
                  <a:pt x="304" y="1847"/>
                  <a:pt x="281" y="1775"/>
                </a:cubicBezTo>
                <a:cubicBezTo>
                  <a:pt x="294" y="1785"/>
                  <a:pt x="299" y="1806"/>
                  <a:pt x="314" y="1815"/>
                </a:cubicBezTo>
                <a:cubicBezTo>
                  <a:pt x="314" y="1802"/>
                  <a:pt x="305" y="1800"/>
                  <a:pt x="308" y="1783"/>
                </a:cubicBezTo>
                <a:cubicBezTo>
                  <a:pt x="314" y="1788"/>
                  <a:pt x="319" y="1796"/>
                  <a:pt x="321" y="1807"/>
                </a:cubicBezTo>
                <a:cubicBezTo>
                  <a:pt x="331" y="1802"/>
                  <a:pt x="317" y="1793"/>
                  <a:pt x="321" y="1783"/>
                </a:cubicBezTo>
                <a:cubicBezTo>
                  <a:pt x="350" y="1806"/>
                  <a:pt x="356" y="1856"/>
                  <a:pt x="382" y="1883"/>
                </a:cubicBezTo>
                <a:cubicBezTo>
                  <a:pt x="376" y="1841"/>
                  <a:pt x="354" y="1819"/>
                  <a:pt x="348" y="1779"/>
                </a:cubicBezTo>
                <a:cubicBezTo>
                  <a:pt x="354" y="1781"/>
                  <a:pt x="354" y="1776"/>
                  <a:pt x="355" y="1771"/>
                </a:cubicBezTo>
                <a:cubicBezTo>
                  <a:pt x="361" y="1774"/>
                  <a:pt x="356" y="1791"/>
                  <a:pt x="368" y="1787"/>
                </a:cubicBezTo>
                <a:cubicBezTo>
                  <a:pt x="373" y="1759"/>
                  <a:pt x="351" y="1728"/>
                  <a:pt x="341" y="1704"/>
                </a:cubicBezTo>
                <a:cubicBezTo>
                  <a:pt x="360" y="1698"/>
                  <a:pt x="366" y="1693"/>
                  <a:pt x="382" y="1715"/>
                </a:cubicBezTo>
                <a:cubicBezTo>
                  <a:pt x="382" y="1704"/>
                  <a:pt x="374" y="1703"/>
                  <a:pt x="375" y="1692"/>
                </a:cubicBezTo>
                <a:cubicBezTo>
                  <a:pt x="384" y="1703"/>
                  <a:pt x="393" y="1715"/>
                  <a:pt x="402" y="1727"/>
                </a:cubicBezTo>
                <a:cubicBezTo>
                  <a:pt x="409" y="1729"/>
                  <a:pt x="408" y="1722"/>
                  <a:pt x="408" y="1715"/>
                </a:cubicBezTo>
                <a:cubicBezTo>
                  <a:pt x="426" y="1754"/>
                  <a:pt x="450" y="1783"/>
                  <a:pt x="472" y="1815"/>
                </a:cubicBezTo>
                <a:cubicBezTo>
                  <a:pt x="469" y="1793"/>
                  <a:pt x="451" y="1787"/>
                  <a:pt x="452" y="1759"/>
                </a:cubicBezTo>
                <a:cubicBezTo>
                  <a:pt x="458" y="1758"/>
                  <a:pt x="458" y="1763"/>
                  <a:pt x="462" y="1763"/>
                </a:cubicBezTo>
                <a:cubicBezTo>
                  <a:pt x="436" y="1717"/>
                  <a:pt x="460" y="1655"/>
                  <a:pt x="425" y="1620"/>
                </a:cubicBezTo>
                <a:cubicBezTo>
                  <a:pt x="434" y="1599"/>
                  <a:pt x="416" y="1589"/>
                  <a:pt x="412" y="1572"/>
                </a:cubicBezTo>
                <a:cubicBezTo>
                  <a:pt x="404" y="1581"/>
                  <a:pt x="411" y="1605"/>
                  <a:pt x="415" y="1612"/>
                </a:cubicBezTo>
                <a:cubicBezTo>
                  <a:pt x="410" y="1618"/>
                  <a:pt x="398" y="1598"/>
                  <a:pt x="398" y="1584"/>
                </a:cubicBezTo>
                <a:cubicBezTo>
                  <a:pt x="385" y="1579"/>
                  <a:pt x="392" y="1597"/>
                  <a:pt x="378" y="1592"/>
                </a:cubicBezTo>
                <a:cubicBezTo>
                  <a:pt x="380" y="1573"/>
                  <a:pt x="364" y="1543"/>
                  <a:pt x="361" y="1516"/>
                </a:cubicBezTo>
                <a:cubicBezTo>
                  <a:pt x="365" y="1516"/>
                  <a:pt x="368" y="1516"/>
                  <a:pt x="371" y="1516"/>
                </a:cubicBezTo>
                <a:cubicBezTo>
                  <a:pt x="376" y="1486"/>
                  <a:pt x="343" y="1482"/>
                  <a:pt x="351" y="1461"/>
                </a:cubicBezTo>
                <a:cubicBezTo>
                  <a:pt x="356" y="1462"/>
                  <a:pt x="352" y="1473"/>
                  <a:pt x="358" y="1473"/>
                </a:cubicBezTo>
                <a:cubicBezTo>
                  <a:pt x="357" y="1458"/>
                  <a:pt x="350" y="1425"/>
                  <a:pt x="368" y="1409"/>
                </a:cubicBezTo>
                <a:cubicBezTo>
                  <a:pt x="366" y="1405"/>
                  <a:pt x="362" y="1403"/>
                  <a:pt x="358" y="1401"/>
                </a:cubicBezTo>
                <a:cubicBezTo>
                  <a:pt x="359" y="1393"/>
                  <a:pt x="371" y="1397"/>
                  <a:pt x="371" y="1389"/>
                </a:cubicBezTo>
                <a:cubicBezTo>
                  <a:pt x="371" y="1384"/>
                  <a:pt x="361" y="1384"/>
                  <a:pt x="361" y="1389"/>
                </a:cubicBezTo>
                <a:cubicBezTo>
                  <a:pt x="352" y="1384"/>
                  <a:pt x="370" y="1379"/>
                  <a:pt x="368" y="1369"/>
                </a:cubicBezTo>
                <a:cubicBezTo>
                  <a:pt x="358" y="1369"/>
                  <a:pt x="359" y="1360"/>
                  <a:pt x="351" y="1349"/>
                </a:cubicBezTo>
                <a:cubicBezTo>
                  <a:pt x="358" y="1339"/>
                  <a:pt x="359" y="1321"/>
                  <a:pt x="378" y="1325"/>
                </a:cubicBezTo>
                <a:cubicBezTo>
                  <a:pt x="378" y="1355"/>
                  <a:pt x="388" y="1373"/>
                  <a:pt x="395" y="1393"/>
                </a:cubicBezTo>
                <a:cubicBezTo>
                  <a:pt x="438" y="1381"/>
                  <a:pt x="421" y="1344"/>
                  <a:pt x="435" y="1313"/>
                </a:cubicBezTo>
                <a:cubicBezTo>
                  <a:pt x="433" y="1315"/>
                  <a:pt x="430" y="1318"/>
                  <a:pt x="425" y="1317"/>
                </a:cubicBezTo>
                <a:cubicBezTo>
                  <a:pt x="435" y="1312"/>
                  <a:pt x="431" y="1293"/>
                  <a:pt x="442" y="1289"/>
                </a:cubicBezTo>
                <a:cubicBezTo>
                  <a:pt x="443" y="1280"/>
                  <a:pt x="427" y="1292"/>
                  <a:pt x="432" y="1278"/>
                </a:cubicBezTo>
                <a:cubicBezTo>
                  <a:pt x="435" y="1278"/>
                  <a:pt x="439" y="1278"/>
                  <a:pt x="442" y="1278"/>
                </a:cubicBezTo>
                <a:cubicBezTo>
                  <a:pt x="429" y="1258"/>
                  <a:pt x="440" y="1243"/>
                  <a:pt x="445" y="1226"/>
                </a:cubicBezTo>
                <a:cubicBezTo>
                  <a:pt x="436" y="1223"/>
                  <a:pt x="439" y="1234"/>
                  <a:pt x="435" y="1238"/>
                </a:cubicBezTo>
                <a:cubicBezTo>
                  <a:pt x="424" y="1187"/>
                  <a:pt x="453" y="1170"/>
                  <a:pt x="439" y="1118"/>
                </a:cubicBezTo>
                <a:cubicBezTo>
                  <a:pt x="447" y="1101"/>
                  <a:pt x="442" y="1085"/>
                  <a:pt x="456" y="1071"/>
                </a:cubicBezTo>
                <a:cubicBezTo>
                  <a:pt x="453" y="1066"/>
                  <a:pt x="448" y="1066"/>
                  <a:pt x="449" y="1059"/>
                </a:cubicBezTo>
                <a:cubicBezTo>
                  <a:pt x="443" y="1057"/>
                  <a:pt x="442" y="1062"/>
                  <a:pt x="442" y="1067"/>
                </a:cubicBezTo>
                <a:cubicBezTo>
                  <a:pt x="437" y="1067"/>
                  <a:pt x="437" y="1042"/>
                  <a:pt x="442" y="1043"/>
                </a:cubicBezTo>
                <a:cubicBezTo>
                  <a:pt x="442" y="1035"/>
                  <a:pt x="431" y="1040"/>
                  <a:pt x="432" y="1031"/>
                </a:cubicBezTo>
                <a:cubicBezTo>
                  <a:pt x="420" y="1048"/>
                  <a:pt x="435" y="1055"/>
                  <a:pt x="429" y="1074"/>
                </a:cubicBezTo>
                <a:cubicBezTo>
                  <a:pt x="416" y="1066"/>
                  <a:pt x="418" y="1040"/>
                  <a:pt x="412" y="1023"/>
                </a:cubicBezTo>
                <a:cubicBezTo>
                  <a:pt x="398" y="1026"/>
                  <a:pt x="405" y="1055"/>
                  <a:pt x="398" y="1067"/>
                </a:cubicBezTo>
                <a:cubicBezTo>
                  <a:pt x="391" y="1065"/>
                  <a:pt x="392" y="1056"/>
                  <a:pt x="388" y="1051"/>
                </a:cubicBezTo>
                <a:cubicBezTo>
                  <a:pt x="397" y="1035"/>
                  <a:pt x="393" y="1025"/>
                  <a:pt x="395" y="1007"/>
                </a:cubicBezTo>
                <a:cubicBezTo>
                  <a:pt x="387" y="1005"/>
                  <a:pt x="388" y="1014"/>
                  <a:pt x="378" y="1011"/>
                </a:cubicBezTo>
                <a:cubicBezTo>
                  <a:pt x="380" y="1034"/>
                  <a:pt x="372" y="1046"/>
                  <a:pt x="375" y="1071"/>
                </a:cubicBezTo>
                <a:cubicBezTo>
                  <a:pt x="369" y="1065"/>
                  <a:pt x="368" y="1055"/>
                  <a:pt x="361" y="1051"/>
                </a:cubicBezTo>
                <a:cubicBezTo>
                  <a:pt x="356" y="1063"/>
                  <a:pt x="348" y="1072"/>
                  <a:pt x="351" y="1094"/>
                </a:cubicBezTo>
                <a:cubicBezTo>
                  <a:pt x="344" y="1083"/>
                  <a:pt x="327" y="1083"/>
                  <a:pt x="328" y="1063"/>
                </a:cubicBezTo>
                <a:cubicBezTo>
                  <a:pt x="316" y="1067"/>
                  <a:pt x="317" y="1068"/>
                  <a:pt x="308" y="1071"/>
                </a:cubicBezTo>
                <a:cubicBezTo>
                  <a:pt x="310" y="1083"/>
                  <a:pt x="304" y="1085"/>
                  <a:pt x="304" y="1094"/>
                </a:cubicBezTo>
                <a:cubicBezTo>
                  <a:pt x="288" y="1081"/>
                  <a:pt x="308" y="1023"/>
                  <a:pt x="284" y="1019"/>
                </a:cubicBezTo>
                <a:cubicBezTo>
                  <a:pt x="297" y="1022"/>
                  <a:pt x="299" y="985"/>
                  <a:pt x="301" y="963"/>
                </a:cubicBezTo>
                <a:cubicBezTo>
                  <a:pt x="287" y="962"/>
                  <a:pt x="294" y="984"/>
                  <a:pt x="287" y="991"/>
                </a:cubicBezTo>
                <a:cubicBezTo>
                  <a:pt x="273" y="977"/>
                  <a:pt x="278" y="960"/>
                  <a:pt x="284" y="939"/>
                </a:cubicBezTo>
                <a:cubicBezTo>
                  <a:pt x="282" y="925"/>
                  <a:pt x="270" y="961"/>
                  <a:pt x="271" y="939"/>
                </a:cubicBezTo>
                <a:cubicBezTo>
                  <a:pt x="266" y="944"/>
                  <a:pt x="264" y="953"/>
                  <a:pt x="264" y="963"/>
                </a:cubicBezTo>
                <a:cubicBezTo>
                  <a:pt x="256" y="964"/>
                  <a:pt x="260" y="952"/>
                  <a:pt x="254" y="951"/>
                </a:cubicBezTo>
                <a:cubicBezTo>
                  <a:pt x="256" y="979"/>
                  <a:pt x="237" y="1002"/>
                  <a:pt x="237" y="1039"/>
                </a:cubicBezTo>
                <a:cubicBezTo>
                  <a:pt x="226" y="1034"/>
                  <a:pt x="227" y="1036"/>
                  <a:pt x="223" y="1047"/>
                </a:cubicBezTo>
                <a:cubicBezTo>
                  <a:pt x="204" y="1032"/>
                  <a:pt x="243" y="995"/>
                  <a:pt x="217" y="983"/>
                </a:cubicBezTo>
                <a:cubicBezTo>
                  <a:pt x="214" y="965"/>
                  <a:pt x="228" y="967"/>
                  <a:pt x="230" y="955"/>
                </a:cubicBezTo>
                <a:cubicBezTo>
                  <a:pt x="195" y="940"/>
                  <a:pt x="227" y="1033"/>
                  <a:pt x="200" y="1059"/>
                </a:cubicBezTo>
                <a:cubicBezTo>
                  <a:pt x="204" y="1020"/>
                  <a:pt x="187" y="1016"/>
                  <a:pt x="190" y="987"/>
                </a:cubicBezTo>
                <a:cubicBezTo>
                  <a:pt x="175" y="990"/>
                  <a:pt x="181" y="1019"/>
                  <a:pt x="180" y="1039"/>
                </a:cubicBezTo>
                <a:cubicBezTo>
                  <a:pt x="164" y="1027"/>
                  <a:pt x="181" y="981"/>
                  <a:pt x="176" y="963"/>
                </a:cubicBezTo>
                <a:cubicBezTo>
                  <a:pt x="169" y="969"/>
                  <a:pt x="172" y="987"/>
                  <a:pt x="166" y="995"/>
                </a:cubicBezTo>
                <a:cubicBezTo>
                  <a:pt x="155" y="981"/>
                  <a:pt x="148" y="981"/>
                  <a:pt x="136" y="983"/>
                </a:cubicBezTo>
                <a:cubicBezTo>
                  <a:pt x="136" y="971"/>
                  <a:pt x="138" y="949"/>
                  <a:pt x="139" y="927"/>
                </a:cubicBezTo>
                <a:cubicBezTo>
                  <a:pt x="134" y="940"/>
                  <a:pt x="130" y="953"/>
                  <a:pt x="129" y="971"/>
                </a:cubicBezTo>
                <a:cubicBezTo>
                  <a:pt x="125" y="969"/>
                  <a:pt x="122" y="966"/>
                  <a:pt x="122" y="959"/>
                </a:cubicBezTo>
                <a:cubicBezTo>
                  <a:pt x="106" y="961"/>
                  <a:pt x="124" y="991"/>
                  <a:pt x="129" y="979"/>
                </a:cubicBezTo>
                <a:cubicBezTo>
                  <a:pt x="136" y="1021"/>
                  <a:pt x="129" y="1055"/>
                  <a:pt x="136" y="1094"/>
                </a:cubicBezTo>
                <a:cubicBezTo>
                  <a:pt x="122" y="1102"/>
                  <a:pt x="115" y="1098"/>
                  <a:pt x="109" y="1118"/>
                </a:cubicBezTo>
                <a:cubicBezTo>
                  <a:pt x="95" y="1108"/>
                  <a:pt x="77" y="1134"/>
                  <a:pt x="79" y="1166"/>
                </a:cubicBezTo>
                <a:cubicBezTo>
                  <a:pt x="74" y="1166"/>
                  <a:pt x="70" y="1166"/>
                  <a:pt x="65" y="1166"/>
                </a:cubicBezTo>
                <a:cubicBezTo>
                  <a:pt x="59" y="1161"/>
                  <a:pt x="65" y="1142"/>
                  <a:pt x="55" y="1142"/>
                </a:cubicBezTo>
                <a:cubicBezTo>
                  <a:pt x="44" y="1137"/>
                  <a:pt x="53" y="1155"/>
                  <a:pt x="42" y="1150"/>
                </a:cubicBezTo>
                <a:cubicBezTo>
                  <a:pt x="0" y="1101"/>
                  <a:pt x="30" y="973"/>
                  <a:pt x="15" y="895"/>
                </a:cubicBezTo>
                <a:cubicBezTo>
                  <a:pt x="21" y="894"/>
                  <a:pt x="23" y="887"/>
                  <a:pt x="32" y="887"/>
                </a:cubicBezTo>
                <a:cubicBezTo>
                  <a:pt x="29" y="938"/>
                  <a:pt x="18" y="986"/>
                  <a:pt x="28" y="1023"/>
                </a:cubicBezTo>
                <a:cubicBezTo>
                  <a:pt x="40" y="962"/>
                  <a:pt x="32" y="890"/>
                  <a:pt x="62" y="844"/>
                </a:cubicBezTo>
                <a:cubicBezTo>
                  <a:pt x="83" y="870"/>
                  <a:pt x="85" y="815"/>
                  <a:pt x="102" y="812"/>
                </a:cubicBezTo>
                <a:cubicBezTo>
                  <a:pt x="93" y="849"/>
                  <a:pt x="97" y="876"/>
                  <a:pt x="99" y="935"/>
                </a:cubicBezTo>
                <a:cubicBezTo>
                  <a:pt x="121" y="922"/>
                  <a:pt x="114" y="876"/>
                  <a:pt x="126" y="852"/>
                </a:cubicBezTo>
                <a:cubicBezTo>
                  <a:pt x="133" y="851"/>
                  <a:pt x="127" y="866"/>
                  <a:pt x="129" y="871"/>
                </a:cubicBezTo>
                <a:cubicBezTo>
                  <a:pt x="170" y="816"/>
                  <a:pt x="164" y="705"/>
                  <a:pt x="213" y="660"/>
                </a:cubicBezTo>
                <a:cubicBezTo>
                  <a:pt x="222" y="661"/>
                  <a:pt x="209" y="667"/>
                  <a:pt x="213" y="676"/>
                </a:cubicBezTo>
                <a:cubicBezTo>
                  <a:pt x="217" y="676"/>
                  <a:pt x="219" y="677"/>
                  <a:pt x="220" y="680"/>
                </a:cubicBezTo>
                <a:cubicBezTo>
                  <a:pt x="241" y="660"/>
                  <a:pt x="242" y="630"/>
                  <a:pt x="267" y="625"/>
                </a:cubicBezTo>
                <a:cubicBezTo>
                  <a:pt x="264" y="643"/>
                  <a:pt x="265" y="652"/>
                  <a:pt x="257" y="672"/>
                </a:cubicBezTo>
                <a:cubicBezTo>
                  <a:pt x="285" y="636"/>
                  <a:pt x="312" y="597"/>
                  <a:pt x="345" y="565"/>
                </a:cubicBezTo>
                <a:cubicBezTo>
                  <a:pt x="319" y="576"/>
                  <a:pt x="305" y="601"/>
                  <a:pt x="284" y="617"/>
                </a:cubicBezTo>
                <a:cubicBezTo>
                  <a:pt x="305" y="578"/>
                  <a:pt x="326" y="551"/>
                  <a:pt x="371" y="525"/>
                </a:cubicBezTo>
                <a:cubicBezTo>
                  <a:pt x="368" y="502"/>
                  <a:pt x="380" y="499"/>
                  <a:pt x="388" y="489"/>
                </a:cubicBezTo>
                <a:cubicBezTo>
                  <a:pt x="363" y="497"/>
                  <a:pt x="317" y="514"/>
                  <a:pt x="294" y="537"/>
                </a:cubicBezTo>
                <a:cubicBezTo>
                  <a:pt x="287" y="524"/>
                  <a:pt x="331" y="497"/>
                  <a:pt x="318" y="489"/>
                </a:cubicBezTo>
                <a:cubicBezTo>
                  <a:pt x="318" y="486"/>
                  <a:pt x="321" y="485"/>
                  <a:pt x="321" y="481"/>
                </a:cubicBezTo>
                <a:cubicBezTo>
                  <a:pt x="325" y="482"/>
                  <a:pt x="327" y="480"/>
                  <a:pt x="328" y="477"/>
                </a:cubicBezTo>
                <a:cubicBezTo>
                  <a:pt x="338" y="480"/>
                  <a:pt x="324" y="486"/>
                  <a:pt x="328" y="493"/>
                </a:cubicBezTo>
                <a:cubicBezTo>
                  <a:pt x="348" y="498"/>
                  <a:pt x="376" y="474"/>
                  <a:pt x="392" y="489"/>
                </a:cubicBezTo>
                <a:cubicBezTo>
                  <a:pt x="412" y="464"/>
                  <a:pt x="453" y="463"/>
                  <a:pt x="466" y="430"/>
                </a:cubicBezTo>
                <a:cubicBezTo>
                  <a:pt x="453" y="427"/>
                  <a:pt x="446" y="442"/>
                  <a:pt x="439" y="433"/>
                </a:cubicBezTo>
                <a:cubicBezTo>
                  <a:pt x="438" y="403"/>
                  <a:pt x="465" y="416"/>
                  <a:pt x="482" y="402"/>
                </a:cubicBezTo>
                <a:cubicBezTo>
                  <a:pt x="492" y="411"/>
                  <a:pt x="469" y="414"/>
                  <a:pt x="469" y="426"/>
                </a:cubicBezTo>
                <a:cubicBezTo>
                  <a:pt x="483" y="426"/>
                  <a:pt x="488" y="416"/>
                  <a:pt x="496" y="410"/>
                </a:cubicBezTo>
                <a:cubicBezTo>
                  <a:pt x="514" y="426"/>
                  <a:pt x="480" y="431"/>
                  <a:pt x="479" y="449"/>
                </a:cubicBezTo>
                <a:cubicBezTo>
                  <a:pt x="441" y="462"/>
                  <a:pt x="412" y="486"/>
                  <a:pt x="385" y="513"/>
                </a:cubicBezTo>
                <a:cubicBezTo>
                  <a:pt x="386" y="516"/>
                  <a:pt x="388" y="517"/>
                  <a:pt x="388" y="521"/>
                </a:cubicBezTo>
                <a:cubicBezTo>
                  <a:pt x="399" y="524"/>
                  <a:pt x="395" y="510"/>
                  <a:pt x="405" y="513"/>
                </a:cubicBezTo>
                <a:cubicBezTo>
                  <a:pt x="391" y="536"/>
                  <a:pt x="361" y="540"/>
                  <a:pt x="348" y="565"/>
                </a:cubicBezTo>
                <a:cubicBezTo>
                  <a:pt x="375" y="559"/>
                  <a:pt x="388" y="538"/>
                  <a:pt x="419" y="537"/>
                </a:cubicBezTo>
                <a:cubicBezTo>
                  <a:pt x="416" y="544"/>
                  <a:pt x="410" y="549"/>
                  <a:pt x="408" y="557"/>
                </a:cubicBezTo>
                <a:cubicBezTo>
                  <a:pt x="437" y="551"/>
                  <a:pt x="456" y="557"/>
                  <a:pt x="469" y="537"/>
                </a:cubicBezTo>
                <a:cubicBezTo>
                  <a:pt x="479" y="541"/>
                  <a:pt x="465" y="548"/>
                  <a:pt x="466" y="553"/>
                </a:cubicBezTo>
                <a:cubicBezTo>
                  <a:pt x="479" y="556"/>
                  <a:pt x="485" y="549"/>
                  <a:pt x="496" y="549"/>
                </a:cubicBezTo>
                <a:cubicBezTo>
                  <a:pt x="504" y="558"/>
                  <a:pt x="491" y="556"/>
                  <a:pt x="493" y="569"/>
                </a:cubicBezTo>
                <a:cubicBezTo>
                  <a:pt x="506" y="574"/>
                  <a:pt x="521" y="554"/>
                  <a:pt x="533" y="557"/>
                </a:cubicBezTo>
                <a:cubicBezTo>
                  <a:pt x="521" y="546"/>
                  <a:pt x="539" y="540"/>
                  <a:pt x="526" y="537"/>
                </a:cubicBezTo>
                <a:cubicBezTo>
                  <a:pt x="555" y="514"/>
                  <a:pt x="588" y="534"/>
                  <a:pt x="627" y="517"/>
                </a:cubicBezTo>
                <a:cubicBezTo>
                  <a:pt x="626" y="524"/>
                  <a:pt x="630" y="525"/>
                  <a:pt x="634" y="525"/>
                </a:cubicBezTo>
                <a:cubicBezTo>
                  <a:pt x="633" y="533"/>
                  <a:pt x="619" y="526"/>
                  <a:pt x="620" y="537"/>
                </a:cubicBezTo>
                <a:cubicBezTo>
                  <a:pt x="641" y="539"/>
                  <a:pt x="682" y="530"/>
                  <a:pt x="688" y="501"/>
                </a:cubicBezTo>
                <a:cubicBezTo>
                  <a:pt x="680" y="502"/>
                  <a:pt x="675" y="507"/>
                  <a:pt x="664" y="505"/>
                </a:cubicBezTo>
                <a:cubicBezTo>
                  <a:pt x="666" y="508"/>
                  <a:pt x="668" y="512"/>
                  <a:pt x="668" y="517"/>
                </a:cubicBezTo>
                <a:cubicBezTo>
                  <a:pt x="657" y="510"/>
                  <a:pt x="660" y="511"/>
                  <a:pt x="644" y="513"/>
                </a:cubicBezTo>
                <a:cubicBezTo>
                  <a:pt x="653" y="503"/>
                  <a:pt x="639" y="510"/>
                  <a:pt x="641" y="497"/>
                </a:cubicBezTo>
                <a:cubicBezTo>
                  <a:pt x="645" y="494"/>
                  <a:pt x="650" y="492"/>
                  <a:pt x="657" y="493"/>
                </a:cubicBezTo>
                <a:cubicBezTo>
                  <a:pt x="662" y="480"/>
                  <a:pt x="647" y="490"/>
                  <a:pt x="651" y="477"/>
                </a:cubicBezTo>
                <a:cubicBezTo>
                  <a:pt x="667" y="479"/>
                  <a:pt x="679" y="463"/>
                  <a:pt x="671" y="437"/>
                </a:cubicBezTo>
                <a:cubicBezTo>
                  <a:pt x="677" y="436"/>
                  <a:pt x="679" y="429"/>
                  <a:pt x="688" y="430"/>
                </a:cubicBezTo>
                <a:cubicBezTo>
                  <a:pt x="679" y="419"/>
                  <a:pt x="672" y="425"/>
                  <a:pt x="681" y="410"/>
                </a:cubicBezTo>
                <a:cubicBezTo>
                  <a:pt x="680" y="406"/>
                  <a:pt x="678" y="406"/>
                  <a:pt x="678" y="402"/>
                </a:cubicBezTo>
                <a:cubicBezTo>
                  <a:pt x="667" y="401"/>
                  <a:pt x="663" y="409"/>
                  <a:pt x="651" y="406"/>
                </a:cubicBezTo>
                <a:cubicBezTo>
                  <a:pt x="653" y="393"/>
                  <a:pt x="663" y="391"/>
                  <a:pt x="674" y="390"/>
                </a:cubicBezTo>
                <a:cubicBezTo>
                  <a:pt x="655" y="379"/>
                  <a:pt x="640" y="388"/>
                  <a:pt x="614" y="386"/>
                </a:cubicBezTo>
                <a:cubicBezTo>
                  <a:pt x="616" y="373"/>
                  <a:pt x="607" y="373"/>
                  <a:pt x="614" y="366"/>
                </a:cubicBezTo>
                <a:cubicBezTo>
                  <a:pt x="636" y="391"/>
                  <a:pt x="667" y="341"/>
                  <a:pt x="691" y="370"/>
                </a:cubicBezTo>
                <a:cubicBezTo>
                  <a:pt x="704" y="366"/>
                  <a:pt x="707" y="351"/>
                  <a:pt x="721" y="350"/>
                </a:cubicBezTo>
                <a:cubicBezTo>
                  <a:pt x="717" y="338"/>
                  <a:pt x="720" y="332"/>
                  <a:pt x="732" y="330"/>
                </a:cubicBezTo>
                <a:cubicBezTo>
                  <a:pt x="734" y="341"/>
                  <a:pt x="725" y="338"/>
                  <a:pt x="725" y="346"/>
                </a:cubicBezTo>
                <a:cubicBezTo>
                  <a:pt x="742" y="347"/>
                  <a:pt x="729" y="327"/>
                  <a:pt x="735" y="322"/>
                </a:cubicBezTo>
                <a:cubicBezTo>
                  <a:pt x="749" y="321"/>
                  <a:pt x="752" y="308"/>
                  <a:pt x="765" y="306"/>
                </a:cubicBezTo>
                <a:cubicBezTo>
                  <a:pt x="753" y="336"/>
                  <a:pt x="733" y="353"/>
                  <a:pt x="725" y="378"/>
                </a:cubicBezTo>
                <a:cubicBezTo>
                  <a:pt x="773" y="381"/>
                  <a:pt x="794" y="351"/>
                  <a:pt x="822" y="310"/>
                </a:cubicBezTo>
                <a:cubicBezTo>
                  <a:pt x="805" y="314"/>
                  <a:pt x="800" y="323"/>
                  <a:pt x="782" y="318"/>
                </a:cubicBezTo>
                <a:cubicBezTo>
                  <a:pt x="792" y="297"/>
                  <a:pt x="820" y="297"/>
                  <a:pt x="819" y="262"/>
                </a:cubicBezTo>
                <a:cubicBezTo>
                  <a:pt x="831" y="265"/>
                  <a:pt x="836" y="258"/>
                  <a:pt x="853" y="250"/>
                </a:cubicBezTo>
                <a:cubicBezTo>
                  <a:pt x="854" y="244"/>
                  <a:pt x="834" y="244"/>
                  <a:pt x="836" y="250"/>
                </a:cubicBezTo>
                <a:cubicBezTo>
                  <a:pt x="855" y="205"/>
                  <a:pt x="905" y="232"/>
                  <a:pt x="940" y="195"/>
                </a:cubicBezTo>
                <a:cubicBezTo>
                  <a:pt x="940" y="183"/>
                  <a:pt x="915" y="200"/>
                  <a:pt x="920" y="183"/>
                </a:cubicBezTo>
                <a:cubicBezTo>
                  <a:pt x="890" y="196"/>
                  <a:pt x="845" y="192"/>
                  <a:pt x="832" y="234"/>
                </a:cubicBezTo>
                <a:cubicBezTo>
                  <a:pt x="800" y="221"/>
                  <a:pt x="799" y="252"/>
                  <a:pt x="775" y="258"/>
                </a:cubicBezTo>
                <a:cubicBezTo>
                  <a:pt x="777" y="272"/>
                  <a:pt x="784" y="263"/>
                  <a:pt x="779" y="278"/>
                </a:cubicBezTo>
                <a:cubicBezTo>
                  <a:pt x="770" y="256"/>
                  <a:pt x="762" y="278"/>
                  <a:pt x="748" y="282"/>
                </a:cubicBezTo>
                <a:cubicBezTo>
                  <a:pt x="757" y="261"/>
                  <a:pt x="780" y="256"/>
                  <a:pt x="785" y="230"/>
                </a:cubicBezTo>
                <a:cubicBezTo>
                  <a:pt x="773" y="211"/>
                  <a:pt x="769" y="245"/>
                  <a:pt x="748" y="238"/>
                </a:cubicBezTo>
                <a:cubicBezTo>
                  <a:pt x="767" y="211"/>
                  <a:pt x="801" y="182"/>
                  <a:pt x="819" y="167"/>
                </a:cubicBezTo>
                <a:cubicBezTo>
                  <a:pt x="810" y="148"/>
                  <a:pt x="835" y="147"/>
                  <a:pt x="836" y="127"/>
                </a:cubicBezTo>
                <a:cubicBezTo>
                  <a:pt x="848" y="146"/>
                  <a:pt x="869" y="120"/>
                  <a:pt x="873" y="103"/>
                </a:cubicBezTo>
                <a:cubicBezTo>
                  <a:pt x="883" y="106"/>
                  <a:pt x="870" y="112"/>
                  <a:pt x="873" y="119"/>
                </a:cubicBezTo>
                <a:cubicBezTo>
                  <a:pt x="883" y="113"/>
                  <a:pt x="895" y="108"/>
                  <a:pt x="900" y="95"/>
                </a:cubicBezTo>
                <a:cubicBezTo>
                  <a:pt x="921" y="111"/>
                  <a:pt x="955" y="84"/>
                  <a:pt x="964" y="59"/>
                </a:cubicBezTo>
                <a:cubicBezTo>
                  <a:pt x="979" y="62"/>
                  <a:pt x="984" y="54"/>
                  <a:pt x="997" y="55"/>
                </a:cubicBezTo>
                <a:cubicBezTo>
                  <a:pt x="998" y="71"/>
                  <a:pt x="982" y="66"/>
                  <a:pt x="981" y="79"/>
                </a:cubicBezTo>
                <a:cubicBezTo>
                  <a:pt x="994" y="81"/>
                  <a:pt x="993" y="65"/>
                  <a:pt x="1004" y="63"/>
                </a:cubicBezTo>
                <a:cubicBezTo>
                  <a:pt x="996" y="72"/>
                  <a:pt x="1010" y="76"/>
                  <a:pt x="1021" y="75"/>
                </a:cubicBezTo>
                <a:cubicBezTo>
                  <a:pt x="1015" y="80"/>
                  <a:pt x="1012" y="88"/>
                  <a:pt x="1011" y="99"/>
                </a:cubicBezTo>
                <a:cubicBezTo>
                  <a:pt x="1028" y="90"/>
                  <a:pt x="1046" y="82"/>
                  <a:pt x="1065" y="75"/>
                </a:cubicBezTo>
                <a:cubicBezTo>
                  <a:pt x="1067" y="64"/>
                  <a:pt x="1060" y="65"/>
                  <a:pt x="1061" y="55"/>
                </a:cubicBezTo>
                <a:cubicBezTo>
                  <a:pt x="1065" y="52"/>
                  <a:pt x="1070" y="50"/>
                  <a:pt x="1078" y="51"/>
                </a:cubicBezTo>
                <a:cubicBezTo>
                  <a:pt x="1075" y="58"/>
                  <a:pt x="1070" y="63"/>
                  <a:pt x="1068" y="71"/>
                </a:cubicBezTo>
                <a:cubicBezTo>
                  <a:pt x="1072" y="77"/>
                  <a:pt x="1085" y="60"/>
                  <a:pt x="1092" y="55"/>
                </a:cubicBezTo>
                <a:cubicBezTo>
                  <a:pt x="1101" y="60"/>
                  <a:pt x="1086" y="67"/>
                  <a:pt x="1085" y="71"/>
                </a:cubicBezTo>
                <a:cubicBezTo>
                  <a:pt x="1111" y="84"/>
                  <a:pt x="1125" y="60"/>
                  <a:pt x="1159" y="63"/>
                </a:cubicBezTo>
                <a:cubicBezTo>
                  <a:pt x="1158" y="45"/>
                  <a:pt x="1137" y="61"/>
                  <a:pt x="1129" y="59"/>
                </a:cubicBezTo>
                <a:cubicBezTo>
                  <a:pt x="1133" y="40"/>
                  <a:pt x="1173" y="44"/>
                  <a:pt x="1162" y="67"/>
                </a:cubicBezTo>
                <a:cubicBezTo>
                  <a:pt x="1164" y="76"/>
                  <a:pt x="1167" y="62"/>
                  <a:pt x="1172" y="71"/>
                </a:cubicBezTo>
                <a:cubicBezTo>
                  <a:pt x="1159" y="89"/>
                  <a:pt x="1141" y="66"/>
                  <a:pt x="1122" y="79"/>
                </a:cubicBezTo>
                <a:cubicBezTo>
                  <a:pt x="1137" y="86"/>
                  <a:pt x="1109" y="101"/>
                  <a:pt x="1102" y="91"/>
                </a:cubicBezTo>
                <a:cubicBezTo>
                  <a:pt x="1092" y="93"/>
                  <a:pt x="1092" y="106"/>
                  <a:pt x="1088" y="115"/>
                </a:cubicBezTo>
                <a:cubicBezTo>
                  <a:pt x="1111" y="111"/>
                  <a:pt x="1128" y="98"/>
                  <a:pt x="1152" y="107"/>
                </a:cubicBezTo>
                <a:cubicBezTo>
                  <a:pt x="1150" y="92"/>
                  <a:pt x="1142" y="109"/>
                  <a:pt x="1135" y="99"/>
                </a:cubicBezTo>
                <a:cubicBezTo>
                  <a:pt x="1140" y="91"/>
                  <a:pt x="1151" y="91"/>
                  <a:pt x="1152" y="79"/>
                </a:cubicBezTo>
                <a:cubicBezTo>
                  <a:pt x="1158" y="85"/>
                  <a:pt x="1171" y="83"/>
                  <a:pt x="1176" y="91"/>
                </a:cubicBezTo>
                <a:cubicBezTo>
                  <a:pt x="1198" y="67"/>
                  <a:pt x="1237" y="59"/>
                  <a:pt x="1277" y="59"/>
                </a:cubicBezTo>
                <a:cubicBezTo>
                  <a:pt x="1264" y="67"/>
                  <a:pt x="1276" y="74"/>
                  <a:pt x="1287" y="67"/>
                </a:cubicBezTo>
                <a:cubicBezTo>
                  <a:pt x="1281" y="100"/>
                  <a:pt x="1221" y="79"/>
                  <a:pt x="1193" y="79"/>
                </a:cubicBezTo>
                <a:cubicBezTo>
                  <a:pt x="1192" y="86"/>
                  <a:pt x="1197" y="88"/>
                  <a:pt x="1196" y="95"/>
                </a:cubicBezTo>
                <a:cubicBezTo>
                  <a:pt x="1204" y="80"/>
                  <a:pt x="1209" y="101"/>
                  <a:pt x="1196" y="103"/>
                </a:cubicBezTo>
                <a:cubicBezTo>
                  <a:pt x="1223" y="112"/>
                  <a:pt x="1235" y="96"/>
                  <a:pt x="1263" y="107"/>
                </a:cubicBezTo>
                <a:cubicBezTo>
                  <a:pt x="1265" y="108"/>
                  <a:pt x="1257" y="113"/>
                  <a:pt x="1256" y="111"/>
                </a:cubicBezTo>
                <a:cubicBezTo>
                  <a:pt x="1258" y="129"/>
                  <a:pt x="1327" y="120"/>
                  <a:pt x="1341" y="103"/>
                </a:cubicBezTo>
                <a:cubicBezTo>
                  <a:pt x="1353" y="118"/>
                  <a:pt x="1364" y="110"/>
                  <a:pt x="1374" y="127"/>
                </a:cubicBezTo>
                <a:cubicBezTo>
                  <a:pt x="1397" y="114"/>
                  <a:pt x="1413" y="114"/>
                  <a:pt x="1448" y="123"/>
                </a:cubicBezTo>
                <a:cubicBezTo>
                  <a:pt x="1434" y="125"/>
                  <a:pt x="1450" y="135"/>
                  <a:pt x="1462" y="139"/>
                </a:cubicBezTo>
                <a:cubicBezTo>
                  <a:pt x="1475" y="113"/>
                  <a:pt x="1430" y="111"/>
                  <a:pt x="1415" y="103"/>
                </a:cubicBezTo>
                <a:cubicBezTo>
                  <a:pt x="1428" y="114"/>
                  <a:pt x="1413" y="107"/>
                  <a:pt x="1408" y="115"/>
                </a:cubicBezTo>
                <a:cubicBezTo>
                  <a:pt x="1403" y="109"/>
                  <a:pt x="1399" y="101"/>
                  <a:pt x="1391" y="99"/>
                </a:cubicBezTo>
                <a:cubicBezTo>
                  <a:pt x="1391" y="95"/>
                  <a:pt x="1395" y="96"/>
                  <a:pt x="1398" y="95"/>
                </a:cubicBezTo>
                <a:cubicBezTo>
                  <a:pt x="1384" y="77"/>
                  <a:pt x="1373" y="77"/>
                  <a:pt x="1344" y="75"/>
                </a:cubicBezTo>
                <a:cubicBezTo>
                  <a:pt x="1347" y="48"/>
                  <a:pt x="1304" y="53"/>
                  <a:pt x="1290" y="59"/>
                </a:cubicBezTo>
                <a:cubicBezTo>
                  <a:pt x="1287" y="42"/>
                  <a:pt x="1259" y="53"/>
                  <a:pt x="1256" y="35"/>
                </a:cubicBezTo>
                <a:cubicBezTo>
                  <a:pt x="1261" y="24"/>
                  <a:pt x="1274" y="35"/>
                  <a:pt x="1273" y="43"/>
                </a:cubicBezTo>
                <a:cubicBezTo>
                  <a:pt x="1281" y="42"/>
                  <a:pt x="1281" y="33"/>
                  <a:pt x="1273" y="31"/>
                </a:cubicBezTo>
                <a:cubicBezTo>
                  <a:pt x="1294" y="27"/>
                  <a:pt x="1304" y="25"/>
                  <a:pt x="1334" y="27"/>
                </a:cubicBezTo>
                <a:cubicBezTo>
                  <a:pt x="1331" y="32"/>
                  <a:pt x="1329" y="38"/>
                  <a:pt x="1330" y="47"/>
                </a:cubicBezTo>
                <a:cubicBezTo>
                  <a:pt x="1352" y="41"/>
                  <a:pt x="1366" y="51"/>
                  <a:pt x="1384" y="43"/>
                </a:cubicBezTo>
                <a:cubicBezTo>
                  <a:pt x="1382" y="29"/>
                  <a:pt x="1350" y="24"/>
                  <a:pt x="1367" y="11"/>
                </a:cubicBezTo>
                <a:cubicBezTo>
                  <a:pt x="1353" y="14"/>
                  <a:pt x="1361" y="27"/>
                  <a:pt x="1344" y="19"/>
                </a:cubicBezTo>
                <a:cubicBezTo>
                  <a:pt x="1341" y="10"/>
                  <a:pt x="1359" y="7"/>
                  <a:pt x="1347" y="0"/>
                </a:cubicBezTo>
                <a:cubicBezTo>
                  <a:pt x="1368" y="3"/>
                  <a:pt x="1398" y="30"/>
                  <a:pt x="1421" y="23"/>
                </a:cubicBezTo>
                <a:cubicBezTo>
                  <a:pt x="1408" y="37"/>
                  <a:pt x="1429" y="29"/>
                  <a:pt x="1435" y="39"/>
                </a:cubicBezTo>
                <a:cubicBezTo>
                  <a:pt x="1425" y="48"/>
                  <a:pt x="1438" y="60"/>
                  <a:pt x="1418" y="59"/>
                </a:cubicBezTo>
                <a:cubicBezTo>
                  <a:pt x="1430" y="69"/>
                  <a:pt x="1438" y="70"/>
                  <a:pt x="1455" y="67"/>
                </a:cubicBezTo>
                <a:cubicBezTo>
                  <a:pt x="1452" y="75"/>
                  <a:pt x="1442" y="76"/>
                  <a:pt x="1431" y="75"/>
                </a:cubicBezTo>
                <a:cubicBezTo>
                  <a:pt x="1450" y="89"/>
                  <a:pt x="1468" y="76"/>
                  <a:pt x="1495" y="87"/>
                </a:cubicBezTo>
                <a:cubicBezTo>
                  <a:pt x="1485" y="79"/>
                  <a:pt x="1469" y="70"/>
                  <a:pt x="1465" y="67"/>
                </a:cubicBezTo>
                <a:cubicBezTo>
                  <a:pt x="1466" y="53"/>
                  <a:pt x="1495" y="67"/>
                  <a:pt x="1505" y="67"/>
                </a:cubicBezTo>
                <a:cubicBezTo>
                  <a:pt x="1505" y="57"/>
                  <a:pt x="1493" y="61"/>
                  <a:pt x="1489" y="55"/>
                </a:cubicBezTo>
                <a:cubicBezTo>
                  <a:pt x="1489" y="48"/>
                  <a:pt x="1494" y="46"/>
                  <a:pt x="1502" y="47"/>
                </a:cubicBezTo>
                <a:cubicBezTo>
                  <a:pt x="1503" y="37"/>
                  <a:pt x="1495" y="37"/>
                  <a:pt x="1489" y="35"/>
                </a:cubicBezTo>
                <a:cubicBezTo>
                  <a:pt x="1498" y="26"/>
                  <a:pt x="1522" y="37"/>
                  <a:pt x="1529" y="51"/>
                </a:cubicBezTo>
                <a:cubicBezTo>
                  <a:pt x="1559" y="43"/>
                  <a:pt x="1596" y="48"/>
                  <a:pt x="1593" y="79"/>
                </a:cubicBezTo>
                <a:cubicBezTo>
                  <a:pt x="1584" y="75"/>
                  <a:pt x="1575" y="71"/>
                  <a:pt x="1563" y="71"/>
                </a:cubicBezTo>
                <a:cubicBezTo>
                  <a:pt x="1561" y="75"/>
                  <a:pt x="1562" y="97"/>
                  <a:pt x="1556" y="107"/>
                </a:cubicBezTo>
                <a:cubicBezTo>
                  <a:pt x="1549" y="92"/>
                  <a:pt x="1520" y="91"/>
                  <a:pt x="1512" y="107"/>
                </a:cubicBezTo>
                <a:cubicBezTo>
                  <a:pt x="1502" y="106"/>
                  <a:pt x="1498" y="97"/>
                  <a:pt x="1492" y="91"/>
                </a:cubicBezTo>
                <a:cubicBezTo>
                  <a:pt x="1491" y="104"/>
                  <a:pt x="1461" y="94"/>
                  <a:pt x="1442" y="95"/>
                </a:cubicBezTo>
                <a:cubicBezTo>
                  <a:pt x="1455" y="124"/>
                  <a:pt x="1486" y="115"/>
                  <a:pt x="1509" y="123"/>
                </a:cubicBezTo>
                <a:cubicBezTo>
                  <a:pt x="1514" y="121"/>
                  <a:pt x="1507" y="118"/>
                  <a:pt x="1509" y="111"/>
                </a:cubicBezTo>
                <a:cubicBezTo>
                  <a:pt x="1516" y="108"/>
                  <a:pt x="1520" y="122"/>
                  <a:pt x="1519" y="107"/>
                </a:cubicBezTo>
                <a:cubicBezTo>
                  <a:pt x="1531" y="125"/>
                  <a:pt x="1533" y="131"/>
                  <a:pt x="1563" y="131"/>
                </a:cubicBezTo>
                <a:cubicBezTo>
                  <a:pt x="1563" y="117"/>
                  <a:pt x="1545" y="125"/>
                  <a:pt x="1546" y="111"/>
                </a:cubicBezTo>
                <a:cubicBezTo>
                  <a:pt x="1550" y="114"/>
                  <a:pt x="1555" y="116"/>
                  <a:pt x="1563" y="115"/>
                </a:cubicBezTo>
                <a:cubicBezTo>
                  <a:pt x="1552" y="128"/>
                  <a:pt x="1572" y="124"/>
                  <a:pt x="1576" y="131"/>
                </a:cubicBezTo>
                <a:cubicBezTo>
                  <a:pt x="1572" y="103"/>
                  <a:pt x="1597" y="145"/>
                  <a:pt x="1600" y="115"/>
                </a:cubicBezTo>
                <a:cubicBezTo>
                  <a:pt x="1608" y="115"/>
                  <a:pt x="1630" y="142"/>
                  <a:pt x="1630" y="115"/>
                </a:cubicBezTo>
                <a:cubicBezTo>
                  <a:pt x="1641" y="125"/>
                  <a:pt x="1650" y="147"/>
                  <a:pt x="1670" y="135"/>
                </a:cubicBezTo>
                <a:cubicBezTo>
                  <a:pt x="1668" y="138"/>
                  <a:pt x="1666" y="142"/>
                  <a:pt x="1670" y="143"/>
                </a:cubicBezTo>
                <a:cubicBezTo>
                  <a:pt x="1672" y="151"/>
                  <a:pt x="1666" y="150"/>
                  <a:pt x="1660" y="151"/>
                </a:cubicBezTo>
                <a:cubicBezTo>
                  <a:pt x="1675" y="155"/>
                  <a:pt x="1671" y="152"/>
                  <a:pt x="1684" y="159"/>
                </a:cubicBezTo>
                <a:cubicBezTo>
                  <a:pt x="1691" y="155"/>
                  <a:pt x="1676" y="145"/>
                  <a:pt x="1680" y="131"/>
                </a:cubicBezTo>
                <a:cubicBezTo>
                  <a:pt x="1694" y="129"/>
                  <a:pt x="1687" y="152"/>
                  <a:pt x="1701" y="151"/>
                </a:cubicBezTo>
                <a:cubicBezTo>
                  <a:pt x="1707" y="146"/>
                  <a:pt x="1693" y="147"/>
                  <a:pt x="1701" y="135"/>
                </a:cubicBezTo>
                <a:cubicBezTo>
                  <a:pt x="1707" y="144"/>
                  <a:pt x="1724" y="157"/>
                  <a:pt x="1731" y="143"/>
                </a:cubicBezTo>
                <a:cubicBezTo>
                  <a:pt x="1750" y="163"/>
                  <a:pt x="1772" y="169"/>
                  <a:pt x="1791" y="163"/>
                </a:cubicBezTo>
                <a:cubicBezTo>
                  <a:pt x="1798" y="185"/>
                  <a:pt x="1808" y="205"/>
                  <a:pt x="1828" y="211"/>
                </a:cubicBezTo>
                <a:cubicBezTo>
                  <a:pt x="1827" y="195"/>
                  <a:pt x="1815" y="192"/>
                  <a:pt x="1805" y="187"/>
                </a:cubicBezTo>
                <a:cubicBezTo>
                  <a:pt x="1811" y="168"/>
                  <a:pt x="1823" y="192"/>
                  <a:pt x="1832" y="195"/>
                </a:cubicBezTo>
                <a:cubicBezTo>
                  <a:pt x="1837" y="248"/>
                  <a:pt x="1886" y="250"/>
                  <a:pt x="1919" y="270"/>
                </a:cubicBezTo>
                <a:cubicBezTo>
                  <a:pt x="1914" y="258"/>
                  <a:pt x="1895" y="262"/>
                  <a:pt x="1896" y="242"/>
                </a:cubicBezTo>
                <a:cubicBezTo>
                  <a:pt x="1915" y="259"/>
                  <a:pt x="1933" y="254"/>
                  <a:pt x="1956" y="266"/>
                </a:cubicBezTo>
                <a:cubicBezTo>
                  <a:pt x="1961" y="262"/>
                  <a:pt x="1960" y="253"/>
                  <a:pt x="1950" y="250"/>
                </a:cubicBezTo>
                <a:cubicBezTo>
                  <a:pt x="1952" y="241"/>
                  <a:pt x="1969" y="249"/>
                  <a:pt x="1977" y="246"/>
                </a:cubicBezTo>
                <a:cubicBezTo>
                  <a:pt x="1974" y="243"/>
                  <a:pt x="1972" y="239"/>
                  <a:pt x="1977" y="238"/>
                </a:cubicBezTo>
                <a:cubicBezTo>
                  <a:pt x="1964" y="227"/>
                  <a:pt x="1952" y="214"/>
                  <a:pt x="1936" y="207"/>
                </a:cubicBezTo>
                <a:cubicBezTo>
                  <a:pt x="1938" y="203"/>
                  <a:pt x="1976" y="224"/>
                  <a:pt x="1987" y="215"/>
                </a:cubicBezTo>
                <a:cubicBezTo>
                  <a:pt x="1975" y="221"/>
                  <a:pt x="1988" y="236"/>
                  <a:pt x="2003" y="242"/>
                </a:cubicBezTo>
                <a:cubicBezTo>
                  <a:pt x="2005" y="236"/>
                  <a:pt x="1999" y="232"/>
                  <a:pt x="2007" y="218"/>
                </a:cubicBezTo>
                <a:cubicBezTo>
                  <a:pt x="2001" y="213"/>
                  <a:pt x="1998" y="205"/>
                  <a:pt x="1987" y="207"/>
                </a:cubicBezTo>
                <a:cubicBezTo>
                  <a:pt x="1999" y="197"/>
                  <a:pt x="2014" y="219"/>
                  <a:pt x="2027" y="222"/>
                </a:cubicBezTo>
                <a:cubicBezTo>
                  <a:pt x="2029" y="231"/>
                  <a:pt x="2022" y="230"/>
                  <a:pt x="2017" y="230"/>
                </a:cubicBezTo>
                <a:cubicBezTo>
                  <a:pt x="2015" y="243"/>
                  <a:pt x="2029" y="236"/>
                  <a:pt x="2020" y="246"/>
                </a:cubicBezTo>
                <a:cubicBezTo>
                  <a:pt x="2041" y="267"/>
                  <a:pt x="2059" y="268"/>
                  <a:pt x="2088" y="282"/>
                </a:cubicBezTo>
                <a:cubicBezTo>
                  <a:pt x="2093" y="270"/>
                  <a:pt x="2065" y="261"/>
                  <a:pt x="2071" y="246"/>
                </a:cubicBezTo>
                <a:cubicBezTo>
                  <a:pt x="2041" y="250"/>
                  <a:pt x="2042" y="217"/>
                  <a:pt x="2020" y="211"/>
                </a:cubicBezTo>
                <a:cubicBezTo>
                  <a:pt x="2022" y="185"/>
                  <a:pt x="2049" y="213"/>
                  <a:pt x="2057" y="195"/>
                </a:cubicBezTo>
                <a:cubicBezTo>
                  <a:pt x="2063" y="215"/>
                  <a:pt x="2077" y="227"/>
                  <a:pt x="2098" y="230"/>
                </a:cubicBezTo>
                <a:cubicBezTo>
                  <a:pt x="2076" y="243"/>
                  <a:pt x="2102" y="253"/>
                  <a:pt x="2118" y="254"/>
                </a:cubicBezTo>
                <a:cubicBezTo>
                  <a:pt x="2116" y="279"/>
                  <a:pt x="2132" y="282"/>
                  <a:pt x="2148" y="286"/>
                </a:cubicBezTo>
                <a:cubicBezTo>
                  <a:pt x="2152" y="298"/>
                  <a:pt x="2141" y="293"/>
                  <a:pt x="2135" y="294"/>
                </a:cubicBezTo>
                <a:cubicBezTo>
                  <a:pt x="2133" y="322"/>
                  <a:pt x="2165" y="311"/>
                  <a:pt x="2175" y="326"/>
                </a:cubicBezTo>
                <a:cubicBezTo>
                  <a:pt x="2173" y="334"/>
                  <a:pt x="2154" y="330"/>
                  <a:pt x="2152" y="326"/>
                </a:cubicBezTo>
                <a:cubicBezTo>
                  <a:pt x="2144" y="327"/>
                  <a:pt x="2152" y="341"/>
                  <a:pt x="2155" y="342"/>
                </a:cubicBezTo>
                <a:cubicBezTo>
                  <a:pt x="2136" y="352"/>
                  <a:pt x="2121" y="351"/>
                  <a:pt x="2118" y="370"/>
                </a:cubicBezTo>
                <a:cubicBezTo>
                  <a:pt x="2122" y="380"/>
                  <a:pt x="2134" y="380"/>
                  <a:pt x="2131" y="398"/>
                </a:cubicBezTo>
                <a:cubicBezTo>
                  <a:pt x="2145" y="390"/>
                  <a:pt x="2160" y="397"/>
                  <a:pt x="2168" y="406"/>
                </a:cubicBezTo>
                <a:cubicBezTo>
                  <a:pt x="2167" y="391"/>
                  <a:pt x="2153" y="392"/>
                  <a:pt x="2155" y="374"/>
                </a:cubicBezTo>
                <a:cubicBezTo>
                  <a:pt x="2163" y="375"/>
                  <a:pt x="2168" y="380"/>
                  <a:pt x="2178" y="378"/>
                </a:cubicBezTo>
                <a:cubicBezTo>
                  <a:pt x="2180" y="384"/>
                  <a:pt x="2183" y="388"/>
                  <a:pt x="2185" y="394"/>
                </a:cubicBezTo>
                <a:cubicBezTo>
                  <a:pt x="2183" y="406"/>
                  <a:pt x="2178" y="414"/>
                  <a:pt x="2165" y="414"/>
                </a:cubicBezTo>
                <a:cubicBezTo>
                  <a:pt x="2169" y="425"/>
                  <a:pt x="2178" y="430"/>
                  <a:pt x="2185" y="437"/>
                </a:cubicBezTo>
                <a:cubicBezTo>
                  <a:pt x="2190" y="432"/>
                  <a:pt x="2192" y="425"/>
                  <a:pt x="2199" y="433"/>
                </a:cubicBezTo>
                <a:cubicBezTo>
                  <a:pt x="2200" y="422"/>
                  <a:pt x="2191" y="421"/>
                  <a:pt x="2192" y="410"/>
                </a:cubicBezTo>
                <a:cubicBezTo>
                  <a:pt x="2204" y="408"/>
                  <a:pt x="2201" y="426"/>
                  <a:pt x="2215" y="422"/>
                </a:cubicBezTo>
                <a:cubicBezTo>
                  <a:pt x="2210" y="401"/>
                  <a:pt x="2174" y="397"/>
                  <a:pt x="2185" y="370"/>
                </a:cubicBezTo>
                <a:cubicBezTo>
                  <a:pt x="2190" y="376"/>
                  <a:pt x="2195" y="382"/>
                  <a:pt x="2199" y="390"/>
                </a:cubicBezTo>
                <a:cubicBezTo>
                  <a:pt x="2210" y="382"/>
                  <a:pt x="2221" y="386"/>
                  <a:pt x="2222" y="402"/>
                </a:cubicBezTo>
                <a:cubicBezTo>
                  <a:pt x="2225" y="394"/>
                  <a:pt x="2231" y="391"/>
                  <a:pt x="2232" y="382"/>
                </a:cubicBezTo>
                <a:cubicBezTo>
                  <a:pt x="2246" y="383"/>
                  <a:pt x="2253" y="398"/>
                  <a:pt x="2259" y="398"/>
                </a:cubicBezTo>
                <a:cubicBezTo>
                  <a:pt x="2264" y="396"/>
                  <a:pt x="2262" y="388"/>
                  <a:pt x="2263" y="382"/>
                </a:cubicBezTo>
                <a:cubicBezTo>
                  <a:pt x="2259" y="374"/>
                  <a:pt x="2245" y="379"/>
                  <a:pt x="2249" y="362"/>
                </a:cubicBezTo>
                <a:cubicBezTo>
                  <a:pt x="2243" y="394"/>
                  <a:pt x="2212" y="354"/>
                  <a:pt x="2209" y="382"/>
                </a:cubicBezTo>
                <a:cubicBezTo>
                  <a:pt x="2206" y="381"/>
                  <a:pt x="2205" y="378"/>
                  <a:pt x="2202" y="378"/>
                </a:cubicBezTo>
                <a:cubicBezTo>
                  <a:pt x="2203" y="374"/>
                  <a:pt x="2201" y="374"/>
                  <a:pt x="2199" y="374"/>
                </a:cubicBezTo>
                <a:cubicBezTo>
                  <a:pt x="2205" y="365"/>
                  <a:pt x="2229" y="362"/>
                  <a:pt x="2239" y="370"/>
                </a:cubicBezTo>
                <a:cubicBezTo>
                  <a:pt x="2240" y="361"/>
                  <a:pt x="2238" y="355"/>
                  <a:pt x="2236" y="350"/>
                </a:cubicBezTo>
                <a:cubicBezTo>
                  <a:pt x="2232" y="351"/>
                  <a:pt x="2233" y="357"/>
                  <a:pt x="2232" y="362"/>
                </a:cubicBezTo>
                <a:cubicBezTo>
                  <a:pt x="2226" y="357"/>
                  <a:pt x="2216" y="357"/>
                  <a:pt x="2219" y="342"/>
                </a:cubicBezTo>
                <a:cubicBezTo>
                  <a:pt x="2227" y="357"/>
                  <a:pt x="2246" y="332"/>
                  <a:pt x="2263" y="346"/>
                </a:cubicBezTo>
                <a:cubicBezTo>
                  <a:pt x="2268" y="343"/>
                  <a:pt x="2267" y="333"/>
                  <a:pt x="2269" y="326"/>
                </a:cubicBezTo>
                <a:cubicBezTo>
                  <a:pt x="2274" y="330"/>
                  <a:pt x="2285" y="342"/>
                  <a:pt x="2283" y="322"/>
                </a:cubicBezTo>
                <a:cubicBezTo>
                  <a:pt x="2297" y="326"/>
                  <a:pt x="2303" y="321"/>
                  <a:pt x="2310" y="338"/>
                </a:cubicBezTo>
                <a:cubicBezTo>
                  <a:pt x="2325" y="313"/>
                  <a:pt x="2355" y="346"/>
                  <a:pt x="2370" y="330"/>
                </a:cubicBezTo>
                <a:cubicBezTo>
                  <a:pt x="2363" y="345"/>
                  <a:pt x="2386" y="370"/>
                  <a:pt x="2397" y="362"/>
                </a:cubicBezTo>
                <a:cubicBezTo>
                  <a:pt x="2399" y="363"/>
                  <a:pt x="2391" y="386"/>
                  <a:pt x="2384" y="390"/>
                </a:cubicBezTo>
                <a:cubicBezTo>
                  <a:pt x="2386" y="409"/>
                  <a:pt x="2412" y="401"/>
                  <a:pt x="2411" y="426"/>
                </a:cubicBezTo>
                <a:cubicBezTo>
                  <a:pt x="2414" y="423"/>
                  <a:pt x="2417" y="421"/>
                  <a:pt x="2417" y="426"/>
                </a:cubicBezTo>
                <a:cubicBezTo>
                  <a:pt x="2422" y="424"/>
                  <a:pt x="2420" y="416"/>
                  <a:pt x="2421" y="410"/>
                </a:cubicBezTo>
                <a:cubicBezTo>
                  <a:pt x="2429" y="415"/>
                  <a:pt x="2432" y="426"/>
                  <a:pt x="2448" y="422"/>
                </a:cubicBezTo>
                <a:cubicBezTo>
                  <a:pt x="2447" y="427"/>
                  <a:pt x="2447" y="433"/>
                  <a:pt x="2451" y="433"/>
                </a:cubicBezTo>
                <a:cubicBezTo>
                  <a:pt x="2446" y="451"/>
                  <a:pt x="2439" y="424"/>
                  <a:pt x="2434" y="441"/>
                </a:cubicBezTo>
                <a:cubicBezTo>
                  <a:pt x="2421" y="442"/>
                  <a:pt x="2418" y="429"/>
                  <a:pt x="2404" y="430"/>
                </a:cubicBezTo>
                <a:cubicBezTo>
                  <a:pt x="2399" y="443"/>
                  <a:pt x="2384" y="443"/>
                  <a:pt x="2380" y="457"/>
                </a:cubicBezTo>
                <a:cubicBezTo>
                  <a:pt x="2381" y="469"/>
                  <a:pt x="2388" y="472"/>
                  <a:pt x="2394" y="477"/>
                </a:cubicBezTo>
                <a:cubicBezTo>
                  <a:pt x="2402" y="476"/>
                  <a:pt x="2389" y="470"/>
                  <a:pt x="2394" y="461"/>
                </a:cubicBezTo>
                <a:cubicBezTo>
                  <a:pt x="2397" y="464"/>
                  <a:pt x="2409" y="477"/>
                  <a:pt x="2414" y="465"/>
                </a:cubicBezTo>
                <a:cubicBezTo>
                  <a:pt x="2420" y="472"/>
                  <a:pt x="2428" y="475"/>
                  <a:pt x="2427" y="489"/>
                </a:cubicBezTo>
                <a:cubicBezTo>
                  <a:pt x="2440" y="478"/>
                  <a:pt x="2432" y="473"/>
                  <a:pt x="2451" y="469"/>
                </a:cubicBezTo>
                <a:cubicBezTo>
                  <a:pt x="2452" y="460"/>
                  <a:pt x="2450" y="454"/>
                  <a:pt x="2444" y="453"/>
                </a:cubicBezTo>
                <a:cubicBezTo>
                  <a:pt x="2463" y="442"/>
                  <a:pt x="2461" y="490"/>
                  <a:pt x="2485" y="485"/>
                </a:cubicBezTo>
                <a:cubicBezTo>
                  <a:pt x="2497" y="514"/>
                  <a:pt x="2499" y="510"/>
                  <a:pt x="2518" y="533"/>
                </a:cubicBezTo>
                <a:cubicBezTo>
                  <a:pt x="2507" y="544"/>
                  <a:pt x="2493" y="513"/>
                  <a:pt x="2475" y="509"/>
                </a:cubicBezTo>
                <a:cubicBezTo>
                  <a:pt x="2472" y="524"/>
                  <a:pt x="2482" y="524"/>
                  <a:pt x="2481" y="537"/>
                </a:cubicBezTo>
                <a:cubicBezTo>
                  <a:pt x="2471" y="531"/>
                  <a:pt x="2469" y="536"/>
                  <a:pt x="2458" y="537"/>
                </a:cubicBezTo>
                <a:cubicBezTo>
                  <a:pt x="2449" y="515"/>
                  <a:pt x="2440" y="494"/>
                  <a:pt x="2414" y="493"/>
                </a:cubicBezTo>
                <a:cubicBezTo>
                  <a:pt x="2418" y="509"/>
                  <a:pt x="2419" y="505"/>
                  <a:pt x="2421" y="521"/>
                </a:cubicBezTo>
                <a:cubicBezTo>
                  <a:pt x="2413" y="509"/>
                  <a:pt x="2405" y="498"/>
                  <a:pt x="2397" y="485"/>
                </a:cubicBezTo>
                <a:cubicBezTo>
                  <a:pt x="2390" y="495"/>
                  <a:pt x="2406" y="519"/>
                  <a:pt x="2397" y="533"/>
                </a:cubicBezTo>
                <a:cubicBezTo>
                  <a:pt x="2420" y="515"/>
                  <a:pt x="2427" y="559"/>
                  <a:pt x="2448" y="545"/>
                </a:cubicBezTo>
                <a:cubicBezTo>
                  <a:pt x="2446" y="559"/>
                  <a:pt x="2426" y="549"/>
                  <a:pt x="2438" y="569"/>
                </a:cubicBezTo>
                <a:cubicBezTo>
                  <a:pt x="2427" y="572"/>
                  <a:pt x="2425" y="565"/>
                  <a:pt x="2421" y="561"/>
                </a:cubicBezTo>
                <a:cubicBezTo>
                  <a:pt x="2432" y="560"/>
                  <a:pt x="2424" y="551"/>
                  <a:pt x="2414" y="545"/>
                </a:cubicBezTo>
                <a:cubicBezTo>
                  <a:pt x="2417" y="562"/>
                  <a:pt x="2416" y="578"/>
                  <a:pt x="2431" y="589"/>
                </a:cubicBezTo>
                <a:cubicBezTo>
                  <a:pt x="2435" y="588"/>
                  <a:pt x="2434" y="581"/>
                  <a:pt x="2434" y="577"/>
                </a:cubicBezTo>
                <a:cubicBezTo>
                  <a:pt x="2440" y="591"/>
                  <a:pt x="2443" y="631"/>
                  <a:pt x="2468" y="621"/>
                </a:cubicBezTo>
                <a:cubicBezTo>
                  <a:pt x="2464" y="634"/>
                  <a:pt x="2471" y="653"/>
                  <a:pt x="2478" y="664"/>
                </a:cubicBezTo>
                <a:cubicBezTo>
                  <a:pt x="2467" y="659"/>
                  <a:pt x="2442" y="677"/>
                  <a:pt x="2427" y="664"/>
                </a:cubicBezTo>
                <a:cubicBezTo>
                  <a:pt x="2425" y="676"/>
                  <a:pt x="2432" y="675"/>
                  <a:pt x="2431" y="684"/>
                </a:cubicBezTo>
                <a:cubicBezTo>
                  <a:pt x="2447" y="657"/>
                  <a:pt x="2463" y="739"/>
                  <a:pt x="2478" y="700"/>
                </a:cubicBezTo>
                <a:cubicBezTo>
                  <a:pt x="2488" y="726"/>
                  <a:pt x="2489" y="738"/>
                  <a:pt x="2495" y="768"/>
                </a:cubicBezTo>
                <a:cubicBezTo>
                  <a:pt x="2491" y="763"/>
                  <a:pt x="2477" y="760"/>
                  <a:pt x="2481" y="776"/>
                </a:cubicBezTo>
                <a:cubicBezTo>
                  <a:pt x="2476" y="748"/>
                  <a:pt x="2440" y="732"/>
                  <a:pt x="2434" y="692"/>
                </a:cubicBezTo>
                <a:cubicBezTo>
                  <a:pt x="2427" y="729"/>
                  <a:pt x="2434" y="766"/>
                  <a:pt x="2444" y="800"/>
                </a:cubicBezTo>
                <a:cubicBezTo>
                  <a:pt x="2441" y="797"/>
                  <a:pt x="2441" y="791"/>
                  <a:pt x="2434" y="792"/>
                </a:cubicBezTo>
                <a:cubicBezTo>
                  <a:pt x="2429" y="813"/>
                  <a:pt x="2438" y="829"/>
                  <a:pt x="2441" y="856"/>
                </a:cubicBezTo>
                <a:cubicBezTo>
                  <a:pt x="2435" y="857"/>
                  <a:pt x="2435" y="852"/>
                  <a:pt x="2431" y="852"/>
                </a:cubicBezTo>
                <a:cubicBezTo>
                  <a:pt x="2433" y="874"/>
                  <a:pt x="2438" y="893"/>
                  <a:pt x="2448" y="907"/>
                </a:cubicBezTo>
                <a:cubicBezTo>
                  <a:pt x="2444" y="919"/>
                  <a:pt x="2439" y="903"/>
                  <a:pt x="2434" y="903"/>
                </a:cubicBezTo>
                <a:cubicBezTo>
                  <a:pt x="2428" y="922"/>
                  <a:pt x="2451" y="962"/>
                  <a:pt x="2444" y="999"/>
                </a:cubicBezTo>
                <a:cubicBezTo>
                  <a:pt x="2463" y="982"/>
                  <a:pt x="2459" y="940"/>
                  <a:pt x="2454" y="915"/>
                </a:cubicBezTo>
                <a:cubicBezTo>
                  <a:pt x="2481" y="930"/>
                  <a:pt x="2464" y="974"/>
                  <a:pt x="2471" y="1011"/>
                </a:cubicBezTo>
                <a:cubicBezTo>
                  <a:pt x="2490" y="996"/>
                  <a:pt x="2475" y="941"/>
                  <a:pt x="2485" y="915"/>
                </a:cubicBezTo>
                <a:cubicBezTo>
                  <a:pt x="2499" y="934"/>
                  <a:pt x="2496" y="974"/>
                  <a:pt x="2508" y="995"/>
                </a:cubicBezTo>
                <a:cubicBezTo>
                  <a:pt x="2499" y="995"/>
                  <a:pt x="2501" y="988"/>
                  <a:pt x="2495" y="995"/>
                </a:cubicBezTo>
                <a:cubicBezTo>
                  <a:pt x="2493" y="1014"/>
                  <a:pt x="2505" y="1017"/>
                  <a:pt x="2505" y="1035"/>
                </a:cubicBezTo>
                <a:cubicBezTo>
                  <a:pt x="2497" y="1019"/>
                  <a:pt x="2499" y="1037"/>
                  <a:pt x="2491" y="1043"/>
                </a:cubicBezTo>
                <a:cubicBezTo>
                  <a:pt x="2494" y="1047"/>
                  <a:pt x="2499" y="1047"/>
                  <a:pt x="2498" y="1055"/>
                </a:cubicBezTo>
                <a:cubicBezTo>
                  <a:pt x="2494" y="1050"/>
                  <a:pt x="2493" y="1053"/>
                  <a:pt x="2488" y="1055"/>
                </a:cubicBezTo>
                <a:cubicBezTo>
                  <a:pt x="2494" y="1068"/>
                  <a:pt x="2483" y="1072"/>
                  <a:pt x="2481" y="1086"/>
                </a:cubicBezTo>
                <a:cubicBezTo>
                  <a:pt x="2485" y="1098"/>
                  <a:pt x="2496" y="1085"/>
                  <a:pt x="2501" y="1086"/>
                </a:cubicBezTo>
                <a:cubicBezTo>
                  <a:pt x="2500" y="1133"/>
                  <a:pt x="2473" y="1148"/>
                  <a:pt x="2458" y="1178"/>
                </a:cubicBezTo>
                <a:cubicBezTo>
                  <a:pt x="2457" y="1156"/>
                  <a:pt x="2482" y="1130"/>
                  <a:pt x="2485" y="1098"/>
                </a:cubicBezTo>
                <a:cubicBezTo>
                  <a:pt x="2465" y="1125"/>
                  <a:pt x="2453" y="1161"/>
                  <a:pt x="2438" y="1194"/>
                </a:cubicBezTo>
                <a:cubicBezTo>
                  <a:pt x="2442" y="1206"/>
                  <a:pt x="2454" y="1177"/>
                  <a:pt x="2458" y="1198"/>
                </a:cubicBezTo>
                <a:cubicBezTo>
                  <a:pt x="2461" y="1212"/>
                  <a:pt x="2443" y="1202"/>
                  <a:pt x="2441" y="1210"/>
                </a:cubicBezTo>
                <a:cubicBezTo>
                  <a:pt x="2452" y="1216"/>
                  <a:pt x="2460" y="1235"/>
                  <a:pt x="2471" y="1234"/>
                </a:cubicBezTo>
                <a:cubicBezTo>
                  <a:pt x="2475" y="1241"/>
                  <a:pt x="2468" y="1246"/>
                  <a:pt x="2468" y="1258"/>
                </a:cubicBezTo>
                <a:cubicBezTo>
                  <a:pt x="2469" y="1266"/>
                  <a:pt x="2486" y="1261"/>
                  <a:pt x="2485" y="1254"/>
                </a:cubicBezTo>
                <a:cubicBezTo>
                  <a:pt x="2483" y="1274"/>
                  <a:pt x="2441" y="1299"/>
                  <a:pt x="2444" y="1325"/>
                </a:cubicBezTo>
                <a:cubicBezTo>
                  <a:pt x="2430" y="1328"/>
                  <a:pt x="2426" y="1344"/>
                  <a:pt x="2411" y="1345"/>
                </a:cubicBezTo>
                <a:cubicBezTo>
                  <a:pt x="2417" y="1340"/>
                  <a:pt x="2423" y="1321"/>
                  <a:pt x="2431" y="1329"/>
                </a:cubicBezTo>
                <a:cubicBezTo>
                  <a:pt x="2419" y="1320"/>
                  <a:pt x="2442" y="1312"/>
                  <a:pt x="2431" y="1305"/>
                </a:cubicBezTo>
                <a:cubicBezTo>
                  <a:pt x="2431" y="1306"/>
                  <a:pt x="2456" y="1299"/>
                  <a:pt x="2438" y="1293"/>
                </a:cubicBezTo>
                <a:cubicBezTo>
                  <a:pt x="2445" y="1290"/>
                  <a:pt x="2457" y="1294"/>
                  <a:pt x="2461" y="1278"/>
                </a:cubicBezTo>
                <a:cubicBezTo>
                  <a:pt x="2451" y="1264"/>
                  <a:pt x="2462" y="1237"/>
                  <a:pt x="2441" y="1230"/>
                </a:cubicBezTo>
                <a:cubicBezTo>
                  <a:pt x="2436" y="1235"/>
                  <a:pt x="2438" y="1247"/>
                  <a:pt x="2424" y="1242"/>
                </a:cubicBezTo>
                <a:cubicBezTo>
                  <a:pt x="2428" y="1231"/>
                  <a:pt x="2428" y="1214"/>
                  <a:pt x="2427" y="1198"/>
                </a:cubicBezTo>
                <a:cubicBezTo>
                  <a:pt x="2401" y="1209"/>
                  <a:pt x="2413" y="1229"/>
                  <a:pt x="2404" y="1250"/>
                </a:cubicBezTo>
                <a:cubicBezTo>
                  <a:pt x="2390" y="1233"/>
                  <a:pt x="2390" y="1212"/>
                  <a:pt x="2387" y="1190"/>
                </a:cubicBezTo>
                <a:cubicBezTo>
                  <a:pt x="2394" y="1185"/>
                  <a:pt x="2407" y="1187"/>
                  <a:pt x="2407" y="1174"/>
                </a:cubicBezTo>
                <a:cubicBezTo>
                  <a:pt x="2414" y="1176"/>
                  <a:pt x="2420" y="1180"/>
                  <a:pt x="2417" y="1194"/>
                </a:cubicBezTo>
                <a:cubicBezTo>
                  <a:pt x="2427" y="1180"/>
                  <a:pt x="2432" y="1168"/>
                  <a:pt x="2427" y="1146"/>
                </a:cubicBezTo>
                <a:cubicBezTo>
                  <a:pt x="2442" y="1134"/>
                  <a:pt x="2460" y="1105"/>
                  <a:pt x="2451" y="1078"/>
                </a:cubicBezTo>
                <a:cubicBezTo>
                  <a:pt x="2441" y="1095"/>
                  <a:pt x="2453" y="1115"/>
                  <a:pt x="2427" y="1126"/>
                </a:cubicBezTo>
                <a:cubicBezTo>
                  <a:pt x="2428" y="1099"/>
                  <a:pt x="2445" y="1091"/>
                  <a:pt x="2441" y="1059"/>
                </a:cubicBezTo>
                <a:cubicBezTo>
                  <a:pt x="2433" y="1080"/>
                  <a:pt x="2422" y="1100"/>
                  <a:pt x="2424" y="1122"/>
                </a:cubicBezTo>
                <a:cubicBezTo>
                  <a:pt x="2418" y="1123"/>
                  <a:pt x="2417" y="1117"/>
                  <a:pt x="2411" y="1118"/>
                </a:cubicBezTo>
                <a:cubicBezTo>
                  <a:pt x="2412" y="1122"/>
                  <a:pt x="2414" y="1125"/>
                  <a:pt x="2417" y="1126"/>
                </a:cubicBezTo>
                <a:cubicBezTo>
                  <a:pt x="2395" y="1140"/>
                  <a:pt x="2383" y="1168"/>
                  <a:pt x="2374" y="1198"/>
                </a:cubicBezTo>
                <a:cubicBezTo>
                  <a:pt x="2362" y="1187"/>
                  <a:pt x="2352" y="1205"/>
                  <a:pt x="2353" y="1222"/>
                </a:cubicBezTo>
                <a:cubicBezTo>
                  <a:pt x="2336" y="1194"/>
                  <a:pt x="2342" y="1235"/>
                  <a:pt x="2337" y="1254"/>
                </a:cubicBezTo>
                <a:cubicBezTo>
                  <a:pt x="2332" y="1232"/>
                  <a:pt x="2314" y="1250"/>
                  <a:pt x="2306" y="1258"/>
                </a:cubicBezTo>
                <a:cubicBezTo>
                  <a:pt x="2310" y="1270"/>
                  <a:pt x="2330" y="1263"/>
                  <a:pt x="2320" y="1282"/>
                </a:cubicBezTo>
                <a:cubicBezTo>
                  <a:pt x="2327" y="1283"/>
                  <a:pt x="2326" y="1276"/>
                  <a:pt x="2327" y="1270"/>
                </a:cubicBezTo>
                <a:cubicBezTo>
                  <a:pt x="2333" y="1285"/>
                  <a:pt x="2344" y="1303"/>
                  <a:pt x="2343" y="1325"/>
                </a:cubicBezTo>
                <a:cubicBezTo>
                  <a:pt x="2339" y="1329"/>
                  <a:pt x="2333" y="1318"/>
                  <a:pt x="2327" y="1333"/>
                </a:cubicBezTo>
                <a:cubicBezTo>
                  <a:pt x="2318" y="1329"/>
                  <a:pt x="2328" y="1302"/>
                  <a:pt x="2320" y="1297"/>
                </a:cubicBezTo>
                <a:cubicBezTo>
                  <a:pt x="2314" y="1313"/>
                  <a:pt x="2317" y="1339"/>
                  <a:pt x="2296" y="1337"/>
                </a:cubicBezTo>
                <a:cubicBezTo>
                  <a:pt x="2300" y="1353"/>
                  <a:pt x="2308" y="1338"/>
                  <a:pt x="2320" y="1341"/>
                </a:cubicBezTo>
                <a:cubicBezTo>
                  <a:pt x="2308" y="1353"/>
                  <a:pt x="2314" y="1351"/>
                  <a:pt x="2330" y="1349"/>
                </a:cubicBezTo>
                <a:cubicBezTo>
                  <a:pt x="2329" y="1356"/>
                  <a:pt x="2334" y="1358"/>
                  <a:pt x="2333" y="1365"/>
                </a:cubicBezTo>
                <a:cubicBezTo>
                  <a:pt x="2331" y="1363"/>
                  <a:pt x="2328" y="1361"/>
                  <a:pt x="2323" y="1361"/>
                </a:cubicBezTo>
                <a:cubicBezTo>
                  <a:pt x="2331" y="1384"/>
                  <a:pt x="2319" y="1400"/>
                  <a:pt x="2320" y="1425"/>
                </a:cubicBezTo>
                <a:cubicBezTo>
                  <a:pt x="2331" y="1428"/>
                  <a:pt x="2333" y="1419"/>
                  <a:pt x="2343" y="1421"/>
                </a:cubicBezTo>
                <a:cubicBezTo>
                  <a:pt x="2350" y="1429"/>
                  <a:pt x="2337" y="1437"/>
                  <a:pt x="2337" y="1449"/>
                </a:cubicBezTo>
                <a:cubicBezTo>
                  <a:pt x="2325" y="1446"/>
                  <a:pt x="2322" y="1456"/>
                  <a:pt x="2316" y="1449"/>
                </a:cubicBezTo>
                <a:cubicBezTo>
                  <a:pt x="2307" y="1461"/>
                  <a:pt x="2305" y="1481"/>
                  <a:pt x="2286" y="1481"/>
                </a:cubicBezTo>
                <a:cubicBezTo>
                  <a:pt x="2288" y="1489"/>
                  <a:pt x="2303" y="1482"/>
                  <a:pt x="2310" y="1485"/>
                </a:cubicBezTo>
                <a:cubicBezTo>
                  <a:pt x="2310" y="1504"/>
                  <a:pt x="2308" y="1520"/>
                  <a:pt x="2300" y="1528"/>
                </a:cubicBezTo>
                <a:cubicBezTo>
                  <a:pt x="2290" y="1525"/>
                  <a:pt x="2306" y="1514"/>
                  <a:pt x="2296" y="1508"/>
                </a:cubicBezTo>
                <a:cubicBezTo>
                  <a:pt x="2292" y="1516"/>
                  <a:pt x="2273" y="1507"/>
                  <a:pt x="2273" y="1520"/>
                </a:cubicBezTo>
                <a:cubicBezTo>
                  <a:pt x="2274" y="1526"/>
                  <a:pt x="2277" y="1519"/>
                  <a:pt x="2283" y="1520"/>
                </a:cubicBezTo>
                <a:cubicBezTo>
                  <a:pt x="2268" y="1526"/>
                  <a:pt x="2255" y="1552"/>
                  <a:pt x="2236" y="1540"/>
                </a:cubicBezTo>
                <a:cubicBezTo>
                  <a:pt x="2233" y="1527"/>
                  <a:pt x="2247" y="1535"/>
                  <a:pt x="2249" y="1528"/>
                </a:cubicBezTo>
                <a:cubicBezTo>
                  <a:pt x="2224" y="1515"/>
                  <a:pt x="2210" y="1549"/>
                  <a:pt x="2202" y="1572"/>
                </a:cubicBezTo>
                <a:cubicBezTo>
                  <a:pt x="2205" y="1584"/>
                  <a:pt x="2213" y="1570"/>
                  <a:pt x="2219" y="1572"/>
                </a:cubicBezTo>
                <a:cubicBezTo>
                  <a:pt x="2219" y="1580"/>
                  <a:pt x="2210" y="1577"/>
                  <a:pt x="2212" y="1588"/>
                </a:cubicBezTo>
                <a:cubicBezTo>
                  <a:pt x="2227" y="1588"/>
                  <a:pt x="2228" y="1572"/>
                  <a:pt x="2242" y="1572"/>
                </a:cubicBezTo>
                <a:cubicBezTo>
                  <a:pt x="2244" y="1563"/>
                  <a:pt x="2227" y="1574"/>
                  <a:pt x="2232" y="1560"/>
                </a:cubicBezTo>
                <a:cubicBezTo>
                  <a:pt x="2242" y="1545"/>
                  <a:pt x="2271" y="1578"/>
                  <a:pt x="2293" y="1560"/>
                </a:cubicBezTo>
                <a:cubicBezTo>
                  <a:pt x="2295" y="1548"/>
                  <a:pt x="2281" y="1550"/>
                  <a:pt x="2289" y="1540"/>
                </a:cubicBezTo>
                <a:cubicBezTo>
                  <a:pt x="2317" y="1539"/>
                  <a:pt x="2327" y="1518"/>
                  <a:pt x="2347" y="1508"/>
                </a:cubicBezTo>
                <a:cubicBezTo>
                  <a:pt x="2341" y="1501"/>
                  <a:pt x="2348" y="1486"/>
                  <a:pt x="2350" y="1477"/>
                </a:cubicBezTo>
                <a:cubicBezTo>
                  <a:pt x="2356" y="1483"/>
                  <a:pt x="2370" y="1480"/>
                  <a:pt x="2380" y="1481"/>
                </a:cubicBezTo>
                <a:cubicBezTo>
                  <a:pt x="2376" y="1486"/>
                  <a:pt x="2376" y="1491"/>
                  <a:pt x="2380" y="1497"/>
                </a:cubicBezTo>
                <a:cubicBezTo>
                  <a:pt x="2390" y="1494"/>
                  <a:pt x="2394" y="1487"/>
                  <a:pt x="2404" y="1485"/>
                </a:cubicBezTo>
                <a:cubicBezTo>
                  <a:pt x="2405" y="1493"/>
                  <a:pt x="2401" y="1497"/>
                  <a:pt x="2394" y="1497"/>
                </a:cubicBezTo>
                <a:cubicBezTo>
                  <a:pt x="2412" y="1507"/>
                  <a:pt x="2429" y="1483"/>
                  <a:pt x="2448" y="1481"/>
                </a:cubicBezTo>
                <a:cubicBezTo>
                  <a:pt x="2435" y="1475"/>
                  <a:pt x="2477" y="1448"/>
                  <a:pt x="2488" y="1433"/>
                </a:cubicBezTo>
                <a:cubicBezTo>
                  <a:pt x="2485" y="1427"/>
                  <a:pt x="2477" y="1428"/>
                  <a:pt x="2475" y="1421"/>
                </a:cubicBezTo>
                <a:cubicBezTo>
                  <a:pt x="2480" y="1406"/>
                  <a:pt x="2496" y="1404"/>
                  <a:pt x="2501" y="1389"/>
                </a:cubicBezTo>
                <a:cubicBezTo>
                  <a:pt x="2476" y="1402"/>
                  <a:pt x="2445" y="1444"/>
                  <a:pt x="2407" y="1457"/>
                </a:cubicBezTo>
                <a:cubicBezTo>
                  <a:pt x="2438" y="1432"/>
                  <a:pt x="2465" y="1402"/>
                  <a:pt x="2498" y="1381"/>
                </a:cubicBezTo>
                <a:cubicBezTo>
                  <a:pt x="2498" y="1374"/>
                  <a:pt x="2498" y="1368"/>
                  <a:pt x="2498" y="1361"/>
                </a:cubicBezTo>
                <a:cubicBezTo>
                  <a:pt x="2506" y="1356"/>
                  <a:pt x="2511" y="1347"/>
                  <a:pt x="2525" y="1349"/>
                </a:cubicBezTo>
                <a:cubicBezTo>
                  <a:pt x="2521" y="1360"/>
                  <a:pt x="2518" y="1362"/>
                  <a:pt x="2508" y="1357"/>
                </a:cubicBezTo>
                <a:cubicBezTo>
                  <a:pt x="2516" y="1363"/>
                  <a:pt x="2515" y="1365"/>
                  <a:pt x="2512" y="1377"/>
                </a:cubicBezTo>
                <a:cubicBezTo>
                  <a:pt x="2525" y="1370"/>
                  <a:pt x="2533" y="1357"/>
                  <a:pt x="2549" y="1353"/>
                </a:cubicBezTo>
                <a:cubicBezTo>
                  <a:pt x="2542" y="1332"/>
                  <a:pt x="2558" y="1343"/>
                  <a:pt x="2569" y="1329"/>
                </a:cubicBezTo>
                <a:cubicBezTo>
                  <a:pt x="2563" y="1304"/>
                  <a:pt x="2586" y="1285"/>
                  <a:pt x="2592" y="1262"/>
                </a:cubicBezTo>
                <a:cubicBezTo>
                  <a:pt x="2579" y="1244"/>
                  <a:pt x="2571" y="1281"/>
                  <a:pt x="2555" y="1270"/>
                </a:cubicBezTo>
                <a:cubicBezTo>
                  <a:pt x="2547" y="1277"/>
                  <a:pt x="2542" y="1288"/>
                  <a:pt x="2542" y="1305"/>
                </a:cubicBezTo>
                <a:cubicBezTo>
                  <a:pt x="2533" y="1304"/>
                  <a:pt x="2527" y="1307"/>
                  <a:pt x="2528" y="1317"/>
                </a:cubicBezTo>
                <a:cubicBezTo>
                  <a:pt x="2518" y="1311"/>
                  <a:pt x="2531" y="1300"/>
                  <a:pt x="2528" y="1289"/>
                </a:cubicBezTo>
                <a:cubicBezTo>
                  <a:pt x="2511" y="1290"/>
                  <a:pt x="2493" y="1300"/>
                  <a:pt x="2481" y="1321"/>
                </a:cubicBezTo>
                <a:cubicBezTo>
                  <a:pt x="2482" y="1330"/>
                  <a:pt x="2490" y="1330"/>
                  <a:pt x="2498" y="1329"/>
                </a:cubicBezTo>
                <a:cubicBezTo>
                  <a:pt x="2496" y="1338"/>
                  <a:pt x="2491" y="1342"/>
                  <a:pt x="2488" y="1349"/>
                </a:cubicBezTo>
                <a:cubicBezTo>
                  <a:pt x="2502" y="1343"/>
                  <a:pt x="2510" y="1330"/>
                  <a:pt x="2522" y="1321"/>
                </a:cubicBezTo>
                <a:cubicBezTo>
                  <a:pt x="2520" y="1335"/>
                  <a:pt x="2497" y="1358"/>
                  <a:pt x="2481" y="1369"/>
                </a:cubicBezTo>
                <a:cubicBezTo>
                  <a:pt x="2492" y="1347"/>
                  <a:pt x="2468" y="1346"/>
                  <a:pt x="2478" y="1321"/>
                </a:cubicBezTo>
                <a:cubicBezTo>
                  <a:pt x="2465" y="1327"/>
                  <a:pt x="2454" y="1332"/>
                  <a:pt x="2444" y="1349"/>
                </a:cubicBezTo>
                <a:cubicBezTo>
                  <a:pt x="2452" y="1304"/>
                  <a:pt x="2508" y="1260"/>
                  <a:pt x="2512" y="1210"/>
                </a:cubicBezTo>
                <a:cubicBezTo>
                  <a:pt x="2509" y="1221"/>
                  <a:pt x="2502" y="1228"/>
                  <a:pt x="2498" y="1238"/>
                </a:cubicBezTo>
                <a:cubicBezTo>
                  <a:pt x="2485" y="1234"/>
                  <a:pt x="2500" y="1213"/>
                  <a:pt x="2501" y="1202"/>
                </a:cubicBezTo>
                <a:cubicBezTo>
                  <a:pt x="2530" y="1211"/>
                  <a:pt x="2543" y="1160"/>
                  <a:pt x="2549" y="1118"/>
                </a:cubicBezTo>
                <a:cubicBezTo>
                  <a:pt x="2531" y="1113"/>
                  <a:pt x="2533" y="1132"/>
                  <a:pt x="2518" y="1130"/>
                </a:cubicBezTo>
                <a:cubicBezTo>
                  <a:pt x="2521" y="1106"/>
                  <a:pt x="2529" y="1064"/>
                  <a:pt x="2528" y="1027"/>
                </a:cubicBezTo>
                <a:cubicBezTo>
                  <a:pt x="2537" y="1033"/>
                  <a:pt x="2537" y="1049"/>
                  <a:pt x="2545" y="1047"/>
                </a:cubicBezTo>
                <a:cubicBezTo>
                  <a:pt x="2545" y="1065"/>
                  <a:pt x="2530" y="1065"/>
                  <a:pt x="2532" y="1086"/>
                </a:cubicBezTo>
                <a:cubicBezTo>
                  <a:pt x="2538" y="1086"/>
                  <a:pt x="2546" y="1095"/>
                  <a:pt x="2539" y="1110"/>
                </a:cubicBezTo>
                <a:cubicBezTo>
                  <a:pt x="2572" y="1111"/>
                  <a:pt x="2548" y="1045"/>
                  <a:pt x="2569" y="1031"/>
                </a:cubicBezTo>
                <a:cubicBezTo>
                  <a:pt x="2562" y="1090"/>
                  <a:pt x="2554" y="1139"/>
                  <a:pt x="2542" y="1202"/>
                </a:cubicBezTo>
                <a:cubicBezTo>
                  <a:pt x="2543" y="1212"/>
                  <a:pt x="2565" y="1198"/>
                  <a:pt x="2559" y="1218"/>
                </a:cubicBezTo>
                <a:cubicBezTo>
                  <a:pt x="2566" y="1213"/>
                  <a:pt x="2568" y="1190"/>
                  <a:pt x="2579" y="1202"/>
                </a:cubicBezTo>
                <a:cubicBezTo>
                  <a:pt x="2581" y="1181"/>
                  <a:pt x="2583" y="1162"/>
                  <a:pt x="2592" y="1150"/>
                </a:cubicBezTo>
                <a:cubicBezTo>
                  <a:pt x="2600" y="1148"/>
                  <a:pt x="2597" y="1158"/>
                  <a:pt x="2602" y="1158"/>
                </a:cubicBezTo>
                <a:cubicBezTo>
                  <a:pt x="2600" y="1177"/>
                  <a:pt x="2591" y="1187"/>
                  <a:pt x="2589" y="1206"/>
                </a:cubicBezTo>
                <a:cubicBezTo>
                  <a:pt x="2613" y="1195"/>
                  <a:pt x="2619" y="1136"/>
                  <a:pt x="2609" y="1110"/>
                </a:cubicBezTo>
                <a:cubicBezTo>
                  <a:pt x="2595" y="1115"/>
                  <a:pt x="2609" y="1127"/>
                  <a:pt x="2609" y="1138"/>
                </a:cubicBezTo>
                <a:cubicBezTo>
                  <a:pt x="2592" y="1135"/>
                  <a:pt x="2589" y="1128"/>
                  <a:pt x="2572" y="1142"/>
                </a:cubicBezTo>
                <a:cubicBezTo>
                  <a:pt x="2564" y="1130"/>
                  <a:pt x="2582" y="1103"/>
                  <a:pt x="2569" y="1106"/>
                </a:cubicBezTo>
                <a:cubicBezTo>
                  <a:pt x="2570" y="1093"/>
                  <a:pt x="2573" y="1041"/>
                  <a:pt x="2576" y="1027"/>
                </a:cubicBezTo>
                <a:cubicBezTo>
                  <a:pt x="2575" y="981"/>
                  <a:pt x="2581" y="1024"/>
                  <a:pt x="2579" y="1047"/>
                </a:cubicBezTo>
                <a:cubicBezTo>
                  <a:pt x="2583" y="1052"/>
                  <a:pt x="2586" y="1048"/>
                  <a:pt x="2596" y="1047"/>
                </a:cubicBezTo>
                <a:cubicBezTo>
                  <a:pt x="2598" y="1059"/>
                  <a:pt x="2590" y="1058"/>
                  <a:pt x="2592" y="1071"/>
                </a:cubicBezTo>
                <a:cubicBezTo>
                  <a:pt x="2599" y="1073"/>
                  <a:pt x="2600" y="1063"/>
                  <a:pt x="2596" y="1063"/>
                </a:cubicBezTo>
                <a:cubicBezTo>
                  <a:pt x="2599" y="1049"/>
                  <a:pt x="2603" y="1062"/>
                  <a:pt x="2609" y="1055"/>
                </a:cubicBezTo>
                <a:cubicBezTo>
                  <a:pt x="2607" y="1032"/>
                  <a:pt x="2614" y="1021"/>
                  <a:pt x="2613" y="999"/>
                </a:cubicBezTo>
                <a:cubicBezTo>
                  <a:pt x="2618" y="998"/>
                  <a:pt x="2621" y="1006"/>
                  <a:pt x="2623" y="999"/>
                </a:cubicBezTo>
                <a:cubicBezTo>
                  <a:pt x="2630" y="1000"/>
                  <a:pt x="2624" y="1016"/>
                  <a:pt x="2629" y="1019"/>
                </a:cubicBezTo>
                <a:cubicBezTo>
                  <a:pt x="2649" y="1008"/>
                  <a:pt x="2661" y="1001"/>
                  <a:pt x="2676" y="995"/>
                </a:cubicBezTo>
                <a:cubicBezTo>
                  <a:pt x="2672" y="990"/>
                  <a:pt x="2673" y="978"/>
                  <a:pt x="2673" y="967"/>
                </a:cubicBezTo>
                <a:cubicBezTo>
                  <a:pt x="2670" y="955"/>
                  <a:pt x="2668" y="976"/>
                  <a:pt x="2660" y="971"/>
                </a:cubicBezTo>
                <a:cubicBezTo>
                  <a:pt x="2660" y="960"/>
                  <a:pt x="2661" y="948"/>
                  <a:pt x="2656" y="943"/>
                </a:cubicBezTo>
                <a:cubicBezTo>
                  <a:pt x="2644" y="946"/>
                  <a:pt x="2657" y="956"/>
                  <a:pt x="2653" y="971"/>
                </a:cubicBezTo>
                <a:cubicBezTo>
                  <a:pt x="2645" y="956"/>
                  <a:pt x="2624" y="957"/>
                  <a:pt x="2623" y="935"/>
                </a:cubicBezTo>
                <a:cubicBezTo>
                  <a:pt x="2633" y="932"/>
                  <a:pt x="2627" y="948"/>
                  <a:pt x="2636" y="947"/>
                </a:cubicBezTo>
                <a:cubicBezTo>
                  <a:pt x="2647" y="900"/>
                  <a:pt x="2630" y="885"/>
                  <a:pt x="2633" y="848"/>
                </a:cubicBezTo>
                <a:cubicBezTo>
                  <a:pt x="2642" y="843"/>
                  <a:pt x="2670" y="870"/>
                  <a:pt x="2673" y="844"/>
                </a:cubicBezTo>
                <a:cubicBezTo>
                  <a:pt x="2724" y="845"/>
                  <a:pt x="2695" y="915"/>
                  <a:pt x="2713" y="939"/>
                </a:cubicBezTo>
                <a:cubicBezTo>
                  <a:pt x="2713" y="957"/>
                  <a:pt x="2709" y="971"/>
                  <a:pt x="2693" y="971"/>
                </a:cubicBezTo>
                <a:cubicBezTo>
                  <a:pt x="2694" y="934"/>
                  <a:pt x="2710" y="896"/>
                  <a:pt x="2680" y="883"/>
                </a:cubicBezTo>
                <a:cubicBezTo>
                  <a:pt x="2677" y="884"/>
                  <a:pt x="2676" y="887"/>
                  <a:pt x="2673" y="887"/>
                </a:cubicBezTo>
                <a:cubicBezTo>
                  <a:pt x="2677" y="908"/>
                  <a:pt x="2677" y="933"/>
                  <a:pt x="2690" y="943"/>
                </a:cubicBezTo>
                <a:cubicBezTo>
                  <a:pt x="2676" y="950"/>
                  <a:pt x="2697" y="974"/>
                  <a:pt x="2676" y="975"/>
                </a:cubicBezTo>
                <a:cubicBezTo>
                  <a:pt x="2692" y="1001"/>
                  <a:pt x="2679" y="1010"/>
                  <a:pt x="2676" y="1043"/>
                </a:cubicBezTo>
                <a:cubicBezTo>
                  <a:pt x="2679" y="1046"/>
                  <a:pt x="2683" y="1049"/>
                  <a:pt x="2687" y="1051"/>
                </a:cubicBezTo>
                <a:cubicBezTo>
                  <a:pt x="2694" y="1041"/>
                  <a:pt x="2688" y="1015"/>
                  <a:pt x="2690" y="999"/>
                </a:cubicBezTo>
                <a:cubicBezTo>
                  <a:pt x="2725" y="1017"/>
                  <a:pt x="2683" y="1056"/>
                  <a:pt x="2680" y="1078"/>
                </a:cubicBezTo>
                <a:cubicBezTo>
                  <a:pt x="2696" y="1064"/>
                  <a:pt x="2707" y="1081"/>
                  <a:pt x="2710" y="1063"/>
                </a:cubicBezTo>
                <a:cubicBezTo>
                  <a:pt x="2724" y="1073"/>
                  <a:pt x="2707" y="1133"/>
                  <a:pt x="2683" y="1122"/>
                </a:cubicBezTo>
                <a:cubicBezTo>
                  <a:pt x="2681" y="1138"/>
                  <a:pt x="2688" y="1143"/>
                  <a:pt x="2693" y="1150"/>
                </a:cubicBezTo>
                <a:cubicBezTo>
                  <a:pt x="2688" y="1160"/>
                  <a:pt x="2688" y="1175"/>
                  <a:pt x="2680" y="1182"/>
                </a:cubicBezTo>
                <a:cubicBezTo>
                  <a:pt x="2695" y="1226"/>
                  <a:pt x="2642" y="1243"/>
                  <a:pt x="2653" y="1293"/>
                </a:cubicBezTo>
                <a:cubicBezTo>
                  <a:pt x="2638" y="1301"/>
                  <a:pt x="2643" y="1309"/>
                  <a:pt x="2636" y="1325"/>
                </a:cubicBezTo>
                <a:cubicBezTo>
                  <a:pt x="2613" y="1327"/>
                  <a:pt x="2597" y="1316"/>
                  <a:pt x="2582" y="1329"/>
                </a:cubicBezTo>
                <a:cubicBezTo>
                  <a:pt x="2591" y="1339"/>
                  <a:pt x="2605" y="1342"/>
                  <a:pt x="2616" y="1349"/>
                </a:cubicBezTo>
                <a:cubicBezTo>
                  <a:pt x="2619" y="1350"/>
                  <a:pt x="2619" y="1348"/>
                  <a:pt x="2619" y="1345"/>
                </a:cubicBezTo>
                <a:cubicBezTo>
                  <a:pt x="2603" y="1366"/>
                  <a:pt x="2576" y="1408"/>
                  <a:pt x="2545" y="1425"/>
                </a:cubicBezTo>
                <a:close/>
                <a:moveTo>
                  <a:pt x="2582" y="1385"/>
                </a:moveTo>
                <a:cubicBezTo>
                  <a:pt x="2577" y="1379"/>
                  <a:pt x="2563" y="1384"/>
                  <a:pt x="2565" y="1369"/>
                </a:cubicBezTo>
                <a:cubicBezTo>
                  <a:pt x="2548" y="1386"/>
                  <a:pt x="2538" y="1384"/>
                  <a:pt x="2522" y="1401"/>
                </a:cubicBezTo>
                <a:cubicBezTo>
                  <a:pt x="2543" y="1412"/>
                  <a:pt x="2569" y="1396"/>
                  <a:pt x="2582" y="1385"/>
                </a:cubicBezTo>
                <a:close/>
                <a:moveTo>
                  <a:pt x="681" y="525"/>
                </a:moveTo>
                <a:cubicBezTo>
                  <a:pt x="698" y="527"/>
                  <a:pt x="717" y="511"/>
                  <a:pt x="708" y="497"/>
                </a:cubicBezTo>
                <a:cubicBezTo>
                  <a:pt x="708" y="499"/>
                  <a:pt x="705" y="502"/>
                  <a:pt x="705" y="497"/>
                </a:cubicBezTo>
                <a:cubicBezTo>
                  <a:pt x="693" y="502"/>
                  <a:pt x="687" y="513"/>
                  <a:pt x="681" y="525"/>
                </a:cubicBezTo>
                <a:close/>
                <a:moveTo>
                  <a:pt x="917" y="159"/>
                </a:moveTo>
                <a:cubicBezTo>
                  <a:pt x="922" y="158"/>
                  <a:pt x="929" y="160"/>
                  <a:pt x="930" y="155"/>
                </a:cubicBezTo>
                <a:cubicBezTo>
                  <a:pt x="918" y="149"/>
                  <a:pt x="938" y="149"/>
                  <a:pt x="933" y="139"/>
                </a:cubicBezTo>
                <a:cubicBezTo>
                  <a:pt x="905" y="161"/>
                  <a:pt x="853" y="163"/>
                  <a:pt x="843" y="199"/>
                </a:cubicBezTo>
                <a:cubicBezTo>
                  <a:pt x="865" y="182"/>
                  <a:pt x="898" y="197"/>
                  <a:pt x="917" y="159"/>
                </a:cubicBezTo>
                <a:close/>
                <a:moveTo>
                  <a:pt x="2088" y="378"/>
                </a:moveTo>
                <a:cubicBezTo>
                  <a:pt x="2101" y="375"/>
                  <a:pt x="2107" y="382"/>
                  <a:pt x="2118" y="382"/>
                </a:cubicBezTo>
                <a:cubicBezTo>
                  <a:pt x="2120" y="358"/>
                  <a:pt x="2090" y="357"/>
                  <a:pt x="2088" y="378"/>
                </a:cubicBezTo>
                <a:close/>
                <a:moveTo>
                  <a:pt x="2673" y="1146"/>
                </a:moveTo>
                <a:cubicBezTo>
                  <a:pt x="2679" y="1138"/>
                  <a:pt x="2677" y="1121"/>
                  <a:pt x="2680" y="1110"/>
                </a:cubicBezTo>
                <a:cubicBezTo>
                  <a:pt x="2672" y="1112"/>
                  <a:pt x="2658" y="1143"/>
                  <a:pt x="2673" y="1146"/>
                </a:cubicBezTo>
                <a:close/>
                <a:moveTo>
                  <a:pt x="2660" y="1182"/>
                </a:moveTo>
                <a:cubicBezTo>
                  <a:pt x="2657" y="1190"/>
                  <a:pt x="2648" y="1199"/>
                  <a:pt x="2660" y="1202"/>
                </a:cubicBezTo>
                <a:cubicBezTo>
                  <a:pt x="2662" y="1194"/>
                  <a:pt x="2671" y="1185"/>
                  <a:pt x="2660" y="1182"/>
                </a:cubicBezTo>
                <a:close/>
                <a:moveTo>
                  <a:pt x="2646" y="856"/>
                </a:moveTo>
                <a:cubicBezTo>
                  <a:pt x="2650" y="881"/>
                  <a:pt x="2641" y="899"/>
                  <a:pt x="2653" y="911"/>
                </a:cubicBezTo>
                <a:cubicBezTo>
                  <a:pt x="2654" y="908"/>
                  <a:pt x="2656" y="907"/>
                  <a:pt x="2660" y="907"/>
                </a:cubicBezTo>
                <a:cubicBezTo>
                  <a:pt x="2658" y="882"/>
                  <a:pt x="2663" y="867"/>
                  <a:pt x="2646" y="856"/>
                </a:cubicBezTo>
                <a:close/>
                <a:moveTo>
                  <a:pt x="2646" y="1106"/>
                </a:moveTo>
                <a:cubicBezTo>
                  <a:pt x="2633" y="1109"/>
                  <a:pt x="2627" y="1153"/>
                  <a:pt x="2623" y="1178"/>
                </a:cubicBezTo>
                <a:cubicBezTo>
                  <a:pt x="2634" y="1161"/>
                  <a:pt x="2649" y="1128"/>
                  <a:pt x="2646" y="1106"/>
                </a:cubicBezTo>
                <a:close/>
                <a:moveTo>
                  <a:pt x="2609" y="1222"/>
                </a:moveTo>
                <a:cubicBezTo>
                  <a:pt x="2614" y="1215"/>
                  <a:pt x="2631" y="1187"/>
                  <a:pt x="2619" y="1186"/>
                </a:cubicBezTo>
                <a:cubicBezTo>
                  <a:pt x="2619" y="1199"/>
                  <a:pt x="2600" y="1211"/>
                  <a:pt x="2609" y="1222"/>
                </a:cubicBezTo>
                <a:close/>
                <a:moveTo>
                  <a:pt x="2542" y="1242"/>
                </a:moveTo>
                <a:cubicBezTo>
                  <a:pt x="2526" y="1240"/>
                  <a:pt x="2528" y="1260"/>
                  <a:pt x="2525" y="1274"/>
                </a:cubicBezTo>
                <a:cubicBezTo>
                  <a:pt x="2533" y="1268"/>
                  <a:pt x="2538" y="1284"/>
                  <a:pt x="2539" y="1274"/>
                </a:cubicBezTo>
                <a:cubicBezTo>
                  <a:pt x="2538" y="1268"/>
                  <a:pt x="2541" y="1255"/>
                  <a:pt x="2542" y="1242"/>
                </a:cubicBezTo>
                <a:close/>
                <a:moveTo>
                  <a:pt x="2501" y="1266"/>
                </a:moveTo>
                <a:cubicBezTo>
                  <a:pt x="2512" y="1255"/>
                  <a:pt x="2527" y="1251"/>
                  <a:pt x="2528" y="1230"/>
                </a:cubicBezTo>
                <a:cubicBezTo>
                  <a:pt x="2518" y="1237"/>
                  <a:pt x="2499" y="1256"/>
                  <a:pt x="2501" y="1266"/>
                </a:cubicBezTo>
                <a:close/>
                <a:moveTo>
                  <a:pt x="2461" y="1035"/>
                </a:moveTo>
                <a:cubicBezTo>
                  <a:pt x="2472" y="1036"/>
                  <a:pt x="2469" y="1020"/>
                  <a:pt x="2475" y="1015"/>
                </a:cubicBezTo>
                <a:cubicBezTo>
                  <a:pt x="2465" y="1016"/>
                  <a:pt x="2455" y="1027"/>
                  <a:pt x="2461" y="1035"/>
                </a:cubicBezTo>
                <a:close/>
                <a:moveTo>
                  <a:pt x="2397" y="720"/>
                </a:moveTo>
                <a:cubicBezTo>
                  <a:pt x="2407" y="726"/>
                  <a:pt x="2402" y="748"/>
                  <a:pt x="2417" y="748"/>
                </a:cubicBezTo>
                <a:cubicBezTo>
                  <a:pt x="2422" y="743"/>
                  <a:pt x="2421" y="731"/>
                  <a:pt x="2421" y="720"/>
                </a:cubicBezTo>
                <a:cubicBezTo>
                  <a:pt x="2411" y="717"/>
                  <a:pt x="2412" y="726"/>
                  <a:pt x="2404" y="724"/>
                </a:cubicBezTo>
                <a:cubicBezTo>
                  <a:pt x="2403" y="720"/>
                  <a:pt x="2398" y="715"/>
                  <a:pt x="2397" y="720"/>
                </a:cubicBezTo>
                <a:close/>
                <a:moveTo>
                  <a:pt x="2380" y="788"/>
                </a:moveTo>
                <a:cubicBezTo>
                  <a:pt x="2388" y="757"/>
                  <a:pt x="2354" y="733"/>
                  <a:pt x="2350" y="696"/>
                </a:cubicBezTo>
                <a:cubicBezTo>
                  <a:pt x="2334" y="695"/>
                  <a:pt x="2332" y="718"/>
                  <a:pt x="2320" y="700"/>
                </a:cubicBezTo>
                <a:cubicBezTo>
                  <a:pt x="2311" y="732"/>
                  <a:pt x="2340" y="760"/>
                  <a:pt x="2353" y="764"/>
                </a:cubicBezTo>
                <a:cubicBezTo>
                  <a:pt x="2350" y="763"/>
                  <a:pt x="2342" y="749"/>
                  <a:pt x="2350" y="748"/>
                </a:cubicBezTo>
                <a:cubicBezTo>
                  <a:pt x="2376" y="774"/>
                  <a:pt x="2385" y="827"/>
                  <a:pt x="2414" y="859"/>
                </a:cubicBezTo>
                <a:cubicBezTo>
                  <a:pt x="2406" y="832"/>
                  <a:pt x="2398" y="804"/>
                  <a:pt x="2380" y="788"/>
                </a:cubicBezTo>
                <a:close/>
                <a:moveTo>
                  <a:pt x="2377" y="871"/>
                </a:moveTo>
                <a:cubicBezTo>
                  <a:pt x="2381" y="896"/>
                  <a:pt x="2390" y="914"/>
                  <a:pt x="2407" y="923"/>
                </a:cubicBezTo>
                <a:cubicBezTo>
                  <a:pt x="2417" y="895"/>
                  <a:pt x="2392" y="884"/>
                  <a:pt x="2384" y="867"/>
                </a:cubicBezTo>
                <a:cubicBezTo>
                  <a:pt x="2374" y="849"/>
                  <a:pt x="2378" y="825"/>
                  <a:pt x="2364" y="804"/>
                </a:cubicBezTo>
                <a:cubicBezTo>
                  <a:pt x="2362" y="817"/>
                  <a:pt x="2365" y="826"/>
                  <a:pt x="2367" y="836"/>
                </a:cubicBezTo>
                <a:cubicBezTo>
                  <a:pt x="2358" y="835"/>
                  <a:pt x="2362" y="820"/>
                  <a:pt x="2353" y="820"/>
                </a:cubicBezTo>
                <a:cubicBezTo>
                  <a:pt x="2351" y="832"/>
                  <a:pt x="2359" y="831"/>
                  <a:pt x="2357" y="844"/>
                </a:cubicBezTo>
                <a:cubicBezTo>
                  <a:pt x="2364" y="849"/>
                  <a:pt x="2369" y="833"/>
                  <a:pt x="2370" y="844"/>
                </a:cubicBezTo>
                <a:cubicBezTo>
                  <a:pt x="2362" y="863"/>
                  <a:pt x="2369" y="899"/>
                  <a:pt x="2377" y="871"/>
                </a:cubicBezTo>
                <a:close/>
                <a:moveTo>
                  <a:pt x="2370" y="887"/>
                </a:moveTo>
                <a:cubicBezTo>
                  <a:pt x="2372" y="905"/>
                  <a:pt x="2366" y="912"/>
                  <a:pt x="2360" y="919"/>
                </a:cubicBezTo>
                <a:cubicBezTo>
                  <a:pt x="2351" y="907"/>
                  <a:pt x="2361" y="895"/>
                  <a:pt x="2350" y="887"/>
                </a:cubicBezTo>
                <a:cubicBezTo>
                  <a:pt x="2350" y="892"/>
                  <a:pt x="2349" y="897"/>
                  <a:pt x="2343" y="895"/>
                </a:cubicBezTo>
                <a:cubicBezTo>
                  <a:pt x="2342" y="921"/>
                  <a:pt x="2367" y="936"/>
                  <a:pt x="2364" y="951"/>
                </a:cubicBezTo>
                <a:cubicBezTo>
                  <a:pt x="2359" y="951"/>
                  <a:pt x="2360" y="944"/>
                  <a:pt x="2357" y="943"/>
                </a:cubicBezTo>
                <a:cubicBezTo>
                  <a:pt x="2355" y="951"/>
                  <a:pt x="2347" y="950"/>
                  <a:pt x="2350" y="963"/>
                </a:cubicBezTo>
                <a:cubicBezTo>
                  <a:pt x="2366" y="952"/>
                  <a:pt x="2372" y="958"/>
                  <a:pt x="2377" y="979"/>
                </a:cubicBezTo>
                <a:cubicBezTo>
                  <a:pt x="2385" y="973"/>
                  <a:pt x="2390" y="989"/>
                  <a:pt x="2390" y="979"/>
                </a:cubicBezTo>
                <a:cubicBezTo>
                  <a:pt x="2381" y="957"/>
                  <a:pt x="2392" y="908"/>
                  <a:pt x="2370" y="887"/>
                </a:cubicBezTo>
                <a:close/>
                <a:moveTo>
                  <a:pt x="2384" y="676"/>
                </a:moveTo>
                <a:cubicBezTo>
                  <a:pt x="2385" y="692"/>
                  <a:pt x="2387" y="707"/>
                  <a:pt x="2401" y="708"/>
                </a:cubicBezTo>
                <a:cubicBezTo>
                  <a:pt x="2399" y="692"/>
                  <a:pt x="2394" y="681"/>
                  <a:pt x="2384" y="676"/>
                </a:cubicBezTo>
                <a:close/>
                <a:moveTo>
                  <a:pt x="2390" y="844"/>
                </a:moveTo>
                <a:cubicBezTo>
                  <a:pt x="2389" y="856"/>
                  <a:pt x="2395" y="860"/>
                  <a:pt x="2401" y="863"/>
                </a:cubicBezTo>
                <a:cubicBezTo>
                  <a:pt x="2400" y="853"/>
                  <a:pt x="2400" y="843"/>
                  <a:pt x="2390" y="844"/>
                </a:cubicBezTo>
                <a:close/>
                <a:moveTo>
                  <a:pt x="2377" y="473"/>
                </a:moveTo>
                <a:cubicBezTo>
                  <a:pt x="2377" y="480"/>
                  <a:pt x="2377" y="487"/>
                  <a:pt x="2377" y="493"/>
                </a:cubicBezTo>
                <a:cubicBezTo>
                  <a:pt x="2383" y="492"/>
                  <a:pt x="2384" y="498"/>
                  <a:pt x="2390" y="497"/>
                </a:cubicBezTo>
                <a:cubicBezTo>
                  <a:pt x="2389" y="485"/>
                  <a:pt x="2385" y="478"/>
                  <a:pt x="2377" y="473"/>
                </a:cubicBezTo>
                <a:close/>
                <a:moveTo>
                  <a:pt x="2364" y="1520"/>
                </a:moveTo>
                <a:cubicBezTo>
                  <a:pt x="2376" y="1519"/>
                  <a:pt x="2387" y="1516"/>
                  <a:pt x="2390" y="1504"/>
                </a:cubicBezTo>
                <a:cubicBezTo>
                  <a:pt x="2378" y="1505"/>
                  <a:pt x="2369" y="1511"/>
                  <a:pt x="2364" y="1520"/>
                </a:cubicBezTo>
                <a:close/>
                <a:moveTo>
                  <a:pt x="2377" y="569"/>
                </a:moveTo>
                <a:cubicBezTo>
                  <a:pt x="2370" y="568"/>
                  <a:pt x="2370" y="574"/>
                  <a:pt x="2367" y="577"/>
                </a:cubicBezTo>
                <a:cubicBezTo>
                  <a:pt x="2363" y="576"/>
                  <a:pt x="2359" y="570"/>
                  <a:pt x="2357" y="577"/>
                </a:cubicBezTo>
                <a:cubicBezTo>
                  <a:pt x="2366" y="582"/>
                  <a:pt x="2369" y="595"/>
                  <a:pt x="2384" y="593"/>
                </a:cubicBezTo>
                <a:cubicBezTo>
                  <a:pt x="2387" y="578"/>
                  <a:pt x="2375" y="581"/>
                  <a:pt x="2377" y="569"/>
                </a:cubicBezTo>
                <a:close/>
                <a:moveTo>
                  <a:pt x="2370" y="517"/>
                </a:moveTo>
                <a:cubicBezTo>
                  <a:pt x="2371" y="512"/>
                  <a:pt x="2376" y="513"/>
                  <a:pt x="2380" y="513"/>
                </a:cubicBezTo>
                <a:cubicBezTo>
                  <a:pt x="2382" y="499"/>
                  <a:pt x="2363" y="490"/>
                  <a:pt x="2360" y="505"/>
                </a:cubicBezTo>
                <a:cubicBezTo>
                  <a:pt x="2364" y="507"/>
                  <a:pt x="2368" y="509"/>
                  <a:pt x="2370" y="513"/>
                </a:cubicBezTo>
                <a:cubicBezTo>
                  <a:pt x="2365" y="513"/>
                  <a:pt x="2368" y="525"/>
                  <a:pt x="2370" y="517"/>
                </a:cubicBezTo>
                <a:close/>
                <a:moveTo>
                  <a:pt x="2347" y="621"/>
                </a:moveTo>
                <a:cubicBezTo>
                  <a:pt x="2362" y="621"/>
                  <a:pt x="2361" y="641"/>
                  <a:pt x="2374" y="645"/>
                </a:cubicBezTo>
                <a:cubicBezTo>
                  <a:pt x="2377" y="626"/>
                  <a:pt x="2370" y="620"/>
                  <a:pt x="2377" y="605"/>
                </a:cubicBezTo>
                <a:cubicBezTo>
                  <a:pt x="2368" y="589"/>
                  <a:pt x="2345" y="589"/>
                  <a:pt x="2343" y="565"/>
                </a:cubicBezTo>
                <a:cubicBezTo>
                  <a:pt x="2350" y="558"/>
                  <a:pt x="2358" y="553"/>
                  <a:pt x="2357" y="537"/>
                </a:cubicBezTo>
                <a:cubicBezTo>
                  <a:pt x="2349" y="535"/>
                  <a:pt x="2339" y="534"/>
                  <a:pt x="2340" y="521"/>
                </a:cubicBezTo>
                <a:cubicBezTo>
                  <a:pt x="2347" y="530"/>
                  <a:pt x="2350" y="519"/>
                  <a:pt x="2360" y="521"/>
                </a:cubicBezTo>
                <a:cubicBezTo>
                  <a:pt x="2351" y="497"/>
                  <a:pt x="2352" y="483"/>
                  <a:pt x="2337" y="465"/>
                </a:cubicBezTo>
                <a:cubicBezTo>
                  <a:pt x="2338" y="474"/>
                  <a:pt x="2344" y="487"/>
                  <a:pt x="2333" y="489"/>
                </a:cubicBezTo>
                <a:cubicBezTo>
                  <a:pt x="2321" y="477"/>
                  <a:pt x="2301" y="474"/>
                  <a:pt x="2289" y="461"/>
                </a:cubicBezTo>
                <a:cubicBezTo>
                  <a:pt x="2285" y="476"/>
                  <a:pt x="2299" y="469"/>
                  <a:pt x="2296" y="481"/>
                </a:cubicBezTo>
                <a:cubicBezTo>
                  <a:pt x="2287" y="471"/>
                  <a:pt x="2280" y="483"/>
                  <a:pt x="2273" y="485"/>
                </a:cubicBezTo>
                <a:cubicBezTo>
                  <a:pt x="2269" y="483"/>
                  <a:pt x="2265" y="481"/>
                  <a:pt x="2263" y="477"/>
                </a:cubicBezTo>
                <a:cubicBezTo>
                  <a:pt x="2268" y="477"/>
                  <a:pt x="2274" y="478"/>
                  <a:pt x="2273" y="469"/>
                </a:cubicBezTo>
                <a:cubicBezTo>
                  <a:pt x="2257" y="455"/>
                  <a:pt x="2228" y="434"/>
                  <a:pt x="2215" y="430"/>
                </a:cubicBezTo>
                <a:cubicBezTo>
                  <a:pt x="2227" y="447"/>
                  <a:pt x="2245" y="455"/>
                  <a:pt x="2256" y="473"/>
                </a:cubicBezTo>
                <a:cubicBezTo>
                  <a:pt x="2251" y="468"/>
                  <a:pt x="2243" y="465"/>
                  <a:pt x="2236" y="461"/>
                </a:cubicBezTo>
                <a:cubicBezTo>
                  <a:pt x="2237" y="482"/>
                  <a:pt x="2250" y="490"/>
                  <a:pt x="2256" y="505"/>
                </a:cubicBezTo>
                <a:cubicBezTo>
                  <a:pt x="2236" y="491"/>
                  <a:pt x="2224" y="445"/>
                  <a:pt x="2202" y="445"/>
                </a:cubicBezTo>
                <a:cubicBezTo>
                  <a:pt x="2220" y="475"/>
                  <a:pt x="2232" y="510"/>
                  <a:pt x="2252" y="537"/>
                </a:cubicBezTo>
                <a:cubicBezTo>
                  <a:pt x="2279" y="522"/>
                  <a:pt x="2306" y="582"/>
                  <a:pt x="2333" y="581"/>
                </a:cubicBezTo>
                <a:cubicBezTo>
                  <a:pt x="2320" y="577"/>
                  <a:pt x="2323" y="592"/>
                  <a:pt x="2320" y="601"/>
                </a:cubicBezTo>
                <a:cubicBezTo>
                  <a:pt x="2324" y="612"/>
                  <a:pt x="2336" y="616"/>
                  <a:pt x="2340" y="629"/>
                </a:cubicBezTo>
                <a:cubicBezTo>
                  <a:pt x="2325" y="618"/>
                  <a:pt x="2309" y="607"/>
                  <a:pt x="2296" y="593"/>
                </a:cubicBezTo>
                <a:cubicBezTo>
                  <a:pt x="2296" y="572"/>
                  <a:pt x="2288" y="560"/>
                  <a:pt x="2273" y="557"/>
                </a:cubicBezTo>
                <a:cubicBezTo>
                  <a:pt x="2273" y="569"/>
                  <a:pt x="2290" y="582"/>
                  <a:pt x="2283" y="589"/>
                </a:cubicBezTo>
                <a:cubicBezTo>
                  <a:pt x="2275" y="588"/>
                  <a:pt x="2277" y="575"/>
                  <a:pt x="2266" y="577"/>
                </a:cubicBezTo>
                <a:cubicBezTo>
                  <a:pt x="2266" y="594"/>
                  <a:pt x="2273" y="603"/>
                  <a:pt x="2276" y="617"/>
                </a:cubicBezTo>
                <a:cubicBezTo>
                  <a:pt x="2282" y="611"/>
                  <a:pt x="2281" y="596"/>
                  <a:pt x="2293" y="597"/>
                </a:cubicBezTo>
                <a:cubicBezTo>
                  <a:pt x="2294" y="614"/>
                  <a:pt x="2307" y="617"/>
                  <a:pt x="2310" y="633"/>
                </a:cubicBezTo>
                <a:cubicBezTo>
                  <a:pt x="2303" y="631"/>
                  <a:pt x="2301" y="624"/>
                  <a:pt x="2293" y="625"/>
                </a:cubicBezTo>
                <a:cubicBezTo>
                  <a:pt x="2306" y="649"/>
                  <a:pt x="2323" y="669"/>
                  <a:pt x="2333" y="696"/>
                </a:cubicBezTo>
                <a:cubicBezTo>
                  <a:pt x="2338" y="684"/>
                  <a:pt x="2332" y="682"/>
                  <a:pt x="2333" y="664"/>
                </a:cubicBezTo>
                <a:cubicBezTo>
                  <a:pt x="2338" y="664"/>
                  <a:pt x="2343" y="681"/>
                  <a:pt x="2347" y="668"/>
                </a:cubicBezTo>
                <a:cubicBezTo>
                  <a:pt x="2340" y="654"/>
                  <a:pt x="2310" y="649"/>
                  <a:pt x="2316" y="633"/>
                </a:cubicBezTo>
                <a:cubicBezTo>
                  <a:pt x="2329" y="642"/>
                  <a:pt x="2333" y="638"/>
                  <a:pt x="2347" y="648"/>
                </a:cubicBezTo>
                <a:cubicBezTo>
                  <a:pt x="2357" y="641"/>
                  <a:pt x="2339" y="624"/>
                  <a:pt x="2347" y="621"/>
                </a:cubicBezTo>
                <a:close/>
                <a:moveTo>
                  <a:pt x="2343" y="1182"/>
                </a:moveTo>
                <a:cubicBezTo>
                  <a:pt x="2359" y="1177"/>
                  <a:pt x="2366" y="1161"/>
                  <a:pt x="2370" y="1142"/>
                </a:cubicBezTo>
                <a:cubicBezTo>
                  <a:pt x="2349" y="1147"/>
                  <a:pt x="2371" y="1127"/>
                  <a:pt x="2360" y="1122"/>
                </a:cubicBezTo>
                <a:cubicBezTo>
                  <a:pt x="2359" y="1145"/>
                  <a:pt x="2348" y="1155"/>
                  <a:pt x="2333" y="1162"/>
                </a:cubicBezTo>
                <a:cubicBezTo>
                  <a:pt x="2332" y="1150"/>
                  <a:pt x="2316" y="1155"/>
                  <a:pt x="2306" y="1154"/>
                </a:cubicBezTo>
                <a:cubicBezTo>
                  <a:pt x="2312" y="1173"/>
                  <a:pt x="2301" y="1176"/>
                  <a:pt x="2306" y="1186"/>
                </a:cubicBezTo>
                <a:cubicBezTo>
                  <a:pt x="2311" y="1182"/>
                  <a:pt x="2326" y="1200"/>
                  <a:pt x="2333" y="1206"/>
                </a:cubicBezTo>
                <a:cubicBezTo>
                  <a:pt x="2347" y="1192"/>
                  <a:pt x="2334" y="1170"/>
                  <a:pt x="2353" y="1162"/>
                </a:cubicBezTo>
                <a:cubicBezTo>
                  <a:pt x="2353" y="1173"/>
                  <a:pt x="2343" y="1171"/>
                  <a:pt x="2343" y="1182"/>
                </a:cubicBezTo>
                <a:close/>
                <a:moveTo>
                  <a:pt x="2323" y="422"/>
                </a:moveTo>
                <a:cubicBezTo>
                  <a:pt x="2324" y="414"/>
                  <a:pt x="2319" y="414"/>
                  <a:pt x="2316" y="410"/>
                </a:cubicBezTo>
                <a:cubicBezTo>
                  <a:pt x="2327" y="399"/>
                  <a:pt x="2337" y="414"/>
                  <a:pt x="2347" y="418"/>
                </a:cubicBezTo>
                <a:cubicBezTo>
                  <a:pt x="2351" y="408"/>
                  <a:pt x="2339" y="398"/>
                  <a:pt x="2347" y="398"/>
                </a:cubicBezTo>
                <a:cubicBezTo>
                  <a:pt x="2350" y="403"/>
                  <a:pt x="2352" y="410"/>
                  <a:pt x="2360" y="410"/>
                </a:cubicBezTo>
                <a:cubicBezTo>
                  <a:pt x="2363" y="392"/>
                  <a:pt x="2350" y="392"/>
                  <a:pt x="2350" y="378"/>
                </a:cubicBezTo>
                <a:cubicBezTo>
                  <a:pt x="2357" y="377"/>
                  <a:pt x="2357" y="383"/>
                  <a:pt x="2360" y="386"/>
                </a:cubicBezTo>
                <a:cubicBezTo>
                  <a:pt x="2363" y="373"/>
                  <a:pt x="2355" y="373"/>
                  <a:pt x="2353" y="366"/>
                </a:cubicBezTo>
                <a:cubicBezTo>
                  <a:pt x="2333" y="379"/>
                  <a:pt x="2314" y="365"/>
                  <a:pt x="2296" y="366"/>
                </a:cubicBezTo>
                <a:cubicBezTo>
                  <a:pt x="2290" y="368"/>
                  <a:pt x="2296" y="385"/>
                  <a:pt x="2289" y="386"/>
                </a:cubicBezTo>
                <a:cubicBezTo>
                  <a:pt x="2283" y="377"/>
                  <a:pt x="2280" y="365"/>
                  <a:pt x="2266" y="366"/>
                </a:cubicBezTo>
                <a:cubicBezTo>
                  <a:pt x="2264" y="373"/>
                  <a:pt x="2270" y="399"/>
                  <a:pt x="2279" y="406"/>
                </a:cubicBezTo>
                <a:cubicBezTo>
                  <a:pt x="2281" y="386"/>
                  <a:pt x="2281" y="410"/>
                  <a:pt x="2289" y="406"/>
                </a:cubicBezTo>
                <a:cubicBezTo>
                  <a:pt x="2296" y="405"/>
                  <a:pt x="2292" y="392"/>
                  <a:pt x="2300" y="394"/>
                </a:cubicBezTo>
                <a:cubicBezTo>
                  <a:pt x="2297" y="399"/>
                  <a:pt x="2310" y="436"/>
                  <a:pt x="2316" y="430"/>
                </a:cubicBezTo>
                <a:cubicBezTo>
                  <a:pt x="2306" y="425"/>
                  <a:pt x="2318" y="411"/>
                  <a:pt x="2323" y="422"/>
                </a:cubicBezTo>
                <a:close/>
                <a:moveTo>
                  <a:pt x="2300" y="720"/>
                </a:moveTo>
                <a:cubicBezTo>
                  <a:pt x="2300" y="723"/>
                  <a:pt x="2300" y="725"/>
                  <a:pt x="2300" y="728"/>
                </a:cubicBezTo>
                <a:cubicBezTo>
                  <a:pt x="2298" y="728"/>
                  <a:pt x="2296" y="729"/>
                  <a:pt x="2296" y="732"/>
                </a:cubicBezTo>
                <a:cubicBezTo>
                  <a:pt x="2318" y="737"/>
                  <a:pt x="2314" y="772"/>
                  <a:pt x="2333" y="788"/>
                </a:cubicBezTo>
                <a:cubicBezTo>
                  <a:pt x="2332" y="764"/>
                  <a:pt x="2324" y="729"/>
                  <a:pt x="2300" y="720"/>
                </a:cubicBezTo>
                <a:close/>
                <a:moveTo>
                  <a:pt x="2286" y="1409"/>
                </a:moveTo>
                <a:cubicBezTo>
                  <a:pt x="2298" y="1410"/>
                  <a:pt x="2306" y="1406"/>
                  <a:pt x="2310" y="1397"/>
                </a:cubicBezTo>
                <a:cubicBezTo>
                  <a:pt x="2299" y="1391"/>
                  <a:pt x="2291" y="1398"/>
                  <a:pt x="2286" y="1409"/>
                </a:cubicBezTo>
                <a:close/>
                <a:moveTo>
                  <a:pt x="2269" y="645"/>
                </a:moveTo>
                <a:cubicBezTo>
                  <a:pt x="2276" y="652"/>
                  <a:pt x="2281" y="684"/>
                  <a:pt x="2296" y="668"/>
                </a:cubicBezTo>
                <a:cubicBezTo>
                  <a:pt x="2286" y="666"/>
                  <a:pt x="2267" y="636"/>
                  <a:pt x="2269" y="645"/>
                </a:cubicBezTo>
                <a:close/>
                <a:moveTo>
                  <a:pt x="2259" y="716"/>
                </a:moveTo>
                <a:cubicBezTo>
                  <a:pt x="2255" y="732"/>
                  <a:pt x="2269" y="726"/>
                  <a:pt x="2269" y="736"/>
                </a:cubicBezTo>
                <a:cubicBezTo>
                  <a:pt x="2263" y="740"/>
                  <a:pt x="2258" y="724"/>
                  <a:pt x="2256" y="736"/>
                </a:cubicBezTo>
                <a:cubicBezTo>
                  <a:pt x="2265" y="740"/>
                  <a:pt x="2272" y="746"/>
                  <a:pt x="2279" y="752"/>
                </a:cubicBezTo>
                <a:cubicBezTo>
                  <a:pt x="2280" y="755"/>
                  <a:pt x="2279" y="760"/>
                  <a:pt x="2283" y="760"/>
                </a:cubicBezTo>
                <a:cubicBezTo>
                  <a:pt x="2283" y="754"/>
                  <a:pt x="2282" y="746"/>
                  <a:pt x="2289" y="748"/>
                </a:cubicBezTo>
                <a:cubicBezTo>
                  <a:pt x="2286" y="733"/>
                  <a:pt x="2288" y="713"/>
                  <a:pt x="2273" y="712"/>
                </a:cubicBezTo>
                <a:cubicBezTo>
                  <a:pt x="2283" y="706"/>
                  <a:pt x="2284" y="715"/>
                  <a:pt x="2293" y="708"/>
                </a:cubicBezTo>
                <a:cubicBezTo>
                  <a:pt x="2295" y="694"/>
                  <a:pt x="2277" y="695"/>
                  <a:pt x="2286" y="684"/>
                </a:cubicBezTo>
                <a:cubicBezTo>
                  <a:pt x="2272" y="678"/>
                  <a:pt x="2286" y="705"/>
                  <a:pt x="2276" y="704"/>
                </a:cubicBezTo>
                <a:cubicBezTo>
                  <a:pt x="2275" y="688"/>
                  <a:pt x="2253" y="676"/>
                  <a:pt x="2246" y="680"/>
                </a:cubicBezTo>
                <a:cubicBezTo>
                  <a:pt x="2250" y="683"/>
                  <a:pt x="2244" y="691"/>
                  <a:pt x="2249" y="700"/>
                </a:cubicBezTo>
                <a:cubicBezTo>
                  <a:pt x="2244" y="711"/>
                  <a:pt x="2235" y="693"/>
                  <a:pt x="2232" y="704"/>
                </a:cubicBezTo>
                <a:cubicBezTo>
                  <a:pt x="2240" y="707"/>
                  <a:pt x="2241" y="717"/>
                  <a:pt x="2249" y="720"/>
                </a:cubicBezTo>
                <a:cubicBezTo>
                  <a:pt x="2248" y="714"/>
                  <a:pt x="2254" y="709"/>
                  <a:pt x="2256" y="716"/>
                </a:cubicBezTo>
                <a:cubicBezTo>
                  <a:pt x="2251" y="718"/>
                  <a:pt x="2255" y="721"/>
                  <a:pt x="2259" y="716"/>
                </a:cubicBezTo>
                <a:close/>
                <a:moveTo>
                  <a:pt x="2289" y="1365"/>
                </a:moveTo>
                <a:cubicBezTo>
                  <a:pt x="2287" y="1354"/>
                  <a:pt x="2294" y="1355"/>
                  <a:pt x="2293" y="1345"/>
                </a:cubicBezTo>
                <a:cubicBezTo>
                  <a:pt x="2280" y="1344"/>
                  <a:pt x="2275" y="1364"/>
                  <a:pt x="2289" y="1365"/>
                </a:cubicBezTo>
                <a:close/>
                <a:moveTo>
                  <a:pt x="2236" y="430"/>
                </a:moveTo>
                <a:cubicBezTo>
                  <a:pt x="2241" y="434"/>
                  <a:pt x="2244" y="441"/>
                  <a:pt x="2249" y="445"/>
                </a:cubicBezTo>
                <a:cubicBezTo>
                  <a:pt x="2258" y="435"/>
                  <a:pt x="2280" y="465"/>
                  <a:pt x="2289" y="453"/>
                </a:cubicBezTo>
                <a:cubicBezTo>
                  <a:pt x="2272" y="443"/>
                  <a:pt x="2246" y="426"/>
                  <a:pt x="2236" y="430"/>
                </a:cubicBezTo>
                <a:close/>
                <a:moveTo>
                  <a:pt x="2269" y="808"/>
                </a:moveTo>
                <a:cubicBezTo>
                  <a:pt x="2280" y="806"/>
                  <a:pt x="2283" y="817"/>
                  <a:pt x="2286" y="804"/>
                </a:cubicBezTo>
                <a:cubicBezTo>
                  <a:pt x="2280" y="793"/>
                  <a:pt x="2275" y="803"/>
                  <a:pt x="2269" y="796"/>
                </a:cubicBezTo>
                <a:cubicBezTo>
                  <a:pt x="2278" y="784"/>
                  <a:pt x="2261" y="776"/>
                  <a:pt x="2263" y="760"/>
                </a:cubicBezTo>
                <a:cubicBezTo>
                  <a:pt x="2236" y="761"/>
                  <a:pt x="2254" y="733"/>
                  <a:pt x="2229" y="732"/>
                </a:cubicBezTo>
                <a:cubicBezTo>
                  <a:pt x="2228" y="745"/>
                  <a:pt x="2238" y="745"/>
                  <a:pt x="2236" y="760"/>
                </a:cubicBezTo>
                <a:cubicBezTo>
                  <a:pt x="2280" y="774"/>
                  <a:pt x="2252" y="848"/>
                  <a:pt x="2286" y="875"/>
                </a:cubicBezTo>
                <a:cubicBezTo>
                  <a:pt x="2289" y="844"/>
                  <a:pt x="2276" y="823"/>
                  <a:pt x="2269" y="808"/>
                </a:cubicBezTo>
                <a:close/>
                <a:moveTo>
                  <a:pt x="2276" y="1182"/>
                </a:moveTo>
                <a:cubicBezTo>
                  <a:pt x="2276" y="1187"/>
                  <a:pt x="2277" y="1193"/>
                  <a:pt x="2273" y="1194"/>
                </a:cubicBezTo>
                <a:cubicBezTo>
                  <a:pt x="2265" y="1193"/>
                  <a:pt x="2262" y="1197"/>
                  <a:pt x="2263" y="1206"/>
                </a:cubicBezTo>
                <a:cubicBezTo>
                  <a:pt x="2280" y="1215"/>
                  <a:pt x="2275" y="1204"/>
                  <a:pt x="2289" y="1214"/>
                </a:cubicBezTo>
                <a:cubicBezTo>
                  <a:pt x="2284" y="1200"/>
                  <a:pt x="2295" y="1184"/>
                  <a:pt x="2276" y="1182"/>
                </a:cubicBezTo>
                <a:close/>
                <a:moveTo>
                  <a:pt x="2259" y="1504"/>
                </a:moveTo>
                <a:cubicBezTo>
                  <a:pt x="2271" y="1503"/>
                  <a:pt x="2274" y="1490"/>
                  <a:pt x="2283" y="1485"/>
                </a:cubicBezTo>
                <a:cubicBezTo>
                  <a:pt x="2271" y="1486"/>
                  <a:pt x="2264" y="1495"/>
                  <a:pt x="2259" y="1504"/>
                </a:cubicBezTo>
                <a:close/>
                <a:moveTo>
                  <a:pt x="2252" y="1457"/>
                </a:moveTo>
                <a:cubicBezTo>
                  <a:pt x="2257" y="1445"/>
                  <a:pt x="2264" y="1436"/>
                  <a:pt x="2269" y="1425"/>
                </a:cubicBezTo>
                <a:cubicBezTo>
                  <a:pt x="2265" y="1425"/>
                  <a:pt x="2260" y="1425"/>
                  <a:pt x="2256" y="1425"/>
                </a:cubicBezTo>
                <a:cubicBezTo>
                  <a:pt x="2252" y="1437"/>
                  <a:pt x="2250" y="1452"/>
                  <a:pt x="2242" y="1461"/>
                </a:cubicBezTo>
                <a:cubicBezTo>
                  <a:pt x="2250" y="1460"/>
                  <a:pt x="2255" y="1462"/>
                  <a:pt x="2256" y="1469"/>
                </a:cubicBezTo>
                <a:cubicBezTo>
                  <a:pt x="2247" y="1458"/>
                  <a:pt x="2240" y="1470"/>
                  <a:pt x="2236" y="1477"/>
                </a:cubicBezTo>
                <a:cubicBezTo>
                  <a:pt x="2237" y="1451"/>
                  <a:pt x="2226" y="1440"/>
                  <a:pt x="2242" y="1429"/>
                </a:cubicBezTo>
                <a:cubicBezTo>
                  <a:pt x="2241" y="1410"/>
                  <a:pt x="2236" y="1404"/>
                  <a:pt x="2236" y="1393"/>
                </a:cubicBezTo>
                <a:cubicBezTo>
                  <a:pt x="2230" y="1401"/>
                  <a:pt x="2228" y="1413"/>
                  <a:pt x="2219" y="1417"/>
                </a:cubicBezTo>
                <a:cubicBezTo>
                  <a:pt x="2217" y="1404"/>
                  <a:pt x="2226" y="1401"/>
                  <a:pt x="2219" y="1393"/>
                </a:cubicBezTo>
                <a:cubicBezTo>
                  <a:pt x="2207" y="1392"/>
                  <a:pt x="2208" y="1407"/>
                  <a:pt x="2202" y="1413"/>
                </a:cubicBezTo>
                <a:cubicBezTo>
                  <a:pt x="2206" y="1415"/>
                  <a:pt x="2210" y="1417"/>
                  <a:pt x="2212" y="1421"/>
                </a:cubicBezTo>
                <a:cubicBezTo>
                  <a:pt x="2205" y="1427"/>
                  <a:pt x="2195" y="1441"/>
                  <a:pt x="2209" y="1449"/>
                </a:cubicBezTo>
                <a:cubicBezTo>
                  <a:pt x="2202" y="1450"/>
                  <a:pt x="2201" y="1444"/>
                  <a:pt x="2195" y="1445"/>
                </a:cubicBezTo>
                <a:cubicBezTo>
                  <a:pt x="2194" y="1465"/>
                  <a:pt x="2186" y="1474"/>
                  <a:pt x="2182" y="1481"/>
                </a:cubicBezTo>
                <a:cubicBezTo>
                  <a:pt x="2195" y="1479"/>
                  <a:pt x="2205" y="1473"/>
                  <a:pt x="2212" y="1465"/>
                </a:cubicBezTo>
                <a:cubicBezTo>
                  <a:pt x="2209" y="1486"/>
                  <a:pt x="2234" y="1473"/>
                  <a:pt x="2239" y="1485"/>
                </a:cubicBezTo>
                <a:cubicBezTo>
                  <a:pt x="2229" y="1481"/>
                  <a:pt x="2233" y="1493"/>
                  <a:pt x="2232" y="1500"/>
                </a:cubicBezTo>
                <a:cubicBezTo>
                  <a:pt x="2251" y="1497"/>
                  <a:pt x="2256" y="1478"/>
                  <a:pt x="2269" y="1469"/>
                </a:cubicBezTo>
                <a:cubicBezTo>
                  <a:pt x="2265" y="1463"/>
                  <a:pt x="2253" y="1467"/>
                  <a:pt x="2252" y="1457"/>
                </a:cubicBezTo>
                <a:close/>
                <a:moveTo>
                  <a:pt x="2246" y="1393"/>
                </a:moveTo>
                <a:cubicBezTo>
                  <a:pt x="2248" y="1384"/>
                  <a:pt x="2253" y="1377"/>
                  <a:pt x="2252" y="1365"/>
                </a:cubicBezTo>
                <a:cubicBezTo>
                  <a:pt x="2244" y="1364"/>
                  <a:pt x="2240" y="1390"/>
                  <a:pt x="2246" y="1393"/>
                </a:cubicBezTo>
                <a:close/>
                <a:moveTo>
                  <a:pt x="2246" y="597"/>
                </a:moveTo>
                <a:cubicBezTo>
                  <a:pt x="2234" y="593"/>
                  <a:pt x="2241" y="609"/>
                  <a:pt x="2239" y="617"/>
                </a:cubicBezTo>
                <a:cubicBezTo>
                  <a:pt x="2251" y="615"/>
                  <a:pt x="2248" y="606"/>
                  <a:pt x="2246" y="597"/>
                </a:cubicBezTo>
                <a:close/>
                <a:moveTo>
                  <a:pt x="2239" y="537"/>
                </a:moveTo>
                <a:cubicBezTo>
                  <a:pt x="2232" y="510"/>
                  <a:pt x="2200" y="512"/>
                  <a:pt x="2199" y="477"/>
                </a:cubicBezTo>
                <a:cubicBezTo>
                  <a:pt x="2179" y="472"/>
                  <a:pt x="2166" y="457"/>
                  <a:pt x="2148" y="449"/>
                </a:cubicBezTo>
                <a:cubicBezTo>
                  <a:pt x="2141" y="479"/>
                  <a:pt x="2166" y="482"/>
                  <a:pt x="2178" y="497"/>
                </a:cubicBezTo>
                <a:cubicBezTo>
                  <a:pt x="2185" y="496"/>
                  <a:pt x="2177" y="491"/>
                  <a:pt x="2182" y="489"/>
                </a:cubicBezTo>
                <a:cubicBezTo>
                  <a:pt x="2186" y="493"/>
                  <a:pt x="2191" y="494"/>
                  <a:pt x="2199" y="493"/>
                </a:cubicBezTo>
                <a:cubicBezTo>
                  <a:pt x="2197" y="516"/>
                  <a:pt x="2218" y="510"/>
                  <a:pt x="2222" y="525"/>
                </a:cubicBezTo>
                <a:cubicBezTo>
                  <a:pt x="2212" y="530"/>
                  <a:pt x="2214" y="519"/>
                  <a:pt x="2209" y="517"/>
                </a:cubicBezTo>
                <a:cubicBezTo>
                  <a:pt x="2215" y="528"/>
                  <a:pt x="2222" y="560"/>
                  <a:pt x="2236" y="549"/>
                </a:cubicBezTo>
                <a:cubicBezTo>
                  <a:pt x="2232" y="546"/>
                  <a:pt x="2223" y="530"/>
                  <a:pt x="2229" y="529"/>
                </a:cubicBezTo>
                <a:cubicBezTo>
                  <a:pt x="2230" y="534"/>
                  <a:pt x="2233" y="537"/>
                  <a:pt x="2239" y="537"/>
                </a:cubicBezTo>
                <a:close/>
                <a:moveTo>
                  <a:pt x="2202" y="577"/>
                </a:moveTo>
                <a:cubicBezTo>
                  <a:pt x="2212" y="585"/>
                  <a:pt x="2211" y="606"/>
                  <a:pt x="2232" y="601"/>
                </a:cubicBezTo>
                <a:cubicBezTo>
                  <a:pt x="2233" y="591"/>
                  <a:pt x="2227" y="588"/>
                  <a:pt x="2226" y="581"/>
                </a:cubicBezTo>
                <a:cubicBezTo>
                  <a:pt x="2213" y="588"/>
                  <a:pt x="2205" y="569"/>
                  <a:pt x="2202" y="577"/>
                </a:cubicBezTo>
                <a:close/>
                <a:moveTo>
                  <a:pt x="2178" y="1811"/>
                </a:moveTo>
                <a:cubicBezTo>
                  <a:pt x="2189" y="1806"/>
                  <a:pt x="2201" y="1801"/>
                  <a:pt x="2205" y="1787"/>
                </a:cubicBezTo>
                <a:cubicBezTo>
                  <a:pt x="2190" y="1787"/>
                  <a:pt x="2189" y="1805"/>
                  <a:pt x="2178" y="1811"/>
                </a:cubicBezTo>
                <a:close/>
                <a:moveTo>
                  <a:pt x="2175" y="577"/>
                </a:moveTo>
                <a:cubicBezTo>
                  <a:pt x="2182" y="598"/>
                  <a:pt x="2179" y="620"/>
                  <a:pt x="2202" y="629"/>
                </a:cubicBezTo>
                <a:cubicBezTo>
                  <a:pt x="2201" y="602"/>
                  <a:pt x="2189" y="588"/>
                  <a:pt x="2175" y="577"/>
                </a:cubicBezTo>
                <a:close/>
                <a:moveTo>
                  <a:pt x="2178" y="1425"/>
                </a:moveTo>
                <a:cubicBezTo>
                  <a:pt x="2175" y="1421"/>
                  <a:pt x="2159" y="1413"/>
                  <a:pt x="2158" y="1421"/>
                </a:cubicBezTo>
                <a:cubicBezTo>
                  <a:pt x="2163" y="1429"/>
                  <a:pt x="2122" y="1482"/>
                  <a:pt x="2138" y="1445"/>
                </a:cubicBezTo>
                <a:cubicBezTo>
                  <a:pt x="2128" y="1447"/>
                  <a:pt x="2119" y="1451"/>
                  <a:pt x="2118" y="1465"/>
                </a:cubicBezTo>
                <a:cubicBezTo>
                  <a:pt x="2142" y="1466"/>
                  <a:pt x="2110" y="1481"/>
                  <a:pt x="2121" y="1489"/>
                </a:cubicBezTo>
                <a:cubicBezTo>
                  <a:pt x="2152" y="1467"/>
                  <a:pt x="2169" y="1444"/>
                  <a:pt x="2199" y="1429"/>
                </a:cubicBezTo>
                <a:cubicBezTo>
                  <a:pt x="2197" y="1421"/>
                  <a:pt x="2203" y="1403"/>
                  <a:pt x="2195" y="1401"/>
                </a:cubicBezTo>
                <a:cubicBezTo>
                  <a:pt x="2191" y="1418"/>
                  <a:pt x="2188" y="1413"/>
                  <a:pt x="2178" y="1425"/>
                </a:cubicBezTo>
                <a:close/>
                <a:moveTo>
                  <a:pt x="2162" y="1493"/>
                </a:moveTo>
                <a:cubicBezTo>
                  <a:pt x="2171" y="1492"/>
                  <a:pt x="2176" y="1486"/>
                  <a:pt x="2175" y="1473"/>
                </a:cubicBezTo>
                <a:cubicBezTo>
                  <a:pt x="2166" y="1474"/>
                  <a:pt x="2164" y="1483"/>
                  <a:pt x="2162" y="1493"/>
                </a:cubicBezTo>
                <a:close/>
                <a:moveTo>
                  <a:pt x="2128" y="541"/>
                </a:moveTo>
                <a:cubicBezTo>
                  <a:pt x="2120" y="544"/>
                  <a:pt x="2114" y="548"/>
                  <a:pt x="2115" y="561"/>
                </a:cubicBezTo>
                <a:cubicBezTo>
                  <a:pt x="2127" y="570"/>
                  <a:pt x="2146" y="593"/>
                  <a:pt x="2162" y="585"/>
                </a:cubicBezTo>
                <a:cubicBezTo>
                  <a:pt x="2152" y="569"/>
                  <a:pt x="2115" y="571"/>
                  <a:pt x="2128" y="541"/>
                </a:cubicBezTo>
                <a:close/>
                <a:moveTo>
                  <a:pt x="2108" y="1883"/>
                </a:moveTo>
                <a:cubicBezTo>
                  <a:pt x="2112" y="1893"/>
                  <a:pt x="2106" y="1895"/>
                  <a:pt x="2111" y="1899"/>
                </a:cubicBezTo>
                <a:cubicBezTo>
                  <a:pt x="2128" y="1883"/>
                  <a:pt x="2128" y="1869"/>
                  <a:pt x="2141" y="1855"/>
                </a:cubicBezTo>
                <a:cubicBezTo>
                  <a:pt x="2127" y="1860"/>
                  <a:pt x="2120" y="1875"/>
                  <a:pt x="2108" y="1883"/>
                </a:cubicBezTo>
                <a:close/>
                <a:moveTo>
                  <a:pt x="2104" y="477"/>
                </a:moveTo>
                <a:cubicBezTo>
                  <a:pt x="2100" y="441"/>
                  <a:pt x="2085" y="415"/>
                  <a:pt x="2057" y="406"/>
                </a:cubicBezTo>
                <a:cubicBezTo>
                  <a:pt x="2064" y="419"/>
                  <a:pt x="2045" y="422"/>
                  <a:pt x="2044" y="414"/>
                </a:cubicBezTo>
                <a:cubicBezTo>
                  <a:pt x="2046" y="414"/>
                  <a:pt x="2048" y="410"/>
                  <a:pt x="2044" y="410"/>
                </a:cubicBezTo>
                <a:cubicBezTo>
                  <a:pt x="2028" y="458"/>
                  <a:pt x="2089" y="457"/>
                  <a:pt x="2104" y="477"/>
                </a:cubicBezTo>
                <a:close/>
                <a:moveTo>
                  <a:pt x="2118" y="461"/>
                </a:moveTo>
                <a:cubicBezTo>
                  <a:pt x="2122" y="437"/>
                  <a:pt x="2110" y="410"/>
                  <a:pt x="2088" y="406"/>
                </a:cubicBezTo>
                <a:cubicBezTo>
                  <a:pt x="2101" y="420"/>
                  <a:pt x="2095" y="458"/>
                  <a:pt x="2118" y="461"/>
                </a:cubicBezTo>
                <a:close/>
                <a:moveTo>
                  <a:pt x="2067" y="310"/>
                </a:moveTo>
                <a:cubicBezTo>
                  <a:pt x="2077" y="326"/>
                  <a:pt x="2097" y="324"/>
                  <a:pt x="2111" y="334"/>
                </a:cubicBezTo>
                <a:cubicBezTo>
                  <a:pt x="2109" y="322"/>
                  <a:pt x="2123" y="329"/>
                  <a:pt x="2118" y="314"/>
                </a:cubicBezTo>
                <a:cubicBezTo>
                  <a:pt x="2101" y="314"/>
                  <a:pt x="2090" y="307"/>
                  <a:pt x="2081" y="298"/>
                </a:cubicBezTo>
                <a:cubicBezTo>
                  <a:pt x="2086" y="298"/>
                  <a:pt x="2083" y="287"/>
                  <a:pt x="2081" y="294"/>
                </a:cubicBezTo>
                <a:cubicBezTo>
                  <a:pt x="2078" y="301"/>
                  <a:pt x="2068" y="301"/>
                  <a:pt x="2067" y="310"/>
                </a:cubicBezTo>
                <a:close/>
                <a:moveTo>
                  <a:pt x="2091" y="525"/>
                </a:moveTo>
                <a:cubicBezTo>
                  <a:pt x="2101" y="521"/>
                  <a:pt x="2097" y="534"/>
                  <a:pt x="2098" y="541"/>
                </a:cubicBezTo>
                <a:cubicBezTo>
                  <a:pt x="2106" y="541"/>
                  <a:pt x="2111" y="535"/>
                  <a:pt x="2111" y="525"/>
                </a:cubicBezTo>
                <a:cubicBezTo>
                  <a:pt x="2109" y="522"/>
                  <a:pt x="2092" y="516"/>
                  <a:pt x="2091" y="525"/>
                </a:cubicBezTo>
                <a:close/>
                <a:moveTo>
                  <a:pt x="2081" y="1927"/>
                </a:moveTo>
                <a:cubicBezTo>
                  <a:pt x="2083" y="1927"/>
                  <a:pt x="2085" y="1927"/>
                  <a:pt x="2088" y="1927"/>
                </a:cubicBezTo>
                <a:cubicBezTo>
                  <a:pt x="2088" y="1929"/>
                  <a:pt x="2088" y="1931"/>
                  <a:pt x="2091" y="1930"/>
                </a:cubicBezTo>
                <a:cubicBezTo>
                  <a:pt x="2089" y="1914"/>
                  <a:pt x="2105" y="1921"/>
                  <a:pt x="2104" y="1907"/>
                </a:cubicBezTo>
                <a:cubicBezTo>
                  <a:pt x="2096" y="1913"/>
                  <a:pt x="2082" y="1911"/>
                  <a:pt x="2081" y="1927"/>
                </a:cubicBezTo>
                <a:close/>
                <a:moveTo>
                  <a:pt x="2057" y="1759"/>
                </a:moveTo>
                <a:cubicBezTo>
                  <a:pt x="2059" y="1749"/>
                  <a:pt x="2079" y="1740"/>
                  <a:pt x="2071" y="1731"/>
                </a:cubicBezTo>
                <a:cubicBezTo>
                  <a:pt x="2066" y="1738"/>
                  <a:pt x="2045" y="1745"/>
                  <a:pt x="2057" y="1759"/>
                </a:cubicBezTo>
                <a:close/>
                <a:moveTo>
                  <a:pt x="2067" y="513"/>
                </a:moveTo>
                <a:cubicBezTo>
                  <a:pt x="2061" y="512"/>
                  <a:pt x="2061" y="518"/>
                  <a:pt x="2057" y="521"/>
                </a:cubicBezTo>
                <a:cubicBezTo>
                  <a:pt x="2052" y="511"/>
                  <a:pt x="2038" y="510"/>
                  <a:pt x="2047" y="493"/>
                </a:cubicBezTo>
                <a:cubicBezTo>
                  <a:pt x="2038" y="489"/>
                  <a:pt x="2033" y="489"/>
                  <a:pt x="2024" y="493"/>
                </a:cubicBezTo>
                <a:cubicBezTo>
                  <a:pt x="2024" y="488"/>
                  <a:pt x="2029" y="485"/>
                  <a:pt x="2020" y="485"/>
                </a:cubicBezTo>
                <a:cubicBezTo>
                  <a:pt x="2019" y="515"/>
                  <a:pt x="2036" y="523"/>
                  <a:pt x="2040" y="545"/>
                </a:cubicBezTo>
                <a:cubicBezTo>
                  <a:pt x="2052" y="540"/>
                  <a:pt x="2053" y="536"/>
                  <a:pt x="2067" y="541"/>
                </a:cubicBezTo>
                <a:cubicBezTo>
                  <a:pt x="2055" y="523"/>
                  <a:pt x="2073" y="527"/>
                  <a:pt x="2067" y="513"/>
                </a:cubicBezTo>
                <a:close/>
                <a:moveTo>
                  <a:pt x="2027" y="441"/>
                </a:moveTo>
                <a:cubicBezTo>
                  <a:pt x="2035" y="427"/>
                  <a:pt x="2026" y="411"/>
                  <a:pt x="2010" y="406"/>
                </a:cubicBezTo>
                <a:cubicBezTo>
                  <a:pt x="2011" y="425"/>
                  <a:pt x="2022" y="407"/>
                  <a:pt x="2024" y="426"/>
                </a:cubicBezTo>
                <a:cubicBezTo>
                  <a:pt x="2003" y="443"/>
                  <a:pt x="2020" y="475"/>
                  <a:pt x="2040" y="477"/>
                </a:cubicBezTo>
                <a:cubicBezTo>
                  <a:pt x="2045" y="468"/>
                  <a:pt x="2032" y="462"/>
                  <a:pt x="2040" y="461"/>
                </a:cubicBezTo>
                <a:cubicBezTo>
                  <a:pt x="2050" y="470"/>
                  <a:pt x="2055" y="484"/>
                  <a:pt x="2067" y="489"/>
                </a:cubicBezTo>
                <a:cubicBezTo>
                  <a:pt x="2056" y="472"/>
                  <a:pt x="2040" y="444"/>
                  <a:pt x="2027" y="441"/>
                </a:cubicBezTo>
                <a:close/>
                <a:moveTo>
                  <a:pt x="2040" y="306"/>
                </a:moveTo>
                <a:cubicBezTo>
                  <a:pt x="2038" y="322"/>
                  <a:pt x="2057" y="331"/>
                  <a:pt x="2061" y="326"/>
                </a:cubicBezTo>
                <a:cubicBezTo>
                  <a:pt x="2050" y="324"/>
                  <a:pt x="2058" y="300"/>
                  <a:pt x="2040" y="306"/>
                </a:cubicBezTo>
                <a:close/>
                <a:moveTo>
                  <a:pt x="2040" y="334"/>
                </a:moveTo>
                <a:cubicBezTo>
                  <a:pt x="2039" y="346"/>
                  <a:pt x="2043" y="352"/>
                  <a:pt x="2054" y="350"/>
                </a:cubicBezTo>
                <a:cubicBezTo>
                  <a:pt x="2056" y="337"/>
                  <a:pt x="2045" y="339"/>
                  <a:pt x="2040" y="334"/>
                </a:cubicBezTo>
                <a:close/>
                <a:moveTo>
                  <a:pt x="2024" y="266"/>
                </a:moveTo>
                <a:cubicBezTo>
                  <a:pt x="2021" y="265"/>
                  <a:pt x="2020" y="263"/>
                  <a:pt x="2020" y="258"/>
                </a:cubicBezTo>
                <a:cubicBezTo>
                  <a:pt x="1999" y="254"/>
                  <a:pt x="1995" y="257"/>
                  <a:pt x="1980" y="266"/>
                </a:cubicBezTo>
                <a:cubicBezTo>
                  <a:pt x="1989" y="294"/>
                  <a:pt x="2017" y="268"/>
                  <a:pt x="2030" y="298"/>
                </a:cubicBezTo>
                <a:cubicBezTo>
                  <a:pt x="2030" y="283"/>
                  <a:pt x="2009" y="275"/>
                  <a:pt x="2024" y="266"/>
                </a:cubicBezTo>
                <a:close/>
                <a:moveTo>
                  <a:pt x="1970" y="1879"/>
                </a:moveTo>
                <a:cubicBezTo>
                  <a:pt x="1980" y="1860"/>
                  <a:pt x="2020" y="1855"/>
                  <a:pt x="2017" y="1835"/>
                </a:cubicBezTo>
                <a:cubicBezTo>
                  <a:pt x="2007" y="1838"/>
                  <a:pt x="1960" y="1849"/>
                  <a:pt x="1970" y="1879"/>
                </a:cubicBezTo>
                <a:close/>
                <a:moveTo>
                  <a:pt x="2010" y="1807"/>
                </a:moveTo>
                <a:cubicBezTo>
                  <a:pt x="2000" y="1809"/>
                  <a:pt x="1994" y="1814"/>
                  <a:pt x="1990" y="1823"/>
                </a:cubicBezTo>
                <a:cubicBezTo>
                  <a:pt x="2001" y="1823"/>
                  <a:pt x="2008" y="1818"/>
                  <a:pt x="2010" y="1807"/>
                </a:cubicBezTo>
                <a:close/>
                <a:moveTo>
                  <a:pt x="1956" y="310"/>
                </a:moveTo>
                <a:cubicBezTo>
                  <a:pt x="1965" y="305"/>
                  <a:pt x="1974" y="334"/>
                  <a:pt x="1997" y="326"/>
                </a:cubicBezTo>
                <a:cubicBezTo>
                  <a:pt x="1987" y="307"/>
                  <a:pt x="1973" y="293"/>
                  <a:pt x="1960" y="278"/>
                </a:cubicBezTo>
                <a:cubicBezTo>
                  <a:pt x="1957" y="292"/>
                  <a:pt x="1951" y="279"/>
                  <a:pt x="1940" y="282"/>
                </a:cubicBezTo>
                <a:cubicBezTo>
                  <a:pt x="1937" y="300"/>
                  <a:pt x="1957" y="291"/>
                  <a:pt x="1960" y="302"/>
                </a:cubicBezTo>
                <a:cubicBezTo>
                  <a:pt x="1956" y="303"/>
                  <a:pt x="1952" y="309"/>
                  <a:pt x="1956" y="310"/>
                </a:cubicBezTo>
                <a:close/>
                <a:moveTo>
                  <a:pt x="1970" y="2002"/>
                </a:moveTo>
                <a:cubicBezTo>
                  <a:pt x="1972" y="2003"/>
                  <a:pt x="1974" y="2006"/>
                  <a:pt x="1973" y="2010"/>
                </a:cubicBezTo>
                <a:cubicBezTo>
                  <a:pt x="1978" y="2001"/>
                  <a:pt x="1995" y="2007"/>
                  <a:pt x="1997" y="1994"/>
                </a:cubicBezTo>
                <a:cubicBezTo>
                  <a:pt x="1987" y="1999"/>
                  <a:pt x="1974" y="2000"/>
                  <a:pt x="1970" y="2002"/>
                </a:cubicBezTo>
                <a:close/>
                <a:moveTo>
                  <a:pt x="1980" y="1891"/>
                </a:moveTo>
                <a:cubicBezTo>
                  <a:pt x="1960" y="1897"/>
                  <a:pt x="1976" y="1892"/>
                  <a:pt x="1970" y="1883"/>
                </a:cubicBezTo>
                <a:cubicBezTo>
                  <a:pt x="1969" y="1887"/>
                  <a:pt x="1965" y="1887"/>
                  <a:pt x="1960" y="1887"/>
                </a:cubicBezTo>
                <a:cubicBezTo>
                  <a:pt x="1957" y="1915"/>
                  <a:pt x="1918" y="1901"/>
                  <a:pt x="1913" y="1927"/>
                </a:cubicBezTo>
                <a:cubicBezTo>
                  <a:pt x="1932" y="1911"/>
                  <a:pt x="1972" y="1919"/>
                  <a:pt x="1980" y="1891"/>
                </a:cubicBezTo>
                <a:close/>
                <a:moveTo>
                  <a:pt x="1990" y="1895"/>
                </a:moveTo>
                <a:cubicBezTo>
                  <a:pt x="1977" y="1902"/>
                  <a:pt x="1967" y="1912"/>
                  <a:pt x="1956" y="1923"/>
                </a:cubicBezTo>
                <a:cubicBezTo>
                  <a:pt x="1972" y="1918"/>
                  <a:pt x="1982" y="1908"/>
                  <a:pt x="1990" y="1895"/>
                </a:cubicBezTo>
                <a:close/>
                <a:moveTo>
                  <a:pt x="1919" y="2102"/>
                </a:moveTo>
                <a:cubicBezTo>
                  <a:pt x="1925" y="2126"/>
                  <a:pt x="1962" y="2117"/>
                  <a:pt x="1963" y="2094"/>
                </a:cubicBezTo>
                <a:cubicBezTo>
                  <a:pt x="1949" y="2097"/>
                  <a:pt x="1934" y="2099"/>
                  <a:pt x="1919" y="2102"/>
                </a:cubicBezTo>
                <a:close/>
                <a:moveTo>
                  <a:pt x="1903" y="1978"/>
                </a:moveTo>
                <a:cubicBezTo>
                  <a:pt x="1902" y="1993"/>
                  <a:pt x="1919" y="1992"/>
                  <a:pt x="1923" y="1982"/>
                </a:cubicBezTo>
                <a:cubicBezTo>
                  <a:pt x="1919" y="1978"/>
                  <a:pt x="1911" y="1978"/>
                  <a:pt x="1903" y="1978"/>
                </a:cubicBezTo>
                <a:close/>
                <a:moveTo>
                  <a:pt x="1899" y="2114"/>
                </a:moveTo>
                <a:cubicBezTo>
                  <a:pt x="1883" y="2113"/>
                  <a:pt x="1865" y="2131"/>
                  <a:pt x="1852" y="2122"/>
                </a:cubicBezTo>
                <a:cubicBezTo>
                  <a:pt x="1858" y="2123"/>
                  <a:pt x="1861" y="2116"/>
                  <a:pt x="1855" y="2114"/>
                </a:cubicBezTo>
                <a:cubicBezTo>
                  <a:pt x="1834" y="2133"/>
                  <a:pt x="1804" y="2117"/>
                  <a:pt x="1788" y="2141"/>
                </a:cubicBezTo>
                <a:cubicBezTo>
                  <a:pt x="1822" y="2125"/>
                  <a:pt x="1864" y="2145"/>
                  <a:pt x="1899" y="2114"/>
                </a:cubicBezTo>
                <a:close/>
                <a:moveTo>
                  <a:pt x="1818" y="2169"/>
                </a:moveTo>
                <a:cubicBezTo>
                  <a:pt x="1824" y="2182"/>
                  <a:pt x="1827" y="2178"/>
                  <a:pt x="1828" y="2189"/>
                </a:cubicBezTo>
                <a:cubicBezTo>
                  <a:pt x="1864" y="2183"/>
                  <a:pt x="1888" y="2165"/>
                  <a:pt x="1906" y="2138"/>
                </a:cubicBezTo>
                <a:cubicBezTo>
                  <a:pt x="1901" y="2138"/>
                  <a:pt x="1898" y="2136"/>
                  <a:pt x="1896" y="2134"/>
                </a:cubicBezTo>
                <a:cubicBezTo>
                  <a:pt x="1891" y="2136"/>
                  <a:pt x="1895" y="2149"/>
                  <a:pt x="1889" y="2149"/>
                </a:cubicBezTo>
                <a:cubicBezTo>
                  <a:pt x="1871" y="2144"/>
                  <a:pt x="1852" y="2143"/>
                  <a:pt x="1842" y="2138"/>
                </a:cubicBezTo>
                <a:cubicBezTo>
                  <a:pt x="1840" y="2161"/>
                  <a:pt x="1874" y="2150"/>
                  <a:pt x="1876" y="2157"/>
                </a:cubicBezTo>
                <a:cubicBezTo>
                  <a:pt x="1857" y="2171"/>
                  <a:pt x="1839" y="2170"/>
                  <a:pt x="1818" y="2169"/>
                </a:cubicBezTo>
                <a:close/>
                <a:moveTo>
                  <a:pt x="1704" y="215"/>
                </a:moveTo>
                <a:cubicBezTo>
                  <a:pt x="1704" y="209"/>
                  <a:pt x="1708" y="209"/>
                  <a:pt x="1707" y="203"/>
                </a:cubicBezTo>
                <a:cubicBezTo>
                  <a:pt x="1690" y="199"/>
                  <a:pt x="1678" y="188"/>
                  <a:pt x="1680" y="171"/>
                </a:cubicBezTo>
                <a:cubicBezTo>
                  <a:pt x="1668" y="171"/>
                  <a:pt x="1654" y="168"/>
                  <a:pt x="1650" y="179"/>
                </a:cubicBezTo>
                <a:cubicBezTo>
                  <a:pt x="1660" y="187"/>
                  <a:pt x="1680" y="183"/>
                  <a:pt x="1680" y="203"/>
                </a:cubicBezTo>
                <a:cubicBezTo>
                  <a:pt x="1676" y="203"/>
                  <a:pt x="1671" y="202"/>
                  <a:pt x="1670" y="207"/>
                </a:cubicBezTo>
                <a:cubicBezTo>
                  <a:pt x="1674" y="214"/>
                  <a:pt x="1672" y="228"/>
                  <a:pt x="1684" y="234"/>
                </a:cubicBezTo>
                <a:cubicBezTo>
                  <a:pt x="1684" y="230"/>
                  <a:pt x="1683" y="223"/>
                  <a:pt x="1687" y="222"/>
                </a:cubicBezTo>
                <a:cubicBezTo>
                  <a:pt x="1691" y="232"/>
                  <a:pt x="1698" y="239"/>
                  <a:pt x="1711" y="238"/>
                </a:cubicBezTo>
                <a:cubicBezTo>
                  <a:pt x="1711" y="223"/>
                  <a:pt x="1694" y="229"/>
                  <a:pt x="1691" y="218"/>
                </a:cubicBezTo>
                <a:cubicBezTo>
                  <a:pt x="1704" y="217"/>
                  <a:pt x="1687" y="208"/>
                  <a:pt x="1704" y="215"/>
                </a:cubicBezTo>
                <a:close/>
                <a:moveTo>
                  <a:pt x="1593" y="2157"/>
                </a:moveTo>
                <a:cubicBezTo>
                  <a:pt x="1618" y="2157"/>
                  <a:pt x="1659" y="2158"/>
                  <a:pt x="1674" y="2134"/>
                </a:cubicBezTo>
                <a:cubicBezTo>
                  <a:pt x="1654" y="2123"/>
                  <a:pt x="1612" y="2127"/>
                  <a:pt x="1593" y="2157"/>
                </a:cubicBezTo>
                <a:close/>
                <a:moveTo>
                  <a:pt x="1415" y="59"/>
                </a:moveTo>
                <a:cubicBezTo>
                  <a:pt x="1410" y="59"/>
                  <a:pt x="1407" y="61"/>
                  <a:pt x="1405" y="63"/>
                </a:cubicBezTo>
                <a:cubicBezTo>
                  <a:pt x="1405" y="66"/>
                  <a:pt x="1405" y="69"/>
                  <a:pt x="1405" y="71"/>
                </a:cubicBezTo>
                <a:cubicBezTo>
                  <a:pt x="1414" y="72"/>
                  <a:pt x="1419" y="78"/>
                  <a:pt x="1428" y="79"/>
                </a:cubicBezTo>
                <a:cubicBezTo>
                  <a:pt x="1430" y="64"/>
                  <a:pt x="1402" y="75"/>
                  <a:pt x="1415" y="59"/>
                </a:cubicBezTo>
                <a:close/>
                <a:moveTo>
                  <a:pt x="1341" y="2145"/>
                </a:moveTo>
                <a:cubicBezTo>
                  <a:pt x="1346" y="2150"/>
                  <a:pt x="1370" y="2153"/>
                  <a:pt x="1374" y="2145"/>
                </a:cubicBezTo>
                <a:cubicBezTo>
                  <a:pt x="1365" y="2146"/>
                  <a:pt x="1348" y="2134"/>
                  <a:pt x="1341" y="2145"/>
                </a:cubicBezTo>
                <a:close/>
                <a:moveTo>
                  <a:pt x="1287" y="2149"/>
                </a:moveTo>
                <a:cubicBezTo>
                  <a:pt x="1300" y="2152"/>
                  <a:pt x="1324" y="2166"/>
                  <a:pt x="1334" y="2149"/>
                </a:cubicBezTo>
                <a:cubicBezTo>
                  <a:pt x="1315" y="2155"/>
                  <a:pt x="1298" y="2139"/>
                  <a:pt x="1287" y="2149"/>
                </a:cubicBezTo>
                <a:close/>
                <a:moveTo>
                  <a:pt x="1196" y="2118"/>
                </a:moveTo>
                <a:cubicBezTo>
                  <a:pt x="1220" y="2127"/>
                  <a:pt x="1253" y="2144"/>
                  <a:pt x="1280" y="2138"/>
                </a:cubicBezTo>
                <a:cubicBezTo>
                  <a:pt x="1280" y="2132"/>
                  <a:pt x="1284" y="2132"/>
                  <a:pt x="1283" y="2126"/>
                </a:cubicBezTo>
                <a:cubicBezTo>
                  <a:pt x="1249" y="2131"/>
                  <a:pt x="1223" y="2107"/>
                  <a:pt x="1196" y="2118"/>
                </a:cubicBezTo>
                <a:close/>
                <a:moveTo>
                  <a:pt x="1253" y="2161"/>
                </a:moveTo>
                <a:cubicBezTo>
                  <a:pt x="1259" y="2161"/>
                  <a:pt x="1278" y="2174"/>
                  <a:pt x="1277" y="2157"/>
                </a:cubicBezTo>
                <a:cubicBezTo>
                  <a:pt x="1270" y="2160"/>
                  <a:pt x="1255" y="2153"/>
                  <a:pt x="1253" y="2161"/>
                </a:cubicBezTo>
                <a:close/>
                <a:moveTo>
                  <a:pt x="1172" y="163"/>
                </a:moveTo>
                <a:cubicBezTo>
                  <a:pt x="1184" y="155"/>
                  <a:pt x="1183" y="181"/>
                  <a:pt x="1189" y="167"/>
                </a:cubicBezTo>
                <a:cubicBezTo>
                  <a:pt x="1187" y="167"/>
                  <a:pt x="1185" y="166"/>
                  <a:pt x="1186" y="163"/>
                </a:cubicBezTo>
                <a:cubicBezTo>
                  <a:pt x="1188" y="162"/>
                  <a:pt x="1192" y="163"/>
                  <a:pt x="1193" y="159"/>
                </a:cubicBezTo>
                <a:cubicBezTo>
                  <a:pt x="1187" y="152"/>
                  <a:pt x="1175" y="155"/>
                  <a:pt x="1172" y="163"/>
                </a:cubicBezTo>
                <a:close/>
                <a:moveTo>
                  <a:pt x="1166" y="107"/>
                </a:moveTo>
                <a:cubicBezTo>
                  <a:pt x="1171" y="102"/>
                  <a:pt x="1177" y="106"/>
                  <a:pt x="1189" y="107"/>
                </a:cubicBezTo>
                <a:cubicBezTo>
                  <a:pt x="1194" y="92"/>
                  <a:pt x="1150" y="98"/>
                  <a:pt x="1166" y="107"/>
                </a:cubicBezTo>
                <a:close/>
                <a:moveTo>
                  <a:pt x="1007" y="1927"/>
                </a:moveTo>
                <a:cubicBezTo>
                  <a:pt x="1044" y="1955"/>
                  <a:pt x="1085" y="1978"/>
                  <a:pt x="1132" y="1994"/>
                </a:cubicBezTo>
                <a:cubicBezTo>
                  <a:pt x="1127" y="1980"/>
                  <a:pt x="1143" y="1992"/>
                  <a:pt x="1142" y="1982"/>
                </a:cubicBezTo>
                <a:cubicBezTo>
                  <a:pt x="1089" y="1979"/>
                  <a:pt x="1058" y="1929"/>
                  <a:pt x="1007" y="1927"/>
                </a:cubicBezTo>
                <a:close/>
                <a:moveTo>
                  <a:pt x="1058" y="167"/>
                </a:moveTo>
                <a:cubicBezTo>
                  <a:pt x="1057" y="172"/>
                  <a:pt x="1053" y="174"/>
                  <a:pt x="1055" y="183"/>
                </a:cubicBezTo>
                <a:cubicBezTo>
                  <a:pt x="1082" y="167"/>
                  <a:pt x="1110" y="177"/>
                  <a:pt x="1132" y="155"/>
                </a:cubicBezTo>
                <a:cubicBezTo>
                  <a:pt x="1112" y="151"/>
                  <a:pt x="1104" y="156"/>
                  <a:pt x="1088" y="151"/>
                </a:cubicBezTo>
                <a:cubicBezTo>
                  <a:pt x="1084" y="167"/>
                  <a:pt x="1068" y="179"/>
                  <a:pt x="1058" y="167"/>
                </a:cubicBezTo>
                <a:close/>
                <a:moveTo>
                  <a:pt x="1014" y="159"/>
                </a:moveTo>
                <a:cubicBezTo>
                  <a:pt x="1011" y="163"/>
                  <a:pt x="1010" y="169"/>
                  <a:pt x="1011" y="179"/>
                </a:cubicBezTo>
                <a:cubicBezTo>
                  <a:pt x="1024" y="176"/>
                  <a:pt x="1037" y="173"/>
                  <a:pt x="1041" y="159"/>
                </a:cubicBezTo>
                <a:cubicBezTo>
                  <a:pt x="1029" y="160"/>
                  <a:pt x="1025" y="165"/>
                  <a:pt x="1014" y="159"/>
                </a:cubicBezTo>
                <a:close/>
                <a:moveTo>
                  <a:pt x="984" y="222"/>
                </a:moveTo>
                <a:cubicBezTo>
                  <a:pt x="992" y="219"/>
                  <a:pt x="1003" y="219"/>
                  <a:pt x="1004" y="207"/>
                </a:cubicBezTo>
                <a:cubicBezTo>
                  <a:pt x="992" y="205"/>
                  <a:pt x="984" y="210"/>
                  <a:pt x="984" y="222"/>
                </a:cubicBezTo>
                <a:close/>
                <a:moveTo>
                  <a:pt x="900" y="2225"/>
                </a:moveTo>
                <a:cubicBezTo>
                  <a:pt x="928" y="2229"/>
                  <a:pt x="966" y="2263"/>
                  <a:pt x="981" y="2257"/>
                </a:cubicBezTo>
                <a:cubicBezTo>
                  <a:pt x="954" y="2248"/>
                  <a:pt x="933" y="2212"/>
                  <a:pt x="900" y="2225"/>
                </a:cubicBezTo>
                <a:close/>
                <a:moveTo>
                  <a:pt x="927" y="2130"/>
                </a:moveTo>
                <a:cubicBezTo>
                  <a:pt x="943" y="2140"/>
                  <a:pt x="957" y="2153"/>
                  <a:pt x="977" y="2157"/>
                </a:cubicBezTo>
                <a:cubicBezTo>
                  <a:pt x="972" y="2137"/>
                  <a:pt x="939" y="2128"/>
                  <a:pt x="927" y="2130"/>
                </a:cubicBezTo>
                <a:close/>
                <a:moveTo>
                  <a:pt x="944" y="282"/>
                </a:moveTo>
                <a:cubicBezTo>
                  <a:pt x="955" y="283"/>
                  <a:pt x="964" y="280"/>
                  <a:pt x="967" y="270"/>
                </a:cubicBezTo>
                <a:cubicBezTo>
                  <a:pt x="958" y="273"/>
                  <a:pt x="948" y="274"/>
                  <a:pt x="944" y="282"/>
                </a:cubicBezTo>
                <a:close/>
                <a:moveTo>
                  <a:pt x="923" y="246"/>
                </a:moveTo>
                <a:cubicBezTo>
                  <a:pt x="926" y="257"/>
                  <a:pt x="917" y="254"/>
                  <a:pt x="917" y="262"/>
                </a:cubicBezTo>
                <a:cubicBezTo>
                  <a:pt x="940" y="272"/>
                  <a:pt x="938" y="236"/>
                  <a:pt x="954" y="250"/>
                </a:cubicBezTo>
                <a:cubicBezTo>
                  <a:pt x="949" y="222"/>
                  <a:pt x="934" y="259"/>
                  <a:pt x="923" y="246"/>
                </a:cubicBezTo>
                <a:close/>
                <a:moveTo>
                  <a:pt x="728" y="493"/>
                </a:moveTo>
                <a:cubicBezTo>
                  <a:pt x="722" y="488"/>
                  <a:pt x="718" y="471"/>
                  <a:pt x="735" y="477"/>
                </a:cubicBezTo>
                <a:cubicBezTo>
                  <a:pt x="737" y="465"/>
                  <a:pt x="723" y="472"/>
                  <a:pt x="728" y="457"/>
                </a:cubicBezTo>
                <a:cubicBezTo>
                  <a:pt x="739" y="470"/>
                  <a:pt x="758" y="460"/>
                  <a:pt x="752" y="445"/>
                </a:cubicBezTo>
                <a:cubicBezTo>
                  <a:pt x="740" y="442"/>
                  <a:pt x="747" y="462"/>
                  <a:pt x="735" y="457"/>
                </a:cubicBezTo>
                <a:cubicBezTo>
                  <a:pt x="737" y="437"/>
                  <a:pt x="717" y="467"/>
                  <a:pt x="715" y="453"/>
                </a:cubicBezTo>
                <a:cubicBezTo>
                  <a:pt x="730" y="432"/>
                  <a:pt x="757" y="446"/>
                  <a:pt x="769" y="426"/>
                </a:cubicBezTo>
                <a:cubicBezTo>
                  <a:pt x="764" y="421"/>
                  <a:pt x="753" y="422"/>
                  <a:pt x="755" y="410"/>
                </a:cubicBezTo>
                <a:cubicBezTo>
                  <a:pt x="759" y="409"/>
                  <a:pt x="765" y="410"/>
                  <a:pt x="765" y="406"/>
                </a:cubicBezTo>
                <a:cubicBezTo>
                  <a:pt x="757" y="405"/>
                  <a:pt x="757" y="395"/>
                  <a:pt x="762" y="390"/>
                </a:cubicBezTo>
                <a:cubicBezTo>
                  <a:pt x="739" y="401"/>
                  <a:pt x="705" y="437"/>
                  <a:pt x="715" y="461"/>
                </a:cubicBezTo>
                <a:cubicBezTo>
                  <a:pt x="713" y="474"/>
                  <a:pt x="686" y="477"/>
                  <a:pt x="698" y="493"/>
                </a:cubicBezTo>
                <a:cubicBezTo>
                  <a:pt x="707" y="487"/>
                  <a:pt x="716" y="490"/>
                  <a:pt x="728" y="493"/>
                </a:cubicBezTo>
                <a:close/>
                <a:moveTo>
                  <a:pt x="624" y="593"/>
                </a:moveTo>
                <a:cubicBezTo>
                  <a:pt x="651" y="566"/>
                  <a:pt x="707" y="581"/>
                  <a:pt x="725" y="529"/>
                </a:cubicBezTo>
                <a:cubicBezTo>
                  <a:pt x="700" y="520"/>
                  <a:pt x="655" y="540"/>
                  <a:pt x="651" y="565"/>
                </a:cubicBezTo>
                <a:cubicBezTo>
                  <a:pt x="651" y="562"/>
                  <a:pt x="662" y="553"/>
                  <a:pt x="661" y="561"/>
                </a:cubicBezTo>
                <a:cubicBezTo>
                  <a:pt x="655" y="577"/>
                  <a:pt x="621" y="580"/>
                  <a:pt x="624" y="593"/>
                </a:cubicBezTo>
                <a:close/>
                <a:moveTo>
                  <a:pt x="678" y="378"/>
                </a:moveTo>
                <a:cubicBezTo>
                  <a:pt x="688" y="373"/>
                  <a:pt x="686" y="384"/>
                  <a:pt x="691" y="386"/>
                </a:cubicBezTo>
                <a:cubicBezTo>
                  <a:pt x="691" y="379"/>
                  <a:pt x="700" y="383"/>
                  <a:pt x="698" y="374"/>
                </a:cubicBezTo>
                <a:cubicBezTo>
                  <a:pt x="692" y="376"/>
                  <a:pt x="678" y="369"/>
                  <a:pt x="678" y="378"/>
                </a:cubicBezTo>
                <a:close/>
                <a:moveTo>
                  <a:pt x="624" y="577"/>
                </a:moveTo>
                <a:cubicBezTo>
                  <a:pt x="624" y="572"/>
                  <a:pt x="624" y="566"/>
                  <a:pt x="624" y="561"/>
                </a:cubicBezTo>
                <a:cubicBezTo>
                  <a:pt x="611" y="574"/>
                  <a:pt x="611" y="556"/>
                  <a:pt x="600" y="565"/>
                </a:cubicBezTo>
                <a:cubicBezTo>
                  <a:pt x="613" y="562"/>
                  <a:pt x="605" y="581"/>
                  <a:pt x="597" y="577"/>
                </a:cubicBezTo>
                <a:cubicBezTo>
                  <a:pt x="597" y="573"/>
                  <a:pt x="597" y="569"/>
                  <a:pt x="597" y="565"/>
                </a:cubicBezTo>
                <a:cubicBezTo>
                  <a:pt x="585" y="566"/>
                  <a:pt x="580" y="577"/>
                  <a:pt x="577" y="589"/>
                </a:cubicBezTo>
                <a:cubicBezTo>
                  <a:pt x="590" y="575"/>
                  <a:pt x="601" y="584"/>
                  <a:pt x="617" y="577"/>
                </a:cubicBezTo>
                <a:cubicBezTo>
                  <a:pt x="615" y="577"/>
                  <a:pt x="613" y="574"/>
                  <a:pt x="617" y="573"/>
                </a:cubicBezTo>
                <a:cubicBezTo>
                  <a:pt x="618" y="576"/>
                  <a:pt x="620" y="577"/>
                  <a:pt x="624" y="577"/>
                </a:cubicBezTo>
                <a:close/>
                <a:moveTo>
                  <a:pt x="597" y="541"/>
                </a:moveTo>
                <a:cubicBezTo>
                  <a:pt x="601" y="549"/>
                  <a:pt x="623" y="532"/>
                  <a:pt x="614" y="525"/>
                </a:cubicBezTo>
                <a:cubicBezTo>
                  <a:pt x="614" y="537"/>
                  <a:pt x="597" y="529"/>
                  <a:pt x="597" y="541"/>
                </a:cubicBezTo>
                <a:close/>
                <a:moveTo>
                  <a:pt x="617" y="1763"/>
                </a:moveTo>
                <a:cubicBezTo>
                  <a:pt x="611" y="1764"/>
                  <a:pt x="610" y="1759"/>
                  <a:pt x="604" y="1759"/>
                </a:cubicBezTo>
                <a:cubicBezTo>
                  <a:pt x="603" y="1771"/>
                  <a:pt x="613" y="1790"/>
                  <a:pt x="617" y="1783"/>
                </a:cubicBezTo>
                <a:cubicBezTo>
                  <a:pt x="607" y="1780"/>
                  <a:pt x="619" y="1770"/>
                  <a:pt x="617" y="1763"/>
                </a:cubicBezTo>
                <a:close/>
                <a:moveTo>
                  <a:pt x="590" y="609"/>
                </a:moveTo>
                <a:cubicBezTo>
                  <a:pt x="605" y="612"/>
                  <a:pt x="604" y="595"/>
                  <a:pt x="610" y="589"/>
                </a:cubicBezTo>
                <a:cubicBezTo>
                  <a:pt x="603" y="594"/>
                  <a:pt x="589" y="592"/>
                  <a:pt x="590" y="609"/>
                </a:cubicBezTo>
                <a:close/>
                <a:moveTo>
                  <a:pt x="570" y="553"/>
                </a:moveTo>
                <a:cubicBezTo>
                  <a:pt x="582" y="554"/>
                  <a:pt x="590" y="550"/>
                  <a:pt x="594" y="541"/>
                </a:cubicBezTo>
                <a:cubicBezTo>
                  <a:pt x="585" y="544"/>
                  <a:pt x="570" y="540"/>
                  <a:pt x="570" y="553"/>
                </a:cubicBezTo>
                <a:close/>
                <a:moveTo>
                  <a:pt x="560" y="1696"/>
                </a:moveTo>
                <a:cubicBezTo>
                  <a:pt x="563" y="1717"/>
                  <a:pt x="579" y="1744"/>
                  <a:pt x="590" y="1743"/>
                </a:cubicBezTo>
                <a:cubicBezTo>
                  <a:pt x="576" y="1732"/>
                  <a:pt x="573" y="1708"/>
                  <a:pt x="560" y="1696"/>
                </a:cubicBezTo>
                <a:close/>
                <a:moveTo>
                  <a:pt x="550" y="1166"/>
                </a:moveTo>
                <a:cubicBezTo>
                  <a:pt x="548" y="1171"/>
                  <a:pt x="543" y="1173"/>
                  <a:pt x="536" y="1174"/>
                </a:cubicBezTo>
                <a:cubicBezTo>
                  <a:pt x="537" y="1169"/>
                  <a:pt x="541" y="1168"/>
                  <a:pt x="540" y="1162"/>
                </a:cubicBezTo>
                <a:cubicBezTo>
                  <a:pt x="513" y="1171"/>
                  <a:pt x="528" y="1204"/>
                  <a:pt x="536" y="1222"/>
                </a:cubicBezTo>
                <a:cubicBezTo>
                  <a:pt x="546" y="1209"/>
                  <a:pt x="554" y="1195"/>
                  <a:pt x="560" y="1178"/>
                </a:cubicBezTo>
                <a:cubicBezTo>
                  <a:pt x="546" y="1180"/>
                  <a:pt x="563" y="1167"/>
                  <a:pt x="550" y="1166"/>
                </a:cubicBezTo>
                <a:close/>
                <a:moveTo>
                  <a:pt x="536" y="1704"/>
                </a:moveTo>
                <a:cubicBezTo>
                  <a:pt x="546" y="1710"/>
                  <a:pt x="549" y="1744"/>
                  <a:pt x="560" y="1735"/>
                </a:cubicBezTo>
                <a:cubicBezTo>
                  <a:pt x="551" y="1730"/>
                  <a:pt x="554" y="1710"/>
                  <a:pt x="550" y="1700"/>
                </a:cubicBezTo>
                <a:cubicBezTo>
                  <a:pt x="541" y="1705"/>
                  <a:pt x="539" y="1698"/>
                  <a:pt x="536" y="1704"/>
                </a:cubicBezTo>
                <a:close/>
                <a:moveTo>
                  <a:pt x="543" y="1668"/>
                </a:moveTo>
                <a:cubicBezTo>
                  <a:pt x="540" y="1674"/>
                  <a:pt x="542" y="1699"/>
                  <a:pt x="557" y="1696"/>
                </a:cubicBezTo>
                <a:cubicBezTo>
                  <a:pt x="557" y="1681"/>
                  <a:pt x="551" y="1673"/>
                  <a:pt x="543" y="1668"/>
                </a:cubicBezTo>
                <a:close/>
                <a:moveTo>
                  <a:pt x="520" y="1664"/>
                </a:moveTo>
                <a:cubicBezTo>
                  <a:pt x="519" y="1677"/>
                  <a:pt x="529" y="1700"/>
                  <a:pt x="536" y="1692"/>
                </a:cubicBezTo>
                <a:cubicBezTo>
                  <a:pt x="528" y="1685"/>
                  <a:pt x="527" y="1671"/>
                  <a:pt x="520" y="1664"/>
                </a:cubicBezTo>
                <a:close/>
                <a:moveTo>
                  <a:pt x="526" y="1114"/>
                </a:moveTo>
                <a:cubicBezTo>
                  <a:pt x="514" y="1110"/>
                  <a:pt x="517" y="1124"/>
                  <a:pt x="506" y="1122"/>
                </a:cubicBezTo>
                <a:cubicBezTo>
                  <a:pt x="506" y="1117"/>
                  <a:pt x="520" y="1110"/>
                  <a:pt x="509" y="1106"/>
                </a:cubicBezTo>
                <a:cubicBezTo>
                  <a:pt x="509" y="1111"/>
                  <a:pt x="505" y="1109"/>
                  <a:pt x="506" y="1102"/>
                </a:cubicBezTo>
                <a:cubicBezTo>
                  <a:pt x="501" y="1102"/>
                  <a:pt x="499" y="1104"/>
                  <a:pt x="496" y="1106"/>
                </a:cubicBezTo>
                <a:cubicBezTo>
                  <a:pt x="500" y="1101"/>
                  <a:pt x="498" y="1094"/>
                  <a:pt x="493" y="1090"/>
                </a:cubicBezTo>
                <a:cubicBezTo>
                  <a:pt x="482" y="1132"/>
                  <a:pt x="510" y="1152"/>
                  <a:pt x="499" y="1182"/>
                </a:cubicBezTo>
                <a:cubicBezTo>
                  <a:pt x="514" y="1179"/>
                  <a:pt x="502" y="1160"/>
                  <a:pt x="523" y="1158"/>
                </a:cubicBezTo>
                <a:cubicBezTo>
                  <a:pt x="517" y="1156"/>
                  <a:pt x="524" y="1153"/>
                  <a:pt x="523" y="1146"/>
                </a:cubicBezTo>
                <a:cubicBezTo>
                  <a:pt x="515" y="1141"/>
                  <a:pt x="507" y="1155"/>
                  <a:pt x="506" y="1146"/>
                </a:cubicBezTo>
                <a:cubicBezTo>
                  <a:pt x="510" y="1133"/>
                  <a:pt x="520" y="1125"/>
                  <a:pt x="526" y="1114"/>
                </a:cubicBezTo>
                <a:close/>
                <a:moveTo>
                  <a:pt x="496" y="1831"/>
                </a:moveTo>
                <a:cubicBezTo>
                  <a:pt x="503" y="1834"/>
                  <a:pt x="509" y="1857"/>
                  <a:pt x="516" y="1847"/>
                </a:cubicBezTo>
                <a:cubicBezTo>
                  <a:pt x="507" y="1847"/>
                  <a:pt x="505" y="1818"/>
                  <a:pt x="496" y="1831"/>
                </a:cubicBezTo>
                <a:close/>
                <a:moveTo>
                  <a:pt x="499" y="1047"/>
                </a:moveTo>
                <a:cubicBezTo>
                  <a:pt x="491" y="1058"/>
                  <a:pt x="493" y="1077"/>
                  <a:pt x="496" y="1086"/>
                </a:cubicBezTo>
                <a:cubicBezTo>
                  <a:pt x="498" y="1081"/>
                  <a:pt x="501" y="1076"/>
                  <a:pt x="503" y="1071"/>
                </a:cubicBezTo>
                <a:cubicBezTo>
                  <a:pt x="485" y="1073"/>
                  <a:pt x="513" y="1052"/>
                  <a:pt x="499" y="1047"/>
                </a:cubicBezTo>
                <a:close/>
                <a:moveTo>
                  <a:pt x="466" y="1719"/>
                </a:moveTo>
                <a:cubicBezTo>
                  <a:pt x="472" y="1732"/>
                  <a:pt x="479" y="1744"/>
                  <a:pt x="489" y="1751"/>
                </a:cubicBezTo>
                <a:cubicBezTo>
                  <a:pt x="488" y="1735"/>
                  <a:pt x="479" y="1708"/>
                  <a:pt x="466" y="1719"/>
                </a:cubicBezTo>
                <a:close/>
                <a:moveTo>
                  <a:pt x="469" y="1055"/>
                </a:moveTo>
                <a:cubicBezTo>
                  <a:pt x="464" y="1054"/>
                  <a:pt x="462" y="1056"/>
                  <a:pt x="459" y="1059"/>
                </a:cubicBezTo>
                <a:cubicBezTo>
                  <a:pt x="466" y="1078"/>
                  <a:pt x="463" y="1085"/>
                  <a:pt x="459" y="1106"/>
                </a:cubicBezTo>
                <a:cubicBezTo>
                  <a:pt x="481" y="1106"/>
                  <a:pt x="471" y="1072"/>
                  <a:pt x="469" y="1055"/>
                </a:cubicBezTo>
                <a:close/>
                <a:moveTo>
                  <a:pt x="452" y="1680"/>
                </a:moveTo>
                <a:cubicBezTo>
                  <a:pt x="454" y="1690"/>
                  <a:pt x="459" y="1698"/>
                  <a:pt x="466" y="1704"/>
                </a:cubicBezTo>
                <a:cubicBezTo>
                  <a:pt x="465" y="1691"/>
                  <a:pt x="461" y="1682"/>
                  <a:pt x="452" y="1680"/>
                </a:cubicBezTo>
                <a:close/>
                <a:moveTo>
                  <a:pt x="405" y="1405"/>
                </a:moveTo>
                <a:cubicBezTo>
                  <a:pt x="399" y="1427"/>
                  <a:pt x="412" y="1427"/>
                  <a:pt x="425" y="1433"/>
                </a:cubicBezTo>
                <a:cubicBezTo>
                  <a:pt x="429" y="1423"/>
                  <a:pt x="431" y="1410"/>
                  <a:pt x="439" y="1405"/>
                </a:cubicBezTo>
                <a:cubicBezTo>
                  <a:pt x="431" y="1397"/>
                  <a:pt x="413" y="1401"/>
                  <a:pt x="405" y="1405"/>
                </a:cubicBezTo>
                <a:close/>
                <a:moveTo>
                  <a:pt x="378" y="979"/>
                </a:moveTo>
                <a:cubicBezTo>
                  <a:pt x="384" y="979"/>
                  <a:pt x="380" y="990"/>
                  <a:pt x="385" y="991"/>
                </a:cubicBezTo>
                <a:cubicBezTo>
                  <a:pt x="392" y="982"/>
                  <a:pt x="402" y="976"/>
                  <a:pt x="402" y="959"/>
                </a:cubicBezTo>
                <a:cubicBezTo>
                  <a:pt x="387" y="966"/>
                  <a:pt x="388" y="967"/>
                  <a:pt x="378" y="979"/>
                </a:cubicBezTo>
                <a:close/>
                <a:moveTo>
                  <a:pt x="186" y="983"/>
                </a:moveTo>
                <a:cubicBezTo>
                  <a:pt x="191" y="966"/>
                  <a:pt x="204" y="937"/>
                  <a:pt x="193" y="915"/>
                </a:cubicBezTo>
                <a:cubicBezTo>
                  <a:pt x="190" y="935"/>
                  <a:pt x="176" y="961"/>
                  <a:pt x="186" y="983"/>
                </a:cubicBezTo>
                <a:close/>
                <a:moveTo>
                  <a:pt x="136" y="903"/>
                </a:moveTo>
                <a:cubicBezTo>
                  <a:pt x="148" y="906"/>
                  <a:pt x="146" y="892"/>
                  <a:pt x="146" y="879"/>
                </a:cubicBezTo>
                <a:cubicBezTo>
                  <a:pt x="136" y="879"/>
                  <a:pt x="136" y="891"/>
                  <a:pt x="136" y="903"/>
                </a:cubicBezTo>
                <a:close/>
                <a:moveTo>
                  <a:pt x="96" y="967"/>
                </a:moveTo>
                <a:cubicBezTo>
                  <a:pt x="96" y="999"/>
                  <a:pt x="89" y="1031"/>
                  <a:pt x="102" y="1055"/>
                </a:cubicBezTo>
                <a:cubicBezTo>
                  <a:pt x="116" y="1036"/>
                  <a:pt x="116" y="1016"/>
                  <a:pt x="116" y="987"/>
                </a:cubicBezTo>
                <a:cubicBezTo>
                  <a:pt x="104" y="989"/>
                  <a:pt x="103" y="979"/>
                  <a:pt x="96" y="967"/>
                </a:cubicBezTo>
                <a:close/>
                <a:moveTo>
                  <a:pt x="62" y="887"/>
                </a:moveTo>
                <a:cubicBezTo>
                  <a:pt x="65" y="920"/>
                  <a:pt x="55" y="926"/>
                  <a:pt x="48" y="939"/>
                </a:cubicBezTo>
                <a:cubicBezTo>
                  <a:pt x="51" y="945"/>
                  <a:pt x="57" y="948"/>
                  <a:pt x="65" y="947"/>
                </a:cubicBezTo>
                <a:cubicBezTo>
                  <a:pt x="67" y="929"/>
                  <a:pt x="79" y="894"/>
                  <a:pt x="62" y="887"/>
                </a:cubicBezTo>
                <a:close/>
                <a:moveTo>
                  <a:pt x="59" y="1011"/>
                </a:moveTo>
                <a:cubicBezTo>
                  <a:pt x="52" y="1022"/>
                  <a:pt x="56" y="1049"/>
                  <a:pt x="65" y="1055"/>
                </a:cubicBezTo>
                <a:cubicBezTo>
                  <a:pt x="75" y="1043"/>
                  <a:pt x="74" y="1015"/>
                  <a:pt x="59" y="1011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942116" y="1251972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6" name="矩形 5"/>
          <p:cNvSpPr/>
          <p:nvPr/>
        </p:nvSpPr>
        <p:spPr>
          <a:xfrm>
            <a:off x="3372645" y="1251972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778770" y="1251972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68222" y="1251972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4308" y="2405627"/>
            <a:ext cx="1524003" cy="15240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8554" y="2753539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72877" y="3230590"/>
            <a:ext cx="24959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791" y="5294375"/>
            <a:ext cx="10058420" cy="15636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91762" y="2239618"/>
            <a:ext cx="5514239" cy="39955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04687" y="3148060"/>
            <a:ext cx="34834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汇报</a:t>
            </a:r>
            <a:r>
              <a:rPr lang="zh-CN" altLang="en-US" sz="28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人</a:t>
            </a:r>
            <a:r>
              <a:rPr lang="zh-CN" altLang="en-US" sz="2800" dirty="0" smtClean="0">
                <a:latin typeface="柳公权柳体" panose="02000000000000000000" pitchFamily="2" charset="-122"/>
                <a:ea typeface="柳公权柳体" panose="02000000000000000000" pitchFamily="2" charset="-122"/>
              </a:rPr>
              <a:t>：第一</a:t>
            </a:r>
            <a:r>
              <a:rPr lang="en-US" altLang="zh-CN" sz="2800" dirty="0" smtClean="0">
                <a:latin typeface="柳公权柳体" panose="02000000000000000000" pitchFamily="2" charset="-122"/>
                <a:ea typeface="柳公权柳体" panose="02000000000000000000" pitchFamily="2" charset="-122"/>
              </a:rPr>
              <a:t>PPT</a:t>
            </a:r>
            <a:endParaRPr lang="zh-CN" altLang="en-US" sz="28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38588" y="864295"/>
            <a:ext cx="22288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再见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9429" y="2654507"/>
            <a:ext cx="5514239" cy="3995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87360" y="2308592"/>
            <a:ext cx="28647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1" y="954375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8" name="矩形 7"/>
          <p:cNvSpPr/>
          <p:nvPr/>
        </p:nvSpPr>
        <p:spPr>
          <a:xfrm>
            <a:off x="7221980" y="954375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628105" y="9543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7558" y="9543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23643" y="2108030"/>
            <a:ext cx="1524003" cy="15240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37889" y="2455942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31"/>
          <p:cNvSpPr>
            <a:spLocks noEditPoints="1"/>
          </p:cNvSpPr>
          <p:nvPr/>
        </p:nvSpPr>
        <p:spPr bwMode="auto">
          <a:xfrm>
            <a:off x="3694112" y="1055688"/>
            <a:ext cx="8021637" cy="4468812"/>
          </a:xfrm>
          <a:custGeom>
            <a:avLst/>
            <a:gdLst>
              <a:gd name="T0" fmla="*/ 1059 w 3620"/>
              <a:gd name="T1" fmla="*/ 1364 h 1407"/>
              <a:gd name="T2" fmla="*/ 1237 w 3620"/>
              <a:gd name="T3" fmla="*/ 1277 h 1407"/>
              <a:gd name="T4" fmla="*/ 1106 w 3620"/>
              <a:gd name="T5" fmla="*/ 1269 h 1407"/>
              <a:gd name="T6" fmla="*/ 1114 w 3620"/>
              <a:gd name="T7" fmla="*/ 1170 h 1407"/>
              <a:gd name="T8" fmla="*/ 1098 w 3620"/>
              <a:gd name="T9" fmla="*/ 1130 h 1407"/>
              <a:gd name="T10" fmla="*/ 905 w 3620"/>
              <a:gd name="T11" fmla="*/ 1122 h 1407"/>
              <a:gd name="T12" fmla="*/ 897 w 3620"/>
              <a:gd name="T13" fmla="*/ 1004 h 1407"/>
              <a:gd name="T14" fmla="*/ 762 w 3620"/>
              <a:gd name="T15" fmla="*/ 929 h 1407"/>
              <a:gd name="T16" fmla="*/ 675 w 3620"/>
              <a:gd name="T17" fmla="*/ 846 h 1407"/>
              <a:gd name="T18" fmla="*/ 434 w 3620"/>
              <a:gd name="T19" fmla="*/ 787 h 1407"/>
              <a:gd name="T20" fmla="*/ 423 w 3620"/>
              <a:gd name="T21" fmla="*/ 684 h 1407"/>
              <a:gd name="T22" fmla="*/ 399 w 3620"/>
              <a:gd name="T23" fmla="*/ 585 h 1407"/>
              <a:gd name="T24" fmla="*/ 106 w 3620"/>
              <a:gd name="T25" fmla="*/ 447 h 1407"/>
              <a:gd name="T26" fmla="*/ 0 w 3620"/>
              <a:gd name="T27" fmla="*/ 364 h 1407"/>
              <a:gd name="T28" fmla="*/ 110 w 3620"/>
              <a:gd name="T29" fmla="*/ 304 h 1407"/>
              <a:gd name="T30" fmla="*/ 182 w 3620"/>
              <a:gd name="T31" fmla="*/ 245 h 1407"/>
              <a:gd name="T32" fmla="*/ 407 w 3620"/>
              <a:gd name="T33" fmla="*/ 194 h 1407"/>
              <a:gd name="T34" fmla="*/ 229 w 3620"/>
              <a:gd name="T35" fmla="*/ 131 h 1407"/>
              <a:gd name="T36" fmla="*/ 589 w 3620"/>
              <a:gd name="T37" fmla="*/ 99 h 1407"/>
              <a:gd name="T38" fmla="*/ 1063 w 3620"/>
              <a:gd name="T39" fmla="*/ 119 h 1407"/>
              <a:gd name="T40" fmla="*/ 1355 w 3620"/>
              <a:gd name="T41" fmla="*/ 87 h 1407"/>
              <a:gd name="T42" fmla="*/ 1723 w 3620"/>
              <a:gd name="T43" fmla="*/ 75 h 1407"/>
              <a:gd name="T44" fmla="*/ 2165 w 3620"/>
              <a:gd name="T45" fmla="*/ 83 h 1407"/>
              <a:gd name="T46" fmla="*/ 2703 w 3620"/>
              <a:gd name="T47" fmla="*/ 138 h 1407"/>
              <a:gd name="T48" fmla="*/ 2640 w 3620"/>
              <a:gd name="T49" fmla="*/ 218 h 1407"/>
              <a:gd name="T50" fmla="*/ 2387 w 3620"/>
              <a:gd name="T51" fmla="*/ 218 h 1407"/>
              <a:gd name="T52" fmla="*/ 2699 w 3620"/>
              <a:gd name="T53" fmla="*/ 265 h 1407"/>
              <a:gd name="T54" fmla="*/ 2770 w 3620"/>
              <a:gd name="T55" fmla="*/ 308 h 1407"/>
              <a:gd name="T56" fmla="*/ 2968 w 3620"/>
              <a:gd name="T57" fmla="*/ 391 h 1407"/>
              <a:gd name="T58" fmla="*/ 3122 w 3620"/>
              <a:gd name="T59" fmla="*/ 427 h 1407"/>
              <a:gd name="T60" fmla="*/ 3359 w 3620"/>
              <a:gd name="T61" fmla="*/ 534 h 1407"/>
              <a:gd name="T62" fmla="*/ 3371 w 3620"/>
              <a:gd name="T63" fmla="*/ 589 h 1407"/>
              <a:gd name="T64" fmla="*/ 3549 w 3620"/>
              <a:gd name="T65" fmla="*/ 719 h 1407"/>
              <a:gd name="T66" fmla="*/ 3545 w 3620"/>
              <a:gd name="T67" fmla="*/ 850 h 1407"/>
              <a:gd name="T68" fmla="*/ 3264 w 3620"/>
              <a:gd name="T69" fmla="*/ 893 h 1407"/>
              <a:gd name="T70" fmla="*/ 2770 w 3620"/>
              <a:gd name="T71" fmla="*/ 984 h 1407"/>
              <a:gd name="T72" fmla="*/ 2782 w 3620"/>
              <a:gd name="T73" fmla="*/ 1036 h 1407"/>
              <a:gd name="T74" fmla="*/ 2636 w 3620"/>
              <a:gd name="T75" fmla="*/ 1130 h 1407"/>
              <a:gd name="T76" fmla="*/ 2201 w 3620"/>
              <a:gd name="T77" fmla="*/ 1170 h 1407"/>
              <a:gd name="T78" fmla="*/ 2335 w 3620"/>
              <a:gd name="T79" fmla="*/ 1233 h 1407"/>
              <a:gd name="T80" fmla="*/ 2086 w 3620"/>
              <a:gd name="T81" fmla="*/ 1324 h 1407"/>
              <a:gd name="T82" fmla="*/ 1806 w 3620"/>
              <a:gd name="T83" fmla="*/ 1395 h 1407"/>
              <a:gd name="T84" fmla="*/ 1332 w 3620"/>
              <a:gd name="T85" fmla="*/ 1391 h 1407"/>
              <a:gd name="T86" fmla="*/ 1442 w 3620"/>
              <a:gd name="T87" fmla="*/ 1273 h 1407"/>
              <a:gd name="T88" fmla="*/ 1162 w 3620"/>
              <a:gd name="T89" fmla="*/ 1229 h 1407"/>
              <a:gd name="T90" fmla="*/ 1505 w 3620"/>
              <a:gd name="T91" fmla="*/ 1205 h 1407"/>
              <a:gd name="T92" fmla="*/ 1288 w 3620"/>
              <a:gd name="T93" fmla="*/ 1202 h 1407"/>
              <a:gd name="T94" fmla="*/ 1964 w 3620"/>
              <a:gd name="T95" fmla="*/ 1186 h 1407"/>
              <a:gd name="T96" fmla="*/ 798 w 3620"/>
              <a:gd name="T97" fmla="*/ 917 h 1407"/>
              <a:gd name="T98" fmla="*/ 506 w 3620"/>
              <a:gd name="T99" fmla="*/ 731 h 1407"/>
              <a:gd name="T100" fmla="*/ 3347 w 3620"/>
              <a:gd name="T101" fmla="*/ 676 h 1407"/>
              <a:gd name="T102" fmla="*/ 154 w 3620"/>
              <a:gd name="T103" fmla="*/ 269 h 1407"/>
              <a:gd name="T104" fmla="*/ 2474 w 3620"/>
              <a:gd name="T105" fmla="*/ 162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20" h="1407">
                <a:moveTo>
                  <a:pt x="1332" y="1399"/>
                </a:moveTo>
                <a:cubicBezTo>
                  <a:pt x="1346" y="1394"/>
                  <a:pt x="1388" y="1403"/>
                  <a:pt x="1403" y="1387"/>
                </a:cubicBezTo>
                <a:cubicBezTo>
                  <a:pt x="1398" y="1382"/>
                  <a:pt x="1385" y="1383"/>
                  <a:pt x="1391" y="1368"/>
                </a:cubicBezTo>
                <a:cubicBezTo>
                  <a:pt x="1308" y="1355"/>
                  <a:pt x="1251" y="1391"/>
                  <a:pt x="1169" y="1383"/>
                </a:cubicBezTo>
                <a:cubicBezTo>
                  <a:pt x="1161" y="1375"/>
                  <a:pt x="1173" y="1371"/>
                  <a:pt x="1166" y="1364"/>
                </a:cubicBezTo>
                <a:cubicBezTo>
                  <a:pt x="1123" y="1357"/>
                  <a:pt x="1083" y="1387"/>
                  <a:pt x="1059" y="1364"/>
                </a:cubicBezTo>
                <a:cubicBezTo>
                  <a:pt x="1071" y="1357"/>
                  <a:pt x="1076" y="1344"/>
                  <a:pt x="1094" y="1344"/>
                </a:cubicBezTo>
                <a:cubicBezTo>
                  <a:pt x="1097" y="1347"/>
                  <a:pt x="1099" y="1353"/>
                  <a:pt x="1098" y="1360"/>
                </a:cubicBezTo>
                <a:cubicBezTo>
                  <a:pt x="1154" y="1337"/>
                  <a:pt x="1235" y="1340"/>
                  <a:pt x="1296" y="1324"/>
                </a:cubicBezTo>
                <a:cubicBezTo>
                  <a:pt x="1275" y="1304"/>
                  <a:pt x="1229" y="1331"/>
                  <a:pt x="1213" y="1304"/>
                </a:cubicBezTo>
                <a:cubicBezTo>
                  <a:pt x="1233" y="1307"/>
                  <a:pt x="1241" y="1298"/>
                  <a:pt x="1249" y="1288"/>
                </a:cubicBezTo>
                <a:cubicBezTo>
                  <a:pt x="1250" y="1279"/>
                  <a:pt x="1231" y="1291"/>
                  <a:pt x="1237" y="1277"/>
                </a:cubicBezTo>
                <a:cubicBezTo>
                  <a:pt x="1279" y="1284"/>
                  <a:pt x="1320" y="1276"/>
                  <a:pt x="1355" y="1257"/>
                </a:cubicBezTo>
                <a:cubicBezTo>
                  <a:pt x="1333" y="1248"/>
                  <a:pt x="1296" y="1259"/>
                  <a:pt x="1276" y="1265"/>
                </a:cubicBezTo>
                <a:cubicBezTo>
                  <a:pt x="1271" y="1261"/>
                  <a:pt x="1268" y="1254"/>
                  <a:pt x="1264" y="1249"/>
                </a:cubicBezTo>
                <a:cubicBezTo>
                  <a:pt x="1227" y="1264"/>
                  <a:pt x="1167" y="1250"/>
                  <a:pt x="1122" y="1257"/>
                </a:cubicBezTo>
                <a:cubicBezTo>
                  <a:pt x="1126" y="1265"/>
                  <a:pt x="1143" y="1252"/>
                  <a:pt x="1158" y="1257"/>
                </a:cubicBezTo>
                <a:cubicBezTo>
                  <a:pt x="1149" y="1277"/>
                  <a:pt x="1127" y="1260"/>
                  <a:pt x="1106" y="1269"/>
                </a:cubicBezTo>
                <a:cubicBezTo>
                  <a:pt x="1111" y="1249"/>
                  <a:pt x="1121" y="1233"/>
                  <a:pt x="1134" y="1221"/>
                </a:cubicBezTo>
                <a:cubicBezTo>
                  <a:pt x="1128" y="1215"/>
                  <a:pt x="1114" y="1217"/>
                  <a:pt x="1110" y="1209"/>
                </a:cubicBezTo>
                <a:cubicBezTo>
                  <a:pt x="1114" y="1204"/>
                  <a:pt x="1121" y="1202"/>
                  <a:pt x="1122" y="1194"/>
                </a:cubicBezTo>
                <a:cubicBezTo>
                  <a:pt x="1118" y="1188"/>
                  <a:pt x="1109" y="1189"/>
                  <a:pt x="1106" y="1182"/>
                </a:cubicBezTo>
                <a:cubicBezTo>
                  <a:pt x="1105" y="1195"/>
                  <a:pt x="1102" y="1180"/>
                  <a:pt x="1094" y="1186"/>
                </a:cubicBezTo>
                <a:cubicBezTo>
                  <a:pt x="1086" y="1181"/>
                  <a:pt x="1101" y="1167"/>
                  <a:pt x="1114" y="1170"/>
                </a:cubicBezTo>
                <a:cubicBezTo>
                  <a:pt x="1112" y="1173"/>
                  <a:pt x="1110" y="1176"/>
                  <a:pt x="1110" y="1182"/>
                </a:cubicBezTo>
                <a:cubicBezTo>
                  <a:pt x="1133" y="1180"/>
                  <a:pt x="1154" y="1176"/>
                  <a:pt x="1181" y="1178"/>
                </a:cubicBezTo>
                <a:cubicBezTo>
                  <a:pt x="1186" y="1158"/>
                  <a:pt x="1149" y="1182"/>
                  <a:pt x="1154" y="1162"/>
                </a:cubicBezTo>
                <a:cubicBezTo>
                  <a:pt x="1172" y="1164"/>
                  <a:pt x="1170" y="1163"/>
                  <a:pt x="1189" y="1166"/>
                </a:cubicBezTo>
                <a:cubicBezTo>
                  <a:pt x="1192" y="1160"/>
                  <a:pt x="1176" y="1140"/>
                  <a:pt x="1169" y="1130"/>
                </a:cubicBezTo>
                <a:cubicBezTo>
                  <a:pt x="1142" y="1125"/>
                  <a:pt x="1119" y="1141"/>
                  <a:pt x="1098" y="1130"/>
                </a:cubicBezTo>
                <a:cubicBezTo>
                  <a:pt x="1105" y="1115"/>
                  <a:pt x="1142" y="1129"/>
                  <a:pt x="1154" y="1119"/>
                </a:cubicBezTo>
                <a:cubicBezTo>
                  <a:pt x="1147" y="1110"/>
                  <a:pt x="1132" y="1119"/>
                  <a:pt x="1142" y="1103"/>
                </a:cubicBezTo>
                <a:cubicBezTo>
                  <a:pt x="1139" y="1097"/>
                  <a:pt x="1131" y="1105"/>
                  <a:pt x="1122" y="1099"/>
                </a:cubicBezTo>
                <a:cubicBezTo>
                  <a:pt x="1116" y="1114"/>
                  <a:pt x="1133" y="1106"/>
                  <a:pt x="1130" y="1119"/>
                </a:cubicBezTo>
                <a:cubicBezTo>
                  <a:pt x="1086" y="1107"/>
                  <a:pt x="1007" y="1158"/>
                  <a:pt x="960" y="1126"/>
                </a:cubicBezTo>
                <a:cubicBezTo>
                  <a:pt x="931" y="1129"/>
                  <a:pt x="931" y="1129"/>
                  <a:pt x="905" y="1122"/>
                </a:cubicBezTo>
                <a:cubicBezTo>
                  <a:pt x="920" y="1111"/>
                  <a:pt x="952" y="1117"/>
                  <a:pt x="964" y="1103"/>
                </a:cubicBezTo>
                <a:cubicBezTo>
                  <a:pt x="947" y="1092"/>
                  <a:pt x="934" y="1074"/>
                  <a:pt x="917" y="1055"/>
                </a:cubicBezTo>
                <a:cubicBezTo>
                  <a:pt x="941" y="1060"/>
                  <a:pt x="945" y="1045"/>
                  <a:pt x="964" y="1043"/>
                </a:cubicBezTo>
                <a:cubicBezTo>
                  <a:pt x="953" y="1030"/>
                  <a:pt x="926" y="1034"/>
                  <a:pt x="905" y="1032"/>
                </a:cubicBezTo>
                <a:cubicBezTo>
                  <a:pt x="902" y="1018"/>
                  <a:pt x="911" y="1017"/>
                  <a:pt x="921" y="1016"/>
                </a:cubicBezTo>
                <a:cubicBezTo>
                  <a:pt x="919" y="1005"/>
                  <a:pt x="911" y="1002"/>
                  <a:pt x="897" y="1004"/>
                </a:cubicBezTo>
                <a:cubicBezTo>
                  <a:pt x="888" y="996"/>
                  <a:pt x="933" y="1003"/>
                  <a:pt x="917" y="984"/>
                </a:cubicBezTo>
                <a:cubicBezTo>
                  <a:pt x="932" y="983"/>
                  <a:pt x="943" y="979"/>
                  <a:pt x="944" y="964"/>
                </a:cubicBezTo>
                <a:cubicBezTo>
                  <a:pt x="920" y="912"/>
                  <a:pt x="793" y="976"/>
                  <a:pt x="731" y="976"/>
                </a:cubicBezTo>
                <a:cubicBezTo>
                  <a:pt x="714" y="976"/>
                  <a:pt x="716" y="973"/>
                  <a:pt x="687" y="980"/>
                </a:cubicBezTo>
                <a:cubicBezTo>
                  <a:pt x="688" y="970"/>
                  <a:pt x="701" y="972"/>
                  <a:pt x="711" y="972"/>
                </a:cubicBezTo>
                <a:cubicBezTo>
                  <a:pt x="706" y="942"/>
                  <a:pt x="737" y="934"/>
                  <a:pt x="762" y="929"/>
                </a:cubicBezTo>
                <a:cubicBezTo>
                  <a:pt x="696" y="920"/>
                  <a:pt x="623" y="929"/>
                  <a:pt x="553" y="921"/>
                </a:cubicBezTo>
                <a:cubicBezTo>
                  <a:pt x="554" y="883"/>
                  <a:pt x="582" y="896"/>
                  <a:pt x="608" y="885"/>
                </a:cubicBezTo>
                <a:cubicBezTo>
                  <a:pt x="581" y="865"/>
                  <a:pt x="548" y="909"/>
                  <a:pt x="533" y="889"/>
                </a:cubicBezTo>
                <a:cubicBezTo>
                  <a:pt x="550" y="873"/>
                  <a:pt x="577" y="879"/>
                  <a:pt x="596" y="874"/>
                </a:cubicBezTo>
                <a:cubicBezTo>
                  <a:pt x="578" y="861"/>
                  <a:pt x="551" y="876"/>
                  <a:pt x="533" y="877"/>
                </a:cubicBezTo>
                <a:cubicBezTo>
                  <a:pt x="549" y="824"/>
                  <a:pt x="611" y="866"/>
                  <a:pt x="675" y="846"/>
                </a:cubicBezTo>
                <a:cubicBezTo>
                  <a:pt x="690" y="854"/>
                  <a:pt x="657" y="845"/>
                  <a:pt x="660" y="854"/>
                </a:cubicBezTo>
                <a:cubicBezTo>
                  <a:pt x="689" y="864"/>
                  <a:pt x="701" y="847"/>
                  <a:pt x="727" y="842"/>
                </a:cubicBezTo>
                <a:cubicBezTo>
                  <a:pt x="645" y="829"/>
                  <a:pt x="567" y="824"/>
                  <a:pt x="490" y="834"/>
                </a:cubicBezTo>
                <a:cubicBezTo>
                  <a:pt x="496" y="829"/>
                  <a:pt x="501" y="824"/>
                  <a:pt x="506" y="818"/>
                </a:cubicBezTo>
                <a:cubicBezTo>
                  <a:pt x="491" y="800"/>
                  <a:pt x="462" y="793"/>
                  <a:pt x="423" y="798"/>
                </a:cubicBezTo>
                <a:cubicBezTo>
                  <a:pt x="422" y="790"/>
                  <a:pt x="426" y="786"/>
                  <a:pt x="434" y="787"/>
                </a:cubicBezTo>
                <a:cubicBezTo>
                  <a:pt x="435" y="775"/>
                  <a:pt x="409" y="791"/>
                  <a:pt x="415" y="775"/>
                </a:cubicBezTo>
                <a:cubicBezTo>
                  <a:pt x="424" y="760"/>
                  <a:pt x="448" y="758"/>
                  <a:pt x="474" y="759"/>
                </a:cubicBezTo>
                <a:cubicBezTo>
                  <a:pt x="457" y="740"/>
                  <a:pt x="426" y="748"/>
                  <a:pt x="395" y="755"/>
                </a:cubicBezTo>
                <a:cubicBezTo>
                  <a:pt x="392" y="726"/>
                  <a:pt x="439" y="720"/>
                  <a:pt x="470" y="719"/>
                </a:cubicBezTo>
                <a:cubicBezTo>
                  <a:pt x="454" y="712"/>
                  <a:pt x="430" y="715"/>
                  <a:pt x="415" y="708"/>
                </a:cubicBezTo>
                <a:cubicBezTo>
                  <a:pt x="411" y="691"/>
                  <a:pt x="412" y="692"/>
                  <a:pt x="423" y="684"/>
                </a:cubicBezTo>
                <a:cubicBezTo>
                  <a:pt x="423" y="671"/>
                  <a:pt x="396" y="675"/>
                  <a:pt x="411" y="660"/>
                </a:cubicBezTo>
                <a:cubicBezTo>
                  <a:pt x="397" y="659"/>
                  <a:pt x="388" y="654"/>
                  <a:pt x="371" y="656"/>
                </a:cubicBezTo>
                <a:cubicBezTo>
                  <a:pt x="394" y="646"/>
                  <a:pt x="373" y="635"/>
                  <a:pt x="367" y="621"/>
                </a:cubicBezTo>
                <a:cubicBezTo>
                  <a:pt x="384" y="620"/>
                  <a:pt x="395" y="614"/>
                  <a:pt x="415" y="617"/>
                </a:cubicBezTo>
                <a:cubicBezTo>
                  <a:pt x="401" y="604"/>
                  <a:pt x="374" y="605"/>
                  <a:pt x="347" y="605"/>
                </a:cubicBezTo>
                <a:cubicBezTo>
                  <a:pt x="356" y="588"/>
                  <a:pt x="385" y="604"/>
                  <a:pt x="399" y="585"/>
                </a:cubicBezTo>
                <a:cubicBezTo>
                  <a:pt x="385" y="571"/>
                  <a:pt x="363" y="573"/>
                  <a:pt x="344" y="557"/>
                </a:cubicBezTo>
                <a:cubicBezTo>
                  <a:pt x="345" y="549"/>
                  <a:pt x="363" y="556"/>
                  <a:pt x="371" y="553"/>
                </a:cubicBezTo>
                <a:cubicBezTo>
                  <a:pt x="361" y="548"/>
                  <a:pt x="345" y="548"/>
                  <a:pt x="336" y="542"/>
                </a:cubicBezTo>
                <a:cubicBezTo>
                  <a:pt x="339" y="533"/>
                  <a:pt x="358" y="540"/>
                  <a:pt x="367" y="538"/>
                </a:cubicBezTo>
                <a:cubicBezTo>
                  <a:pt x="315" y="512"/>
                  <a:pt x="265" y="492"/>
                  <a:pt x="193" y="474"/>
                </a:cubicBezTo>
                <a:cubicBezTo>
                  <a:pt x="160" y="466"/>
                  <a:pt x="130" y="454"/>
                  <a:pt x="106" y="447"/>
                </a:cubicBezTo>
                <a:cubicBezTo>
                  <a:pt x="95" y="443"/>
                  <a:pt x="79" y="448"/>
                  <a:pt x="71" y="443"/>
                </a:cubicBezTo>
                <a:cubicBezTo>
                  <a:pt x="80" y="450"/>
                  <a:pt x="80" y="415"/>
                  <a:pt x="67" y="427"/>
                </a:cubicBezTo>
                <a:cubicBezTo>
                  <a:pt x="70" y="423"/>
                  <a:pt x="74" y="421"/>
                  <a:pt x="79" y="419"/>
                </a:cubicBezTo>
                <a:cubicBezTo>
                  <a:pt x="60" y="409"/>
                  <a:pt x="37" y="403"/>
                  <a:pt x="16" y="395"/>
                </a:cubicBezTo>
                <a:cubicBezTo>
                  <a:pt x="23" y="380"/>
                  <a:pt x="53" y="400"/>
                  <a:pt x="75" y="395"/>
                </a:cubicBezTo>
                <a:cubicBezTo>
                  <a:pt x="64" y="370"/>
                  <a:pt x="19" y="380"/>
                  <a:pt x="0" y="364"/>
                </a:cubicBezTo>
                <a:cubicBezTo>
                  <a:pt x="40" y="352"/>
                  <a:pt x="77" y="348"/>
                  <a:pt x="110" y="344"/>
                </a:cubicBezTo>
                <a:cubicBezTo>
                  <a:pt x="82" y="330"/>
                  <a:pt x="39" y="331"/>
                  <a:pt x="4" y="324"/>
                </a:cubicBezTo>
                <a:cubicBezTo>
                  <a:pt x="8" y="315"/>
                  <a:pt x="29" y="323"/>
                  <a:pt x="39" y="320"/>
                </a:cubicBezTo>
                <a:cubicBezTo>
                  <a:pt x="40" y="315"/>
                  <a:pt x="19" y="312"/>
                  <a:pt x="31" y="308"/>
                </a:cubicBezTo>
                <a:cubicBezTo>
                  <a:pt x="42" y="306"/>
                  <a:pt x="46" y="310"/>
                  <a:pt x="43" y="320"/>
                </a:cubicBezTo>
                <a:cubicBezTo>
                  <a:pt x="71" y="320"/>
                  <a:pt x="77" y="299"/>
                  <a:pt x="110" y="304"/>
                </a:cubicBezTo>
                <a:cubicBezTo>
                  <a:pt x="109" y="298"/>
                  <a:pt x="104" y="295"/>
                  <a:pt x="95" y="297"/>
                </a:cubicBezTo>
                <a:cubicBezTo>
                  <a:pt x="104" y="286"/>
                  <a:pt x="127" y="289"/>
                  <a:pt x="146" y="289"/>
                </a:cubicBezTo>
                <a:cubicBezTo>
                  <a:pt x="137" y="274"/>
                  <a:pt x="110" y="277"/>
                  <a:pt x="91" y="273"/>
                </a:cubicBezTo>
                <a:cubicBezTo>
                  <a:pt x="101" y="256"/>
                  <a:pt x="130" y="275"/>
                  <a:pt x="150" y="269"/>
                </a:cubicBezTo>
                <a:cubicBezTo>
                  <a:pt x="149" y="259"/>
                  <a:pt x="119" y="258"/>
                  <a:pt x="130" y="249"/>
                </a:cubicBezTo>
                <a:cubicBezTo>
                  <a:pt x="132" y="238"/>
                  <a:pt x="182" y="258"/>
                  <a:pt x="182" y="245"/>
                </a:cubicBezTo>
                <a:cubicBezTo>
                  <a:pt x="205" y="239"/>
                  <a:pt x="239" y="237"/>
                  <a:pt x="249" y="253"/>
                </a:cubicBezTo>
                <a:cubicBezTo>
                  <a:pt x="259" y="256"/>
                  <a:pt x="256" y="245"/>
                  <a:pt x="261" y="241"/>
                </a:cubicBezTo>
                <a:cubicBezTo>
                  <a:pt x="326" y="268"/>
                  <a:pt x="423" y="228"/>
                  <a:pt x="502" y="253"/>
                </a:cubicBezTo>
                <a:cubicBezTo>
                  <a:pt x="468" y="225"/>
                  <a:pt x="406" y="241"/>
                  <a:pt x="375" y="206"/>
                </a:cubicBezTo>
                <a:cubicBezTo>
                  <a:pt x="396" y="210"/>
                  <a:pt x="407" y="210"/>
                  <a:pt x="423" y="202"/>
                </a:cubicBezTo>
                <a:cubicBezTo>
                  <a:pt x="420" y="196"/>
                  <a:pt x="414" y="194"/>
                  <a:pt x="407" y="194"/>
                </a:cubicBezTo>
                <a:cubicBezTo>
                  <a:pt x="420" y="188"/>
                  <a:pt x="441" y="188"/>
                  <a:pt x="458" y="186"/>
                </a:cubicBezTo>
                <a:cubicBezTo>
                  <a:pt x="437" y="166"/>
                  <a:pt x="396" y="178"/>
                  <a:pt x="363" y="170"/>
                </a:cubicBezTo>
                <a:cubicBezTo>
                  <a:pt x="328" y="162"/>
                  <a:pt x="322" y="141"/>
                  <a:pt x="292" y="150"/>
                </a:cubicBezTo>
                <a:cubicBezTo>
                  <a:pt x="306" y="146"/>
                  <a:pt x="285" y="175"/>
                  <a:pt x="288" y="146"/>
                </a:cubicBezTo>
                <a:cubicBezTo>
                  <a:pt x="280" y="145"/>
                  <a:pt x="281" y="152"/>
                  <a:pt x="280" y="158"/>
                </a:cubicBezTo>
                <a:cubicBezTo>
                  <a:pt x="268" y="144"/>
                  <a:pt x="239" y="146"/>
                  <a:pt x="229" y="131"/>
                </a:cubicBezTo>
                <a:cubicBezTo>
                  <a:pt x="240" y="136"/>
                  <a:pt x="233" y="134"/>
                  <a:pt x="233" y="123"/>
                </a:cubicBezTo>
                <a:cubicBezTo>
                  <a:pt x="264" y="123"/>
                  <a:pt x="342" y="143"/>
                  <a:pt x="344" y="123"/>
                </a:cubicBezTo>
                <a:cubicBezTo>
                  <a:pt x="346" y="117"/>
                  <a:pt x="366" y="126"/>
                  <a:pt x="375" y="127"/>
                </a:cubicBezTo>
                <a:cubicBezTo>
                  <a:pt x="357" y="112"/>
                  <a:pt x="449" y="110"/>
                  <a:pt x="490" y="111"/>
                </a:cubicBezTo>
                <a:cubicBezTo>
                  <a:pt x="542" y="112"/>
                  <a:pt x="582" y="101"/>
                  <a:pt x="632" y="111"/>
                </a:cubicBezTo>
                <a:cubicBezTo>
                  <a:pt x="623" y="101"/>
                  <a:pt x="608" y="98"/>
                  <a:pt x="589" y="99"/>
                </a:cubicBezTo>
                <a:cubicBezTo>
                  <a:pt x="590" y="86"/>
                  <a:pt x="613" y="85"/>
                  <a:pt x="616" y="99"/>
                </a:cubicBezTo>
                <a:cubicBezTo>
                  <a:pt x="619" y="92"/>
                  <a:pt x="628" y="92"/>
                  <a:pt x="632" y="87"/>
                </a:cubicBezTo>
                <a:cubicBezTo>
                  <a:pt x="762" y="95"/>
                  <a:pt x="849" y="86"/>
                  <a:pt x="976" y="111"/>
                </a:cubicBezTo>
                <a:cubicBezTo>
                  <a:pt x="988" y="98"/>
                  <a:pt x="1037" y="97"/>
                  <a:pt x="1035" y="115"/>
                </a:cubicBezTo>
                <a:cubicBezTo>
                  <a:pt x="1050" y="120"/>
                  <a:pt x="1043" y="104"/>
                  <a:pt x="1055" y="107"/>
                </a:cubicBezTo>
                <a:cubicBezTo>
                  <a:pt x="1057" y="111"/>
                  <a:pt x="1064" y="111"/>
                  <a:pt x="1063" y="119"/>
                </a:cubicBezTo>
                <a:cubicBezTo>
                  <a:pt x="1105" y="104"/>
                  <a:pt x="1180" y="131"/>
                  <a:pt x="1225" y="127"/>
                </a:cubicBezTo>
                <a:cubicBezTo>
                  <a:pt x="1229" y="107"/>
                  <a:pt x="1200" y="120"/>
                  <a:pt x="1193" y="111"/>
                </a:cubicBezTo>
                <a:cubicBezTo>
                  <a:pt x="1219" y="104"/>
                  <a:pt x="1256" y="119"/>
                  <a:pt x="1280" y="127"/>
                </a:cubicBezTo>
                <a:cubicBezTo>
                  <a:pt x="1296" y="124"/>
                  <a:pt x="1287" y="115"/>
                  <a:pt x="1292" y="107"/>
                </a:cubicBezTo>
                <a:cubicBezTo>
                  <a:pt x="1340" y="113"/>
                  <a:pt x="1373" y="114"/>
                  <a:pt x="1411" y="111"/>
                </a:cubicBezTo>
                <a:cubicBezTo>
                  <a:pt x="1398" y="101"/>
                  <a:pt x="1358" y="80"/>
                  <a:pt x="1355" y="87"/>
                </a:cubicBezTo>
                <a:cubicBezTo>
                  <a:pt x="1327" y="88"/>
                  <a:pt x="1279" y="36"/>
                  <a:pt x="1229" y="48"/>
                </a:cubicBezTo>
                <a:cubicBezTo>
                  <a:pt x="1217" y="26"/>
                  <a:pt x="1166" y="32"/>
                  <a:pt x="1138" y="16"/>
                </a:cubicBezTo>
                <a:cubicBezTo>
                  <a:pt x="1198" y="0"/>
                  <a:pt x="1271" y="61"/>
                  <a:pt x="1332" y="48"/>
                </a:cubicBezTo>
                <a:cubicBezTo>
                  <a:pt x="1459" y="79"/>
                  <a:pt x="1597" y="65"/>
                  <a:pt x="1715" y="87"/>
                </a:cubicBezTo>
                <a:cubicBezTo>
                  <a:pt x="1705" y="79"/>
                  <a:pt x="1686" y="79"/>
                  <a:pt x="1687" y="59"/>
                </a:cubicBezTo>
                <a:cubicBezTo>
                  <a:pt x="1708" y="56"/>
                  <a:pt x="1702" y="79"/>
                  <a:pt x="1723" y="75"/>
                </a:cubicBezTo>
                <a:cubicBezTo>
                  <a:pt x="1723" y="71"/>
                  <a:pt x="1718" y="72"/>
                  <a:pt x="1715" y="71"/>
                </a:cubicBezTo>
                <a:cubicBezTo>
                  <a:pt x="1750" y="69"/>
                  <a:pt x="1821" y="107"/>
                  <a:pt x="1857" y="75"/>
                </a:cubicBezTo>
                <a:cubicBezTo>
                  <a:pt x="1873" y="86"/>
                  <a:pt x="1928" y="85"/>
                  <a:pt x="1920" y="75"/>
                </a:cubicBezTo>
                <a:cubicBezTo>
                  <a:pt x="1938" y="67"/>
                  <a:pt x="1976" y="88"/>
                  <a:pt x="1988" y="71"/>
                </a:cubicBezTo>
                <a:cubicBezTo>
                  <a:pt x="1999" y="88"/>
                  <a:pt x="2023" y="89"/>
                  <a:pt x="2039" y="91"/>
                </a:cubicBezTo>
                <a:cubicBezTo>
                  <a:pt x="2060" y="70"/>
                  <a:pt x="2129" y="103"/>
                  <a:pt x="2165" y="83"/>
                </a:cubicBezTo>
                <a:cubicBezTo>
                  <a:pt x="2202" y="95"/>
                  <a:pt x="2240" y="98"/>
                  <a:pt x="2280" y="99"/>
                </a:cubicBezTo>
                <a:cubicBezTo>
                  <a:pt x="2324" y="101"/>
                  <a:pt x="2367" y="114"/>
                  <a:pt x="2410" y="115"/>
                </a:cubicBezTo>
                <a:cubicBezTo>
                  <a:pt x="2433" y="115"/>
                  <a:pt x="2456" y="104"/>
                  <a:pt x="2478" y="103"/>
                </a:cubicBezTo>
                <a:cubicBezTo>
                  <a:pt x="2559" y="98"/>
                  <a:pt x="2640" y="121"/>
                  <a:pt x="2727" y="131"/>
                </a:cubicBezTo>
                <a:cubicBezTo>
                  <a:pt x="2720" y="141"/>
                  <a:pt x="2690" y="128"/>
                  <a:pt x="2683" y="138"/>
                </a:cubicBezTo>
                <a:cubicBezTo>
                  <a:pt x="2686" y="150"/>
                  <a:pt x="2696" y="136"/>
                  <a:pt x="2703" y="138"/>
                </a:cubicBezTo>
                <a:cubicBezTo>
                  <a:pt x="2668" y="158"/>
                  <a:pt x="2621" y="148"/>
                  <a:pt x="2580" y="158"/>
                </a:cubicBezTo>
                <a:cubicBezTo>
                  <a:pt x="2585" y="171"/>
                  <a:pt x="2607" y="166"/>
                  <a:pt x="2616" y="174"/>
                </a:cubicBezTo>
                <a:cubicBezTo>
                  <a:pt x="2601" y="181"/>
                  <a:pt x="2566" y="178"/>
                  <a:pt x="2565" y="186"/>
                </a:cubicBezTo>
                <a:cubicBezTo>
                  <a:pt x="2578" y="193"/>
                  <a:pt x="2588" y="185"/>
                  <a:pt x="2604" y="194"/>
                </a:cubicBezTo>
                <a:cubicBezTo>
                  <a:pt x="2598" y="206"/>
                  <a:pt x="2587" y="191"/>
                  <a:pt x="2576" y="194"/>
                </a:cubicBezTo>
                <a:cubicBezTo>
                  <a:pt x="2581" y="223"/>
                  <a:pt x="2618" y="195"/>
                  <a:pt x="2640" y="218"/>
                </a:cubicBezTo>
                <a:cubicBezTo>
                  <a:pt x="2644" y="208"/>
                  <a:pt x="2703" y="202"/>
                  <a:pt x="2734" y="210"/>
                </a:cubicBezTo>
                <a:cubicBezTo>
                  <a:pt x="2711" y="224"/>
                  <a:pt x="2663" y="217"/>
                  <a:pt x="2640" y="221"/>
                </a:cubicBezTo>
                <a:cubicBezTo>
                  <a:pt x="2700" y="246"/>
                  <a:pt x="2779" y="195"/>
                  <a:pt x="2849" y="225"/>
                </a:cubicBezTo>
                <a:cubicBezTo>
                  <a:pt x="2765" y="234"/>
                  <a:pt x="2676" y="234"/>
                  <a:pt x="2628" y="249"/>
                </a:cubicBezTo>
                <a:cubicBezTo>
                  <a:pt x="2612" y="242"/>
                  <a:pt x="2592" y="237"/>
                  <a:pt x="2580" y="225"/>
                </a:cubicBezTo>
                <a:cubicBezTo>
                  <a:pt x="2513" y="236"/>
                  <a:pt x="2451" y="202"/>
                  <a:pt x="2387" y="218"/>
                </a:cubicBezTo>
                <a:cubicBezTo>
                  <a:pt x="2387" y="221"/>
                  <a:pt x="2391" y="221"/>
                  <a:pt x="2395" y="221"/>
                </a:cubicBezTo>
                <a:cubicBezTo>
                  <a:pt x="2373" y="219"/>
                  <a:pt x="2380" y="234"/>
                  <a:pt x="2339" y="237"/>
                </a:cubicBezTo>
                <a:cubicBezTo>
                  <a:pt x="2358" y="238"/>
                  <a:pt x="2385" y="252"/>
                  <a:pt x="2395" y="249"/>
                </a:cubicBezTo>
                <a:cubicBezTo>
                  <a:pt x="2400" y="260"/>
                  <a:pt x="2360" y="259"/>
                  <a:pt x="2343" y="261"/>
                </a:cubicBezTo>
                <a:cubicBezTo>
                  <a:pt x="2407" y="286"/>
                  <a:pt x="2537" y="276"/>
                  <a:pt x="2608" y="265"/>
                </a:cubicBezTo>
                <a:cubicBezTo>
                  <a:pt x="2639" y="277"/>
                  <a:pt x="2652" y="261"/>
                  <a:pt x="2699" y="265"/>
                </a:cubicBezTo>
                <a:cubicBezTo>
                  <a:pt x="2684" y="281"/>
                  <a:pt x="2669" y="275"/>
                  <a:pt x="2663" y="297"/>
                </a:cubicBezTo>
                <a:cubicBezTo>
                  <a:pt x="2679" y="293"/>
                  <a:pt x="2674" y="301"/>
                  <a:pt x="2703" y="304"/>
                </a:cubicBezTo>
                <a:cubicBezTo>
                  <a:pt x="2691" y="318"/>
                  <a:pt x="2677" y="305"/>
                  <a:pt x="2655" y="308"/>
                </a:cubicBezTo>
                <a:cubicBezTo>
                  <a:pt x="2663" y="290"/>
                  <a:pt x="2640" y="303"/>
                  <a:pt x="2644" y="289"/>
                </a:cubicBezTo>
                <a:cubicBezTo>
                  <a:pt x="2628" y="293"/>
                  <a:pt x="2649" y="308"/>
                  <a:pt x="2632" y="308"/>
                </a:cubicBezTo>
                <a:cubicBezTo>
                  <a:pt x="2676" y="327"/>
                  <a:pt x="2729" y="329"/>
                  <a:pt x="2770" y="308"/>
                </a:cubicBezTo>
                <a:cubicBezTo>
                  <a:pt x="2775" y="314"/>
                  <a:pt x="2775" y="323"/>
                  <a:pt x="2770" y="328"/>
                </a:cubicBezTo>
                <a:cubicBezTo>
                  <a:pt x="2825" y="364"/>
                  <a:pt x="2938" y="342"/>
                  <a:pt x="3011" y="364"/>
                </a:cubicBezTo>
                <a:cubicBezTo>
                  <a:pt x="2979" y="363"/>
                  <a:pt x="2938" y="371"/>
                  <a:pt x="2900" y="376"/>
                </a:cubicBezTo>
                <a:cubicBezTo>
                  <a:pt x="2903" y="390"/>
                  <a:pt x="2929" y="381"/>
                  <a:pt x="2944" y="384"/>
                </a:cubicBezTo>
                <a:cubicBezTo>
                  <a:pt x="2942" y="387"/>
                  <a:pt x="2940" y="390"/>
                  <a:pt x="2940" y="395"/>
                </a:cubicBezTo>
                <a:cubicBezTo>
                  <a:pt x="2955" y="402"/>
                  <a:pt x="2965" y="384"/>
                  <a:pt x="2968" y="391"/>
                </a:cubicBezTo>
                <a:cubicBezTo>
                  <a:pt x="3002" y="412"/>
                  <a:pt x="3065" y="390"/>
                  <a:pt x="3122" y="407"/>
                </a:cubicBezTo>
                <a:cubicBezTo>
                  <a:pt x="3114" y="400"/>
                  <a:pt x="3101" y="399"/>
                  <a:pt x="3090" y="395"/>
                </a:cubicBezTo>
                <a:cubicBezTo>
                  <a:pt x="3117" y="377"/>
                  <a:pt x="3115" y="412"/>
                  <a:pt x="3153" y="407"/>
                </a:cubicBezTo>
                <a:cubicBezTo>
                  <a:pt x="3128" y="425"/>
                  <a:pt x="3096" y="406"/>
                  <a:pt x="3058" y="407"/>
                </a:cubicBezTo>
                <a:cubicBezTo>
                  <a:pt x="3057" y="429"/>
                  <a:pt x="3097" y="411"/>
                  <a:pt x="3094" y="435"/>
                </a:cubicBezTo>
                <a:cubicBezTo>
                  <a:pt x="3103" y="424"/>
                  <a:pt x="3106" y="423"/>
                  <a:pt x="3122" y="427"/>
                </a:cubicBezTo>
                <a:cubicBezTo>
                  <a:pt x="3105" y="451"/>
                  <a:pt x="3168" y="429"/>
                  <a:pt x="3189" y="431"/>
                </a:cubicBezTo>
                <a:cubicBezTo>
                  <a:pt x="3181" y="437"/>
                  <a:pt x="3168" y="439"/>
                  <a:pt x="3153" y="439"/>
                </a:cubicBezTo>
                <a:cubicBezTo>
                  <a:pt x="3192" y="464"/>
                  <a:pt x="3255" y="452"/>
                  <a:pt x="3311" y="474"/>
                </a:cubicBezTo>
                <a:cubicBezTo>
                  <a:pt x="3293" y="494"/>
                  <a:pt x="3270" y="492"/>
                  <a:pt x="3260" y="514"/>
                </a:cubicBezTo>
                <a:cubicBezTo>
                  <a:pt x="3260" y="534"/>
                  <a:pt x="3306" y="508"/>
                  <a:pt x="3300" y="534"/>
                </a:cubicBezTo>
                <a:cubicBezTo>
                  <a:pt x="3320" y="536"/>
                  <a:pt x="3349" y="530"/>
                  <a:pt x="3359" y="534"/>
                </a:cubicBezTo>
                <a:cubicBezTo>
                  <a:pt x="3355" y="545"/>
                  <a:pt x="3353" y="538"/>
                  <a:pt x="3343" y="538"/>
                </a:cubicBezTo>
                <a:cubicBezTo>
                  <a:pt x="3342" y="544"/>
                  <a:pt x="3346" y="545"/>
                  <a:pt x="3351" y="546"/>
                </a:cubicBezTo>
                <a:cubicBezTo>
                  <a:pt x="3345" y="556"/>
                  <a:pt x="3338" y="564"/>
                  <a:pt x="3319" y="561"/>
                </a:cubicBezTo>
                <a:cubicBezTo>
                  <a:pt x="3328" y="575"/>
                  <a:pt x="3359" y="566"/>
                  <a:pt x="3375" y="573"/>
                </a:cubicBezTo>
                <a:cubicBezTo>
                  <a:pt x="3371" y="580"/>
                  <a:pt x="3358" y="577"/>
                  <a:pt x="3351" y="581"/>
                </a:cubicBezTo>
                <a:cubicBezTo>
                  <a:pt x="3352" y="589"/>
                  <a:pt x="3368" y="582"/>
                  <a:pt x="3371" y="589"/>
                </a:cubicBezTo>
                <a:cubicBezTo>
                  <a:pt x="3348" y="594"/>
                  <a:pt x="3323" y="621"/>
                  <a:pt x="3339" y="640"/>
                </a:cubicBezTo>
                <a:cubicBezTo>
                  <a:pt x="3331" y="639"/>
                  <a:pt x="3332" y="646"/>
                  <a:pt x="3331" y="652"/>
                </a:cubicBezTo>
                <a:cubicBezTo>
                  <a:pt x="3315" y="650"/>
                  <a:pt x="3309" y="656"/>
                  <a:pt x="3296" y="656"/>
                </a:cubicBezTo>
                <a:cubicBezTo>
                  <a:pt x="3309" y="675"/>
                  <a:pt x="3336" y="658"/>
                  <a:pt x="3355" y="672"/>
                </a:cubicBezTo>
                <a:cubicBezTo>
                  <a:pt x="3356" y="678"/>
                  <a:pt x="3351" y="679"/>
                  <a:pt x="3351" y="684"/>
                </a:cubicBezTo>
                <a:cubicBezTo>
                  <a:pt x="3405" y="707"/>
                  <a:pt x="3485" y="705"/>
                  <a:pt x="3549" y="719"/>
                </a:cubicBezTo>
                <a:cubicBezTo>
                  <a:pt x="3561" y="737"/>
                  <a:pt x="3562" y="749"/>
                  <a:pt x="3564" y="771"/>
                </a:cubicBezTo>
                <a:cubicBezTo>
                  <a:pt x="3577" y="776"/>
                  <a:pt x="3567" y="758"/>
                  <a:pt x="3580" y="763"/>
                </a:cubicBezTo>
                <a:cubicBezTo>
                  <a:pt x="3575" y="782"/>
                  <a:pt x="3600" y="772"/>
                  <a:pt x="3608" y="779"/>
                </a:cubicBezTo>
                <a:cubicBezTo>
                  <a:pt x="3589" y="785"/>
                  <a:pt x="3579" y="790"/>
                  <a:pt x="3556" y="798"/>
                </a:cubicBezTo>
                <a:cubicBezTo>
                  <a:pt x="3559" y="806"/>
                  <a:pt x="3556" y="815"/>
                  <a:pt x="3541" y="822"/>
                </a:cubicBezTo>
                <a:cubicBezTo>
                  <a:pt x="3543" y="835"/>
                  <a:pt x="3552" y="836"/>
                  <a:pt x="3545" y="850"/>
                </a:cubicBezTo>
                <a:cubicBezTo>
                  <a:pt x="3586" y="846"/>
                  <a:pt x="3596" y="856"/>
                  <a:pt x="3620" y="874"/>
                </a:cubicBezTo>
                <a:cubicBezTo>
                  <a:pt x="3559" y="875"/>
                  <a:pt x="3486" y="854"/>
                  <a:pt x="3422" y="846"/>
                </a:cubicBezTo>
                <a:cubicBezTo>
                  <a:pt x="3442" y="863"/>
                  <a:pt x="3483" y="859"/>
                  <a:pt x="3501" y="877"/>
                </a:cubicBezTo>
                <a:cubicBezTo>
                  <a:pt x="3490" y="890"/>
                  <a:pt x="3476" y="878"/>
                  <a:pt x="3454" y="881"/>
                </a:cubicBezTo>
                <a:cubicBezTo>
                  <a:pt x="3448" y="885"/>
                  <a:pt x="3448" y="894"/>
                  <a:pt x="3446" y="901"/>
                </a:cubicBezTo>
                <a:cubicBezTo>
                  <a:pt x="3369" y="900"/>
                  <a:pt x="3331" y="899"/>
                  <a:pt x="3264" y="893"/>
                </a:cubicBezTo>
                <a:cubicBezTo>
                  <a:pt x="3274" y="900"/>
                  <a:pt x="3277" y="898"/>
                  <a:pt x="3268" y="909"/>
                </a:cubicBezTo>
                <a:cubicBezTo>
                  <a:pt x="3274" y="921"/>
                  <a:pt x="3293" y="918"/>
                  <a:pt x="3296" y="933"/>
                </a:cubicBezTo>
                <a:cubicBezTo>
                  <a:pt x="3277" y="943"/>
                  <a:pt x="3225" y="933"/>
                  <a:pt x="3232" y="957"/>
                </a:cubicBezTo>
                <a:cubicBezTo>
                  <a:pt x="3093" y="965"/>
                  <a:pt x="2921" y="968"/>
                  <a:pt x="2782" y="996"/>
                </a:cubicBezTo>
                <a:cubicBezTo>
                  <a:pt x="2780" y="988"/>
                  <a:pt x="2787" y="988"/>
                  <a:pt x="2794" y="988"/>
                </a:cubicBezTo>
                <a:cubicBezTo>
                  <a:pt x="2793" y="979"/>
                  <a:pt x="2777" y="986"/>
                  <a:pt x="2770" y="984"/>
                </a:cubicBezTo>
                <a:cubicBezTo>
                  <a:pt x="2765" y="985"/>
                  <a:pt x="2766" y="992"/>
                  <a:pt x="2770" y="992"/>
                </a:cubicBezTo>
                <a:cubicBezTo>
                  <a:pt x="2679" y="986"/>
                  <a:pt x="2582" y="998"/>
                  <a:pt x="2482" y="1008"/>
                </a:cubicBezTo>
                <a:cubicBezTo>
                  <a:pt x="2557" y="1038"/>
                  <a:pt x="2639" y="1005"/>
                  <a:pt x="2715" y="1020"/>
                </a:cubicBezTo>
                <a:cubicBezTo>
                  <a:pt x="2715" y="1016"/>
                  <a:pt x="2710" y="1017"/>
                  <a:pt x="2707" y="1016"/>
                </a:cubicBezTo>
                <a:cubicBezTo>
                  <a:pt x="2739" y="1009"/>
                  <a:pt x="2772" y="1012"/>
                  <a:pt x="2790" y="1020"/>
                </a:cubicBezTo>
                <a:cubicBezTo>
                  <a:pt x="2786" y="1023"/>
                  <a:pt x="2761" y="1033"/>
                  <a:pt x="2782" y="1036"/>
                </a:cubicBezTo>
                <a:cubicBezTo>
                  <a:pt x="2776" y="1050"/>
                  <a:pt x="2764" y="1034"/>
                  <a:pt x="2754" y="1043"/>
                </a:cubicBezTo>
                <a:cubicBezTo>
                  <a:pt x="2782" y="1054"/>
                  <a:pt x="2819" y="1055"/>
                  <a:pt x="2853" y="1059"/>
                </a:cubicBezTo>
                <a:cubicBezTo>
                  <a:pt x="2811" y="1081"/>
                  <a:pt x="2760" y="1079"/>
                  <a:pt x="2707" y="1083"/>
                </a:cubicBezTo>
                <a:cubicBezTo>
                  <a:pt x="2723" y="1103"/>
                  <a:pt x="2760" y="1078"/>
                  <a:pt x="2782" y="1091"/>
                </a:cubicBezTo>
                <a:cubicBezTo>
                  <a:pt x="2733" y="1104"/>
                  <a:pt x="2677" y="1109"/>
                  <a:pt x="2624" y="1119"/>
                </a:cubicBezTo>
                <a:cubicBezTo>
                  <a:pt x="2622" y="1128"/>
                  <a:pt x="2642" y="1116"/>
                  <a:pt x="2636" y="1130"/>
                </a:cubicBezTo>
                <a:cubicBezTo>
                  <a:pt x="2599" y="1136"/>
                  <a:pt x="2554" y="1133"/>
                  <a:pt x="2533" y="1154"/>
                </a:cubicBezTo>
                <a:cubicBezTo>
                  <a:pt x="2511" y="1151"/>
                  <a:pt x="2507" y="1153"/>
                  <a:pt x="2493" y="1142"/>
                </a:cubicBezTo>
                <a:cubicBezTo>
                  <a:pt x="2474" y="1158"/>
                  <a:pt x="2453" y="1137"/>
                  <a:pt x="2426" y="1134"/>
                </a:cubicBezTo>
                <a:cubicBezTo>
                  <a:pt x="2374" y="1129"/>
                  <a:pt x="2304" y="1153"/>
                  <a:pt x="2248" y="1158"/>
                </a:cubicBezTo>
                <a:cubicBezTo>
                  <a:pt x="2239" y="1155"/>
                  <a:pt x="2227" y="1153"/>
                  <a:pt x="2213" y="1154"/>
                </a:cubicBezTo>
                <a:cubicBezTo>
                  <a:pt x="2210" y="1159"/>
                  <a:pt x="2211" y="1164"/>
                  <a:pt x="2201" y="1170"/>
                </a:cubicBezTo>
                <a:cubicBezTo>
                  <a:pt x="2143" y="1164"/>
                  <a:pt x="2077" y="1188"/>
                  <a:pt x="1999" y="1194"/>
                </a:cubicBezTo>
                <a:cubicBezTo>
                  <a:pt x="1998" y="1206"/>
                  <a:pt x="2008" y="1206"/>
                  <a:pt x="2019" y="1205"/>
                </a:cubicBezTo>
                <a:cubicBezTo>
                  <a:pt x="1982" y="1220"/>
                  <a:pt x="1920" y="1220"/>
                  <a:pt x="1865" y="1225"/>
                </a:cubicBezTo>
                <a:cubicBezTo>
                  <a:pt x="1866" y="1230"/>
                  <a:pt x="1873" y="1228"/>
                  <a:pt x="1873" y="1233"/>
                </a:cubicBezTo>
                <a:cubicBezTo>
                  <a:pt x="2039" y="1224"/>
                  <a:pt x="2174" y="1228"/>
                  <a:pt x="2339" y="1213"/>
                </a:cubicBezTo>
                <a:cubicBezTo>
                  <a:pt x="2341" y="1223"/>
                  <a:pt x="2339" y="1229"/>
                  <a:pt x="2335" y="1233"/>
                </a:cubicBezTo>
                <a:cubicBezTo>
                  <a:pt x="2363" y="1235"/>
                  <a:pt x="2367" y="1238"/>
                  <a:pt x="2383" y="1249"/>
                </a:cubicBezTo>
                <a:cubicBezTo>
                  <a:pt x="2406" y="1247"/>
                  <a:pt x="2418" y="1235"/>
                  <a:pt x="2446" y="1237"/>
                </a:cubicBezTo>
                <a:cubicBezTo>
                  <a:pt x="2443" y="1245"/>
                  <a:pt x="2435" y="1248"/>
                  <a:pt x="2426" y="1249"/>
                </a:cubicBezTo>
                <a:cubicBezTo>
                  <a:pt x="2426" y="1245"/>
                  <a:pt x="2431" y="1246"/>
                  <a:pt x="2434" y="1245"/>
                </a:cubicBezTo>
                <a:cubicBezTo>
                  <a:pt x="2428" y="1233"/>
                  <a:pt x="2401" y="1253"/>
                  <a:pt x="2414" y="1261"/>
                </a:cubicBezTo>
                <a:cubicBezTo>
                  <a:pt x="2330" y="1307"/>
                  <a:pt x="2195" y="1303"/>
                  <a:pt x="2086" y="1324"/>
                </a:cubicBezTo>
                <a:cubicBezTo>
                  <a:pt x="2115" y="1333"/>
                  <a:pt x="2135" y="1316"/>
                  <a:pt x="2165" y="1320"/>
                </a:cubicBezTo>
                <a:cubicBezTo>
                  <a:pt x="2169" y="1336"/>
                  <a:pt x="2143" y="1322"/>
                  <a:pt x="2146" y="1336"/>
                </a:cubicBezTo>
                <a:cubicBezTo>
                  <a:pt x="2156" y="1346"/>
                  <a:pt x="2174" y="1330"/>
                  <a:pt x="2193" y="1336"/>
                </a:cubicBezTo>
                <a:cubicBezTo>
                  <a:pt x="2152" y="1350"/>
                  <a:pt x="2096" y="1366"/>
                  <a:pt x="2047" y="1375"/>
                </a:cubicBezTo>
                <a:cubicBezTo>
                  <a:pt x="2027" y="1379"/>
                  <a:pt x="2016" y="1374"/>
                  <a:pt x="1999" y="1371"/>
                </a:cubicBezTo>
                <a:cubicBezTo>
                  <a:pt x="1942" y="1362"/>
                  <a:pt x="1870" y="1389"/>
                  <a:pt x="1806" y="1395"/>
                </a:cubicBezTo>
                <a:cubicBezTo>
                  <a:pt x="1754" y="1400"/>
                  <a:pt x="1724" y="1394"/>
                  <a:pt x="1671" y="1399"/>
                </a:cubicBezTo>
                <a:cubicBezTo>
                  <a:pt x="1659" y="1403"/>
                  <a:pt x="1666" y="1386"/>
                  <a:pt x="1656" y="1387"/>
                </a:cubicBezTo>
                <a:cubicBezTo>
                  <a:pt x="1630" y="1387"/>
                  <a:pt x="1634" y="1392"/>
                  <a:pt x="1608" y="1391"/>
                </a:cubicBezTo>
                <a:cubicBezTo>
                  <a:pt x="1610" y="1386"/>
                  <a:pt x="1615" y="1385"/>
                  <a:pt x="1616" y="1379"/>
                </a:cubicBezTo>
                <a:cubicBezTo>
                  <a:pt x="1526" y="1375"/>
                  <a:pt x="1413" y="1403"/>
                  <a:pt x="1332" y="1407"/>
                </a:cubicBezTo>
                <a:cubicBezTo>
                  <a:pt x="1332" y="1396"/>
                  <a:pt x="1325" y="1399"/>
                  <a:pt x="1332" y="1391"/>
                </a:cubicBezTo>
                <a:cubicBezTo>
                  <a:pt x="1320" y="1388"/>
                  <a:pt x="1321" y="1397"/>
                  <a:pt x="1312" y="1395"/>
                </a:cubicBezTo>
                <a:cubicBezTo>
                  <a:pt x="1312" y="1384"/>
                  <a:pt x="1328" y="1388"/>
                  <a:pt x="1339" y="1387"/>
                </a:cubicBezTo>
                <a:cubicBezTo>
                  <a:pt x="1338" y="1392"/>
                  <a:pt x="1332" y="1393"/>
                  <a:pt x="1332" y="1399"/>
                </a:cubicBezTo>
                <a:close/>
                <a:moveTo>
                  <a:pt x="1442" y="1273"/>
                </a:moveTo>
                <a:cubicBezTo>
                  <a:pt x="1436" y="1280"/>
                  <a:pt x="1402" y="1272"/>
                  <a:pt x="1391" y="1285"/>
                </a:cubicBezTo>
                <a:cubicBezTo>
                  <a:pt x="1409" y="1284"/>
                  <a:pt x="1449" y="1285"/>
                  <a:pt x="1442" y="1273"/>
                </a:cubicBezTo>
                <a:close/>
                <a:moveTo>
                  <a:pt x="1414" y="1249"/>
                </a:moveTo>
                <a:cubicBezTo>
                  <a:pt x="1414" y="1261"/>
                  <a:pt x="1385" y="1243"/>
                  <a:pt x="1391" y="1261"/>
                </a:cubicBezTo>
                <a:cubicBezTo>
                  <a:pt x="1396" y="1256"/>
                  <a:pt x="1428" y="1259"/>
                  <a:pt x="1414" y="1249"/>
                </a:cubicBezTo>
                <a:close/>
                <a:moveTo>
                  <a:pt x="1193" y="1202"/>
                </a:moveTo>
                <a:cubicBezTo>
                  <a:pt x="1191" y="1210"/>
                  <a:pt x="1174" y="1203"/>
                  <a:pt x="1166" y="1205"/>
                </a:cubicBezTo>
                <a:cubicBezTo>
                  <a:pt x="1170" y="1218"/>
                  <a:pt x="1169" y="1221"/>
                  <a:pt x="1162" y="1229"/>
                </a:cubicBezTo>
                <a:cubicBezTo>
                  <a:pt x="1180" y="1240"/>
                  <a:pt x="1203" y="1224"/>
                  <a:pt x="1217" y="1233"/>
                </a:cubicBezTo>
                <a:cubicBezTo>
                  <a:pt x="1213" y="1245"/>
                  <a:pt x="1185" y="1233"/>
                  <a:pt x="1185" y="1249"/>
                </a:cubicBezTo>
                <a:cubicBezTo>
                  <a:pt x="1234" y="1244"/>
                  <a:pt x="1296" y="1244"/>
                  <a:pt x="1343" y="1225"/>
                </a:cubicBezTo>
                <a:cubicBezTo>
                  <a:pt x="1383" y="1229"/>
                  <a:pt x="1467" y="1210"/>
                  <a:pt x="1529" y="1209"/>
                </a:cubicBezTo>
                <a:cubicBezTo>
                  <a:pt x="1535" y="1198"/>
                  <a:pt x="1538" y="1200"/>
                  <a:pt x="1553" y="1194"/>
                </a:cubicBezTo>
                <a:cubicBezTo>
                  <a:pt x="1535" y="1188"/>
                  <a:pt x="1522" y="1199"/>
                  <a:pt x="1505" y="1205"/>
                </a:cubicBezTo>
                <a:cubicBezTo>
                  <a:pt x="1430" y="1183"/>
                  <a:pt x="1324" y="1214"/>
                  <a:pt x="1237" y="1229"/>
                </a:cubicBezTo>
                <a:cubicBezTo>
                  <a:pt x="1237" y="1212"/>
                  <a:pt x="1272" y="1230"/>
                  <a:pt x="1272" y="1213"/>
                </a:cubicBezTo>
                <a:cubicBezTo>
                  <a:pt x="1247" y="1209"/>
                  <a:pt x="1181" y="1218"/>
                  <a:pt x="1193" y="1202"/>
                </a:cubicBezTo>
                <a:close/>
                <a:moveTo>
                  <a:pt x="1288" y="1202"/>
                </a:moveTo>
                <a:cubicBezTo>
                  <a:pt x="1275" y="1201"/>
                  <a:pt x="1262" y="1192"/>
                  <a:pt x="1260" y="1209"/>
                </a:cubicBezTo>
                <a:cubicBezTo>
                  <a:pt x="1273" y="1210"/>
                  <a:pt x="1284" y="1210"/>
                  <a:pt x="1288" y="1202"/>
                </a:cubicBezTo>
                <a:close/>
                <a:moveTo>
                  <a:pt x="1833" y="1198"/>
                </a:moveTo>
                <a:cubicBezTo>
                  <a:pt x="1858" y="1197"/>
                  <a:pt x="1862" y="1195"/>
                  <a:pt x="1885" y="1198"/>
                </a:cubicBezTo>
                <a:cubicBezTo>
                  <a:pt x="1880" y="1180"/>
                  <a:pt x="1841" y="1192"/>
                  <a:pt x="1833" y="1198"/>
                </a:cubicBezTo>
                <a:close/>
                <a:moveTo>
                  <a:pt x="1557" y="1194"/>
                </a:moveTo>
                <a:cubicBezTo>
                  <a:pt x="1587" y="1205"/>
                  <a:pt x="1592" y="1178"/>
                  <a:pt x="1557" y="1194"/>
                </a:cubicBezTo>
                <a:close/>
                <a:moveTo>
                  <a:pt x="1964" y="1186"/>
                </a:moveTo>
                <a:cubicBezTo>
                  <a:pt x="1934" y="1192"/>
                  <a:pt x="1910" y="1179"/>
                  <a:pt x="1889" y="1194"/>
                </a:cubicBezTo>
                <a:cubicBezTo>
                  <a:pt x="1922" y="1189"/>
                  <a:pt x="1943" y="1200"/>
                  <a:pt x="1964" y="1186"/>
                </a:cubicBezTo>
                <a:close/>
                <a:moveTo>
                  <a:pt x="857" y="937"/>
                </a:moveTo>
                <a:cubicBezTo>
                  <a:pt x="834" y="927"/>
                  <a:pt x="803" y="935"/>
                  <a:pt x="790" y="949"/>
                </a:cubicBezTo>
                <a:cubicBezTo>
                  <a:pt x="816" y="944"/>
                  <a:pt x="835" y="949"/>
                  <a:pt x="857" y="937"/>
                </a:cubicBezTo>
                <a:close/>
                <a:moveTo>
                  <a:pt x="798" y="917"/>
                </a:moveTo>
                <a:cubicBezTo>
                  <a:pt x="783" y="916"/>
                  <a:pt x="767" y="915"/>
                  <a:pt x="766" y="929"/>
                </a:cubicBezTo>
                <a:cubicBezTo>
                  <a:pt x="780" y="928"/>
                  <a:pt x="797" y="930"/>
                  <a:pt x="798" y="917"/>
                </a:cubicBezTo>
                <a:close/>
                <a:moveTo>
                  <a:pt x="506" y="731"/>
                </a:moveTo>
                <a:cubicBezTo>
                  <a:pt x="504" y="743"/>
                  <a:pt x="485" y="721"/>
                  <a:pt x="482" y="735"/>
                </a:cubicBezTo>
                <a:cubicBezTo>
                  <a:pt x="485" y="736"/>
                  <a:pt x="486" y="739"/>
                  <a:pt x="486" y="743"/>
                </a:cubicBezTo>
                <a:cubicBezTo>
                  <a:pt x="495" y="740"/>
                  <a:pt x="514" y="744"/>
                  <a:pt x="506" y="731"/>
                </a:cubicBezTo>
                <a:close/>
                <a:moveTo>
                  <a:pt x="442" y="731"/>
                </a:moveTo>
                <a:cubicBezTo>
                  <a:pt x="453" y="737"/>
                  <a:pt x="466" y="729"/>
                  <a:pt x="478" y="739"/>
                </a:cubicBezTo>
                <a:cubicBezTo>
                  <a:pt x="485" y="720"/>
                  <a:pt x="446" y="726"/>
                  <a:pt x="442" y="731"/>
                </a:cubicBezTo>
                <a:close/>
                <a:moveTo>
                  <a:pt x="3347" y="676"/>
                </a:moveTo>
                <a:cubicBezTo>
                  <a:pt x="3341" y="670"/>
                  <a:pt x="3323" y="675"/>
                  <a:pt x="3315" y="680"/>
                </a:cubicBezTo>
                <a:cubicBezTo>
                  <a:pt x="3327" y="679"/>
                  <a:pt x="3343" y="691"/>
                  <a:pt x="3347" y="676"/>
                </a:cubicBezTo>
                <a:close/>
                <a:moveTo>
                  <a:pt x="3007" y="423"/>
                </a:moveTo>
                <a:cubicBezTo>
                  <a:pt x="3021" y="431"/>
                  <a:pt x="3045" y="429"/>
                  <a:pt x="3047" y="407"/>
                </a:cubicBezTo>
                <a:cubicBezTo>
                  <a:pt x="3037" y="410"/>
                  <a:pt x="3018" y="402"/>
                  <a:pt x="3015" y="411"/>
                </a:cubicBezTo>
                <a:cubicBezTo>
                  <a:pt x="3042" y="421"/>
                  <a:pt x="2994" y="416"/>
                  <a:pt x="3007" y="423"/>
                </a:cubicBezTo>
                <a:close/>
                <a:moveTo>
                  <a:pt x="292" y="281"/>
                </a:moveTo>
                <a:cubicBezTo>
                  <a:pt x="249" y="262"/>
                  <a:pt x="203" y="246"/>
                  <a:pt x="154" y="269"/>
                </a:cubicBezTo>
                <a:cubicBezTo>
                  <a:pt x="167" y="269"/>
                  <a:pt x="175" y="274"/>
                  <a:pt x="182" y="281"/>
                </a:cubicBezTo>
                <a:cubicBezTo>
                  <a:pt x="177" y="282"/>
                  <a:pt x="161" y="294"/>
                  <a:pt x="178" y="293"/>
                </a:cubicBezTo>
                <a:cubicBezTo>
                  <a:pt x="211" y="269"/>
                  <a:pt x="255" y="300"/>
                  <a:pt x="292" y="281"/>
                </a:cubicBezTo>
                <a:close/>
                <a:moveTo>
                  <a:pt x="2474" y="162"/>
                </a:moveTo>
                <a:cubicBezTo>
                  <a:pt x="2454" y="163"/>
                  <a:pt x="2435" y="152"/>
                  <a:pt x="2422" y="166"/>
                </a:cubicBezTo>
                <a:cubicBezTo>
                  <a:pt x="2432" y="163"/>
                  <a:pt x="2466" y="178"/>
                  <a:pt x="2474" y="162"/>
                </a:cubicBezTo>
                <a:close/>
                <a:moveTo>
                  <a:pt x="2561" y="154"/>
                </a:moveTo>
                <a:cubicBezTo>
                  <a:pt x="2546" y="159"/>
                  <a:pt x="2543" y="151"/>
                  <a:pt x="2537" y="162"/>
                </a:cubicBezTo>
                <a:cubicBezTo>
                  <a:pt x="2545" y="160"/>
                  <a:pt x="2564" y="169"/>
                  <a:pt x="2561" y="1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4060" y="3800931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5" name="矩形 4"/>
          <p:cNvSpPr/>
          <p:nvPr/>
        </p:nvSpPr>
        <p:spPr>
          <a:xfrm>
            <a:off x="3374589" y="3800931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2780714" y="3800931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70166" y="3800931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6252" y="4954586"/>
            <a:ext cx="1524003" cy="15240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0498" y="5302498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1363" y="526284"/>
            <a:ext cx="3529423" cy="3801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9"/>
          <p:cNvSpPr>
            <a:spLocks noEditPoints="1"/>
          </p:cNvSpPr>
          <p:nvPr/>
        </p:nvSpPr>
        <p:spPr bwMode="auto">
          <a:xfrm>
            <a:off x="285603" y="1938337"/>
            <a:ext cx="8762999" cy="3429000"/>
          </a:xfrm>
          <a:custGeom>
            <a:avLst/>
            <a:gdLst>
              <a:gd name="T0" fmla="*/ 4009 w 4496"/>
              <a:gd name="T1" fmla="*/ 541 h 854"/>
              <a:gd name="T2" fmla="*/ 3886 w 4496"/>
              <a:gd name="T3" fmla="*/ 589 h 854"/>
              <a:gd name="T4" fmla="*/ 4336 w 4496"/>
              <a:gd name="T5" fmla="*/ 592 h 854"/>
              <a:gd name="T6" fmla="*/ 4336 w 4496"/>
              <a:gd name="T7" fmla="*/ 623 h 854"/>
              <a:gd name="T8" fmla="*/ 4057 w 4496"/>
              <a:gd name="T9" fmla="*/ 712 h 854"/>
              <a:gd name="T10" fmla="*/ 3297 w 4496"/>
              <a:gd name="T11" fmla="*/ 844 h 854"/>
              <a:gd name="T12" fmla="*/ 2670 w 4496"/>
              <a:gd name="T13" fmla="*/ 831 h 854"/>
              <a:gd name="T14" fmla="*/ 2027 w 4496"/>
              <a:gd name="T15" fmla="*/ 834 h 854"/>
              <a:gd name="T16" fmla="*/ 1713 w 4496"/>
              <a:gd name="T17" fmla="*/ 810 h 854"/>
              <a:gd name="T18" fmla="*/ 971 w 4496"/>
              <a:gd name="T19" fmla="*/ 708 h 854"/>
              <a:gd name="T20" fmla="*/ 811 w 4496"/>
              <a:gd name="T21" fmla="*/ 647 h 854"/>
              <a:gd name="T22" fmla="*/ 681 w 4496"/>
              <a:gd name="T23" fmla="*/ 599 h 854"/>
              <a:gd name="T24" fmla="*/ 528 w 4496"/>
              <a:gd name="T25" fmla="*/ 599 h 854"/>
              <a:gd name="T26" fmla="*/ 620 w 4496"/>
              <a:gd name="T27" fmla="*/ 552 h 854"/>
              <a:gd name="T28" fmla="*/ 388 w 4496"/>
              <a:gd name="T29" fmla="*/ 518 h 854"/>
              <a:gd name="T30" fmla="*/ 123 w 4496"/>
              <a:gd name="T31" fmla="*/ 480 h 854"/>
              <a:gd name="T32" fmla="*/ 157 w 4496"/>
              <a:gd name="T33" fmla="*/ 388 h 854"/>
              <a:gd name="T34" fmla="*/ 208 w 4496"/>
              <a:gd name="T35" fmla="*/ 303 h 854"/>
              <a:gd name="T36" fmla="*/ 44 w 4496"/>
              <a:gd name="T37" fmla="*/ 221 h 854"/>
              <a:gd name="T38" fmla="*/ 947 w 4496"/>
              <a:gd name="T39" fmla="*/ 214 h 854"/>
              <a:gd name="T40" fmla="*/ 1243 w 4496"/>
              <a:gd name="T41" fmla="*/ 211 h 854"/>
              <a:gd name="T42" fmla="*/ 1645 w 4496"/>
              <a:gd name="T43" fmla="*/ 167 h 854"/>
              <a:gd name="T44" fmla="*/ 2142 w 4496"/>
              <a:gd name="T45" fmla="*/ 153 h 854"/>
              <a:gd name="T46" fmla="*/ 1798 w 4496"/>
              <a:gd name="T47" fmla="*/ 88 h 854"/>
              <a:gd name="T48" fmla="*/ 1785 w 4496"/>
              <a:gd name="T49" fmla="*/ 133 h 854"/>
              <a:gd name="T50" fmla="*/ 1369 w 4496"/>
              <a:gd name="T51" fmla="*/ 184 h 854"/>
              <a:gd name="T52" fmla="*/ 882 w 4496"/>
              <a:gd name="T53" fmla="*/ 184 h 854"/>
              <a:gd name="T54" fmla="*/ 984 w 4496"/>
              <a:gd name="T55" fmla="*/ 143 h 854"/>
              <a:gd name="T56" fmla="*/ 681 w 4496"/>
              <a:gd name="T57" fmla="*/ 61 h 854"/>
              <a:gd name="T58" fmla="*/ 1240 w 4496"/>
              <a:gd name="T59" fmla="*/ 82 h 854"/>
              <a:gd name="T60" fmla="*/ 1560 w 4496"/>
              <a:gd name="T61" fmla="*/ 24 h 854"/>
              <a:gd name="T62" fmla="*/ 1648 w 4496"/>
              <a:gd name="T63" fmla="*/ 68 h 854"/>
              <a:gd name="T64" fmla="*/ 2207 w 4496"/>
              <a:gd name="T65" fmla="*/ 61 h 854"/>
              <a:gd name="T66" fmla="*/ 2790 w 4496"/>
              <a:gd name="T67" fmla="*/ 88 h 854"/>
              <a:gd name="T68" fmla="*/ 2640 w 4496"/>
              <a:gd name="T69" fmla="*/ 54 h 854"/>
              <a:gd name="T70" fmla="*/ 2643 w 4496"/>
              <a:gd name="T71" fmla="*/ 13 h 854"/>
              <a:gd name="T72" fmla="*/ 2837 w 4496"/>
              <a:gd name="T73" fmla="*/ 34 h 854"/>
              <a:gd name="T74" fmla="*/ 2943 w 4496"/>
              <a:gd name="T75" fmla="*/ 51 h 854"/>
              <a:gd name="T76" fmla="*/ 2970 w 4496"/>
              <a:gd name="T77" fmla="*/ 64 h 854"/>
              <a:gd name="T78" fmla="*/ 3290 w 4496"/>
              <a:gd name="T79" fmla="*/ 85 h 854"/>
              <a:gd name="T80" fmla="*/ 3771 w 4496"/>
              <a:gd name="T81" fmla="*/ 150 h 854"/>
              <a:gd name="T82" fmla="*/ 3481 w 4496"/>
              <a:gd name="T83" fmla="*/ 187 h 854"/>
              <a:gd name="T84" fmla="*/ 3559 w 4496"/>
              <a:gd name="T85" fmla="*/ 279 h 854"/>
              <a:gd name="T86" fmla="*/ 3944 w 4496"/>
              <a:gd name="T87" fmla="*/ 330 h 854"/>
              <a:gd name="T88" fmla="*/ 4074 w 4496"/>
              <a:gd name="T89" fmla="*/ 443 h 854"/>
              <a:gd name="T90" fmla="*/ 4166 w 4496"/>
              <a:gd name="T91" fmla="*/ 511 h 854"/>
              <a:gd name="T92" fmla="*/ 3505 w 4496"/>
              <a:gd name="T93" fmla="*/ 170 h 854"/>
              <a:gd name="T94" fmla="*/ 4087 w 4496"/>
              <a:gd name="T95" fmla="*/ 684 h 854"/>
              <a:gd name="T96" fmla="*/ 3440 w 4496"/>
              <a:gd name="T97" fmla="*/ 116 h 854"/>
              <a:gd name="T98" fmla="*/ 3273 w 4496"/>
              <a:gd name="T99" fmla="*/ 116 h 854"/>
              <a:gd name="T100" fmla="*/ 2793 w 4496"/>
              <a:gd name="T101" fmla="*/ 153 h 854"/>
              <a:gd name="T102" fmla="*/ 2575 w 4496"/>
              <a:gd name="T103" fmla="*/ 92 h 854"/>
              <a:gd name="T104" fmla="*/ 2401 w 4496"/>
              <a:gd name="T105" fmla="*/ 95 h 854"/>
              <a:gd name="T106" fmla="*/ 2217 w 4496"/>
              <a:gd name="T107" fmla="*/ 105 h 854"/>
              <a:gd name="T108" fmla="*/ 1597 w 4496"/>
              <a:gd name="T109" fmla="*/ 68 h 854"/>
              <a:gd name="T110" fmla="*/ 1557 w 4496"/>
              <a:gd name="T111" fmla="*/ 119 h 854"/>
              <a:gd name="T112" fmla="*/ 1056 w 4496"/>
              <a:gd name="T113" fmla="*/ 146 h 854"/>
              <a:gd name="T114" fmla="*/ 807 w 4496"/>
              <a:gd name="T115" fmla="*/ 242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496" h="854">
                <a:moveTo>
                  <a:pt x="4060" y="538"/>
                </a:moveTo>
                <a:cubicBezTo>
                  <a:pt x="4076" y="554"/>
                  <a:pt x="4051" y="552"/>
                  <a:pt x="4033" y="552"/>
                </a:cubicBezTo>
                <a:cubicBezTo>
                  <a:pt x="4034" y="543"/>
                  <a:pt x="4043" y="537"/>
                  <a:pt x="4050" y="545"/>
                </a:cubicBezTo>
                <a:cubicBezTo>
                  <a:pt x="4053" y="533"/>
                  <a:pt x="4039" y="539"/>
                  <a:pt x="4033" y="538"/>
                </a:cubicBezTo>
                <a:cubicBezTo>
                  <a:pt x="4026" y="544"/>
                  <a:pt x="4028" y="558"/>
                  <a:pt x="4012" y="555"/>
                </a:cubicBezTo>
                <a:cubicBezTo>
                  <a:pt x="4014" y="548"/>
                  <a:pt x="4026" y="552"/>
                  <a:pt x="4023" y="541"/>
                </a:cubicBezTo>
                <a:cubicBezTo>
                  <a:pt x="4016" y="536"/>
                  <a:pt x="4018" y="542"/>
                  <a:pt x="4009" y="541"/>
                </a:cubicBezTo>
                <a:cubicBezTo>
                  <a:pt x="3994" y="546"/>
                  <a:pt x="4015" y="551"/>
                  <a:pt x="4006" y="558"/>
                </a:cubicBezTo>
                <a:cubicBezTo>
                  <a:pt x="3977" y="561"/>
                  <a:pt x="3955" y="551"/>
                  <a:pt x="3951" y="575"/>
                </a:cubicBezTo>
                <a:cubicBezTo>
                  <a:pt x="3940" y="573"/>
                  <a:pt x="3945" y="568"/>
                  <a:pt x="3941" y="565"/>
                </a:cubicBezTo>
                <a:cubicBezTo>
                  <a:pt x="3928" y="566"/>
                  <a:pt x="3938" y="581"/>
                  <a:pt x="3924" y="572"/>
                </a:cubicBezTo>
                <a:cubicBezTo>
                  <a:pt x="3929" y="583"/>
                  <a:pt x="3934" y="578"/>
                  <a:pt x="3941" y="582"/>
                </a:cubicBezTo>
                <a:cubicBezTo>
                  <a:pt x="3927" y="589"/>
                  <a:pt x="3900" y="591"/>
                  <a:pt x="3886" y="579"/>
                </a:cubicBezTo>
                <a:cubicBezTo>
                  <a:pt x="3881" y="580"/>
                  <a:pt x="3888" y="583"/>
                  <a:pt x="3886" y="589"/>
                </a:cubicBezTo>
                <a:cubicBezTo>
                  <a:pt x="3866" y="589"/>
                  <a:pt x="3845" y="588"/>
                  <a:pt x="3835" y="599"/>
                </a:cubicBezTo>
                <a:cubicBezTo>
                  <a:pt x="3896" y="610"/>
                  <a:pt x="3976" y="597"/>
                  <a:pt x="4043" y="592"/>
                </a:cubicBezTo>
                <a:cubicBezTo>
                  <a:pt x="4047" y="566"/>
                  <a:pt x="4111" y="586"/>
                  <a:pt x="4135" y="579"/>
                </a:cubicBezTo>
                <a:cubicBezTo>
                  <a:pt x="4134" y="593"/>
                  <a:pt x="4106" y="582"/>
                  <a:pt x="4094" y="586"/>
                </a:cubicBezTo>
                <a:cubicBezTo>
                  <a:pt x="4099" y="602"/>
                  <a:pt x="4163" y="588"/>
                  <a:pt x="4145" y="582"/>
                </a:cubicBezTo>
                <a:cubicBezTo>
                  <a:pt x="4211" y="575"/>
                  <a:pt x="4258" y="581"/>
                  <a:pt x="4339" y="582"/>
                </a:cubicBezTo>
                <a:cubicBezTo>
                  <a:pt x="4340" y="588"/>
                  <a:pt x="4336" y="588"/>
                  <a:pt x="4336" y="592"/>
                </a:cubicBezTo>
                <a:cubicBezTo>
                  <a:pt x="4352" y="590"/>
                  <a:pt x="4360" y="597"/>
                  <a:pt x="4370" y="592"/>
                </a:cubicBezTo>
                <a:cubicBezTo>
                  <a:pt x="4367" y="584"/>
                  <a:pt x="4346" y="593"/>
                  <a:pt x="4343" y="586"/>
                </a:cubicBezTo>
                <a:cubicBezTo>
                  <a:pt x="4378" y="583"/>
                  <a:pt x="4393" y="577"/>
                  <a:pt x="4445" y="582"/>
                </a:cubicBezTo>
                <a:cubicBezTo>
                  <a:pt x="4447" y="589"/>
                  <a:pt x="4440" y="589"/>
                  <a:pt x="4435" y="589"/>
                </a:cubicBezTo>
                <a:cubicBezTo>
                  <a:pt x="4435" y="597"/>
                  <a:pt x="4449" y="590"/>
                  <a:pt x="4455" y="592"/>
                </a:cubicBezTo>
                <a:cubicBezTo>
                  <a:pt x="4442" y="581"/>
                  <a:pt x="4489" y="582"/>
                  <a:pt x="4496" y="592"/>
                </a:cubicBezTo>
                <a:cubicBezTo>
                  <a:pt x="4472" y="639"/>
                  <a:pt x="4392" y="615"/>
                  <a:pt x="4336" y="623"/>
                </a:cubicBezTo>
                <a:cubicBezTo>
                  <a:pt x="4293" y="629"/>
                  <a:pt x="4248" y="637"/>
                  <a:pt x="4213" y="637"/>
                </a:cubicBezTo>
                <a:cubicBezTo>
                  <a:pt x="4211" y="646"/>
                  <a:pt x="4211" y="646"/>
                  <a:pt x="4200" y="650"/>
                </a:cubicBezTo>
                <a:cubicBezTo>
                  <a:pt x="4219" y="675"/>
                  <a:pt x="4268" y="650"/>
                  <a:pt x="4302" y="657"/>
                </a:cubicBezTo>
                <a:cubicBezTo>
                  <a:pt x="4256" y="682"/>
                  <a:pt x="4210" y="655"/>
                  <a:pt x="4155" y="681"/>
                </a:cubicBezTo>
                <a:cubicBezTo>
                  <a:pt x="4169" y="689"/>
                  <a:pt x="4179" y="680"/>
                  <a:pt x="4196" y="684"/>
                </a:cubicBezTo>
                <a:cubicBezTo>
                  <a:pt x="4153" y="698"/>
                  <a:pt x="4091" y="703"/>
                  <a:pt x="4060" y="701"/>
                </a:cubicBezTo>
                <a:cubicBezTo>
                  <a:pt x="4052" y="703"/>
                  <a:pt x="4064" y="707"/>
                  <a:pt x="4057" y="712"/>
                </a:cubicBezTo>
                <a:cubicBezTo>
                  <a:pt x="4021" y="704"/>
                  <a:pt x="3996" y="711"/>
                  <a:pt x="3961" y="715"/>
                </a:cubicBezTo>
                <a:cubicBezTo>
                  <a:pt x="3915" y="752"/>
                  <a:pt x="3860" y="722"/>
                  <a:pt x="3811" y="725"/>
                </a:cubicBezTo>
                <a:cubicBezTo>
                  <a:pt x="3772" y="728"/>
                  <a:pt x="3736" y="745"/>
                  <a:pt x="3692" y="742"/>
                </a:cubicBezTo>
                <a:cubicBezTo>
                  <a:pt x="3701" y="752"/>
                  <a:pt x="3705" y="745"/>
                  <a:pt x="3719" y="746"/>
                </a:cubicBezTo>
                <a:cubicBezTo>
                  <a:pt x="3689" y="765"/>
                  <a:pt x="3649" y="745"/>
                  <a:pt x="3617" y="756"/>
                </a:cubicBezTo>
                <a:cubicBezTo>
                  <a:pt x="3598" y="763"/>
                  <a:pt x="3590" y="787"/>
                  <a:pt x="3573" y="797"/>
                </a:cubicBezTo>
                <a:cubicBezTo>
                  <a:pt x="3510" y="835"/>
                  <a:pt x="3392" y="837"/>
                  <a:pt x="3297" y="844"/>
                </a:cubicBezTo>
                <a:cubicBezTo>
                  <a:pt x="3232" y="849"/>
                  <a:pt x="3185" y="851"/>
                  <a:pt x="3113" y="851"/>
                </a:cubicBezTo>
                <a:cubicBezTo>
                  <a:pt x="3035" y="852"/>
                  <a:pt x="2936" y="835"/>
                  <a:pt x="2888" y="848"/>
                </a:cubicBezTo>
                <a:cubicBezTo>
                  <a:pt x="2873" y="850"/>
                  <a:pt x="2891" y="841"/>
                  <a:pt x="2882" y="841"/>
                </a:cubicBezTo>
                <a:cubicBezTo>
                  <a:pt x="2874" y="835"/>
                  <a:pt x="2872" y="848"/>
                  <a:pt x="2871" y="848"/>
                </a:cubicBezTo>
                <a:cubicBezTo>
                  <a:pt x="2835" y="854"/>
                  <a:pt x="2797" y="836"/>
                  <a:pt x="2762" y="834"/>
                </a:cubicBezTo>
                <a:cubicBezTo>
                  <a:pt x="2738" y="833"/>
                  <a:pt x="2719" y="845"/>
                  <a:pt x="2694" y="841"/>
                </a:cubicBezTo>
                <a:cubicBezTo>
                  <a:pt x="2687" y="840"/>
                  <a:pt x="2678" y="832"/>
                  <a:pt x="2670" y="831"/>
                </a:cubicBezTo>
                <a:cubicBezTo>
                  <a:pt x="2601" y="824"/>
                  <a:pt x="2519" y="838"/>
                  <a:pt x="2439" y="834"/>
                </a:cubicBezTo>
                <a:cubicBezTo>
                  <a:pt x="2380" y="832"/>
                  <a:pt x="2319" y="823"/>
                  <a:pt x="2265" y="824"/>
                </a:cubicBezTo>
                <a:cubicBezTo>
                  <a:pt x="2218" y="825"/>
                  <a:pt x="2175" y="829"/>
                  <a:pt x="2132" y="824"/>
                </a:cubicBezTo>
                <a:cubicBezTo>
                  <a:pt x="2102" y="821"/>
                  <a:pt x="2060" y="816"/>
                  <a:pt x="2023" y="817"/>
                </a:cubicBezTo>
                <a:cubicBezTo>
                  <a:pt x="2035" y="824"/>
                  <a:pt x="2026" y="825"/>
                  <a:pt x="2013" y="824"/>
                </a:cubicBezTo>
                <a:cubicBezTo>
                  <a:pt x="2025" y="831"/>
                  <a:pt x="2050" y="826"/>
                  <a:pt x="2061" y="834"/>
                </a:cubicBezTo>
                <a:cubicBezTo>
                  <a:pt x="2098" y="841"/>
                  <a:pt x="2027" y="834"/>
                  <a:pt x="2027" y="834"/>
                </a:cubicBezTo>
                <a:cubicBezTo>
                  <a:pt x="1957" y="835"/>
                  <a:pt x="1863" y="842"/>
                  <a:pt x="1805" y="827"/>
                </a:cubicBezTo>
                <a:cubicBezTo>
                  <a:pt x="1864" y="813"/>
                  <a:pt x="1924" y="828"/>
                  <a:pt x="2006" y="824"/>
                </a:cubicBezTo>
                <a:cubicBezTo>
                  <a:pt x="1911" y="803"/>
                  <a:pt x="1837" y="818"/>
                  <a:pt x="1744" y="814"/>
                </a:cubicBezTo>
                <a:cubicBezTo>
                  <a:pt x="1740" y="824"/>
                  <a:pt x="1751" y="820"/>
                  <a:pt x="1757" y="821"/>
                </a:cubicBezTo>
                <a:cubicBezTo>
                  <a:pt x="1720" y="830"/>
                  <a:pt x="1652" y="823"/>
                  <a:pt x="1608" y="817"/>
                </a:cubicBezTo>
                <a:cubicBezTo>
                  <a:pt x="1653" y="805"/>
                  <a:pt x="1683" y="819"/>
                  <a:pt x="1737" y="817"/>
                </a:cubicBezTo>
                <a:cubicBezTo>
                  <a:pt x="1735" y="809"/>
                  <a:pt x="1716" y="818"/>
                  <a:pt x="1713" y="810"/>
                </a:cubicBezTo>
                <a:cubicBezTo>
                  <a:pt x="1714" y="806"/>
                  <a:pt x="1719" y="808"/>
                  <a:pt x="1723" y="807"/>
                </a:cubicBezTo>
                <a:cubicBezTo>
                  <a:pt x="1701" y="800"/>
                  <a:pt x="1654" y="797"/>
                  <a:pt x="1618" y="793"/>
                </a:cubicBezTo>
                <a:cubicBezTo>
                  <a:pt x="1487" y="757"/>
                  <a:pt x="1316" y="777"/>
                  <a:pt x="1178" y="756"/>
                </a:cubicBezTo>
                <a:cubicBezTo>
                  <a:pt x="1171" y="755"/>
                  <a:pt x="1167" y="749"/>
                  <a:pt x="1161" y="749"/>
                </a:cubicBezTo>
                <a:cubicBezTo>
                  <a:pt x="1135" y="747"/>
                  <a:pt x="1105" y="762"/>
                  <a:pt x="1086" y="739"/>
                </a:cubicBezTo>
                <a:cubicBezTo>
                  <a:pt x="1148" y="734"/>
                  <a:pt x="1196" y="740"/>
                  <a:pt x="1250" y="735"/>
                </a:cubicBezTo>
                <a:cubicBezTo>
                  <a:pt x="1176" y="727"/>
                  <a:pt x="1086" y="718"/>
                  <a:pt x="971" y="708"/>
                </a:cubicBezTo>
                <a:cubicBezTo>
                  <a:pt x="969" y="716"/>
                  <a:pt x="976" y="715"/>
                  <a:pt x="981" y="715"/>
                </a:cubicBezTo>
                <a:cubicBezTo>
                  <a:pt x="895" y="713"/>
                  <a:pt x="815" y="703"/>
                  <a:pt x="732" y="691"/>
                </a:cubicBezTo>
                <a:cubicBezTo>
                  <a:pt x="811" y="670"/>
                  <a:pt x="896" y="704"/>
                  <a:pt x="964" y="684"/>
                </a:cubicBezTo>
                <a:cubicBezTo>
                  <a:pt x="923" y="677"/>
                  <a:pt x="837" y="678"/>
                  <a:pt x="783" y="674"/>
                </a:cubicBezTo>
                <a:cubicBezTo>
                  <a:pt x="773" y="664"/>
                  <a:pt x="748" y="665"/>
                  <a:pt x="732" y="664"/>
                </a:cubicBezTo>
                <a:cubicBezTo>
                  <a:pt x="748" y="655"/>
                  <a:pt x="723" y="652"/>
                  <a:pt x="708" y="654"/>
                </a:cubicBezTo>
                <a:cubicBezTo>
                  <a:pt x="740" y="641"/>
                  <a:pt x="768" y="663"/>
                  <a:pt x="811" y="647"/>
                </a:cubicBezTo>
                <a:cubicBezTo>
                  <a:pt x="799" y="644"/>
                  <a:pt x="780" y="643"/>
                  <a:pt x="766" y="633"/>
                </a:cubicBezTo>
                <a:cubicBezTo>
                  <a:pt x="782" y="627"/>
                  <a:pt x="797" y="619"/>
                  <a:pt x="821" y="613"/>
                </a:cubicBezTo>
                <a:cubicBezTo>
                  <a:pt x="821" y="610"/>
                  <a:pt x="817" y="610"/>
                  <a:pt x="814" y="609"/>
                </a:cubicBezTo>
                <a:cubicBezTo>
                  <a:pt x="843" y="604"/>
                  <a:pt x="836" y="609"/>
                  <a:pt x="862" y="592"/>
                </a:cubicBezTo>
                <a:cubicBezTo>
                  <a:pt x="830" y="581"/>
                  <a:pt x="800" y="581"/>
                  <a:pt x="783" y="596"/>
                </a:cubicBezTo>
                <a:cubicBezTo>
                  <a:pt x="742" y="581"/>
                  <a:pt x="687" y="595"/>
                  <a:pt x="640" y="596"/>
                </a:cubicBezTo>
                <a:cubicBezTo>
                  <a:pt x="647" y="606"/>
                  <a:pt x="669" y="601"/>
                  <a:pt x="681" y="599"/>
                </a:cubicBezTo>
                <a:cubicBezTo>
                  <a:pt x="665" y="618"/>
                  <a:pt x="635" y="593"/>
                  <a:pt x="623" y="609"/>
                </a:cubicBezTo>
                <a:cubicBezTo>
                  <a:pt x="619" y="609"/>
                  <a:pt x="620" y="603"/>
                  <a:pt x="620" y="599"/>
                </a:cubicBezTo>
                <a:cubicBezTo>
                  <a:pt x="619" y="607"/>
                  <a:pt x="606" y="604"/>
                  <a:pt x="603" y="609"/>
                </a:cubicBezTo>
                <a:cubicBezTo>
                  <a:pt x="587" y="607"/>
                  <a:pt x="608" y="598"/>
                  <a:pt x="599" y="596"/>
                </a:cubicBezTo>
                <a:cubicBezTo>
                  <a:pt x="588" y="596"/>
                  <a:pt x="599" y="604"/>
                  <a:pt x="589" y="609"/>
                </a:cubicBezTo>
                <a:cubicBezTo>
                  <a:pt x="568" y="606"/>
                  <a:pt x="552" y="610"/>
                  <a:pt x="531" y="609"/>
                </a:cubicBezTo>
                <a:cubicBezTo>
                  <a:pt x="538" y="602"/>
                  <a:pt x="530" y="606"/>
                  <a:pt x="528" y="599"/>
                </a:cubicBezTo>
                <a:cubicBezTo>
                  <a:pt x="523" y="601"/>
                  <a:pt x="529" y="604"/>
                  <a:pt x="528" y="609"/>
                </a:cubicBezTo>
                <a:cubicBezTo>
                  <a:pt x="505" y="604"/>
                  <a:pt x="459" y="606"/>
                  <a:pt x="456" y="592"/>
                </a:cubicBezTo>
                <a:cubicBezTo>
                  <a:pt x="440" y="591"/>
                  <a:pt x="432" y="600"/>
                  <a:pt x="419" y="592"/>
                </a:cubicBezTo>
                <a:cubicBezTo>
                  <a:pt x="433" y="610"/>
                  <a:pt x="384" y="571"/>
                  <a:pt x="368" y="586"/>
                </a:cubicBezTo>
                <a:cubicBezTo>
                  <a:pt x="375" y="564"/>
                  <a:pt x="439" y="589"/>
                  <a:pt x="470" y="569"/>
                </a:cubicBezTo>
                <a:cubicBezTo>
                  <a:pt x="482" y="569"/>
                  <a:pt x="497" y="567"/>
                  <a:pt x="501" y="575"/>
                </a:cubicBezTo>
                <a:cubicBezTo>
                  <a:pt x="537" y="544"/>
                  <a:pt x="572" y="564"/>
                  <a:pt x="620" y="552"/>
                </a:cubicBezTo>
                <a:cubicBezTo>
                  <a:pt x="655" y="533"/>
                  <a:pt x="686" y="530"/>
                  <a:pt x="725" y="528"/>
                </a:cubicBezTo>
                <a:cubicBezTo>
                  <a:pt x="680" y="509"/>
                  <a:pt x="633" y="524"/>
                  <a:pt x="603" y="507"/>
                </a:cubicBezTo>
                <a:cubicBezTo>
                  <a:pt x="562" y="512"/>
                  <a:pt x="492" y="515"/>
                  <a:pt x="450" y="504"/>
                </a:cubicBezTo>
                <a:cubicBezTo>
                  <a:pt x="451" y="509"/>
                  <a:pt x="446" y="513"/>
                  <a:pt x="453" y="524"/>
                </a:cubicBezTo>
                <a:cubicBezTo>
                  <a:pt x="437" y="515"/>
                  <a:pt x="427" y="527"/>
                  <a:pt x="412" y="524"/>
                </a:cubicBezTo>
                <a:cubicBezTo>
                  <a:pt x="411" y="524"/>
                  <a:pt x="399" y="512"/>
                  <a:pt x="392" y="511"/>
                </a:cubicBezTo>
                <a:cubicBezTo>
                  <a:pt x="387" y="510"/>
                  <a:pt x="394" y="517"/>
                  <a:pt x="388" y="518"/>
                </a:cubicBezTo>
                <a:cubicBezTo>
                  <a:pt x="348" y="524"/>
                  <a:pt x="299" y="508"/>
                  <a:pt x="259" y="518"/>
                </a:cubicBezTo>
                <a:cubicBezTo>
                  <a:pt x="259" y="515"/>
                  <a:pt x="262" y="514"/>
                  <a:pt x="262" y="511"/>
                </a:cubicBezTo>
                <a:cubicBezTo>
                  <a:pt x="236" y="512"/>
                  <a:pt x="218" y="505"/>
                  <a:pt x="191" y="507"/>
                </a:cubicBezTo>
                <a:cubicBezTo>
                  <a:pt x="179" y="508"/>
                  <a:pt x="178" y="519"/>
                  <a:pt x="167" y="521"/>
                </a:cubicBezTo>
                <a:cubicBezTo>
                  <a:pt x="156" y="521"/>
                  <a:pt x="150" y="515"/>
                  <a:pt x="136" y="518"/>
                </a:cubicBezTo>
                <a:cubicBezTo>
                  <a:pt x="123" y="485"/>
                  <a:pt x="71" y="516"/>
                  <a:pt x="44" y="504"/>
                </a:cubicBezTo>
                <a:cubicBezTo>
                  <a:pt x="66" y="496"/>
                  <a:pt x="93" y="489"/>
                  <a:pt x="123" y="480"/>
                </a:cubicBezTo>
                <a:cubicBezTo>
                  <a:pt x="105" y="473"/>
                  <a:pt x="117" y="470"/>
                  <a:pt x="129" y="466"/>
                </a:cubicBezTo>
                <a:cubicBezTo>
                  <a:pt x="109" y="455"/>
                  <a:pt x="71" y="473"/>
                  <a:pt x="41" y="473"/>
                </a:cubicBezTo>
                <a:cubicBezTo>
                  <a:pt x="62" y="459"/>
                  <a:pt x="80" y="456"/>
                  <a:pt x="116" y="446"/>
                </a:cubicBezTo>
                <a:cubicBezTo>
                  <a:pt x="106" y="440"/>
                  <a:pt x="90" y="440"/>
                  <a:pt x="78" y="436"/>
                </a:cubicBezTo>
                <a:cubicBezTo>
                  <a:pt x="95" y="418"/>
                  <a:pt x="126" y="423"/>
                  <a:pt x="143" y="426"/>
                </a:cubicBezTo>
                <a:cubicBezTo>
                  <a:pt x="146" y="411"/>
                  <a:pt x="119" y="416"/>
                  <a:pt x="109" y="405"/>
                </a:cubicBezTo>
                <a:cubicBezTo>
                  <a:pt x="119" y="394"/>
                  <a:pt x="144" y="397"/>
                  <a:pt x="157" y="388"/>
                </a:cubicBezTo>
                <a:cubicBezTo>
                  <a:pt x="138" y="376"/>
                  <a:pt x="101" y="383"/>
                  <a:pt x="82" y="371"/>
                </a:cubicBezTo>
                <a:cubicBezTo>
                  <a:pt x="94" y="362"/>
                  <a:pt x="116" y="363"/>
                  <a:pt x="136" y="361"/>
                </a:cubicBezTo>
                <a:cubicBezTo>
                  <a:pt x="123" y="343"/>
                  <a:pt x="96" y="339"/>
                  <a:pt x="71" y="334"/>
                </a:cubicBezTo>
                <a:cubicBezTo>
                  <a:pt x="83" y="330"/>
                  <a:pt x="95" y="328"/>
                  <a:pt x="99" y="317"/>
                </a:cubicBezTo>
                <a:cubicBezTo>
                  <a:pt x="113" y="315"/>
                  <a:pt x="121" y="319"/>
                  <a:pt x="133" y="320"/>
                </a:cubicBezTo>
                <a:cubicBezTo>
                  <a:pt x="133" y="308"/>
                  <a:pt x="124" y="320"/>
                  <a:pt x="116" y="313"/>
                </a:cubicBezTo>
                <a:cubicBezTo>
                  <a:pt x="139" y="293"/>
                  <a:pt x="180" y="314"/>
                  <a:pt x="208" y="303"/>
                </a:cubicBezTo>
                <a:cubicBezTo>
                  <a:pt x="207" y="298"/>
                  <a:pt x="199" y="300"/>
                  <a:pt x="194" y="300"/>
                </a:cubicBezTo>
                <a:cubicBezTo>
                  <a:pt x="198" y="295"/>
                  <a:pt x="206" y="293"/>
                  <a:pt x="214" y="293"/>
                </a:cubicBezTo>
                <a:cubicBezTo>
                  <a:pt x="187" y="281"/>
                  <a:pt x="169" y="279"/>
                  <a:pt x="133" y="279"/>
                </a:cubicBezTo>
                <a:cubicBezTo>
                  <a:pt x="131" y="277"/>
                  <a:pt x="141" y="274"/>
                  <a:pt x="143" y="276"/>
                </a:cubicBezTo>
                <a:cubicBezTo>
                  <a:pt x="125" y="257"/>
                  <a:pt x="41" y="266"/>
                  <a:pt x="0" y="255"/>
                </a:cubicBezTo>
                <a:cubicBezTo>
                  <a:pt x="26" y="244"/>
                  <a:pt x="41" y="238"/>
                  <a:pt x="68" y="231"/>
                </a:cubicBezTo>
                <a:cubicBezTo>
                  <a:pt x="59" y="221"/>
                  <a:pt x="53" y="226"/>
                  <a:pt x="44" y="221"/>
                </a:cubicBezTo>
                <a:cubicBezTo>
                  <a:pt x="48" y="208"/>
                  <a:pt x="61" y="214"/>
                  <a:pt x="71" y="214"/>
                </a:cubicBezTo>
                <a:cubicBezTo>
                  <a:pt x="124" y="204"/>
                  <a:pt x="190" y="183"/>
                  <a:pt x="252" y="187"/>
                </a:cubicBezTo>
                <a:cubicBezTo>
                  <a:pt x="311" y="191"/>
                  <a:pt x="376" y="215"/>
                  <a:pt x="429" y="211"/>
                </a:cubicBezTo>
                <a:cubicBezTo>
                  <a:pt x="436" y="211"/>
                  <a:pt x="440" y="204"/>
                  <a:pt x="446" y="204"/>
                </a:cubicBezTo>
                <a:cubicBezTo>
                  <a:pt x="473" y="218"/>
                  <a:pt x="510" y="210"/>
                  <a:pt x="552" y="218"/>
                </a:cubicBezTo>
                <a:cubicBezTo>
                  <a:pt x="550" y="225"/>
                  <a:pt x="535" y="219"/>
                  <a:pt x="528" y="221"/>
                </a:cubicBezTo>
                <a:cubicBezTo>
                  <a:pt x="657" y="228"/>
                  <a:pt x="830" y="234"/>
                  <a:pt x="947" y="214"/>
                </a:cubicBezTo>
                <a:cubicBezTo>
                  <a:pt x="959" y="228"/>
                  <a:pt x="965" y="217"/>
                  <a:pt x="971" y="231"/>
                </a:cubicBezTo>
                <a:cubicBezTo>
                  <a:pt x="1006" y="227"/>
                  <a:pt x="1030" y="230"/>
                  <a:pt x="1056" y="228"/>
                </a:cubicBezTo>
                <a:cubicBezTo>
                  <a:pt x="1057" y="234"/>
                  <a:pt x="1053" y="234"/>
                  <a:pt x="1049" y="235"/>
                </a:cubicBezTo>
                <a:cubicBezTo>
                  <a:pt x="1077" y="247"/>
                  <a:pt x="1150" y="243"/>
                  <a:pt x="1172" y="228"/>
                </a:cubicBezTo>
                <a:cubicBezTo>
                  <a:pt x="1175" y="217"/>
                  <a:pt x="1181" y="232"/>
                  <a:pt x="1182" y="235"/>
                </a:cubicBezTo>
                <a:cubicBezTo>
                  <a:pt x="1256" y="229"/>
                  <a:pt x="1325" y="211"/>
                  <a:pt x="1427" y="221"/>
                </a:cubicBezTo>
                <a:cubicBezTo>
                  <a:pt x="1372" y="204"/>
                  <a:pt x="1306" y="218"/>
                  <a:pt x="1243" y="211"/>
                </a:cubicBezTo>
                <a:cubicBezTo>
                  <a:pt x="1296" y="191"/>
                  <a:pt x="1384" y="195"/>
                  <a:pt x="1441" y="201"/>
                </a:cubicBezTo>
                <a:cubicBezTo>
                  <a:pt x="1449" y="201"/>
                  <a:pt x="1439" y="191"/>
                  <a:pt x="1434" y="194"/>
                </a:cubicBezTo>
                <a:cubicBezTo>
                  <a:pt x="1474" y="190"/>
                  <a:pt x="1513" y="184"/>
                  <a:pt x="1557" y="177"/>
                </a:cubicBezTo>
                <a:cubicBezTo>
                  <a:pt x="1551" y="166"/>
                  <a:pt x="1536" y="181"/>
                  <a:pt x="1533" y="173"/>
                </a:cubicBezTo>
                <a:cubicBezTo>
                  <a:pt x="1544" y="167"/>
                  <a:pt x="1557" y="163"/>
                  <a:pt x="1570" y="160"/>
                </a:cubicBezTo>
                <a:cubicBezTo>
                  <a:pt x="1581" y="163"/>
                  <a:pt x="1564" y="164"/>
                  <a:pt x="1560" y="163"/>
                </a:cubicBezTo>
                <a:cubicBezTo>
                  <a:pt x="1582" y="171"/>
                  <a:pt x="1618" y="164"/>
                  <a:pt x="1645" y="167"/>
                </a:cubicBezTo>
                <a:cubicBezTo>
                  <a:pt x="1653" y="165"/>
                  <a:pt x="1641" y="161"/>
                  <a:pt x="1648" y="156"/>
                </a:cubicBezTo>
                <a:cubicBezTo>
                  <a:pt x="1709" y="158"/>
                  <a:pt x="1753" y="142"/>
                  <a:pt x="1802" y="160"/>
                </a:cubicBezTo>
                <a:cubicBezTo>
                  <a:pt x="1815" y="153"/>
                  <a:pt x="1811" y="147"/>
                  <a:pt x="1819" y="133"/>
                </a:cubicBezTo>
                <a:cubicBezTo>
                  <a:pt x="1843" y="137"/>
                  <a:pt x="1848" y="121"/>
                  <a:pt x="1860" y="129"/>
                </a:cubicBezTo>
                <a:cubicBezTo>
                  <a:pt x="1860" y="133"/>
                  <a:pt x="1856" y="132"/>
                  <a:pt x="1853" y="133"/>
                </a:cubicBezTo>
                <a:cubicBezTo>
                  <a:pt x="1881" y="161"/>
                  <a:pt x="1950" y="135"/>
                  <a:pt x="1975" y="160"/>
                </a:cubicBezTo>
                <a:cubicBezTo>
                  <a:pt x="2031" y="153"/>
                  <a:pt x="2082" y="146"/>
                  <a:pt x="2142" y="153"/>
                </a:cubicBezTo>
                <a:cubicBezTo>
                  <a:pt x="2175" y="135"/>
                  <a:pt x="2244" y="139"/>
                  <a:pt x="2282" y="136"/>
                </a:cubicBezTo>
                <a:cubicBezTo>
                  <a:pt x="2286" y="135"/>
                  <a:pt x="2299" y="124"/>
                  <a:pt x="2285" y="126"/>
                </a:cubicBezTo>
                <a:cubicBezTo>
                  <a:pt x="2288" y="121"/>
                  <a:pt x="2296" y="121"/>
                  <a:pt x="2302" y="119"/>
                </a:cubicBezTo>
                <a:cubicBezTo>
                  <a:pt x="2234" y="106"/>
                  <a:pt x="2142" y="115"/>
                  <a:pt x="2064" y="116"/>
                </a:cubicBezTo>
                <a:cubicBezTo>
                  <a:pt x="2062" y="123"/>
                  <a:pt x="2069" y="122"/>
                  <a:pt x="2074" y="122"/>
                </a:cubicBezTo>
                <a:cubicBezTo>
                  <a:pt x="1955" y="128"/>
                  <a:pt x="1891" y="125"/>
                  <a:pt x="1792" y="102"/>
                </a:cubicBezTo>
                <a:cubicBezTo>
                  <a:pt x="1787" y="91"/>
                  <a:pt x="1803" y="99"/>
                  <a:pt x="1798" y="88"/>
                </a:cubicBezTo>
                <a:cubicBezTo>
                  <a:pt x="1798" y="81"/>
                  <a:pt x="1784" y="87"/>
                  <a:pt x="1778" y="85"/>
                </a:cubicBezTo>
                <a:cubicBezTo>
                  <a:pt x="1802" y="100"/>
                  <a:pt x="1768" y="88"/>
                  <a:pt x="1761" y="88"/>
                </a:cubicBezTo>
                <a:cubicBezTo>
                  <a:pt x="1744" y="90"/>
                  <a:pt x="1714" y="119"/>
                  <a:pt x="1693" y="109"/>
                </a:cubicBezTo>
                <a:cubicBezTo>
                  <a:pt x="1708" y="125"/>
                  <a:pt x="1740" y="112"/>
                  <a:pt x="1754" y="105"/>
                </a:cubicBezTo>
                <a:cubicBezTo>
                  <a:pt x="1751" y="122"/>
                  <a:pt x="1729" y="121"/>
                  <a:pt x="1720" y="122"/>
                </a:cubicBezTo>
                <a:cubicBezTo>
                  <a:pt x="1680" y="127"/>
                  <a:pt x="1636" y="97"/>
                  <a:pt x="1584" y="119"/>
                </a:cubicBezTo>
                <a:cubicBezTo>
                  <a:pt x="1624" y="144"/>
                  <a:pt x="1712" y="120"/>
                  <a:pt x="1785" y="133"/>
                </a:cubicBezTo>
                <a:cubicBezTo>
                  <a:pt x="1785" y="138"/>
                  <a:pt x="1761" y="135"/>
                  <a:pt x="1775" y="143"/>
                </a:cubicBezTo>
                <a:cubicBezTo>
                  <a:pt x="1774" y="151"/>
                  <a:pt x="1765" y="139"/>
                  <a:pt x="1761" y="139"/>
                </a:cubicBezTo>
                <a:cubicBezTo>
                  <a:pt x="1753" y="141"/>
                  <a:pt x="1747" y="144"/>
                  <a:pt x="1740" y="146"/>
                </a:cubicBezTo>
                <a:cubicBezTo>
                  <a:pt x="1627" y="127"/>
                  <a:pt x="1584" y="162"/>
                  <a:pt x="1465" y="156"/>
                </a:cubicBezTo>
                <a:cubicBezTo>
                  <a:pt x="1465" y="179"/>
                  <a:pt x="1486" y="163"/>
                  <a:pt x="1495" y="170"/>
                </a:cubicBezTo>
                <a:cubicBezTo>
                  <a:pt x="1456" y="179"/>
                  <a:pt x="1412" y="166"/>
                  <a:pt x="1345" y="173"/>
                </a:cubicBezTo>
                <a:cubicBezTo>
                  <a:pt x="1346" y="184"/>
                  <a:pt x="1373" y="168"/>
                  <a:pt x="1369" y="184"/>
                </a:cubicBezTo>
                <a:cubicBezTo>
                  <a:pt x="1322" y="183"/>
                  <a:pt x="1311" y="184"/>
                  <a:pt x="1270" y="187"/>
                </a:cubicBezTo>
                <a:cubicBezTo>
                  <a:pt x="1277" y="162"/>
                  <a:pt x="1235" y="183"/>
                  <a:pt x="1206" y="177"/>
                </a:cubicBezTo>
                <a:cubicBezTo>
                  <a:pt x="1202" y="178"/>
                  <a:pt x="1202" y="186"/>
                  <a:pt x="1206" y="187"/>
                </a:cubicBezTo>
                <a:cubicBezTo>
                  <a:pt x="1206" y="192"/>
                  <a:pt x="1187" y="188"/>
                  <a:pt x="1192" y="177"/>
                </a:cubicBezTo>
                <a:cubicBezTo>
                  <a:pt x="1137" y="173"/>
                  <a:pt x="1099" y="190"/>
                  <a:pt x="1073" y="170"/>
                </a:cubicBezTo>
                <a:cubicBezTo>
                  <a:pt x="1048" y="184"/>
                  <a:pt x="1013" y="184"/>
                  <a:pt x="981" y="180"/>
                </a:cubicBezTo>
                <a:cubicBezTo>
                  <a:pt x="943" y="176"/>
                  <a:pt x="920" y="180"/>
                  <a:pt x="882" y="184"/>
                </a:cubicBezTo>
                <a:cubicBezTo>
                  <a:pt x="830" y="189"/>
                  <a:pt x="771" y="178"/>
                  <a:pt x="715" y="180"/>
                </a:cubicBezTo>
                <a:cubicBezTo>
                  <a:pt x="636" y="183"/>
                  <a:pt x="559" y="185"/>
                  <a:pt x="494" y="184"/>
                </a:cubicBezTo>
                <a:cubicBezTo>
                  <a:pt x="496" y="188"/>
                  <a:pt x="501" y="190"/>
                  <a:pt x="507" y="191"/>
                </a:cubicBezTo>
                <a:cubicBezTo>
                  <a:pt x="416" y="191"/>
                  <a:pt x="306" y="194"/>
                  <a:pt x="232" y="180"/>
                </a:cubicBezTo>
                <a:cubicBezTo>
                  <a:pt x="252" y="175"/>
                  <a:pt x="278" y="175"/>
                  <a:pt x="303" y="173"/>
                </a:cubicBezTo>
                <a:cubicBezTo>
                  <a:pt x="301" y="160"/>
                  <a:pt x="275" y="170"/>
                  <a:pt x="272" y="156"/>
                </a:cubicBezTo>
                <a:cubicBezTo>
                  <a:pt x="511" y="135"/>
                  <a:pt x="754" y="171"/>
                  <a:pt x="984" y="143"/>
                </a:cubicBezTo>
                <a:cubicBezTo>
                  <a:pt x="777" y="137"/>
                  <a:pt x="635" y="149"/>
                  <a:pt x="443" y="129"/>
                </a:cubicBezTo>
                <a:cubicBezTo>
                  <a:pt x="394" y="149"/>
                  <a:pt x="321" y="135"/>
                  <a:pt x="262" y="133"/>
                </a:cubicBezTo>
                <a:cubicBezTo>
                  <a:pt x="269" y="128"/>
                  <a:pt x="280" y="128"/>
                  <a:pt x="286" y="122"/>
                </a:cubicBezTo>
                <a:cubicBezTo>
                  <a:pt x="266" y="98"/>
                  <a:pt x="230" y="106"/>
                  <a:pt x="208" y="102"/>
                </a:cubicBezTo>
                <a:cubicBezTo>
                  <a:pt x="328" y="54"/>
                  <a:pt x="484" y="61"/>
                  <a:pt x="627" y="64"/>
                </a:cubicBezTo>
                <a:cubicBezTo>
                  <a:pt x="626" y="71"/>
                  <a:pt x="614" y="68"/>
                  <a:pt x="613" y="75"/>
                </a:cubicBezTo>
                <a:cubicBezTo>
                  <a:pt x="631" y="73"/>
                  <a:pt x="641" y="57"/>
                  <a:pt x="681" y="61"/>
                </a:cubicBezTo>
                <a:cubicBezTo>
                  <a:pt x="679" y="71"/>
                  <a:pt x="657" y="69"/>
                  <a:pt x="644" y="68"/>
                </a:cubicBezTo>
                <a:cubicBezTo>
                  <a:pt x="628" y="70"/>
                  <a:pt x="643" y="85"/>
                  <a:pt x="620" y="82"/>
                </a:cubicBezTo>
                <a:cubicBezTo>
                  <a:pt x="695" y="108"/>
                  <a:pt x="826" y="73"/>
                  <a:pt x="916" y="88"/>
                </a:cubicBezTo>
                <a:cubicBezTo>
                  <a:pt x="915" y="93"/>
                  <a:pt x="910" y="94"/>
                  <a:pt x="909" y="99"/>
                </a:cubicBezTo>
                <a:cubicBezTo>
                  <a:pt x="1023" y="101"/>
                  <a:pt x="1103" y="95"/>
                  <a:pt x="1202" y="88"/>
                </a:cubicBezTo>
                <a:cubicBezTo>
                  <a:pt x="1213" y="89"/>
                  <a:pt x="1194" y="78"/>
                  <a:pt x="1206" y="78"/>
                </a:cubicBezTo>
                <a:cubicBezTo>
                  <a:pt x="1227" y="77"/>
                  <a:pt x="1226" y="98"/>
                  <a:pt x="1240" y="82"/>
                </a:cubicBezTo>
                <a:cubicBezTo>
                  <a:pt x="1314" y="81"/>
                  <a:pt x="1387" y="67"/>
                  <a:pt x="1465" y="78"/>
                </a:cubicBezTo>
                <a:cubicBezTo>
                  <a:pt x="1460" y="67"/>
                  <a:pt x="1464" y="66"/>
                  <a:pt x="1475" y="64"/>
                </a:cubicBezTo>
                <a:cubicBezTo>
                  <a:pt x="1475" y="68"/>
                  <a:pt x="1471" y="67"/>
                  <a:pt x="1468" y="68"/>
                </a:cubicBezTo>
                <a:cubicBezTo>
                  <a:pt x="1471" y="84"/>
                  <a:pt x="1510" y="79"/>
                  <a:pt x="1529" y="75"/>
                </a:cubicBezTo>
                <a:cubicBezTo>
                  <a:pt x="1496" y="67"/>
                  <a:pt x="1470" y="52"/>
                  <a:pt x="1434" y="47"/>
                </a:cubicBezTo>
                <a:cubicBezTo>
                  <a:pt x="1435" y="39"/>
                  <a:pt x="1446" y="41"/>
                  <a:pt x="1444" y="30"/>
                </a:cubicBezTo>
                <a:cubicBezTo>
                  <a:pt x="1470" y="40"/>
                  <a:pt x="1536" y="29"/>
                  <a:pt x="1560" y="24"/>
                </a:cubicBezTo>
                <a:cubicBezTo>
                  <a:pt x="1553" y="18"/>
                  <a:pt x="1539" y="20"/>
                  <a:pt x="1529" y="17"/>
                </a:cubicBezTo>
                <a:cubicBezTo>
                  <a:pt x="1553" y="9"/>
                  <a:pt x="1613" y="2"/>
                  <a:pt x="1628" y="30"/>
                </a:cubicBezTo>
                <a:cubicBezTo>
                  <a:pt x="1613" y="28"/>
                  <a:pt x="1605" y="33"/>
                  <a:pt x="1597" y="37"/>
                </a:cubicBezTo>
                <a:cubicBezTo>
                  <a:pt x="1601" y="45"/>
                  <a:pt x="1619" y="39"/>
                  <a:pt x="1628" y="41"/>
                </a:cubicBezTo>
                <a:cubicBezTo>
                  <a:pt x="1624" y="56"/>
                  <a:pt x="1645" y="52"/>
                  <a:pt x="1659" y="58"/>
                </a:cubicBezTo>
                <a:cubicBezTo>
                  <a:pt x="1658" y="62"/>
                  <a:pt x="1650" y="60"/>
                  <a:pt x="1645" y="61"/>
                </a:cubicBezTo>
                <a:cubicBezTo>
                  <a:pt x="1646" y="64"/>
                  <a:pt x="1648" y="64"/>
                  <a:pt x="1648" y="68"/>
                </a:cubicBezTo>
                <a:cubicBezTo>
                  <a:pt x="1672" y="75"/>
                  <a:pt x="1720" y="78"/>
                  <a:pt x="1761" y="75"/>
                </a:cubicBezTo>
                <a:cubicBezTo>
                  <a:pt x="1759" y="71"/>
                  <a:pt x="1753" y="71"/>
                  <a:pt x="1754" y="64"/>
                </a:cubicBezTo>
                <a:cubicBezTo>
                  <a:pt x="1776" y="67"/>
                  <a:pt x="1816" y="73"/>
                  <a:pt x="1836" y="58"/>
                </a:cubicBezTo>
                <a:cubicBezTo>
                  <a:pt x="1872" y="54"/>
                  <a:pt x="1886" y="75"/>
                  <a:pt x="1914" y="64"/>
                </a:cubicBezTo>
                <a:cubicBezTo>
                  <a:pt x="1913" y="73"/>
                  <a:pt x="1920" y="72"/>
                  <a:pt x="1918" y="82"/>
                </a:cubicBezTo>
                <a:cubicBezTo>
                  <a:pt x="2045" y="69"/>
                  <a:pt x="2091" y="72"/>
                  <a:pt x="2207" y="82"/>
                </a:cubicBezTo>
                <a:cubicBezTo>
                  <a:pt x="2187" y="74"/>
                  <a:pt x="2217" y="56"/>
                  <a:pt x="2207" y="61"/>
                </a:cubicBezTo>
                <a:cubicBezTo>
                  <a:pt x="2251" y="40"/>
                  <a:pt x="2331" y="72"/>
                  <a:pt x="2398" y="64"/>
                </a:cubicBezTo>
                <a:cubicBezTo>
                  <a:pt x="2416" y="62"/>
                  <a:pt x="2441" y="68"/>
                  <a:pt x="2466" y="68"/>
                </a:cubicBezTo>
                <a:cubicBezTo>
                  <a:pt x="2541" y="66"/>
                  <a:pt x="2618" y="53"/>
                  <a:pt x="2687" y="64"/>
                </a:cubicBezTo>
                <a:cubicBezTo>
                  <a:pt x="2653" y="88"/>
                  <a:pt x="2598" y="61"/>
                  <a:pt x="2551" y="75"/>
                </a:cubicBezTo>
                <a:cubicBezTo>
                  <a:pt x="2609" y="90"/>
                  <a:pt x="2671" y="78"/>
                  <a:pt x="2725" y="85"/>
                </a:cubicBezTo>
                <a:cubicBezTo>
                  <a:pt x="2725" y="85"/>
                  <a:pt x="2721" y="90"/>
                  <a:pt x="2718" y="88"/>
                </a:cubicBezTo>
                <a:cubicBezTo>
                  <a:pt x="2731" y="94"/>
                  <a:pt x="2771" y="85"/>
                  <a:pt x="2790" y="88"/>
                </a:cubicBezTo>
                <a:cubicBezTo>
                  <a:pt x="2780" y="74"/>
                  <a:pt x="2769" y="83"/>
                  <a:pt x="2759" y="78"/>
                </a:cubicBezTo>
                <a:cubicBezTo>
                  <a:pt x="2787" y="63"/>
                  <a:pt x="2813" y="62"/>
                  <a:pt x="2844" y="54"/>
                </a:cubicBezTo>
                <a:cubicBezTo>
                  <a:pt x="2811" y="37"/>
                  <a:pt x="2779" y="80"/>
                  <a:pt x="2749" y="51"/>
                </a:cubicBezTo>
                <a:cubicBezTo>
                  <a:pt x="2735" y="51"/>
                  <a:pt x="2725" y="54"/>
                  <a:pt x="2718" y="61"/>
                </a:cubicBezTo>
                <a:cubicBezTo>
                  <a:pt x="2706" y="47"/>
                  <a:pt x="2676" y="45"/>
                  <a:pt x="2653" y="44"/>
                </a:cubicBezTo>
                <a:cubicBezTo>
                  <a:pt x="2654" y="50"/>
                  <a:pt x="2659" y="52"/>
                  <a:pt x="2667" y="51"/>
                </a:cubicBezTo>
                <a:cubicBezTo>
                  <a:pt x="2661" y="62"/>
                  <a:pt x="2651" y="55"/>
                  <a:pt x="2640" y="54"/>
                </a:cubicBezTo>
                <a:cubicBezTo>
                  <a:pt x="2640" y="49"/>
                  <a:pt x="2650" y="53"/>
                  <a:pt x="2650" y="47"/>
                </a:cubicBezTo>
                <a:cubicBezTo>
                  <a:pt x="2572" y="26"/>
                  <a:pt x="2489" y="39"/>
                  <a:pt x="2418" y="41"/>
                </a:cubicBezTo>
                <a:cubicBezTo>
                  <a:pt x="2436" y="25"/>
                  <a:pt x="2408" y="40"/>
                  <a:pt x="2408" y="24"/>
                </a:cubicBezTo>
                <a:cubicBezTo>
                  <a:pt x="2480" y="13"/>
                  <a:pt x="2536" y="19"/>
                  <a:pt x="2606" y="27"/>
                </a:cubicBezTo>
                <a:cubicBezTo>
                  <a:pt x="2615" y="24"/>
                  <a:pt x="2601" y="18"/>
                  <a:pt x="2609" y="13"/>
                </a:cubicBezTo>
                <a:cubicBezTo>
                  <a:pt x="2635" y="28"/>
                  <a:pt x="2690" y="21"/>
                  <a:pt x="2715" y="27"/>
                </a:cubicBezTo>
                <a:cubicBezTo>
                  <a:pt x="2699" y="0"/>
                  <a:pt x="2669" y="29"/>
                  <a:pt x="2643" y="13"/>
                </a:cubicBezTo>
                <a:cubicBezTo>
                  <a:pt x="2673" y="5"/>
                  <a:pt x="2733" y="4"/>
                  <a:pt x="2776" y="7"/>
                </a:cubicBezTo>
                <a:cubicBezTo>
                  <a:pt x="2789" y="7"/>
                  <a:pt x="2819" y="9"/>
                  <a:pt x="2817" y="27"/>
                </a:cubicBezTo>
                <a:cubicBezTo>
                  <a:pt x="2813" y="26"/>
                  <a:pt x="2814" y="21"/>
                  <a:pt x="2813" y="17"/>
                </a:cubicBezTo>
                <a:cubicBezTo>
                  <a:pt x="2808" y="18"/>
                  <a:pt x="2810" y="28"/>
                  <a:pt x="2800" y="24"/>
                </a:cubicBezTo>
                <a:cubicBezTo>
                  <a:pt x="2804" y="32"/>
                  <a:pt x="2818" y="30"/>
                  <a:pt x="2830" y="30"/>
                </a:cubicBezTo>
                <a:cubicBezTo>
                  <a:pt x="2814" y="17"/>
                  <a:pt x="2846" y="31"/>
                  <a:pt x="2861" y="27"/>
                </a:cubicBezTo>
                <a:cubicBezTo>
                  <a:pt x="2868" y="31"/>
                  <a:pt x="2844" y="32"/>
                  <a:pt x="2837" y="34"/>
                </a:cubicBezTo>
                <a:cubicBezTo>
                  <a:pt x="2862" y="44"/>
                  <a:pt x="2909" y="33"/>
                  <a:pt x="2943" y="41"/>
                </a:cubicBezTo>
                <a:cubicBezTo>
                  <a:pt x="2941" y="22"/>
                  <a:pt x="2909" y="33"/>
                  <a:pt x="2892" y="30"/>
                </a:cubicBezTo>
                <a:cubicBezTo>
                  <a:pt x="2944" y="10"/>
                  <a:pt x="3007" y="34"/>
                  <a:pt x="3079" y="27"/>
                </a:cubicBezTo>
                <a:cubicBezTo>
                  <a:pt x="3091" y="29"/>
                  <a:pt x="3111" y="23"/>
                  <a:pt x="3117" y="30"/>
                </a:cubicBezTo>
                <a:cubicBezTo>
                  <a:pt x="3110" y="30"/>
                  <a:pt x="3103" y="30"/>
                  <a:pt x="3096" y="30"/>
                </a:cubicBezTo>
                <a:cubicBezTo>
                  <a:pt x="3051" y="39"/>
                  <a:pt x="3010" y="47"/>
                  <a:pt x="2960" y="37"/>
                </a:cubicBezTo>
                <a:cubicBezTo>
                  <a:pt x="2961" y="44"/>
                  <a:pt x="2954" y="49"/>
                  <a:pt x="2943" y="51"/>
                </a:cubicBezTo>
                <a:cubicBezTo>
                  <a:pt x="2956" y="60"/>
                  <a:pt x="2938" y="65"/>
                  <a:pt x="2950" y="78"/>
                </a:cubicBezTo>
                <a:cubicBezTo>
                  <a:pt x="2883" y="81"/>
                  <a:pt x="2867" y="86"/>
                  <a:pt x="2800" y="85"/>
                </a:cubicBezTo>
                <a:cubicBezTo>
                  <a:pt x="2821" y="92"/>
                  <a:pt x="2857" y="98"/>
                  <a:pt x="2878" y="85"/>
                </a:cubicBezTo>
                <a:cubicBezTo>
                  <a:pt x="2904" y="101"/>
                  <a:pt x="2957" y="93"/>
                  <a:pt x="2987" y="95"/>
                </a:cubicBezTo>
                <a:cubicBezTo>
                  <a:pt x="2992" y="66"/>
                  <a:pt x="2965" y="90"/>
                  <a:pt x="2953" y="78"/>
                </a:cubicBezTo>
                <a:cubicBezTo>
                  <a:pt x="2964" y="60"/>
                  <a:pt x="3002" y="88"/>
                  <a:pt x="3031" y="75"/>
                </a:cubicBezTo>
                <a:cubicBezTo>
                  <a:pt x="3021" y="47"/>
                  <a:pt x="2992" y="77"/>
                  <a:pt x="2970" y="64"/>
                </a:cubicBezTo>
                <a:cubicBezTo>
                  <a:pt x="2968" y="57"/>
                  <a:pt x="2980" y="54"/>
                  <a:pt x="2967" y="54"/>
                </a:cubicBezTo>
                <a:cubicBezTo>
                  <a:pt x="3037" y="54"/>
                  <a:pt x="3078" y="73"/>
                  <a:pt x="3168" y="75"/>
                </a:cubicBezTo>
                <a:cubicBezTo>
                  <a:pt x="3171" y="71"/>
                  <a:pt x="3171" y="68"/>
                  <a:pt x="3164" y="68"/>
                </a:cubicBezTo>
                <a:cubicBezTo>
                  <a:pt x="3203" y="73"/>
                  <a:pt x="3240" y="89"/>
                  <a:pt x="3283" y="85"/>
                </a:cubicBezTo>
                <a:cubicBezTo>
                  <a:pt x="3289" y="83"/>
                  <a:pt x="3282" y="81"/>
                  <a:pt x="3283" y="75"/>
                </a:cubicBezTo>
                <a:cubicBezTo>
                  <a:pt x="3297" y="79"/>
                  <a:pt x="3315" y="80"/>
                  <a:pt x="3331" y="82"/>
                </a:cubicBezTo>
                <a:cubicBezTo>
                  <a:pt x="3324" y="89"/>
                  <a:pt x="3303" y="83"/>
                  <a:pt x="3290" y="85"/>
                </a:cubicBezTo>
                <a:cubicBezTo>
                  <a:pt x="3361" y="102"/>
                  <a:pt x="3500" y="113"/>
                  <a:pt x="3573" y="95"/>
                </a:cubicBezTo>
                <a:cubicBezTo>
                  <a:pt x="3572" y="89"/>
                  <a:pt x="3560" y="92"/>
                  <a:pt x="3563" y="82"/>
                </a:cubicBezTo>
                <a:cubicBezTo>
                  <a:pt x="3568" y="90"/>
                  <a:pt x="3592" y="79"/>
                  <a:pt x="3597" y="88"/>
                </a:cubicBezTo>
                <a:cubicBezTo>
                  <a:pt x="3600" y="102"/>
                  <a:pt x="3579" y="91"/>
                  <a:pt x="3576" y="99"/>
                </a:cubicBezTo>
                <a:cubicBezTo>
                  <a:pt x="3582" y="109"/>
                  <a:pt x="3600" y="107"/>
                  <a:pt x="3610" y="112"/>
                </a:cubicBezTo>
                <a:cubicBezTo>
                  <a:pt x="3568" y="126"/>
                  <a:pt x="3492" y="95"/>
                  <a:pt x="3447" y="119"/>
                </a:cubicBezTo>
                <a:cubicBezTo>
                  <a:pt x="3545" y="138"/>
                  <a:pt x="3667" y="120"/>
                  <a:pt x="3771" y="150"/>
                </a:cubicBezTo>
                <a:cubicBezTo>
                  <a:pt x="3766" y="159"/>
                  <a:pt x="3746" y="152"/>
                  <a:pt x="3740" y="160"/>
                </a:cubicBezTo>
                <a:cubicBezTo>
                  <a:pt x="3748" y="167"/>
                  <a:pt x="3755" y="158"/>
                  <a:pt x="3767" y="163"/>
                </a:cubicBezTo>
                <a:cubicBezTo>
                  <a:pt x="3694" y="164"/>
                  <a:pt x="3602" y="148"/>
                  <a:pt x="3529" y="160"/>
                </a:cubicBezTo>
                <a:cubicBezTo>
                  <a:pt x="3520" y="158"/>
                  <a:pt x="3522" y="167"/>
                  <a:pt x="3518" y="170"/>
                </a:cubicBezTo>
                <a:cubicBezTo>
                  <a:pt x="3512" y="162"/>
                  <a:pt x="3513" y="168"/>
                  <a:pt x="3505" y="163"/>
                </a:cubicBezTo>
                <a:cubicBezTo>
                  <a:pt x="3505" y="173"/>
                  <a:pt x="3509" y="179"/>
                  <a:pt x="3522" y="177"/>
                </a:cubicBezTo>
                <a:cubicBezTo>
                  <a:pt x="3513" y="185"/>
                  <a:pt x="3494" y="183"/>
                  <a:pt x="3481" y="187"/>
                </a:cubicBezTo>
                <a:cubicBezTo>
                  <a:pt x="3488" y="200"/>
                  <a:pt x="3506" y="192"/>
                  <a:pt x="3515" y="187"/>
                </a:cubicBezTo>
                <a:cubicBezTo>
                  <a:pt x="3522" y="201"/>
                  <a:pt x="3550" y="195"/>
                  <a:pt x="3559" y="197"/>
                </a:cubicBezTo>
                <a:cubicBezTo>
                  <a:pt x="3561" y="210"/>
                  <a:pt x="3542" y="213"/>
                  <a:pt x="3532" y="204"/>
                </a:cubicBezTo>
                <a:cubicBezTo>
                  <a:pt x="3419" y="207"/>
                  <a:pt x="3352" y="201"/>
                  <a:pt x="3256" y="211"/>
                </a:cubicBezTo>
                <a:cubicBezTo>
                  <a:pt x="3387" y="230"/>
                  <a:pt x="3506" y="230"/>
                  <a:pt x="3658" y="255"/>
                </a:cubicBezTo>
                <a:cubicBezTo>
                  <a:pt x="3623" y="274"/>
                  <a:pt x="3553" y="265"/>
                  <a:pt x="3505" y="279"/>
                </a:cubicBezTo>
                <a:cubicBezTo>
                  <a:pt x="3519" y="283"/>
                  <a:pt x="3532" y="275"/>
                  <a:pt x="3559" y="279"/>
                </a:cubicBezTo>
                <a:cubicBezTo>
                  <a:pt x="3552" y="285"/>
                  <a:pt x="3541" y="286"/>
                  <a:pt x="3532" y="282"/>
                </a:cubicBezTo>
                <a:cubicBezTo>
                  <a:pt x="3540" y="310"/>
                  <a:pt x="3584" y="274"/>
                  <a:pt x="3593" y="293"/>
                </a:cubicBezTo>
                <a:cubicBezTo>
                  <a:pt x="3598" y="292"/>
                  <a:pt x="3596" y="284"/>
                  <a:pt x="3597" y="279"/>
                </a:cubicBezTo>
                <a:cubicBezTo>
                  <a:pt x="3682" y="283"/>
                  <a:pt x="3789" y="285"/>
                  <a:pt x="3920" y="293"/>
                </a:cubicBezTo>
                <a:cubicBezTo>
                  <a:pt x="3905" y="305"/>
                  <a:pt x="3924" y="308"/>
                  <a:pt x="3934" y="313"/>
                </a:cubicBezTo>
                <a:cubicBezTo>
                  <a:pt x="3935" y="323"/>
                  <a:pt x="3926" y="323"/>
                  <a:pt x="3917" y="323"/>
                </a:cubicBezTo>
                <a:cubicBezTo>
                  <a:pt x="3927" y="330"/>
                  <a:pt x="3942" y="329"/>
                  <a:pt x="3944" y="330"/>
                </a:cubicBezTo>
                <a:cubicBezTo>
                  <a:pt x="3952" y="345"/>
                  <a:pt x="3916" y="329"/>
                  <a:pt x="3910" y="337"/>
                </a:cubicBezTo>
                <a:cubicBezTo>
                  <a:pt x="3910" y="344"/>
                  <a:pt x="3922" y="339"/>
                  <a:pt x="3927" y="340"/>
                </a:cubicBezTo>
                <a:cubicBezTo>
                  <a:pt x="3865" y="348"/>
                  <a:pt x="3806" y="352"/>
                  <a:pt x="3757" y="368"/>
                </a:cubicBezTo>
                <a:cubicBezTo>
                  <a:pt x="3868" y="374"/>
                  <a:pt x="3922" y="373"/>
                  <a:pt x="4029" y="391"/>
                </a:cubicBezTo>
                <a:cubicBezTo>
                  <a:pt x="4027" y="398"/>
                  <a:pt x="4018" y="406"/>
                  <a:pt x="4029" y="409"/>
                </a:cubicBezTo>
                <a:cubicBezTo>
                  <a:pt x="4020" y="415"/>
                  <a:pt x="4010" y="421"/>
                  <a:pt x="3992" y="419"/>
                </a:cubicBezTo>
                <a:cubicBezTo>
                  <a:pt x="4012" y="437"/>
                  <a:pt x="4046" y="435"/>
                  <a:pt x="4074" y="443"/>
                </a:cubicBezTo>
                <a:cubicBezTo>
                  <a:pt x="4082" y="446"/>
                  <a:pt x="4066" y="453"/>
                  <a:pt x="4070" y="463"/>
                </a:cubicBezTo>
                <a:cubicBezTo>
                  <a:pt x="4055" y="463"/>
                  <a:pt x="4053" y="470"/>
                  <a:pt x="4040" y="463"/>
                </a:cubicBezTo>
                <a:cubicBezTo>
                  <a:pt x="4036" y="488"/>
                  <a:pt x="4002" y="486"/>
                  <a:pt x="3965" y="490"/>
                </a:cubicBezTo>
                <a:cubicBezTo>
                  <a:pt x="3974" y="505"/>
                  <a:pt x="3992" y="495"/>
                  <a:pt x="4002" y="504"/>
                </a:cubicBezTo>
                <a:cubicBezTo>
                  <a:pt x="4005" y="506"/>
                  <a:pt x="4003" y="514"/>
                  <a:pt x="4002" y="514"/>
                </a:cubicBezTo>
                <a:cubicBezTo>
                  <a:pt x="4005" y="515"/>
                  <a:pt x="4026" y="498"/>
                  <a:pt x="4023" y="518"/>
                </a:cubicBezTo>
                <a:cubicBezTo>
                  <a:pt x="4069" y="499"/>
                  <a:pt x="4120" y="500"/>
                  <a:pt x="4166" y="511"/>
                </a:cubicBezTo>
                <a:cubicBezTo>
                  <a:pt x="4125" y="511"/>
                  <a:pt x="4131" y="514"/>
                  <a:pt x="4070" y="514"/>
                </a:cubicBezTo>
                <a:cubicBezTo>
                  <a:pt x="4066" y="515"/>
                  <a:pt x="4067" y="521"/>
                  <a:pt x="4070" y="521"/>
                </a:cubicBezTo>
                <a:cubicBezTo>
                  <a:pt x="4062" y="527"/>
                  <a:pt x="4057" y="512"/>
                  <a:pt x="4050" y="528"/>
                </a:cubicBezTo>
                <a:cubicBezTo>
                  <a:pt x="4068" y="537"/>
                  <a:pt x="4094" y="526"/>
                  <a:pt x="4125" y="524"/>
                </a:cubicBezTo>
                <a:cubicBezTo>
                  <a:pt x="4149" y="539"/>
                  <a:pt x="4082" y="539"/>
                  <a:pt x="4060" y="538"/>
                </a:cubicBezTo>
                <a:close/>
                <a:moveTo>
                  <a:pt x="3478" y="170"/>
                </a:moveTo>
                <a:cubicBezTo>
                  <a:pt x="3488" y="170"/>
                  <a:pt x="3502" y="183"/>
                  <a:pt x="3505" y="170"/>
                </a:cubicBezTo>
                <a:cubicBezTo>
                  <a:pt x="3499" y="162"/>
                  <a:pt x="3487" y="164"/>
                  <a:pt x="3478" y="170"/>
                </a:cubicBezTo>
                <a:close/>
                <a:moveTo>
                  <a:pt x="4176" y="647"/>
                </a:moveTo>
                <a:cubicBezTo>
                  <a:pt x="4172" y="658"/>
                  <a:pt x="4187" y="650"/>
                  <a:pt x="4183" y="661"/>
                </a:cubicBezTo>
                <a:cubicBezTo>
                  <a:pt x="4192" y="661"/>
                  <a:pt x="4190" y="655"/>
                  <a:pt x="4196" y="661"/>
                </a:cubicBezTo>
                <a:cubicBezTo>
                  <a:pt x="4197" y="649"/>
                  <a:pt x="4179" y="656"/>
                  <a:pt x="4176" y="647"/>
                </a:cubicBezTo>
                <a:close/>
                <a:moveTo>
                  <a:pt x="4067" y="691"/>
                </a:moveTo>
                <a:cubicBezTo>
                  <a:pt x="4077" y="692"/>
                  <a:pt x="4084" y="690"/>
                  <a:pt x="4087" y="684"/>
                </a:cubicBezTo>
                <a:cubicBezTo>
                  <a:pt x="4080" y="686"/>
                  <a:pt x="4064" y="679"/>
                  <a:pt x="4067" y="691"/>
                </a:cubicBezTo>
                <a:close/>
                <a:moveTo>
                  <a:pt x="4002" y="531"/>
                </a:moveTo>
                <a:cubicBezTo>
                  <a:pt x="4006" y="532"/>
                  <a:pt x="4004" y="535"/>
                  <a:pt x="4002" y="538"/>
                </a:cubicBezTo>
                <a:cubicBezTo>
                  <a:pt x="4008" y="530"/>
                  <a:pt x="4026" y="534"/>
                  <a:pt x="4029" y="524"/>
                </a:cubicBezTo>
                <a:cubicBezTo>
                  <a:pt x="4020" y="527"/>
                  <a:pt x="4008" y="526"/>
                  <a:pt x="4002" y="531"/>
                </a:cubicBezTo>
                <a:close/>
                <a:moveTo>
                  <a:pt x="3283" y="109"/>
                </a:moveTo>
                <a:cubicBezTo>
                  <a:pt x="3329" y="122"/>
                  <a:pt x="3406" y="129"/>
                  <a:pt x="3440" y="116"/>
                </a:cubicBezTo>
                <a:cubicBezTo>
                  <a:pt x="3377" y="110"/>
                  <a:pt x="3323" y="111"/>
                  <a:pt x="3283" y="109"/>
                </a:cubicBezTo>
                <a:close/>
                <a:moveTo>
                  <a:pt x="3399" y="184"/>
                </a:moveTo>
                <a:cubicBezTo>
                  <a:pt x="3414" y="179"/>
                  <a:pt x="3424" y="200"/>
                  <a:pt x="3430" y="184"/>
                </a:cubicBezTo>
                <a:cubicBezTo>
                  <a:pt x="3423" y="182"/>
                  <a:pt x="3405" y="175"/>
                  <a:pt x="3399" y="184"/>
                </a:cubicBezTo>
                <a:close/>
                <a:moveTo>
                  <a:pt x="3004" y="88"/>
                </a:moveTo>
                <a:cubicBezTo>
                  <a:pt x="3021" y="111"/>
                  <a:pt x="3075" y="98"/>
                  <a:pt x="3120" y="105"/>
                </a:cubicBezTo>
                <a:cubicBezTo>
                  <a:pt x="3156" y="112"/>
                  <a:pt x="3224" y="118"/>
                  <a:pt x="3273" y="116"/>
                </a:cubicBezTo>
                <a:cubicBezTo>
                  <a:pt x="3273" y="111"/>
                  <a:pt x="3278" y="111"/>
                  <a:pt x="3277" y="105"/>
                </a:cubicBezTo>
                <a:cubicBezTo>
                  <a:pt x="3201" y="114"/>
                  <a:pt x="3088" y="77"/>
                  <a:pt x="3004" y="88"/>
                </a:cubicBezTo>
                <a:close/>
                <a:moveTo>
                  <a:pt x="2841" y="64"/>
                </a:moveTo>
                <a:cubicBezTo>
                  <a:pt x="2889" y="56"/>
                  <a:pt x="2902" y="70"/>
                  <a:pt x="2939" y="64"/>
                </a:cubicBezTo>
                <a:cubicBezTo>
                  <a:pt x="2914" y="49"/>
                  <a:pt x="2859" y="38"/>
                  <a:pt x="2841" y="64"/>
                </a:cubicBezTo>
                <a:close/>
                <a:moveTo>
                  <a:pt x="2602" y="143"/>
                </a:moveTo>
                <a:cubicBezTo>
                  <a:pt x="2665" y="142"/>
                  <a:pt x="2728" y="162"/>
                  <a:pt x="2793" y="153"/>
                </a:cubicBezTo>
                <a:cubicBezTo>
                  <a:pt x="2712" y="136"/>
                  <a:pt x="2678" y="131"/>
                  <a:pt x="2602" y="143"/>
                </a:cubicBezTo>
                <a:close/>
                <a:moveTo>
                  <a:pt x="2718" y="17"/>
                </a:moveTo>
                <a:cubicBezTo>
                  <a:pt x="2723" y="27"/>
                  <a:pt x="2755" y="29"/>
                  <a:pt x="2759" y="20"/>
                </a:cubicBezTo>
                <a:cubicBezTo>
                  <a:pt x="2743" y="22"/>
                  <a:pt x="2730" y="19"/>
                  <a:pt x="2718" y="17"/>
                </a:cubicBezTo>
                <a:close/>
                <a:moveTo>
                  <a:pt x="2572" y="85"/>
                </a:moveTo>
                <a:cubicBezTo>
                  <a:pt x="2541" y="81"/>
                  <a:pt x="2523" y="85"/>
                  <a:pt x="2493" y="88"/>
                </a:cubicBezTo>
                <a:cubicBezTo>
                  <a:pt x="2514" y="93"/>
                  <a:pt x="2551" y="115"/>
                  <a:pt x="2575" y="92"/>
                </a:cubicBezTo>
                <a:cubicBezTo>
                  <a:pt x="2569" y="92"/>
                  <a:pt x="2568" y="89"/>
                  <a:pt x="2572" y="85"/>
                </a:cubicBezTo>
                <a:close/>
                <a:moveTo>
                  <a:pt x="2405" y="109"/>
                </a:moveTo>
                <a:cubicBezTo>
                  <a:pt x="2411" y="112"/>
                  <a:pt x="2445" y="119"/>
                  <a:pt x="2446" y="105"/>
                </a:cubicBezTo>
                <a:cubicBezTo>
                  <a:pt x="2433" y="108"/>
                  <a:pt x="2412" y="101"/>
                  <a:pt x="2405" y="109"/>
                </a:cubicBezTo>
                <a:close/>
                <a:moveTo>
                  <a:pt x="2343" y="82"/>
                </a:moveTo>
                <a:cubicBezTo>
                  <a:pt x="2338" y="98"/>
                  <a:pt x="2390" y="100"/>
                  <a:pt x="2371" y="88"/>
                </a:cubicBezTo>
                <a:cubicBezTo>
                  <a:pt x="2383" y="86"/>
                  <a:pt x="2394" y="85"/>
                  <a:pt x="2401" y="95"/>
                </a:cubicBezTo>
                <a:cubicBezTo>
                  <a:pt x="2401" y="79"/>
                  <a:pt x="2428" y="90"/>
                  <a:pt x="2435" y="82"/>
                </a:cubicBezTo>
                <a:cubicBezTo>
                  <a:pt x="2409" y="76"/>
                  <a:pt x="2370" y="77"/>
                  <a:pt x="2343" y="82"/>
                </a:cubicBezTo>
                <a:close/>
                <a:moveTo>
                  <a:pt x="2211" y="82"/>
                </a:moveTo>
                <a:cubicBezTo>
                  <a:pt x="2232" y="88"/>
                  <a:pt x="2266" y="95"/>
                  <a:pt x="2279" y="78"/>
                </a:cubicBezTo>
                <a:cubicBezTo>
                  <a:pt x="2257" y="80"/>
                  <a:pt x="2226" y="74"/>
                  <a:pt x="2211" y="82"/>
                </a:cubicBezTo>
                <a:close/>
                <a:moveTo>
                  <a:pt x="2190" y="95"/>
                </a:moveTo>
                <a:cubicBezTo>
                  <a:pt x="2188" y="110"/>
                  <a:pt x="2206" y="104"/>
                  <a:pt x="2217" y="105"/>
                </a:cubicBezTo>
                <a:cubicBezTo>
                  <a:pt x="2217" y="102"/>
                  <a:pt x="2217" y="99"/>
                  <a:pt x="2217" y="95"/>
                </a:cubicBezTo>
                <a:cubicBezTo>
                  <a:pt x="2202" y="96"/>
                  <a:pt x="2204" y="98"/>
                  <a:pt x="2190" y="95"/>
                </a:cubicBezTo>
                <a:close/>
                <a:moveTo>
                  <a:pt x="1884" y="88"/>
                </a:moveTo>
                <a:cubicBezTo>
                  <a:pt x="1902" y="94"/>
                  <a:pt x="1905" y="76"/>
                  <a:pt x="1911" y="88"/>
                </a:cubicBezTo>
                <a:cubicBezTo>
                  <a:pt x="1912" y="84"/>
                  <a:pt x="1916" y="82"/>
                  <a:pt x="1914" y="75"/>
                </a:cubicBezTo>
                <a:cubicBezTo>
                  <a:pt x="1904" y="79"/>
                  <a:pt x="1888" y="78"/>
                  <a:pt x="1884" y="88"/>
                </a:cubicBezTo>
                <a:close/>
                <a:moveTo>
                  <a:pt x="1597" y="68"/>
                </a:moveTo>
                <a:cubicBezTo>
                  <a:pt x="1609" y="68"/>
                  <a:pt x="1621" y="69"/>
                  <a:pt x="1625" y="61"/>
                </a:cubicBezTo>
                <a:cubicBezTo>
                  <a:pt x="1616" y="64"/>
                  <a:pt x="1595" y="54"/>
                  <a:pt x="1597" y="68"/>
                </a:cubicBezTo>
                <a:close/>
                <a:moveTo>
                  <a:pt x="1471" y="201"/>
                </a:moveTo>
                <a:cubicBezTo>
                  <a:pt x="1484" y="214"/>
                  <a:pt x="1549" y="211"/>
                  <a:pt x="1570" y="201"/>
                </a:cubicBezTo>
                <a:cubicBezTo>
                  <a:pt x="1536" y="200"/>
                  <a:pt x="1503" y="197"/>
                  <a:pt x="1471" y="201"/>
                </a:cubicBezTo>
                <a:close/>
                <a:moveTo>
                  <a:pt x="1526" y="126"/>
                </a:moveTo>
                <a:cubicBezTo>
                  <a:pt x="1535" y="123"/>
                  <a:pt x="1558" y="133"/>
                  <a:pt x="1557" y="119"/>
                </a:cubicBezTo>
                <a:cubicBezTo>
                  <a:pt x="1545" y="120"/>
                  <a:pt x="1533" y="121"/>
                  <a:pt x="1526" y="126"/>
                </a:cubicBezTo>
                <a:close/>
                <a:moveTo>
                  <a:pt x="1294" y="112"/>
                </a:moveTo>
                <a:cubicBezTo>
                  <a:pt x="1276" y="145"/>
                  <a:pt x="1223" y="121"/>
                  <a:pt x="1195" y="139"/>
                </a:cubicBezTo>
                <a:cubicBezTo>
                  <a:pt x="1265" y="144"/>
                  <a:pt x="1350" y="128"/>
                  <a:pt x="1444" y="133"/>
                </a:cubicBezTo>
                <a:cubicBezTo>
                  <a:pt x="1447" y="132"/>
                  <a:pt x="1448" y="130"/>
                  <a:pt x="1448" y="126"/>
                </a:cubicBezTo>
                <a:cubicBezTo>
                  <a:pt x="1397" y="118"/>
                  <a:pt x="1342" y="116"/>
                  <a:pt x="1294" y="112"/>
                </a:cubicBezTo>
                <a:close/>
                <a:moveTo>
                  <a:pt x="1056" y="146"/>
                </a:moveTo>
                <a:cubicBezTo>
                  <a:pt x="1063" y="144"/>
                  <a:pt x="1078" y="150"/>
                  <a:pt x="1080" y="143"/>
                </a:cubicBezTo>
                <a:cubicBezTo>
                  <a:pt x="1067" y="144"/>
                  <a:pt x="1060" y="128"/>
                  <a:pt x="1056" y="146"/>
                </a:cubicBezTo>
                <a:close/>
                <a:moveTo>
                  <a:pt x="814" y="245"/>
                </a:moveTo>
                <a:cubicBezTo>
                  <a:pt x="873" y="256"/>
                  <a:pt x="931" y="249"/>
                  <a:pt x="988" y="242"/>
                </a:cubicBezTo>
                <a:cubicBezTo>
                  <a:pt x="941" y="238"/>
                  <a:pt x="873" y="244"/>
                  <a:pt x="814" y="245"/>
                </a:cubicBezTo>
                <a:close/>
                <a:moveTo>
                  <a:pt x="787" y="245"/>
                </a:moveTo>
                <a:cubicBezTo>
                  <a:pt x="737" y="247"/>
                  <a:pt x="787" y="257"/>
                  <a:pt x="807" y="242"/>
                </a:cubicBezTo>
                <a:cubicBezTo>
                  <a:pt x="793" y="240"/>
                  <a:pt x="795" y="245"/>
                  <a:pt x="787" y="245"/>
                </a:cubicBezTo>
                <a:close/>
                <a:moveTo>
                  <a:pt x="150" y="483"/>
                </a:moveTo>
                <a:cubicBezTo>
                  <a:pt x="164" y="502"/>
                  <a:pt x="204" y="494"/>
                  <a:pt x="221" y="483"/>
                </a:cubicBezTo>
                <a:cubicBezTo>
                  <a:pt x="192" y="477"/>
                  <a:pt x="178" y="488"/>
                  <a:pt x="150" y="483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877551" y="1861798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6" name="矩形 5"/>
          <p:cNvSpPr/>
          <p:nvPr/>
        </p:nvSpPr>
        <p:spPr>
          <a:xfrm>
            <a:off x="10308079" y="1861798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9714203" y="1861798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103657" y="1861798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09741" y="3015453"/>
            <a:ext cx="1524003" cy="152400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23987" y="3363365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3" name="Freeform 771"/>
          <p:cNvSpPr>
            <a:spLocks noEditPoints="1"/>
          </p:cNvSpPr>
          <p:nvPr/>
        </p:nvSpPr>
        <p:spPr bwMode="auto">
          <a:xfrm>
            <a:off x="8693476" y="3233261"/>
            <a:ext cx="3068637" cy="2600325"/>
          </a:xfrm>
          <a:custGeom>
            <a:avLst/>
            <a:gdLst>
              <a:gd name="T0" fmla="*/ 2037 w 2725"/>
              <a:gd name="T1" fmla="*/ 1938 h 2364"/>
              <a:gd name="T2" fmla="*/ 2256 w 2725"/>
              <a:gd name="T3" fmla="*/ 1692 h 2364"/>
              <a:gd name="T4" fmla="*/ 2192 w 2725"/>
              <a:gd name="T5" fmla="*/ 1863 h 2364"/>
              <a:gd name="T6" fmla="*/ 1896 w 2725"/>
              <a:gd name="T7" fmla="*/ 2173 h 2364"/>
              <a:gd name="T8" fmla="*/ 1253 w 2725"/>
              <a:gd name="T9" fmla="*/ 2245 h 2364"/>
              <a:gd name="T10" fmla="*/ 1361 w 2725"/>
              <a:gd name="T11" fmla="*/ 2173 h 2364"/>
              <a:gd name="T12" fmla="*/ 967 w 2725"/>
              <a:gd name="T13" fmla="*/ 2185 h 2364"/>
              <a:gd name="T14" fmla="*/ 755 w 2725"/>
              <a:gd name="T15" fmla="*/ 2197 h 2364"/>
              <a:gd name="T16" fmla="*/ 560 w 2725"/>
              <a:gd name="T17" fmla="*/ 1835 h 2364"/>
              <a:gd name="T18" fmla="*/ 365 w 2725"/>
              <a:gd name="T19" fmla="*/ 1934 h 2364"/>
              <a:gd name="T20" fmla="*/ 415 w 2725"/>
              <a:gd name="T21" fmla="*/ 1612 h 2364"/>
              <a:gd name="T22" fmla="*/ 445 w 2725"/>
              <a:gd name="T23" fmla="*/ 1226 h 2364"/>
              <a:gd name="T24" fmla="*/ 284 w 2725"/>
              <a:gd name="T25" fmla="*/ 1019 h 2364"/>
              <a:gd name="T26" fmla="*/ 129 w 2725"/>
              <a:gd name="T27" fmla="*/ 979 h 2364"/>
              <a:gd name="T28" fmla="*/ 345 w 2725"/>
              <a:gd name="T29" fmla="*/ 565 h 2364"/>
              <a:gd name="T30" fmla="*/ 419 w 2725"/>
              <a:gd name="T31" fmla="*/ 537 h 2364"/>
              <a:gd name="T32" fmla="*/ 681 w 2725"/>
              <a:gd name="T33" fmla="*/ 410 h 2364"/>
              <a:gd name="T34" fmla="*/ 832 w 2725"/>
              <a:gd name="T35" fmla="*/ 234 h 2364"/>
              <a:gd name="T36" fmla="*/ 1068 w 2725"/>
              <a:gd name="T37" fmla="*/ 71 h 2364"/>
              <a:gd name="T38" fmla="*/ 1256 w 2725"/>
              <a:gd name="T39" fmla="*/ 111 h 2364"/>
              <a:gd name="T40" fmla="*/ 1421 w 2725"/>
              <a:gd name="T41" fmla="*/ 23 h 2364"/>
              <a:gd name="T42" fmla="*/ 1519 w 2725"/>
              <a:gd name="T43" fmla="*/ 107 h 2364"/>
              <a:gd name="T44" fmla="*/ 1896 w 2725"/>
              <a:gd name="T45" fmla="*/ 242 h 2364"/>
              <a:gd name="T46" fmla="*/ 2135 w 2725"/>
              <a:gd name="T47" fmla="*/ 294 h 2364"/>
              <a:gd name="T48" fmla="*/ 2263 w 2725"/>
              <a:gd name="T49" fmla="*/ 382 h 2364"/>
              <a:gd name="T50" fmla="*/ 2451 w 2725"/>
              <a:gd name="T51" fmla="*/ 433 h 2364"/>
              <a:gd name="T52" fmla="*/ 2438 w 2725"/>
              <a:gd name="T53" fmla="*/ 569 h 2364"/>
              <a:gd name="T54" fmla="*/ 2454 w 2725"/>
              <a:gd name="T55" fmla="*/ 915 h 2364"/>
              <a:gd name="T56" fmla="*/ 2411 w 2725"/>
              <a:gd name="T57" fmla="*/ 1345 h 2364"/>
              <a:gd name="T58" fmla="*/ 2353 w 2725"/>
              <a:gd name="T59" fmla="*/ 1222 h 2364"/>
              <a:gd name="T60" fmla="*/ 2296 w 2725"/>
              <a:gd name="T61" fmla="*/ 1508 h 2364"/>
              <a:gd name="T62" fmla="*/ 2475 w 2725"/>
              <a:gd name="T63" fmla="*/ 1421 h 2364"/>
              <a:gd name="T64" fmla="*/ 2478 w 2725"/>
              <a:gd name="T65" fmla="*/ 1321 h 2364"/>
              <a:gd name="T66" fmla="*/ 2572 w 2725"/>
              <a:gd name="T67" fmla="*/ 1142 h 2364"/>
              <a:gd name="T68" fmla="*/ 2713 w 2725"/>
              <a:gd name="T69" fmla="*/ 939 h 2364"/>
              <a:gd name="T70" fmla="*/ 2582 w 2725"/>
              <a:gd name="T71" fmla="*/ 1385 h 2364"/>
              <a:gd name="T72" fmla="*/ 2660 w 2725"/>
              <a:gd name="T73" fmla="*/ 1202 h 2364"/>
              <a:gd name="T74" fmla="*/ 2475 w 2725"/>
              <a:gd name="T75" fmla="*/ 1015 h 2364"/>
              <a:gd name="T76" fmla="*/ 2357 w 2725"/>
              <a:gd name="T77" fmla="*/ 844 h 2364"/>
              <a:gd name="T78" fmla="*/ 2377 w 2725"/>
              <a:gd name="T79" fmla="*/ 493 h 2364"/>
              <a:gd name="T80" fmla="*/ 2357 w 2725"/>
              <a:gd name="T81" fmla="*/ 537 h 2364"/>
              <a:gd name="T82" fmla="*/ 2273 w 2725"/>
              <a:gd name="T83" fmla="*/ 557 h 2364"/>
              <a:gd name="T84" fmla="*/ 2353 w 2725"/>
              <a:gd name="T85" fmla="*/ 1162 h 2364"/>
              <a:gd name="T86" fmla="*/ 2296 w 2725"/>
              <a:gd name="T87" fmla="*/ 732 h 2364"/>
              <a:gd name="T88" fmla="*/ 2249 w 2725"/>
              <a:gd name="T89" fmla="*/ 700 h 2364"/>
              <a:gd name="T90" fmla="*/ 2276 w 2725"/>
              <a:gd name="T91" fmla="*/ 1182 h 2364"/>
              <a:gd name="T92" fmla="*/ 2209 w 2725"/>
              <a:gd name="T93" fmla="*/ 1449 h 2364"/>
              <a:gd name="T94" fmla="*/ 2222 w 2725"/>
              <a:gd name="T95" fmla="*/ 525 h 2364"/>
              <a:gd name="T96" fmla="*/ 2199 w 2725"/>
              <a:gd name="T97" fmla="*/ 1429 h 2364"/>
              <a:gd name="T98" fmla="*/ 2088 w 2725"/>
              <a:gd name="T99" fmla="*/ 406 h 2364"/>
              <a:gd name="T100" fmla="*/ 2067 w 2725"/>
              <a:gd name="T101" fmla="*/ 513 h 2364"/>
              <a:gd name="T102" fmla="*/ 2040 w 2725"/>
              <a:gd name="T103" fmla="*/ 334 h 2364"/>
              <a:gd name="T104" fmla="*/ 1997 w 2725"/>
              <a:gd name="T105" fmla="*/ 1994 h 2364"/>
              <a:gd name="T106" fmla="*/ 1899 w 2725"/>
              <a:gd name="T107" fmla="*/ 2114 h 2364"/>
              <a:gd name="T108" fmla="*/ 1593 w 2725"/>
              <a:gd name="T109" fmla="*/ 2157 h 2364"/>
              <a:gd name="T110" fmla="*/ 1253 w 2725"/>
              <a:gd name="T111" fmla="*/ 2161 h 2364"/>
              <a:gd name="T112" fmla="*/ 1041 w 2725"/>
              <a:gd name="T113" fmla="*/ 159 h 2364"/>
              <a:gd name="T114" fmla="*/ 728 w 2725"/>
              <a:gd name="T115" fmla="*/ 457 h 2364"/>
              <a:gd name="T116" fmla="*/ 624 w 2725"/>
              <a:gd name="T117" fmla="*/ 577 h 2364"/>
              <a:gd name="T118" fmla="*/ 594 w 2725"/>
              <a:gd name="T119" fmla="*/ 541 h 2364"/>
              <a:gd name="T120" fmla="*/ 520 w 2725"/>
              <a:gd name="T121" fmla="*/ 1664 h 2364"/>
              <a:gd name="T122" fmla="*/ 489 w 2725"/>
              <a:gd name="T123" fmla="*/ 1751 h 2364"/>
              <a:gd name="T124" fmla="*/ 136 w 2725"/>
              <a:gd name="T125" fmla="*/ 903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25" h="2364">
                <a:moveTo>
                  <a:pt x="2545" y="1425"/>
                </a:moveTo>
                <a:cubicBezTo>
                  <a:pt x="2545" y="1418"/>
                  <a:pt x="2543" y="1415"/>
                  <a:pt x="2539" y="1413"/>
                </a:cubicBezTo>
                <a:cubicBezTo>
                  <a:pt x="2499" y="1426"/>
                  <a:pt x="2508" y="1451"/>
                  <a:pt x="2491" y="1485"/>
                </a:cubicBezTo>
                <a:cubicBezTo>
                  <a:pt x="2495" y="1494"/>
                  <a:pt x="2508" y="1478"/>
                  <a:pt x="2508" y="1497"/>
                </a:cubicBezTo>
                <a:cubicBezTo>
                  <a:pt x="2496" y="1489"/>
                  <a:pt x="2502" y="1491"/>
                  <a:pt x="2488" y="1497"/>
                </a:cubicBezTo>
                <a:cubicBezTo>
                  <a:pt x="2488" y="1487"/>
                  <a:pt x="2489" y="1477"/>
                  <a:pt x="2485" y="1473"/>
                </a:cubicBezTo>
                <a:cubicBezTo>
                  <a:pt x="2454" y="1496"/>
                  <a:pt x="2417" y="1512"/>
                  <a:pt x="2387" y="1536"/>
                </a:cubicBezTo>
                <a:cubicBezTo>
                  <a:pt x="2389" y="1540"/>
                  <a:pt x="2395" y="1540"/>
                  <a:pt x="2394" y="1548"/>
                </a:cubicBezTo>
                <a:cubicBezTo>
                  <a:pt x="2366" y="1551"/>
                  <a:pt x="2321" y="1554"/>
                  <a:pt x="2310" y="1600"/>
                </a:cubicBezTo>
                <a:cubicBezTo>
                  <a:pt x="2300" y="1580"/>
                  <a:pt x="2284" y="1607"/>
                  <a:pt x="2273" y="1588"/>
                </a:cubicBezTo>
                <a:cubicBezTo>
                  <a:pt x="2238" y="1604"/>
                  <a:pt x="2191" y="1626"/>
                  <a:pt x="2182" y="1668"/>
                </a:cubicBezTo>
                <a:cubicBezTo>
                  <a:pt x="2143" y="1671"/>
                  <a:pt x="2119" y="1679"/>
                  <a:pt x="2118" y="1715"/>
                </a:cubicBezTo>
                <a:cubicBezTo>
                  <a:pt x="2082" y="1721"/>
                  <a:pt x="2062" y="1775"/>
                  <a:pt x="2037" y="1807"/>
                </a:cubicBezTo>
                <a:cubicBezTo>
                  <a:pt x="2056" y="1830"/>
                  <a:pt x="2013" y="1847"/>
                  <a:pt x="2017" y="1867"/>
                </a:cubicBezTo>
                <a:cubicBezTo>
                  <a:pt x="1995" y="1864"/>
                  <a:pt x="2001" y="1879"/>
                  <a:pt x="1997" y="1891"/>
                </a:cubicBezTo>
                <a:cubicBezTo>
                  <a:pt x="2013" y="1899"/>
                  <a:pt x="2024" y="1867"/>
                  <a:pt x="2044" y="1867"/>
                </a:cubicBezTo>
                <a:cubicBezTo>
                  <a:pt x="2035" y="1888"/>
                  <a:pt x="2013" y="1894"/>
                  <a:pt x="2003" y="1915"/>
                </a:cubicBezTo>
                <a:cubicBezTo>
                  <a:pt x="2010" y="1924"/>
                  <a:pt x="2028" y="1915"/>
                  <a:pt x="2034" y="1911"/>
                </a:cubicBezTo>
                <a:cubicBezTo>
                  <a:pt x="2041" y="1919"/>
                  <a:pt x="2019" y="1925"/>
                  <a:pt x="2017" y="1934"/>
                </a:cubicBezTo>
                <a:cubicBezTo>
                  <a:pt x="2020" y="1949"/>
                  <a:pt x="2027" y="1937"/>
                  <a:pt x="2037" y="1938"/>
                </a:cubicBezTo>
                <a:cubicBezTo>
                  <a:pt x="2037" y="1952"/>
                  <a:pt x="2017" y="1941"/>
                  <a:pt x="2017" y="1954"/>
                </a:cubicBezTo>
                <a:cubicBezTo>
                  <a:pt x="2043" y="1958"/>
                  <a:pt x="2064" y="1920"/>
                  <a:pt x="2084" y="1903"/>
                </a:cubicBezTo>
                <a:cubicBezTo>
                  <a:pt x="2084" y="1894"/>
                  <a:pt x="2076" y="1894"/>
                  <a:pt x="2067" y="1895"/>
                </a:cubicBezTo>
                <a:cubicBezTo>
                  <a:pt x="2068" y="1882"/>
                  <a:pt x="2087" y="1892"/>
                  <a:pt x="2084" y="1875"/>
                </a:cubicBezTo>
                <a:cubicBezTo>
                  <a:pt x="2087" y="1882"/>
                  <a:pt x="2098" y="1883"/>
                  <a:pt x="2091" y="1891"/>
                </a:cubicBezTo>
                <a:cubicBezTo>
                  <a:pt x="2107" y="1887"/>
                  <a:pt x="2109" y="1867"/>
                  <a:pt x="2121" y="1859"/>
                </a:cubicBezTo>
                <a:cubicBezTo>
                  <a:pt x="2118" y="1850"/>
                  <a:pt x="2111" y="1870"/>
                  <a:pt x="2101" y="1867"/>
                </a:cubicBezTo>
                <a:cubicBezTo>
                  <a:pt x="2100" y="1860"/>
                  <a:pt x="2104" y="1860"/>
                  <a:pt x="2104" y="1855"/>
                </a:cubicBezTo>
                <a:cubicBezTo>
                  <a:pt x="2085" y="1858"/>
                  <a:pt x="2076" y="1887"/>
                  <a:pt x="2057" y="1879"/>
                </a:cubicBezTo>
                <a:cubicBezTo>
                  <a:pt x="2086" y="1851"/>
                  <a:pt x="2131" y="1841"/>
                  <a:pt x="2145" y="1795"/>
                </a:cubicBezTo>
                <a:cubicBezTo>
                  <a:pt x="2164" y="1790"/>
                  <a:pt x="2177" y="1798"/>
                  <a:pt x="2182" y="1771"/>
                </a:cubicBezTo>
                <a:cubicBezTo>
                  <a:pt x="2176" y="1771"/>
                  <a:pt x="2175" y="1776"/>
                  <a:pt x="2168" y="1775"/>
                </a:cubicBezTo>
                <a:cubicBezTo>
                  <a:pt x="2179" y="1785"/>
                  <a:pt x="2171" y="1779"/>
                  <a:pt x="2165" y="1787"/>
                </a:cubicBezTo>
                <a:cubicBezTo>
                  <a:pt x="2165" y="1770"/>
                  <a:pt x="2169" y="1721"/>
                  <a:pt x="2205" y="1735"/>
                </a:cubicBezTo>
                <a:cubicBezTo>
                  <a:pt x="2210" y="1727"/>
                  <a:pt x="2216" y="1722"/>
                  <a:pt x="2219" y="1712"/>
                </a:cubicBezTo>
                <a:cubicBezTo>
                  <a:pt x="2205" y="1710"/>
                  <a:pt x="2212" y="1707"/>
                  <a:pt x="2219" y="1692"/>
                </a:cubicBezTo>
                <a:cubicBezTo>
                  <a:pt x="2211" y="1668"/>
                  <a:pt x="2197" y="1700"/>
                  <a:pt x="2192" y="1692"/>
                </a:cubicBezTo>
                <a:cubicBezTo>
                  <a:pt x="2201" y="1657"/>
                  <a:pt x="2243" y="1662"/>
                  <a:pt x="2259" y="1636"/>
                </a:cubicBezTo>
                <a:cubicBezTo>
                  <a:pt x="2262" y="1650"/>
                  <a:pt x="2243" y="1673"/>
                  <a:pt x="2229" y="1680"/>
                </a:cubicBezTo>
                <a:cubicBezTo>
                  <a:pt x="2235" y="1676"/>
                  <a:pt x="2247" y="1679"/>
                  <a:pt x="2256" y="1692"/>
                </a:cubicBezTo>
                <a:cubicBezTo>
                  <a:pt x="2276" y="1666"/>
                  <a:pt x="2291" y="1615"/>
                  <a:pt x="2316" y="1608"/>
                </a:cubicBezTo>
                <a:cubicBezTo>
                  <a:pt x="2324" y="1610"/>
                  <a:pt x="2304" y="1633"/>
                  <a:pt x="2313" y="1636"/>
                </a:cubicBezTo>
                <a:cubicBezTo>
                  <a:pt x="2283" y="1644"/>
                  <a:pt x="2275" y="1699"/>
                  <a:pt x="2249" y="1700"/>
                </a:cubicBezTo>
                <a:cubicBezTo>
                  <a:pt x="2251" y="1703"/>
                  <a:pt x="2252" y="1707"/>
                  <a:pt x="2256" y="1708"/>
                </a:cubicBezTo>
                <a:cubicBezTo>
                  <a:pt x="2253" y="1710"/>
                  <a:pt x="2242" y="1708"/>
                  <a:pt x="2246" y="1727"/>
                </a:cubicBezTo>
                <a:cubicBezTo>
                  <a:pt x="2232" y="1739"/>
                  <a:pt x="2226" y="1732"/>
                  <a:pt x="2226" y="1747"/>
                </a:cubicBezTo>
                <a:cubicBezTo>
                  <a:pt x="2202" y="1747"/>
                  <a:pt x="2192" y="1760"/>
                  <a:pt x="2182" y="1775"/>
                </a:cubicBezTo>
                <a:cubicBezTo>
                  <a:pt x="2219" y="1784"/>
                  <a:pt x="2228" y="1735"/>
                  <a:pt x="2259" y="1731"/>
                </a:cubicBezTo>
                <a:cubicBezTo>
                  <a:pt x="2262" y="1742"/>
                  <a:pt x="2253" y="1739"/>
                  <a:pt x="2252" y="1747"/>
                </a:cubicBezTo>
                <a:cubicBezTo>
                  <a:pt x="2258" y="1744"/>
                  <a:pt x="2261" y="1736"/>
                  <a:pt x="2273" y="1739"/>
                </a:cubicBezTo>
                <a:cubicBezTo>
                  <a:pt x="2270" y="1753"/>
                  <a:pt x="2278" y="1755"/>
                  <a:pt x="2276" y="1767"/>
                </a:cubicBezTo>
                <a:cubicBezTo>
                  <a:pt x="2266" y="1768"/>
                  <a:pt x="2264" y="1776"/>
                  <a:pt x="2259" y="1783"/>
                </a:cubicBezTo>
                <a:cubicBezTo>
                  <a:pt x="2251" y="1782"/>
                  <a:pt x="2263" y="1773"/>
                  <a:pt x="2263" y="1767"/>
                </a:cubicBezTo>
                <a:cubicBezTo>
                  <a:pt x="2262" y="1763"/>
                  <a:pt x="2256" y="1765"/>
                  <a:pt x="2256" y="1759"/>
                </a:cubicBezTo>
                <a:cubicBezTo>
                  <a:pt x="2248" y="1766"/>
                  <a:pt x="2248" y="1782"/>
                  <a:pt x="2239" y="1787"/>
                </a:cubicBezTo>
                <a:cubicBezTo>
                  <a:pt x="2234" y="1780"/>
                  <a:pt x="2238" y="1768"/>
                  <a:pt x="2246" y="1759"/>
                </a:cubicBezTo>
                <a:cubicBezTo>
                  <a:pt x="2233" y="1766"/>
                  <a:pt x="2219" y="1771"/>
                  <a:pt x="2209" y="1779"/>
                </a:cubicBezTo>
                <a:cubicBezTo>
                  <a:pt x="2208" y="1790"/>
                  <a:pt x="2217" y="1791"/>
                  <a:pt x="2226" y="1791"/>
                </a:cubicBezTo>
                <a:cubicBezTo>
                  <a:pt x="2226" y="1821"/>
                  <a:pt x="2220" y="1883"/>
                  <a:pt x="2185" y="1879"/>
                </a:cubicBezTo>
                <a:cubicBezTo>
                  <a:pt x="2183" y="1868"/>
                  <a:pt x="2192" y="1871"/>
                  <a:pt x="2192" y="1863"/>
                </a:cubicBezTo>
                <a:cubicBezTo>
                  <a:pt x="2181" y="1862"/>
                  <a:pt x="2178" y="1870"/>
                  <a:pt x="2165" y="1867"/>
                </a:cubicBezTo>
                <a:cubicBezTo>
                  <a:pt x="2149" y="1892"/>
                  <a:pt x="2124" y="1906"/>
                  <a:pt x="2101" y="1923"/>
                </a:cubicBezTo>
                <a:cubicBezTo>
                  <a:pt x="2104" y="1926"/>
                  <a:pt x="2107" y="1929"/>
                  <a:pt x="2111" y="1930"/>
                </a:cubicBezTo>
                <a:cubicBezTo>
                  <a:pt x="2100" y="1947"/>
                  <a:pt x="2083" y="1934"/>
                  <a:pt x="2074" y="1950"/>
                </a:cubicBezTo>
                <a:cubicBezTo>
                  <a:pt x="2066" y="1945"/>
                  <a:pt x="2084" y="1939"/>
                  <a:pt x="2084" y="1930"/>
                </a:cubicBezTo>
                <a:cubicBezTo>
                  <a:pt x="2059" y="1944"/>
                  <a:pt x="2035" y="1960"/>
                  <a:pt x="2017" y="1982"/>
                </a:cubicBezTo>
                <a:cubicBezTo>
                  <a:pt x="2031" y="1982"/>
                  <a:pt x="2035" y="1969"/>
                  <a:pt x="2047" y="1966"/>
                </a:cubicBezTo>
                <a:cubicBezTo>
                  <a:pt x="2055" y="1965"/>
                  <a:pt x="2045" y="1984"/>
                  <a:pt x="2057" y="1978"/>
                </a:cubicBezTo>
                <a:cubicBezTo>
                  <a:pt x="2047" y="1993"/>
                  <a:pt x="2026" y="1988"/>
                  <a:pt x="2030" y="2010"/>
                </a:cubicBezTo>
                <a:cubicBezTo>
                  <a:pt x="2017" y="2001"/>
                  <a:pt x="1997" y="2003"/>
                  <a:pt x="1997" y="2030"/>
                </a:cubicBezTo>
                <a:cubicBezTo>
                  <a:pt x="2036" y="2029"/>
                  <a:pt x="2077" y="1995"/>
                  <a:pt x="2125" y="1982"/>
                </a:cubicBezTo>
                <a:cubicBezTo>
                  <a:pt x="2100" y="2008"/>
                  <a:pt x="2044" y="2028"/>
                  <a:pt x="2030" y="2042"/>
                </a:cubicBezTo>
                <a:cubicBezTo>
                  <a:pt x="2030" y="2048"/>
                  <a:pt x="2025" y="2059"/>
                  <a:pt x="2024" y="2074"/>
                </a:cubicBezTo>
                <a:cubicBezTo>
                  <a:pt x="2005" y="2077"/>
                  <a:pt x="1989" y="2070"/>
                  <a:pt x="1987" y="2098"/>
                </a:cubicBezTo>
                <a:cubicBezTo>
                  <a:pt x="2016" y="2078"/>
                  <a:pt x="2062" y="2078"/>
                  <a:pt x="2094" y="2062"/>
                </a:cubicBezTo>
                <a:cubicBezTo>
                  <a:pt x="2080" y="2086"/>
                  <a:pt x="2035" y="2074"/>
                  <a:pt x="2027" y="2106"/>
                </a:cubicBezTo>
                <a:cubicBezTo>
                  <a:pt x="2022" y="2093"/>
                  <a:pt x="1991" y="2100"/>
                  <a:pt x="1990" y="2118"/>
                </a:cubicBezTo>
                <a:cubicBezTo>
                  <a:pt x="1969" y="2115"/>
                  <a:pt x="1959" y="2123"/>
                  <a:pt x="1940" y="2122"/>
                </a:cubicBezTo>
                <a:cubicBezTo>
                  <a:pt x="1940" y="2132"/>
                  <a:pt x="1938" y="2145"/>
                  <a:pt x="1946" y="2145"/>
                </a:cubicBezTo>
                <a:cubicBezTo>
                  <a:pt x="1935" y="2171"/>
                  <a:pt x="1905" y="2148"/>
                  <a:pt x="1896" y="2173"/>
                </a:cubicBezTo>
                <a:cubicBezTo>
                  <a:pt x="1896" y="2178"/>
                  <a:pt x="1899" y="2176"/>
                  <a:pt x="1899" y="2173"/>
                </a:cubicBezTo>
                <a:cubicBezTo>
                  <a:pt x="1897" y="2197"/>
                  <a:pt x="1861" y="2186"/>
                  <a:pt x="1842" y="2189"/>
                </a:cubicBezTo>
                <a:cubicBezTo>
                  <a:pt x="1815" y="2194"/>
                  <a:pt x="1789" y="2211"/>
                  <a:pt x="1775" y="2209"/>
                </a:cubicBezTo>
                <a:cubicBezTo>
                  <a:pt x="1772" y="2205"/>
                  <a:pt x="1762" y="2208"/>
                  <a:pt x="1765" y="2197"/>
                </a:cubicBezTo>
                <a:cubicBezTo>
                  <a:pt x="1755" y="2206"/>
                  <a:pt x="1743" y="2199"/>
                  <a:pt x="1738" y="2205"/>
                </a:cubicBezTo>
                <a:cubicBezTo>
                  <a:pt x="1740" y="2209"/>
                  <a:pt x="1737" y="2177"/>
                  <a:pt x="1728" y="2193"/>
                </a:cubicBezTo>
                <a:cubicBezTo>
                  <a:pt x="1739" y="2174"/>
                  <a:pt x="1786" y="2197"/>
                  <a:pt x="1808" y="2177"/>
                </a:cubicBezTo>
                <a:cubicBezTo>
                  <a:pt x="1790" y="2138"/>
                  <a:pt x="1745" y="2177"/>
                  <a:pt x="1701" y="2181"/>
                </a:cubicBezTo>
                <a:cubicBezTo>
                  <a:pt x="1704" y="2174"/>
                  <a:pt x="1712" y="2174"/>
                  <a:pt x="1717" y="2169"/>
                </a:cubicBezTo>
                <a:cubicBezTo>
                  <a:pt x="1710" y="2158"/>
                  <a:pt x="1693" y="2170"/>
                  <a:pt x="1684" y="2169"/>
                </a:cubicBezTo>
                <a:cubicBezTo>
                  <a:pt x="1674" y="2173"/>
                  <a:pt x="1689" y="2180"/>
                  <a:pt x="1680" y="2185"/>
                </a:cubicBezTo>
                <a:cubicBezTo>
                  <a:pt x="1627" y="2187"/>
                  <a:pt x="1600" y="2198"/>
                  <a:pt x="1566" y="2225"/>
                </a:cubicBezTo>
                <a:cubicBezTo>
                  <a:pt x="1568" y="2233"/>
                  <a:pt x="1576" y="2233"/>
                  <a:pt x="1569" y="2241"/>
                </a:cubicBezTo>
                <a:cubicBezTo>
                  <a:pt x="1553" y="2259"/>
                  <a:pt x="1508" y="2243"/>
                  <a:pt x="1499" y="2269"/>
                </a:cubicBezTo>
                <a:cubicBezTo>
                  <a:pt x="1504" y="2271"/>
                  <a:pt x="1504" y="2271"/>
                  <a:pt x="1509" y="2281"/>
                </a:cubicBezTo>
                <a:cubicBezTo>
                  <a:pt x="1502" y="2297"/>
                  <a:pt x="1487" y="2282"/>
                  <a:pt x="1468" y="2281"/>
                </a:cubicBezTo>
                <a:cubicBezTo>
                  <a:pt x="1468" y="2265"/>
                  <a:pt x="1474" y="2282"/>
                  <a:pt x="1479" y="2273"/>
                </a:cubicBezTo>
                <a:cubicBezTo>
                  <a:pt x="1475" y="2263"/>
                  <a:pt x="1437" y="2258"/>
                  <a:pt x="1435" y="2273"/>
                </a:cubicBezTo>
                <a:cubicBezTo>
                  <a:pt x="1361" y="2257"/>
                  <a:pt x="1287" y="2263"/>
                  <a:pt x="1216" y="2249"/>
                </a:cubicBezTo>
                <a:cubicBezTo>
                  <a:pt x="1222" y="2240"/>
                  <a:pt x="1242" y="2248"/>
                  <a:pt x="1253" y="2245"/>
                </a:cubicBezTo>
                <a:cubicBezTo>
                  <a:pt x="1219" y="2210"/>
                  <a:pt x="1157" y="2232"/>
                  <a:pt x="1125" y="2193"/>
                </a:cubicBezTo>
                <a:cubicBezTo>
                  <a:pt x="1174" y="2214"/>
                  <a:pt x="1209" y="2203"/>
                  <a:pt x="1260" y="2221"/>
                </a:cubicBezTo>
                <a:cubicBezTo>
                  <a:pt x="1263" y="2207"/>
                  <a:pt x="1243" y="2219"/>
                  <a:pt x="1250" y="2201"/>
                </a:cubicBezTo>
                <a:cubicBezTo>
                  <a:pt x="1349" y="2202"/>
                  <a:pt x="1452" y="2255"/>
                  <a:pt x="1542" y="2213"/>
                </a:cubicBezTo>
                <a:cubicBezTo>
                  <a:pt x="1516" y="2208"/>
                  <a:pt x="1510" y="2182"/>
                  <a:pt x="1482" y="2193"/>
                </a:cubicBezTo>
                <a:cubicBezTo>
                  <a:pt x="1474" y="2175"/>
                  <a:pt x="1524" y="2191"/>
                  <a:pt x="1526" y="2169"/>
                </a:cubicBezTo>
                <a:cubicBezTo>
                  <a:pt x="1542" y="2173"/>
                  <a:pt x="1539" y="2180"/>
                  <a:pt x="1542" y="2193"/>
                </a:cubicBezTo>
                <a:cubicBezTo>
                  <a:pt x="1545" y="2191"/>
                  <a:pt x="1548" y="2189"/>
                  <a:pt x="1553" y="2189"/>
                </a:cubicBezTo>
                <a:cubicBezTo>
                  <a:pt x="1551" y="2186"/>
                  <a:pt x="1550" y="2182"/>
                  <a:pt x="1546" y="2181"/>
                </a:cubicBezTo>
                <a:cubicBezTo>
                  <a:pt x="1555" y="2179"/>
                  <a:pt x="1567" y="2170"/>
                  <a:pt x="1586" y="2169"/>
                </a:cubicBezTo>
                <a:cubicBezTo>
                  <a:pt x="1564" y="2158"/>
                  <a:pt x="1548" y="2172"/>
                  <a:pt x="1519" y="2161"/>
                </a:cubicBezTo>
                <a:cubicBezTo>
                  <a:pt x="1545" y="2155"/>
                  <a:pt x="1572" y="2152"/>
                  <a:pt x="1590" y="2153"/>
                </a:cubicBezTo>
                <a:cubicBezTo>
                  <a:pt x="1587" y="2144"/>
                  <a:pt x="1563" y="2134"/>
                  <a:pt x="1559" y="2149"/>
                </a:cubicBezTo>
                <a:cubicBezTo>
                  <a:pt x="1557" y="2143"/>
                  <a:pt x="1549" y="2144"/>
                  <a:pt x="1549" y="2134"/>
                </a:cubicBezTo>
                <a:cubicBezTo>
                  <a:pt x="1559" y="2131"/>
                  <a:pt x="1567" y="2128"/>
                  <a:pt x="1576" y="2126"/>
                </a:cubicBezTo>
                <a:cubicBezTo>
                  <a:pt x="1507" y="2119"/>
                  <a:pt x="1431" y="2134"/>
                  <a:pt x="1357" y="2126"/>
                </a:cubicBezTo>
                <a:cubicBezTo>
                  <a:pt x="1382" y="2135"/>
                  <a:pt x="1409" y="2147"/>
                  <a:pt x="1442" y="2157"/>
                </a:cubicBezTo>
                <a:cubicBezTo>
                  <a:pt x="1436" y="2202"/>
                  <a:pt x="1363" y="2200"/>
                  <a:pt x="1341" y="2177"/>
                </a:cubicBezTo>
                <a:cubicBezTo>
                  <a:pt x="1348" y="2165"/>
                  <a:pt x="1358" y="2183"/>
                  <a:pt x="1371" y="2177"/>
                </a:cubicBezTo>
                <a:cubicBezTo>
                  <a:pt x="1370" y="2173"/>
                  <a:pt x="1365" y="2174"/>
                  <a:pt x="1361" y="2173"/>
                </a:cubicBezTo>
                <a:cubicBezTo>
                  <a:pt x="1360" y="2167"/>
                  <a:pt x="1363" y="2166"/>
                  <a:pt x="1367" y="2165"/>
                </a:cubicBezTo>
                <a:cubicBezTo>
                  <a:pt x="1339" y="2150"/>
                  <a:pt x="1304" y="2169"/>
                  <a:pt x="1270" y="2177"/>
                </a:cubicBezTo>
                <a:cubicBezTo>
                  <a:pt x="1243" y="2161"/>
                  <a:pt x="1200" y="2162"/>
                  <a:pt x="1182" y="2134"/>
                </a:cubicBezTo>
                <a:cubicBezTo>
                  <a:pt x="1174" y="2134"/>
                  <a:pt x="1172" y="2141"/>
                  <a:pt x="1166" y="2134"/>
                </a:cubicBezTo>
                <a:cubicBezTo>
                  <a:pt x="1179" y="2129"/>
                  <a:pt x="1167" y="2120"/>
                  <a:pt x="1186" y="2122"/>
                </a:cubicBezTo>
                <a:cubicBezTo>
                  <a:pt x="1152" y="2095"/>
                  <a:pt x="1108" y="2081"/>
                  <a:pt x="1065" y="2066"/>
                </a:cubicBezTo>
                <a:cubicBezTo>
                  <a:pt x="1069" y="2076"/>
                  <a:pt x="1082" y="2077"/>
                  <a:pt x="1092" y="2082"/>
                </a:cubicBezTo>
                <a:cubicBezTo>
                  <a:pt x="1076" y="2094"/>
                  <a:pt x="1064" y="2067"/>
                  <a:pt x="1048" y="2078"/>
                </a:cubicBezTo>
                <a:cubicBezTo>
                  <a:pt x="1072" y="2104"/>
                  <a:pt x="1118" y="2104"/>
                  <a:pt x="1145" y="2126"/>
                </a:cubicBezTo>
                <a:cubicBezTo>
                  <a:pt x="1065" y="2142"/>
                  <a:pt x="1002" y="2070"/>
                  <a:pt x="930" y="2050"/>
                </a:cubicBezTo>
                <a:cubicBezTo>
                  <a:pt x="932" y="2071"/>
                  <a:pt x="954" y="2069"/>
                  <a:pt x="954" y="2094"/>
                </a:cubicBezTo>
                <a:cubicBezTo>
                  <a:pt x="945" y="2088"/>
                  <a:pt x="938" y="2080"/>
                  <a:pt x="930" y="2074"/>
                </a:cubicBezTo>
                <a:cubicBezTo>
                  <a:pt x="927" y="2074"/>
                  <a:pt x="927" y="2079"/>
                  <a:pt x="927" y="2082"/>
                </a:cubicBezTo>
                <a:cubicBezTo>
                  <a:pt x="934" y="2080"/>
                  <a:pt x="943" y="2092"/>
                  <a:pt x="954" y="2098"/>
                </a:cubicBezTo>
                <a:cubicBezTo>
                  <a:pt x="936" y="2119"/>
                  <a:pt x="975" y="2119"/>
                  <a:pt x="984" y="2134"/>
                </a:cubicBezTo>
                <a:cubicBezTo>
                  <a:pt x="971" y="2149"/>
                  <a:pt x="989" y="2147"/>
                  <a:pt x="991" y="2165"/>
                </a:cubicBezTo>
                <a:cubicBezTo>
                  <a:pt x="1067" y="2187"/>
                  <a:pt x="1129" y="2225"/>
                  <a:pt x="1203" y="2249"/>
                </a:cubicBezTo>
                <a:cubicBezTo>
                  <a:pt x="1125" y="2262"/>
                  <a:pt x="1053" y="2200"/>
                  <a:pt x="977" y="2185"/>
                </a:cubicBezTo>
                <a:cubicBezTo>
                  <a:pt x="967" y="2169"/>
                  <a:pt x="949" y="2163"/>
                  <a:pt x="930" y="2157"/>
                </a:cubicBezTo>
                <a:cubicBezTo>
                  <a:pt x="942" y="2168"/>
                  <a:pt x="950" y="2181"/>
                  <a:pt x="967" y="2185"/>
                </a:cubicBezTo>
                <a:cubicBezTo>
                  <a:pt x="925" y="2201"/>
                  <a:pt x="889" y="2163"/>
                  <a:pt x="849" y="2145"/>
                </a:cubicBezTo>
                <a:cubicBezTo>
                  <a:pt x="855" y="2166"/>
                  <a:pt x="889" y="2188"/>
                  <a:pt x="920" y="2193"/>
                </a:cubicBezTo>
                <a:cubicBezTo>
                  <a:pt x="926" y="2203"/>
                  <a:pt x="930" y="2216"/>
                  <a:pt x="940" y="2221"/>
                </a:cubicBezTo>
                <a:cubicBezTo>
                  <a:pt x="941" y="2204"/>
                  <a:pt x="987" y="2244"/>
                  <a:pt x="994" y="2245"/>
                </a:cubicBezTo>
                <a:cubicBezTo>
                  <a:pt x="997" y="2248"/>
                  <a:pt x="999" y="2258"/>
                  <a:pt x="991" y="2261"/>
                </a:cubicBezTo>
                <a:cubicBezTo>
                  <a:pt x="1018" y="2281"/>
                  <a:pt x="1051" y="2296"/>
                  <a:pt x="1088" y="2305"/>
                </a:cubicBezTo>
                <a:cubicBezTo>
                  <a:pt x="1089" y="2297"/>
                  <a:pt x="1088" y="2292"/>
                  <a:pt x="1081" y="2293"/>
                </a:cubicBezTo>
                <a:cubicBezTo>
                  <a:pt x="1091" y="2292"/>
                  <a:pt x="1117" y="2282"/>
                  <a:pt x="1118" y="2301"/>
                </a:cubicBezTo>
                <a:cubicBezTo>
                  <a:pt x="1114" y="2295"/>
                  <a:pt x="1101" y="2297"/>
                  <a:pt x="1092" y="2297"/>
                </a:cubicBezTo>
                <a:cubicBezTo>
                  <a:pt x="1088" y="2311"/>
                  <a:pt x="1106" y="2301"/>
                  <a:pt x="1108" y="2309"/>
                </a:cubicBezTo>
                <a:cubicBezTo>
                  <a:pt x="1101" y="2320"/>
                  <a:pt x="1084" y="2308"/>
                  <a:pt x="1075" y="2309"/>
                </a:cubicBezTo>
                <a:cubicBezTo>
                  <a:pt x="1103" y="2333"/>
                  <a:pt x="1151" y="2343"/>
                  <a:pt x="1172" y="2364"/>
                </a:cubicBezTo>
                <a:cubicBezTo>
                  <a:pt x="1157" y="2357"/>
                  <a:pt x="1112" y="2353"/>
                  <a:pt x="1102" y="2329"/>
                </a:cubicBezTo>
                <a:cubicBezTo>
                  <a:pt x="1059" y="2334"/>
                  <a:pt x="1043" y="2308"/>
                  <a:pt x="1011" y="2301"/>
                </a:cubicBezTo>
                <a:cubicBezTo>
                  <a:pt x="1014" y="2287"/>
                  <a:pt x="1017" y="2299"/>
                  <a:pt x="1028" y="2297"/>
                </a:cubicBezTo>
                <a:cubicBezTo>
                  <a:pt x="1013" y="2280"/>
                  <a:pt x="985" y="2278"/>
                  <a:pt x="964" y="2269"/>
                </a:cubicBezTo>
                <a:cubicBezTo>
                  <a:pt x="960" y="2270"/>
                  <a:pt x="961" y="2276"/>
                  <a:pt x="960" y="2281"/>
                </a:cubicBezTo>
                <a:cubicBezTo>
                  <a:pt x="909" y="2268"/>
                  <a:pt x="872" y="2216"/>
                  <a:pt x="826" y="2221"/>
                </a:cubicBezTo>
                <a:cubicBezTo>
                  <a:pt x="816" y="2224"/>
                  <a:pt x="829" y="2230"/>
                  <a:pt x="826" y="2237"/>
                </a:cubicBezTo>
                <a:cubicBezTo>
                  <a:pt x="809" y="2218"/>
                  <a:pt x="757" y="2220"/>
                  <a:pt x="755" y="2197"/>
                </a:cubicBezTo>
                <a:cubicBezTo>
                  <a:pt x="743" y="2205"/>
                  <a:pt x="735" y="2191"/>
                  <a:pt x="721" y="2189"/>
                </a:cubicBezTo>
                <a:cubicBezTo>
                  <a:pt x="722" y="2220"/>
                  <a:pt x="790" y="2223"/>
                  <a:pt x="782" y="2265"/>
                </a:cubicBezTo>
                <a:cubicBezTo>
                  <a:pt x="771" y="2259"/>
                  <a:pt x="763" y="2251"/>
                  <a:pt x="755" y="2241"/>
                </a:cubicBezTo>
                <a:cubicBezTo>
                  <a:pt x="745" y="2238"/>
                  <a:pt x="749" y="2252"/>
                  <a:pt x="738" y="2249"/>
                </a:cubicBezTo>
                <a:cubicBezTo>
                  <a:pt x="702" y="2204"/>
                  <a:pt x="665" y="2161"/>
                  <a:pt x="617" y="2130"/>
                </a:cubicBezTo>
                <a:cubicBezTo>
                  <a:pt x="619" y="2115"/>
                  <a:pt x="632" y="2128"/>
                  <a:pt x="637" y="2134"/>
                </a:cubicBezTo>
                <a:cubicBezTo>
                  <a:pt x="645" y="2133"/>
                  <a:pt x="645" y="2124"/>
                  <a:pt x="644" y="2114"/>
                </a:cubicBezTo>
                <a:cubicBezTo>
                  <a:pt x="631" y="2120"/>
                  <a:pt x="641" y="2115"/>
                  <a:pt x="641" y="2114"/>
                </a:cubicBezTo>
                <a:cubicBezTo>
                  <a:pt x="640" y="2093"/>
                  <a:pt x="613" y="2055"/>
                  <a:pt x="617" y="2038"/>
                </a:cubicBezTo>
                <a:cubicBezTo>
                  <a:pt x="628" y="2034"/>
                  <a:pt x="624" y="2045"/>
                  <a:pt x="627" y="2026"/>
                </a:cubicBezTo>
                <a:cubicBezTo>
                  <a:pt x="644" y="2022"/>
                  <a:pt x="639" y="2044"/>
                  <a:pt x="651" y="2046"/>
                </a:cubicBezTo>
                <a:cubicBezTo>
                  <a:pt x="656" y="2029"/>
                  <a:pt x="650" y="2030"/>
                  <a:pt x="664" y="2042"/>
                </a:cubicBezTo>
                <a:cubicBezTo>
                  <a:pt x="665" y="2020"/>
                  <a:pt x="644" y="2024"/>
                  <a:pt x="634" y="2014"/>
                </a:cubicBezTo>
                <a:cubicBezTo>
                  <a:pt x="636" y="2007"/>
                  <a:pt x="640" y="2014"/>
                  <a:pt x="644" y="2014"/>
                </a:cubicBezTo>
                <a:cubicBezTo>
                  <a:pt x="644" y="1994"/>
                  <a:pt x="630" y="1991"/>
                  <a:pt x="617" y="1986"/>
                </a:cubicBezTo>
                <a:cubicBezTo>
                  <a:pt x="634" y="1988"/>
                  <a:pt x="626" y="1932"/>
                  <a:pt x="600" y="1923"/>
                </a:cubicBezTo>
                <a:cubicBezTo>
                  <a:pt x="614" y="1906"/>
                  <a:pt x="588" y="1896"/>
                  <a:pt x="583" y="1879"/>
                </a:cubicBezTo>
                <a:cubicBezTo>
                  <a:pt x="584" y="1873"/>
                  <a:pt x="593" y="1877"/>
                  <a:pt x="594" y="1871"/>
                </a:cubicBezTo>
                <a:cubicBezTo>
                  <a:pt x="582" y="1862"/>
                  <a:pt x="574" y="1863"/>
                  <a:pt x="563" y="1859"/>
                </a:cubicBezTo>
                <a:cubicBezTo>
                  <a:pt x="571" y="1845"/>
                  <a:pt x="567" y="1847"/>
                  <a:pt x="560" y="1835"/>
                </a:cubicBezTo>
                <a:cubicBezTo>
                  <a:pt x="544" y="1856"/>
                  <a:pt x="536" y="1811"/>
                  <a:pt x="520" y="1807"/>
                </a:cubicBezTo>
                <a:cubicBezTo>
                  <a:pt x="508" y="1833"/>
                  <a:pt x="540" y="1841"/>
                  <a:pt x="540" y="1867"/>
                </a:cubicBezTo>
                <a:cubicBezTo>
                  <a:pt x="521" y="1867"/>
                  <a:pt x="533" y="1878"/>
                  <a:pt x="530" y="1883"/>
                </a:cubicBezTo>
                <a:cubicBezTo>
                  <a:pt x="510" y="1870"/>
                  <a:pt x="503" y="1843"/>
                  <a:pt x="482" y="1831"/>
                </a:cubicBezTo>
                <a:cubicBezTo>
                  <a:pt x="479" y="1834"/>
                  <a:pt x="491" y="1853"/>
                  <a:pt x="496" y="1859"/>
                </a:cubicBezTo>
                <a:cubicBezTo>
                  <a:pt x="494" y="1865"/>
                  <a:pt x="493" y="1858"/>
                  <a:pt x="489" y="1859"/>
                </a:cubicBezTo>
                <a:cubicBezTo>
                  <a:pt x="494" y="1878"/>
                  <a:pt x="507" y="1888"/>
                  <a:pt x="513" y="1907"/>
                </a:cubicBezTo>
                <a:cubicBezTo>
                  <a:pt x="489" y="1895"/>
                  <a:pt x="497" y="1956"/>
                  <a:pt x="472" y="1950"/>
                </a:cubicBezTo>
                <a:cubicBezTo>
                  <a:pt x="474" y="1970"/>
                  <a:pt x="491" y="1971"/>
                  <a:pt x="496" y="1986"/>
                </a:cubicBezTo>
                <a:cubicBezTo>
                  <a:pt x="504" y="1986"/>
                  <a:pt x="506" y="1979"/>
                  <a:pt x="516" y="1982"/>
                </a:cubicBezTo>
                <a:cubicBezTo>
                  <a:pt x="517" y="1997"/>
                  <a:pt x="533" y="1994"/>
                  <a:pt x="533" y="2010"/>
                </a:cubicBezTo>
                <a:cubicBezTo>
                  <a:pt x="518" y="2014"/>
                  <a:pt x="522" y="1997"/>
                  <a:pt x="509" y="1998"/>
                </a:cubicBezTo>
                <a:cubicBezTo>
                  <a:pt x="502" y="2009"/>
                  <a:pt x="519" y="2016"/>
                  <a:pt x="523" y="2026"/>
                </a:cubicBezTo>
                <a:cubicBezTo>
                  <a:pt x="499" y="2024"/>
                  <a:pt x="479" y="1983"/>
                  <a:pt x="456" y="1966"/>
                </a:cubicBezTo>
                <a:cubicBezTo>
                  <a:pt x="452" y="1969"/>
                  <a:pt x="452" y="1975"/>
                  <a:pt x="445" y="1974"/>
                </a:cubicBezTo>
                <a:cubicBezTo>
                  <a:pt x="447" y="1966"/>
                  <a:pt x="443" y="1964"/>
                  <a:pt x="442" y="1958"/>
                </a:cubicBezTo>
                <a:cubicBezTo>
                  <a:pt x="439" y="1960"/>
                  <a:pt x="437" y="1963"/>
                  <a:pt x="432" y="1962"/>
                </a:cubicBezTo>
                <a:cubicBezTo>
                  <a:pt x="449" y="2022"/>
                  <a:pt x="505" y="2035"/>
                  <a:pt x="526" y="2090"/>
                </a:cubicBezTo>
                <a:cubicBezTo>
                  <a:pt x="467" y="2039"/>
                  <a:pt x="424" y="1969"/>
                  <a:pt x="368" y="1915"/>
                </a:cubicBezTo>
                <a:cubicBezTo>
                  <a:pt x="361" y="1914"/>
                  <a:pt x="367" y="1929"/>
                  <a:pt x="365" y="1934"/>
                </a:cubicBezTo>
                <a:cubicBezTo>
                  <a:pt x="305" y="1901"/>
                  <a:pt x="304" y="1847"/>
                  <a:pt x="281" y="1775"/>
                </a:cubicBezTo>
                <a:cubicBezTo>
                  <a:pt x="294" y="1785"/>
                  <a:pt x="299" y="1806"/>
                  <a:pt x="314" y="1815"/>
                </a:cubicBezTo>
                <a:cubicBezTo>
                  <a:pt x="314" y="1802"/>
                  <a:pt x="305" y="1800"/>
                  <a:pt x="308" y="1783"/>
                </a:cubicBezTo>
                <a:cubicBezTo>
                  <a:pt x="314" y="1788"/>
                  <a:pt x="319" y="1796"/>
                  <a:pt x="321" y="1807"/>
                </a:cubicBezTo>
                <a:cubicBezTo>
                  <a:pt x="331" y="1802"/>
                  <a:pt x="317" y="1793"/>
                  <a:pt x="321" y="1783"/>
                </a:cubicBezTo>
                <a:cubicBezTo>
                  <a:pt x="350" y="1806"/>
                  <a:pt x="356" y="1856"/>
                  <a:pt x="382" y="1883"/>
                </a:cubicBezTo>
                <a:cubicBezTo>
                  <a:pt x="376" y="1841"/>
                  <a:pt x="354" y="1819"/>
                  <a:pt x="348" y="1779"/>
                </a:cubicBezTo>
                <a:cubicBezTo>
                  <a:pt x="354" y="1781"/>
                  <a:pt x="354" y="1776"/>
                  <a:pt x="355" y="1771"/>
                </a:cubicBezTo>
                <a:cubicBezTo>
                  <a:pt x="361" y="1774"/>
                  <a:pt x="356" y="1791"/>
                  <a:pt x="368" y="1787"/>
                </a:cubicBezTo>
                <a:cubicBezTo>
                  <a:pt x="373" y="1759"/>
                  <a:pt x="351" y="1728"/>
                  <a:pt x="341" y="1704"/>
                </a:cubicBezTo>
                <a:cubicBezTo>
                  <a:pt x="360" y="1698"/>
                  <a:pt x="366" y="1693"/>
                  <a:pt x="382" y="1715"/>
                </a:cubicBezTo>
                <a:cubicBezTo>
                  <a:pt x="382" y="1704"/>
                  <a:pt x="374" y="1703"/>
                  <a:pt x="375" y="1692"/>
                </a:cubicBezTo>
                <a:cubicBezTo>
                  <a:pt x="384" y="1703"/>
                  <a:pt x="393" y="1715"/>
                  <a:pt x="402" y="1727"/>
                </a:cubicBezTo>
                <a:cubicBezTo>
                  <a:pt x="409" y="1729"/>
                  <a:pt x="408" y="1722"/>
                  <a:pt x="408" y="1715"/>
                </a:cubicBezTo>
                <a:cubicBezTo>
                  <a:pt x="426" y="1754"/>
                  <a:pt x="450" y="1783"/>
                  <a:pt x="472" y="1815"/>
                </a:cubicBezTo>
                <a:cubicBezTo>
                  <a:pt x="469" y="1793"/>
                  <a:pt x="451" y="1787"/>
                  <a:pt x="452" y="1759"/>
                </a:cubicBezTo>
                <a:cubicBezTo>
                  <a:pt x="458" y="1758"/>
                  <a:pt x="458" y="1763"/>
                  <a:pt x="462" y="1763"/>
                </a:cubicBezTo>
                <a:cubicBezTo>
                  <a:pt x="436" y="1717"/>
                  <a:pt x="460" y="1655"/>
                  <a:pt x="425" y="1620"/>
                </a:cubicBezTo>
                <a:cubicBezTo>
                  <a:pt x="434" y="1599"/>
                  <a:pt x="416" y="1589"/>
                  <a:pt x="412" y="1572"/>
                </a:cubicBezTo>
                <a:cubicBezTo>
                  <a:pt x="404" y="1581"/>
                  <a:pt x="411" y="1605"/>
                  <a:pt x="415" y="1612"/>
                </a:cubicBezTo>
                <a:cubicBezTo>
                  <a:pt x="410" y="1618"/>
                  <a:pt x="398" y="1598"/>
                  <a:pt x="398" y="1584"/>
                </a:cubicBezTo>
                <a:cubicBezTo>
                  <a:pt x="385" y="1579"/>
                  <a:pt x="392" y="1597"/>
                  <a:pt x="378" y="1592"/>
                </a:cubicBezTo>
                <a:cubicBezTo>
                  <a:pt x="380" y="1573"/>
                  <a:pt x="364" y="1543"/>
                  <a:pt x="361" y="1516"/>
                </a:cubicBezTo>
                <a:cubicBezTo>
                  <a:pt x="365" y="1516"/>
                  <a:pt x="368" y="1516"/>
                  <a:pt x="371" y="1516"/>
                </a:cubicBezTo>
                <a:cubicBezTo>
                  <a:pt x="376" y="1486"/>
                  <a:pt x="343" y="1482"/>
                  <a:pt x="351" y="1461"/>
                </a:cubicBezTo>
                <a:cubicBezTo>
                  <a:pt x="356" y="1462"/>
                  <a:pt x="352" y="1473"/>
                  <a:pt x="358" y="1473"/>
                </a:cubicBezTo>
                <a:cubicBezTo>
                  <a:pt x="357" y="1458"/>
                  <a:pt x="350" y="1425"/>
                  <a:pt x="368" y="1409"/>
                </a:cubicBezTo>
                <a:cubicBezTo>
                  <a:pt x="366" y="1405"/>
                  <a:pt x="362" y="1403"/>
                  <a:pt x="358" y="1401"/>
                </a:cubicBezTo>
                <a:cubicBezTo>
                  <a:pt x="359" y="1393"/>
                  <a:pt x="371" y="1397"/>
                  <a:pt x="371" y="1389"/>
                </a:cubicBezTo>
                <a:cubicBezTo>
                  <a:pt x="371" y="1384"/>
                  <a:pt x="361" y="1384"/>
                  <a:pt x="361" y="1389"/>
                </a:cubicBezTo>
                <a:cubicBezTo>
                  <a:pt x="352" y="1384"/>
                  <a:pt x="370" y="1379"/>
                  <a:pt x="368" y="1369"/>
                </a:cubicBezTo>
                <a:cubicBezTo>
                  <a:pt x="358" y="1369"/>
                  <a:pt x="359" y="1360"/>
                  <a:pt x="351" y="1349"/>
                </a:cubicBezTo>
                <a:cubicBezTo>
                  <a:pt x="358" y="1339"/>
                  <a:pt x="359" y="1321"/>
                  <a:pt x="378" y="1325"/>
                </a:cubicBezTo>
                <a:cubicBezTo>
                  <a:pt x="378" y="1355"/>
                  <a:pt x="388" y="1373"/>
                  <a:pt x="395" y="1393"/>
                </a:cubicBezTo>
                <a:cubicBezTo>
                  <a:pt x="438" y="1381"/>
                  <a:pt x="421" y="1344"/>
                  <a:pt x="435" y="1313"/>
                </a:cubicBezTo>
                <a:cubicBezTo>
                  <a:pt x="433" y="1315"/>
                  <a:pt x="430" y="1318"/>
                  <a:pt x="425" y="1317"/>
                </a:cubicBezTo>
                <a:cubicBezTo>
                  <a:pt x="435" y="1312"/>
                  <a:pt x="431" y="1293"/>
                  <a:pt x="442" y="1289"/>
                </a:cubicBezTo>
                <a:cubicBezTo>
                  <a:pt x="443" y="1280"/>
                  <a:pt x="427" y="1292"/>
                  <a:pt x="432" y="1278"/>
                </a:cubicBezTo>
                <a:cubicBezTo>
                  <a:pt x="435" y="1278"/>
                  <a:pt x="439" y="1278"/>
                  <a:pt x="442" y="1278"/>
                </a:cubicBezTo>
                <a:cubicBezTo>
                  <a:pt x="429" y="1258"/>
                  <a:pt x="440" y="1243"/>
                  <a:pt x="445" y="1226"/>
                </a:cubicBezTo>
                <a:cubicBezTo>
                  <a:pt x="436" y="1223"/>
                  <a:pt x="439" y="1234"/>
                  <a:pt x="435" y="1238"/>
                </a:cubicBezTo>
                <a:cubicBezTo>
                  <a:pt x="424" y="1187"/>
                  <a:pt x="453" y="1170"/>
                  <a:pt x="439" y="1118"/>
                </a:cubicBezTo>
                <a:cubicBezTo>
                  <a:pt x="447" y="1101"/>
                  <a:pt x="442" y="1085"/>
                  <a:pt x="456" y="1071"/>
                </a:cubicBezTo>
                <a:cubicBezTo>
                  <a:pt x="453" y="1066"/>
                  <a:pt x="448" y="1066"/>
                  <a:pt x="449" y="1059"/>
                </a:cubicBezTo>
                <a:cubicBezTo>
                  <a:pt x="443" y="1057"/>
                  <a:pt x="442" y="1062"/>
                  <a:pt x="442" y="1067"/>
                </a:cubicBezTo>
                <a:cubicBezTo>
                  <a:pt x="437" y="1067"/>
                  <a:pt x="437" y="1042"/>
                  <a:pt x="442" y="1043"/>
                </a:cubicBezTo>
                <a:cubicBezTo>
                  <a:pt x="442" y="1035"/>
                  <a:pt x="431" y="1040"/>
                  <a:pt x="432" y="1031"/>
                </a:cubicBezTo>
                <a:cubicBezTo>
                  <a:pt x="420" y="1048"/>
                  <a:pt x="435" y="1055"/>
                  <a:pt x="429" y="1074"/>
                </a:cubicBezTo>
                <a:cubicBezTo>
                  <a:pt x="416" y="1066"/>
                  <a:pt x="418" y="1040"/>
                  <a:pt x="412" y="1023"/>
                </a:cubicBezTo>
                <a:cubicBezTo>
                  <a:pt x="398" y="1026"/>
                  <a:pt x="405" y="1055"/>
                  <a:pt x="398" y="1067"/>
                </a:cubicBezTo>
                <a:cubicBezTo>
                  <a:pt x="391" y="1065"/>
                  <a:pt x="392" y="1056"/>
                  <a:pt x="388" y="1051"/>
                </a:cubicBezTo>
                <a:cubicBezTo>
                  <a:pt x="397" y="1035"/>
                  <a:pt x="393" y="1025"/>
                  <a:pt x="395" y="1007"/>
                </a:cubicBezTo>
                <a:cubicBezTo>
                  <a:pt x="387" y="1005"/>
                  <a:pt x="388" y="1014"/>
                  <a:pt x="378" y="1011"/>
                </a:cubicBezTo>
                <a:cubicBezTo>
                  <a:pt x="380" y="1034"/>
                  <a:pt x="372" y="1046"/>
                  <a:pt x="375" y="1071"/>
                </a:cubicBezTo>
                <a:cubicBezTo>
                  <a:pt x="369" y="1065"/>
                  <a:pt x="368" y="1055"/>
                  <a:pt x="361" y="1051"/>
                </a:cubicBezTo>
                <a:cubicBezTo>
                  <a:pt x="356" y="1063"/>
                  <a:pt x="348" y="1072"/>
                  <a:pt x="351" y="1094"/>
                </a:cubicBezTo>
                <a:cubicBezTo>
                  <a:pt x="344" y="1083"/>
                  <a:pt x="327" y="1083"/>
                  <a:pt x="328" y="1063"/>
                </a:cubicBezTo>
                <a:cubicBezTo>
                  <a:pt x="316" y="1067"/>
                  <a:pt x="317" y="1068"/>
                  <a:pt x="308" y="1071"/>
                </a:cubicBezTo>
                <a:cubicBezTo>
                  <a:pt x="310" y="1083"/>
                  <a:pt x="304" y="1085"/>
                  <a:pt x="304" y="1094"/>
                </a:cubicBezTo>
                <a:cubicBezTo>
                  <a:pt x="288" y="1081"/>
                  <a:pt x="308" y="1023"/>
                  <a:pt x="284" y="1019"/>
                </a:cubicBezTo>
                <a:cubicBezTo>
                  <a:pt x="297" y="1022"/>
                  <a:pt x="299" y="985"/>
                  <a:pt x="301" y="963"/>
                </a:cubicBezTo>
                <a:cubicBezTo>
                  <a:pt x="287" y="962"/>
                  <a:pt x="294" y="984"/>
                  <a:pt x="287" y="991"/>
                </a:cubicBezTo>
                <a:cubicBezTo>
                  <a:pt x="273" y="977"/>
                  <a:pt x="278" y="960"/>
                  <a:pt x="284" y="939"/>
                </a:cubicBezTo>
                <a:cubicBezTo>
                  <a:pt x="282" y="925"/>
                  <a:pt x="270" y="961"/>
                  <a:pt x="271" y="939"/>
                </a:cubicBezTo>
                <a:cubicBezTo>
                  <a:pt x="266" y="944"/>
                  <a:pt x="264" y="953"/>
                  <a:pt x="264" y="963"/>
                </a:cubicBezTo>
                <a:cubicBezTo>
                  <a:pt x="256" y="964"/>
                  <a:pt x="260" y="952"/>
                  <a:pt x="254" y="951"/>
                </a:cubicBezTo>
                <a:cubicBezTo>
                  <a:pt x="256" y="979"/>
                  <a:pt x="237" y="1002"/>
                  <a:pt x="237" y="1039"/>
                </a:cubicBezTo>
                <a:cubicBezTo>
                  <a:pt x="226" y="1034"/>
                  <a:pt x="227" y="1036"/>
                  <a:pt x="223" y="1047"/>
                </a:cubicBezTo>
                <a:cubicBezTo>
                  <a:pt x="204" y="1032"/>
                  <a:pt x="243" y="995"/>
                  <a:pt x="217" y="983"/>
                </a:cubicBezTo>
                <a:cubicBezTo>
                  <a:pt x="214" y="965"/>
                  <a:pt x="228" y="967"/>
                  <a:pt x="230" y="955"/>
                </a:cubicBezTo>
                <a:cubicBezTo>
                  <a:pt x="195" y="940"/>
                  <a:pt x="227" y="1033"/>
                  <a:pt x="200" y="1059"/>
                </a:cubicBezTo>
                <a:cubicBezTo>
                  <a:pt x="204" y="1020"/>
                  <a:pt x="187" y="1016"/>
                  <a:pt x="190" y="987"/>
                </a:cubicBezTo>
                <a:cubicBezTo>
                  <a:pt x="175" y="990"/>
                  <a:pt x="181" y="1019"/>
                  <a:pt x="180" y="1039"/>
                </a:cubicBezTo>
                <a:cubicBezTo>
                  <a:pt x="164" y="1027"/>
                  <a:pt x="181" y="981"/>
                  <a:pt x="176" y="963"/>
                </a:cubicBezTo>
                <a:cubicBezTo>
                  <a:pt x="169" y="969"/>
                  <a:pt x="172" y="987"/>
                  <a:pt x="166" y="995"/>
                </a:cubicBezTo>
                <a:cubicBezTo>
                  <a:pt x="155" y="981"/>
                  <a:pt x="148" y="981"/>
                  <a:pt x="136" y="983"/>
                </a:cubicBezTo>
                <a:cubicBezTo>
                  <a:pt x="136" y="971"/>
                  <a:pt x="138" y="949"/>
                  <a:pt x="139" y="927"/>
                </a:cubicBezTo>
                <a:cubicBezTo>
                  <a:pt x="134" y="940"/>
                  <a:pt x="130" y="953"/>
                  <a:pt x="129" y="971"/>
                </a:cubicBezTo>
                <a:cubicBezTo>
                  <a:pt x="125" y="969"/>
                  <a:pt x="122" y="966"/>
                  <a:pt x="122" y="959"/>
                </a:cubicBezTo>
                <a:cubicBezTo>
                  <a:pt x="106" y="961"/>
                  <a:pt x="124" y="991"/>
                  <a:pt x="129" y="979"/>
                </a:cubicBezTo>
                <a:cubicBezTo>
                  <a:pt x="136" y="1021"/>
                  <a:pt x="129" y="1055"/>
                  <a:pt x="136" y="1094"/>
                </a:cubicBezTo>
                <a:cubicBezTo>
                  <a:pt x="122" y="1102"/>
                  <a:pt x="115" y="1098"/>
                  <a:pt x="109" y="1118"/>
                </a:cubicBezTo>
                <a:cubicBezTo>
                  <a:pt x="95" y="1108"/>
                  <a:pt x="77" y="1134"/>
                  <a:pt x="79" y="1166"/>
                </a:cubicBezTo>
                <a:cubicBezTo>
                  <a:pt x="74" y="1166"/>
                  <a:pt x="70" y="1166"/>
                  <a:pt x="65" y="1166"/>
                </a:cubicBezTo>
                <a:cubicBezTo>
                  <a:pt x="59" y="1161"/>
                  <a:pt x="65" y="1142"/>
                  <a:pt x="55" y="1142"/>
                </a:cubicBezTo>
                <a:cubicBezTo>
                  <a:pt x="44" y="1137"/>
                  <a:pt x="53" y="1155"/>
                  <a:pt x="42" y="1150"/>
                </a:cubicBezTo>
                <a:cubicBezTo>
                  <a:pt x="0" y="1101"/>
                  <a:pt x="30" y="973"/>
                  <a:pt x="15" y="895"/>
                </a:cubicBezTo>
                <a:cubicBezTo>
                  <a:pt x="21" y="894"/>
                  <a:pt x="23" y="887"/>
                  <a:pt x="32" y="887"/>
                </a:cubicBezTo>
                <a:cubicBezTo>
                  <a:pt x="29" y="938"/>
                  <a:pt x="18" y="986"/>
                  <a:pt x="28" y="1023"/>
                </a:cubicBezTo>
                <a:cubicBezTo>
                  <a:pt x="40" y="962"/>
                  <a:pt x="32" y="890"/>
                  <a:pt x="62" y="844"/>
                </a:cubicBezTo>
                <a:cubicBezTo>
                  <a:pt x="83" y="870"/>
                  <a:pt x="85" y="815"/>
                  <a:pt x="102" y="812"/>
                </a:cubicBezTo>
                <a:cubicBezTo>
                  <a:pt x="93" y="849"/>
                  <a:pt x="97" y="876"/>
                  <a:pt x="99" y="935"/>
                </a:cubicBezTo>
                <a:cubicBezTo>
                  <a:pt x="121" y="922"/>
                  <a:pt x="114" y="876"/>
                  <a:pt x="126" y="852"/>
                </a:cubicBezTo>
                <a:cubicBezTo>
                  <a:pt x="133" y="851"/>
                  <a:pt x="127" y="866"/>
                  <a:pt x="129" y="871"/>
                </a:cubicBezTo>
                <a:cubicBezTo>
                  <a:pt x="170" y="816"/>
                  <a:pt x="164" y="705"/>
                  <a:pt x="213" y="660"/>
                </a:cubicBezTo>
                <a:cubicBezTo>
                  <a:pt x="222" y="661"/>
                  <a:pt x="209" y="667"/>
                  <a:pt x="213" y="676"/>
                </a:cubicBezTo>
                <a:cubicBezTo>
                  <a:pt x="217" y="676"/>
                  <a:pt x="219" y="677"/>
                  <a:pt x="220" y="680"/>
                </a:cubicBezTo>
                <a:cubicBezTo>
                  <a:pt x="241" y="660"/>
                  <a:pt x="242" y="630"/>
                  <a:pt x="267" y="625"/>
                </a:cubicBezTo>
                <a:cubicBezTo>
                  <a:pt x="264" y="643"/>
                  <a:pt x="265" y="652"/>
                  <a:pt x="257" y="672"/>
                </a:cubicBezTo>
                <a:cubicBezTo>
                  <a:pt x="285" y="636"/>
                  <a:pt x="312" y="597"/>
                  <a:pt x="345" y="565"/>
                </a:cubicBezTo>
                <a:cubicBezTo>
                  <a:pt x="319" y="576"/>
                  <a:pt x="305" y="601"/>
                  <a:pt x="284" y="617"/>
                </a:cubicBezTo>
                <a:cubicBezTo>
                  <a:pt x="305" y="578"/>
                  <a:pt x="326" y="551"/>
                  <a:pt x="371" y="525"/>
                </a:cubicBezTo>
                <a:cubicBezTo>
                  <a:pt x="368" y="502"/>
                  <a:pt x="380" y="499"/>
                  <a:pt x="388" y="489"/>
                </a:cubicBezTo>
                <a:cubicBezTo>
                  <a:pt x="363" y="497"/>
                  <a:pt x="317" y="514"/>
                  <a:pt x="294" y="537"/>
                </a:cubicBezTo>
                <a:cubicBezTo>
                  <a:pt x="287" y="524"/>
                  <a:pt x="331" y="497"/>
                  <a:pt x="318" y="489"/>
                </a:cubicBezTo>
                <a:cubicBezTo>
                  <a:pt x="318" y="486"/>
                  <a:pt x="321" y="485"/>
                  <a:pt x="321" y="481"/>
                </a:cubicBezTo>
                <a:cubicBezTo>
                  <a:pt x="325" y="482"/>
                  <a:pt x="327" y="480"/>
                  <a:pt x="328" y="477"/>
                </a:cubicBezTo>
                <a:cubicBezTo>
                  <a:pt x="338" y="480"/>
                  <a:pt x="324" y="486"/>
                  <a:pt x="328" y="493"/>
                </a:cubicBezTo>
                <a:cubicBezTo>
                  <a:pt x="348" y="498"/>
                  <a:pt x="376" y="474"/>
                  <a:pt x="392" y="489"/>
                </a:cubicBezTo>
                <a:cubicBezTo>
                  <a:pt x="412" y="464"/>
                  <a:pt x="453" y="463"/>
                  <a:pt x="466" y="430"/>
                </a:cubicBezTo>
                <a:cubicBezTo>
                  <a:pt x="453" y="427"/>
                  <a:pt x="446" y="442"/>
                  <a:pt x="439" y="433"/>
                </a:cubicBezTo>
                <a:cubicBezTo>
                  <a:pt x="438" y="403"/>
                  <a:pt x="465" y="416"/>
                  <a:pt x="482" y="402"/>
                </a:cubicBezTo>
                <a:cubicBezTo>
                  <a:pt x="492" y="411"/>
                  <a:pt x="469" y="414"/>
                  <a:pt x="469" y="426"/>
                </a:cubicBezTo>
                <a:cubicBezTo>
                  <a:pt x="483" y="426"/>
                  <a:pt x="488" y="416"/>
                  <a:pt x="496" y="410"/>
                </a:cubicBezTo>
                <a:cubicBezTo>
                  <a:pt x="514" y="426"/>
                  <a:pt x="480" y="431"/>
                  <a:pt x="479" y="449"/>
                </a:cubicBezTo>
                <a:cubicBezTo>
                  <a:pt x="441" y="462"/>
                  <a:pt x="412" y="486"/>
                  <a:pt x="385" y="513"/>
                </a:cubicBezTo>
                <a:cubicBezTo>
                  <a:pt x="386" y="516"/>
                  <a:pt x="388" y="517"/>
                  <a:pt x="388" y="521"/>
                </a:cubicBezTo>
                <a:cubicBezTo>
                  <a:pt x="399" y="524"/>
                  <a:pt x="395" y="510"/>
                  <a:pt x="405" y="513"/>
                </a:cubicBezTo>
                <a:cubicBezTo>
                  <a:pt x="391" y="536"/>
                  <a:pt x="361" y="540"/>
                  <a:pt x="348" y="565"/>
                </a:cubicBezTo>
                <a:cubicBezTo>
                  <a:pt x="375" y="559"/>
                  <a:pt x="388" y="538"/>
                  <a:pt x="419" y="537"/>
                </a:cubicBezTo>
                <a:cubicBezTo>
                  <a:pt x="416" y="544"/>
                  <a:pt x="410" y="549"/>
                  <a:pt x="408" y="557"/>
                </a:cubicBezTo>
                <a:cubicBezTo>
                  <a:pt x="437" y="551"/>
                  <a:pt x="456" y="557"/>
                  <a:pt x="469" y="537"/>
                </a:cubicBezTo>
                <a:cubicBezTo>
                  <a:pt x="479" y="541"/>
                  <a:pt x="465" y="548"/>
                  <a:pt x="466" y="553"/>
                </a:cubicBezTo>
                <a:cubicBezTo>
                  <a:pt x="479" y="556"/>
                  <a:pt x="485" y="549"/>
                  <a:pt x="496" y="549"/>
                </a:cubicBezTo>
                <a:cubicBezTo>
                  <a:pt x="504" y="558"/>
                  <a:pt x="491" y="556"/>
                  <a:pt x="493" y="569"/>
                </a:cubicBezTo>
                <a:cubicBezTo>
                  <a:pt x="506" y="574"/>
                  <a:pt x="521" y="554"/>
                  <a:pt x="533" y="557"/>
                </a:cubicBezTo>
                <a:cubicBezTo>
                  <a:pt x="521" y="546"/>
                  <a:pt x="539" y="540"/>
                  <a:pt x="526" y="537"/>
                </a:cubicBezTo>
                <a:cubicBezTo>
                  <a:pt x="555" y="514"/>
                  <a:pt x="588" y="534"/>
                  <a:pt x="627" y="517"/>
                </a:cubicBezTo>
                <a:cubicBezTo>
                  <a:pt x="626" y="524"/>
                  <a:pt x="630" y="525"/>
                  <a:pt x="634" y="525"/>
                </a:cubicBezTo>
                <a:cubicBezTo>
                  <a:pt x="633" y="533"/>
                  <a:pt x="619" y="526"/>
                  <a:pt x="620" y="537"/>
                </a:cubicBezTo>
                <a:cubicBezTo>
                  <a:pt x="641" y="539"/>
                  <a:pt x="682" y="530"/>
                  <a:pt x="688" y="501"/>
                </a:cubicBezTo>
                <a:cubicBezTo>
                  <a:pt x="680" y="502"/>
                  <a:pt x="675" y="507"/>
                  <a:pt x="664" y="505"/>
                </a:cubicBezTo>
                <a:cubicBezTo>
                  <a:pt x="666" y="508"/>
                  <a:pt x="668" y="512"/>
                  <a:pt x="668" y="517"/>
                </a:cubicBezTo>
                <a:cubicBezTo>
                  <a:pt x="657" y="510"/>
                  <a:pt x="660" y="511"/>
                  <a:pt x="644" y="513"/>
                </a:cubicBezTo>
                <a:cubicBezTo>
                  <a:pt x="653" y="503"/>
                  <a:pt x="639" y="510"/>
                  <a:pt x="641" y="497"/>
                </a:cubicBezTo>
                <a:cubicBezTo>
                  <a:pt x="645" y="494"/>
                  <a:pt x="650" y="492"/>
                  <a:pt x="657" y="493"/>
                </a:cubicBezTo>
                <a:cubicBezTo>
                  <a:pt x="662" y="480"/>
                  <a:pt x="647" y="490"/>
                  <a:pt x="651" y="477"/>
                </a:cubicBezTo>
                <a:cubicBezTo>
                  <a:pt x="667" y="479"/>
                  <a:pt x="679" y="463"/>
                  <a:pt x="671" y="437"/>
                </a:cubicBezTo>
                <a:cubicBezTo>
                  <a:pt x="677" y="436"/>
                  <a:pt x="679" y="429"/>
                  <a:pt x="688" y="430"/>
                </a:cubicBezTo>
                <a:cubicBezTo>
                  <a:pt x="679" y="419"/>
                  <a:pt x="672" y="425"/>
                  <a:pt x="681" y="410"/>
                </a:cubicBezTo>
                <a:cubicBezTo>
                  <a:pt x="680" y="406"/>
                  <a:pt x="678" y="406"/>
                  <a:pt x="678" y="402"/>
                </a:cubicBezTo>
                <a:cubicBezTo>
                  <a:pt x="667" y="401"/>
                  <a:pt x="663" y="409"/>
                  <a:pt x="651" y="406"/>
                </a:cubicBezTo>
                <a:cubicBezTo>
                  <a:pt x="653" y="393"/>
                  <a:pt x="663" y="391"/>
                  <a:pt x="674" y="390"/>
                </a:cubicBezTo>
                <a:cubicBezTo>
                  <a:pt x="655" y="379"/>
                  <a:pt x="640" y="388"/>
                  <a:pt x="614" y="386"/>
                </a:cubicBezTo>
                <a:cubicBezTo>
                  <a:pt x="616" y="373"/>
                  <a:pt x="607" y="373"/>
                  <a:pt x="614" y="366"/>
                </a:cubicBezTo>
                <a:cubicBezTo>
                  <a:pt x="636" y="391"/>
                  <a:pt x="667" y="341"/>
                  <a:pt x="691" y="370"/>
                </a:cubicBezTo>
                <a:cubicBezTo>
                  <a:pt x="704" y="366"/>
                  <a:pt x="707" y="351"/>
                  <a:pt x="721" y="350"/>
                </a:cubicBezTo>
                <a:cubicBezTo>
                  <a:pt x="717" y="338"/>
                  <a:pt x="720" y="332"/>
                  <a:pt x="732" y="330"/>
                </a:cubicBezTo>
                <a:cubicBezTo>
                  <a:pt x="734" y="341"/>
                  <a:pt x="725" y="338"/>
                  <a:pt x="725" y="346"/>
                </a:cubicBezTo>
                <a:cubicBezTo>
                  <a:pt x="742" y="347"/>
                  <a:pt x="729" y="327"/>
                  <a:pt x="735" y="322"/>
                </a:cubicBezTo>
                <a:cubicBezTo>
                  <a:pt x="749" y="321"/>
                  <a:pt x="752" y="308"/>
                  <a:pt x="765" y="306"/>
                </a:cubicBezTo>
                <a:cubicBezTo>
                  <a:pt x="753" y="336"/>
                  <a:pt x="733" y="353"/>
                  <a:pt x="725" y="378"/>
                </a:cubicBezTo>
                <a:cubicBezTo>
                  <a:pt x="773" y="381"/>
                  <a:pt x="794" y="351"/>
                  <a:pt x="822" y="310"/>
                </a:cubicBezTo>
                <a:cubicBezTo>
                  <a:pt x="805" y="314"/>
                  <a:pt x="800" y="323"/>
                  <a:pt x="782" y="318"/>
                </a:cubicBezTo>
                <a:cubicBezTo>
                  <a:pt x="792" y="297"/>
                  <a:pt x="820" y="297"/>
                  <a:pt x="819" y="262"/>
                </a:cubicBezTo>
                <a:cubicBezTo>
                  <a:pt x="831" y="265"/>
                  <a:pt x="836" y="258"/>
                  <a:pt x="853" y="250"/>
                </a:cubicBezTo>
                <a:cubicBezTo>
                  <a:pt x="854" y="244"/>
                  <a:pt x="834" y="244"/>
                  <a:pt x="836" y="250"/>
                </a:cubicBezTo>
                <a:cubicBezTo>
                  <a:pt x="855" y="205"/>
                  <a:pt x="905" y="232"/>
                  <a:pt x="940" y="195"/>
                </a:cubicBezTo>
                <a:cubicBezTo>
                  <a:pt x="940" y="183"/>
                  <a:pt x="915" y="200"/>
                  <a:pt x="920" y="183"/>
                </a:cubicBezTo>
                <a:cubicBezTo>
                  <a:pt x="890" y="196"/>
                  <a:pt x="845" y="192"/>
                  <a:pt x="832" y="234"/>
                </a:cubicBezTo>
                <a:cubicBezTo>
                  <a:pt x="800" y="221"/>
                  <a:pt x="799" y="252"/>
                  <a:pt x="775" y="258"/>
                </a:cubicBezTo>
                <a:cubicBezTo>
                  <a:pt x="777" y="272"/>
                  <a:pt x="784" y="263"/>
                  <a:pt x="779" y="278"/>
                </a:cubicBezTo>
                <a:cubicBezTo>
                  <a:pt x="770" y="256"/>
                  <a:pt x="762" y="278"/>
                  <a:pt x="748" y="282"/>
                </a:cubicBezTo>
                <a:cubicBezTo>
                  <a:pt x="757" y="261"/>
                  <a:pt x="780" y="256"/>
                  <a:pt x="785" y="230"/>
                </a:cubicBezTo>
                <a:cubicBezTo>
                  <a:pt x="773" y="211"/>
                  <a:pt x="769" y="245"/>
                  <a:pt x="748" y="238"/>
                </a:cubicBezTo>
                <a:cubicBezTo>
                  <a:pt x="767" y="211"/>
                  <a:pt x="801" y="182"/>
                  <a:pt x="819" y="167"/>
                </a:cubicBezTo>
                <a:cubicBezTo>
                  <a:pt x="810" y="148"/>
                  <a:pt x="835" y="147"/>
                  <a:pt x="836" y="127"/>
                </a:cubicBezTo>
                <a:cubicBezTo>
                  <a:pt x="848" y="146"/>
                  <a:pt x="869" y="120"/>
                  <a:pt x="873" y="103"/>
                </a:cubicBezTo>
                <a:cubicBezTo>
                  <a:pt x="883" y="106"/>
                  <a:pt x="870" y="112"/>
                  <a:pt x="873" y="119"/>
                </a:cubicBezTo>
                <a:cubicBezTo>
                  <a:pt x="883" y="113"/>
                  <a:pt x="895" y="108"/>
                  <a:pt x="900" y="95"/>
                </a:cubicBezTo>
                <a:cubicBezTo>
                  <a:pt x="921" y="111"/>
                  <a:pt x="955" y="84"/>
                  <a:pt x="964" y="59"/>
                </a:cubicBezTo>
                <a:cubicBezTo>
                  <a:pt x="979" y="62"/>
                  <a:pt x="984" y="54"/>
                  <a:pt x="997" y="55"/>
                </a:cubicBezTo>
                <a:cubicBezTo>
                  <a:pt x="998" y="71"/>
                  <a:pt x="982" y="66"/>
                  <a:pt x="981" y="79"/>
                </a:cubicBezTo>
                <a:cubicBezTo>
                  <a:pt x="994" y="81"/>
                  <a:pt x="993" y="65"/>
                  <a:pt x="1004" y="63"/>
                </a:cubicBezTo>
                <a:cubicBezTo>
                  <a:pt x="996" y="72"/>
                  <a:pt x="1010" y="76"/>
                  <a:pt x="1021" y="75"/>
                </a:cubicBezTo>
                <a:cubicBezTo>
                  <a:pt x="1015" y="80"/>
                  <a:pt x="1012" y="88"/>
                  <a:pt x="1011" y="99"/>
                </a:cubicBezTo>
                <a:cubicBezTo>
                  <a:pt x="1028" y="90"/>
                  <a:pt x="1046" y="82"/>
                  <a:pt x="1065" y="75"/>
                </a:cubicBezTo>
                <a:cubicBezTo>
                  <a:pt x="1067" y="64"/>
                  <a:pt x="1060" y="65"/>
                  <a:pt x="1061" y="55"/>
                </a:cubicBezTo>
                <a:cubicBezTo>
                  <a:pt x="1065" y="52"/>
                  <a:pt x="1070" y="50"/>
                  <a:pt x="1078" y="51"/>
                </a:cubicBezTo>
                <a:cubicBezTo>
                  <a:pt x="1075" y="58"/>
                  <a:pt x="1070" y="63"/>
                  <a:pt x="1068" y="71"/>
                </a:cubicBezTo>
                <a:cubicBezTo>
                  <a:pt x="1072" y="77"/>
                  <a:pt x="1085" y="60"/>
                  <a:pt x="1092" y="55"/>
                </a:cubicBezTo>
                <a:cubicBezTo>
                  <a:pt x="1101" y="60"/>
                  <a:pt x="1086" y="67"/>
                  <a:pt x="1085" y="71"/>
                </a:cubicBezTo>
                <a:cubicBezTo>
                  <a:pt x="1111" y="84"/>
                  <a:pt x="1125" y="60"/>
                  <a:pt x="1159" y="63"/>
                </a:cubicBezTo>
                <a:cubicBezTo>
                  <a:pt x="1158" y="45"/>
                  <a:pt x="1137" y="61"/>
                  <a:pt x="1129" y="59"/>
                </a:cubicBezTo>
                <a:cubicBezTo>
                  <a:pt x="1133" y="40"/>
                  <a:pt x="1173" y="44"/>
                  <a:pt x="1162" y="67"/>
                </a:cubicBezTo>
                <a:cubicBezTo>
                  <a:pt x="1164" y="76"/>
                  <a:pt x="1167" y="62"/>
                  <a:pt x="1172" y="71"/>
                </a:cubicBezTo>
                <a:cubicBezTo>
                  <a:pt x="1159" y="89"/>
                  <a:pt x="1141" y="66"/>
                  <a:pt x="1122" y="79"/>
                </a:cubicBezTo>
                <a:cubicBezTo>
                  <a:pt x="1137" y="86"/>
                  <a:pt x="1109" y="101"/>
                  <a:pt x="1102" y="91"/>
                </a:cubicBezTo>
                <a:cubicBezTo>
                  <a:pt x="1092" y="93"/>
                  <a:pt x="1092" y="106"/>
                  <a:pt x="1088" y="115"/>
                </a:cubicBezTo>
                <a:cubicBezTo>
                  <a:pt x="1111" y="111"/>
                  <a:pt x="1128" y="98"/>
                  <a:pt x="1152" y="107"/>
                </a:cubicBezTo>
                <a:cubicBezTo>
                  <a:pt x="1150" y="92"/>
                  <a:pt x="1142" y="109"/>
                  <a:pt x="1135" y="99"/>
                </a:cubicBezTo>
                <a:cubicBezTo>
                  <a:pt x="1140" y="91"/>
                  <a:pt x="1151" y="91"/>
                  <a:pt x="1152" y="79"/>
                </a:cubicBezTo>
                <a:cubicBezTo>
                  <a:pt x="1158" y="85"/>
                  <a:pt x="1171" y="83"/>
                  <a:pt x="1176" y="91"/>
                </a:cubicBezTo>
                <a:cubicBezTo>
                  <a:pt x="1198" y="67"/>
                  <a:pt x="1237" y="59"/>
                  <a:pt x="1277" y="59"/>
                </a:cubicBezTo>
                <a:cubicBezTo>
                  <a:pt x="1264" y="67"/>
                  <a:pt x="1276" y="74"/>
                  <a:pt x="1287" y="67"/>
                </a:cubicBezTo>
                <a:cubicBezTo>
                  <a:pt x="1281" y="100"/>
                  <a:pt x="1221" y="79"/>
                  <a:pt x="1193" y="79"/>
                </a:cubicBezTo>
                <a:cubicBezTo>
                  <a:pt x="1192" y="86"/>
                  <a:pt x="1197" y="88"/>
                  <a:pt x="1196" y="95"/>
                </a:cubicBezTo>
                <a:cubicBezTo>
                  <a:pt x="1204" y="80"/>
                  <a:pt x="1209" y="101"/>
                  <a:pt x="1196" y="103"/>
                </a:cubicBezTo>
                <a:cubicBezTo>
                  <a:pt x="1223" y="112"/>
                  <a:pt x="1235" y="96"/>
                  <a:pt x="1263" y="107"/>
                </a:cubicBezTo>
                <a:cubicBezTo>
                  <a:pt x="1265" y="108"/>
                  <a:pt x="1257" y="113"/>
                  <a:pt x="1256" y="111"/>
                </a:cubicBezTo>
                <a:cubicBezTo>
                  <a:pt x="1258" y="129"/>
                  <a:pt x="1327" y="120"/>
                  <a:pt x="1341" y="103"/>
                </a:cubicBezTo>
                <a:cubicBezTo>
                  <a:pt x="1353" y="118"/>
                  <a:pt x="1364" y="110"/>
                  <a:pt x="1374" y="127"/>
                </a:cubicBezTo>
                <a:cubicBezTo>
                  <a:pt x="1397" y="114"/>
                  <a:pt x="1413" y="114"/>
                  <a:pt x="1448" y="123"/>
                </a:cubicBezTo>
                <a:cubicBezTo>
                  <a:pt x="1434" y="125"/>
                  <a:pt x="1450" y="135"/>
                  <a:pt x="1462" y="139"/>
                </a:cubicBezTo>
                <a:cubicBezTo>
                  <a:pt x="1475" y="113"/>
                  <a:pt x="1430" y="111"/>
                  <a:pt x="1415" y="103"/>
                </a:cubicBezTo>
                <a:cubicBezTo>
                  <a:pt x="1428" y="114"/>
                  <a:pt x="1413" y="107"/>
                  <a:pt x="1408" y="115"/>
                </a:cubicBezTo>
                <a:cubicBezTo>
                  <a:pt x="1403" y="109"/>
                  <a:pt x="1399" y="101"/>
                  <a:pt x="1391" y="99"/>
                </a:cubicBezTo>
                <a:cubicBezTo>
                  <a:pt x="1391" y="95"/>
                  <a:pt x="1395" y="96"/>
                  <a:pt x="1398" y="95"/>
                </a:cubicBezTo>
                <a:cubicBezTo>
                  <a:pt x="1384" y="77"/>
                  <a:pt x="1373" y="77"/>
                  <a:pt x="1344" y="75"/>
                </a:cubicBezTo>
                <a:cubicBezTo>
                  <a:pt x="1347" y="48"/>
                  <a:pt x="1304" y="53"/>
                  <a:pt x="1290" y="59"/>
                </a:cubicBezTo>
                <a:cubicBezTo>
                  <a:pt x="1287" y="42"/>
                  <a:pt x="1259" y="53"/>
                  <a:pt x="1256" y="35"/>
                </a:cubicBezTo>
                <a:cubicBezTo>
                  <a:pt x="1261" y="24"/>
                  <a:pt x="1274" y="35"/>
                  <a:pt x="1273" y="43"/>
                </a:cubicBezTo>
                <a:cubicBezTo>
                  <a:pt x="1281" y="42"/>
                  <a:pt x="1281" y="33"/>
                  <a:pt x="1273" y="31"/>
                </a:cubicBezTo>
                <a:cubicBezTo>
                  <a:pt x="1294" y="27"/>
                  <a:pt x="1304" y="25"/>
                  <a:pt x="1334" y="27"/>
                </a:cubicBezTo>
                <a:cubicBezTo>
                  <a:pt x="1331" y="32"/>
                  <a:pt x="1329" y="38"/>
                  <a:pt x="1330" y="47"/>
                </a:cubicBezTo>
                <a:cubicBezTo>
                  <a:pt x="1352" y="41"/>
                  <a:pt x="1366" y="51"/>
                  <a:pt x="1384" y="43"/>
                </a:cubicBezTo>
                <a:cubicBezTo>
                  <a:pt x="1382" y="29"/>
                  <a:pt x="1350" y="24"/>
                  <a:pt x="1367" y="11"/>
                </a:cubicBezTo>
                <a:cubicBezTo>
                  <a:pt x="1353" y="14"/>
                  <a:pt x="1361" y="27"/>
                  <a:pt x="1344" y="19"/>
                </a:cubicBezTo>
                <a:cubicBezTo>
                  <a:pt x="1341" y="10"/>
                  <a:pt x="1359" y="7"/>
                  <a:pt x="1347" y="0"/>
                </a:cubicBezTo>
                <a:cubicBezTo>
                  <a:pt x="1368" y="3"/>
                  <a:pt x="1398" y="30"/>
                  <a:pt x="1421" y="23"/>
                </a:cubicBezTo>
                <a:cubicBezTo>
                  <a:pt x="1408" y="37"/>
                  <a:pt x="1429" y="29"/>
                  <a:pt x="1435" y="39"/>
                </a:cubicBezTo>
                <a:cubicBezTo>
                  <a:pt x="1425" y="48"/>
                  <a:pt x="1438" y="60"/>
                  <a:pt x="1418" y="59"/>
                </a:cubicBezTo>
                <a:cubicBezTo>
                  <a:pt x="1430" y="69"/>
                  <a:pt x="1438" y="70"/>
                  <a:pt x="1455" y="67"/>
                </a:cubicBezTo>
                <a:cubicBezTo>
                  <a:pt x="1452" y="75"/>
                  <a:pt x="1442" y="76"/>
                  <a:pt x="1431" y="75"/>
                </a:cubicBezTo>
                <a:cubicBezTo>
                  <a:pt x="1450" y="89"/>
                  <a:pt x="1468" y="76"/>
                  <a:pt x="1495" y="87"/>
                </a:cubicBezTo>
                <a:cubicBezTo>
                  <a:pt x="1485" y="79"/>
                  <a:pt x="1469" y="70"/>
                  <a:pt x="1465" y="67"/>
                </a:cubicBezTo>
                <a:cubicBezTo>
                  <a:pt x="1466" y="53"/>
                  <a:pt x="1495" y="67"/>
                  <a:pt x="1505" y="67"/>
                </a:cubicBezTo>
                <a:cubicBezTo>
                  <a:pt x="1505" y="57"/>
                  <a:pt x="1493" y="61"/>
                  <a:pt x="1489" y="55"/>
                </a:cubicBezTo>
                <a:cubicBezTo>
                  <a:pt x="1489" y="48"/>
                  <a:pt x="1494" y="46"/>
                  <a:pt x="1502" y="47"/>
                </a:cubicBezTo>
                <a:cubicBezTo>
                  <a:pt x="1503" y="37"/>
                  <a:pt x="1495" y="37"/>
                  <a:pt x="1489" y="35"/>
                </a:cubicBezTo>
                <a:cubicBezTo>
                  <a:pt x="1498" y="26"/>
                  <a:pt x="1522" y="37"/>
                  <a:pt x="1529" y="51"/>
                </a:cubicBezTo>
                <a:cubicBezTo>
                  <a:pt x="1559" y="43"/>
                  <a:pt x="1596" y="48"/>
                  <a:pt x="1593" y="79"/>
                </a:cubicBezTo>
                <a:cubicBezTo>
                  <a:pt x="1584" y="75"/>
                  <a:pt x="1575" y="71"/>
                  <a:pt x="1563" y="71"/>
                </a:cubicBezTo>
                <a:cubicBezTo>
                  <a:pt x="1561" y="75"/>
                  <a:pt x="1562" y="97"/>
                  <a:pt x="1556" y="107"/>
                </a:cubicBezTo>
                <a:cubicBezTo>
                  <a:pt x="1549" y="92"/>
                  <a:pt x="1520" y="91"/>
                  <a:pt x="1512" y="107"/>
                </a:cubicBezTo>
                <a:cubicBezTo>
                  <a:pt x="1502" y="106"/>
                  <a:pt x="1498" y="97"/>
                  <a:pt x="1492" y="91"/>
                </a:cubicBezTo>
                <a:cubicBezTo>
                  <a:pt x="1491" y="104"/>
                  <a:pt x="1461" y="94"/>
                  <a:pt x="1442" y="95"/>
                </a:cubicBezTo>
                <a:cubicBezTo>
                  <a:pt x="1455" y="124"/>
                  <a:pt x="1486" y="115"/>
                  <a:pt x="1509" y="123"/>
                </a:cubicBezTo>
                <a:cubicBezTo>
                  <a:pt x="1514" y="121"/>
                  <a:pt x="1507" y="118"/>
                  <a:pt x="1509" y="111"/>
                </a:cubicBezTo>
                <a:cubicBezTo>
                  <a:pt x="1516" y="108"/>
                  <a:pt x="1520" y="122"/>
                  <a:pt x="1519" y="107"/>
                </a:cubicBezTo>
                <a:cubicBezTo>
                  <a:pt x="1531" y="125"/>
                  <a:pt x="1533" y="131"/>
                  <a:pt x="1563" y="131"/>
                </a:cubicBezTo>
                <a:cubicBezTo>
                  <a:pt x="1563" y="117"/>
                  <a:pt x="1545" y="125"/>
                  <a:pt x="1546" y="111"/>
                </a:cubicBezTo>
                <a:cubicBezTo>
                  <a:pt x="1550" y="114"/>
                  <a:pt x="1555" y="116"/>
                  <a:pt x="1563" y="115"/>
                </a:cubicBezTo>
                <a:cubicBezTo>
                  <a:pt x="1552" y="128"/>
                  <a:pt x="1572" y="124"/>
                  <a:pt x="1576" y="131"/>
                </a:cubicBezTo>
                <a:cubicBezTo>
                  <a:pt x="1572" y="103"/>
                  <a:pt x="1597" y="145"/>
                  <a:pt x="1600" y="115"/>
                </a:cubicBezTo>
                <a:cubicBezTo>
                  <a:pt x="1608" y="115"/>
                  <a:pt x="1630" y="142"/>
                  <a:pt x="1630" y="115"/>
                </a:cubicBezTo>
                <a:cubicBezTo>
                  <a:pt x="1641" y="125"/>
                  <a:pt x="1650" y="147"/>
                  <a:pt x="1670" y="135"/>
                </a:cubicBezTo>
                <a:cubicBezTo>
                  <a:pt x="1668" y="138"/>
                  <a:pt x="1666" y="142"/>
                  <a:pt x="1670" y="143"/>
                </a:cubicBezTo>
                <a:cubicBezTo>
                  <a:pt x="1672" y="151"/>
                  <a:pt x="1666" y="150"/>
                  <a:pt x="1660" y="151"/>
                </a:cubicBezTo>
                <a:cubicBezTo>
                  <a:pt x="1675" y="155"/>
                  <a:pt x="1671" y="152"/>
                  <a:pt x="1684" y="159"/>
                </a:cubicBezTo>
                <a:cubicBezTo>
                  <a:pt x="1691" y="155"/>
                  <a:pt x="1676" y="145"/>
                  <a:pt x="1680" y="131"/>
                </a:cubicBezTo>
                <a:cubicBezTo>
                  <a:pt x="1694" y="129"/>
                  <a:pt x="1687" y="152"/>
                  <a:pt x="1701" y="151"/>
                </a:cubicBezTo>
                <a:cubicBezTo>
                  <a:pt x="1707" y="146"/>
                  <a:pt x="1693" y="147"/>
                  <a:pt x="1701" y="135"/>
                </a:cubicBezTo>
                <a:cubicBezTo>
                  <a:pt x="1707" y="144"/>
                  <a:pt x="1724" y="157"/>
                  <a:pt x="1731" y="143"/>
                </a:cubicBezTo>
                <a:cubicBezTo>
                  <a:pt x="1750" y="163"/>
                  <a:pt x="1772" y="169"/>
                  <a:pt x="1791" y="163"/>
                </a:cubicBezTo>
                <a:cubicBezTo>
                  <a:pt x="1798" y="185"/>
                  <a:pt x="1808" y="205"/>
                  <a:pt x="1828" y="211"/>
                </a:cubicBezTo>
                <a:cubicBezTo>
                  <a:pt x="1827" y="195"/>
                  <a:pt x="1815" y="192"/>
                  <a:pt x="1805" y="187"/>
                </a:cubicBezTo>
                <a:cubicBezTo>
                  <a:pt x="1811" y="168"/>
                  <a:pt x="1823" y="192"/>
                  <a:pt x="1832" y="195"/>
                </a:cubicBezTo>
                <a:cubicBezTo>
                  <a:pt x="1837" y="248"/>
                  <a:pt x="1886" y="250"/>
                  <a:pt x="1919" y="270"/>
                </a:cubicBezTo>
                <a:cubicBezTo>
                  <a:pt x="1914" y="258"/>
                  <a:pt x="1895" y="262"/>
                  <a:pt x="1896" y="242"/>
                </a:cubicBezTo>
                <a:cubicBezTo>
                  <a:pt x="1915" y="259"/>
                  <a:pt x="1933" y="254"/>
                  <a:pt x="1956" y="266"/>
                </a:cubicBezTo>
                <a:cubicBezTo>
                  <a:pt x="1961" y="262"/>
                  <a:pt x="1960" y="253"/>
                  <a:pt x="1950" y="250"/>
                </a:cubicBezTo>
                <a:cubicBezTo>
                  <a:pt x="1952" y="241"/>
                  <a:pt x="1969" y="249"/>
                  <a:pt x="1977" y="246"/>
                </a:cubicBezTo>
                <a:cubicBezTo>
                  <a:pt x="1974" y="243"/>
                  <a:pt x="1972" y="239"/>
                  <a:pt x="1977" y="238"/>
                </a:cubicBezTo>
                <a:cubicBezTo>
                  <a:pt x="1964" y="227"/>
                  <a:pt x="1952" y="214"/>
                  <a:pt x="1936" y="207"/>
                </a:cubicBezTo>
                <a:cubicBezTo>
                  <a:pt x="1938" y="203"/>
                  <a:pt x="1976" y="224"/>
                  <a:pt x="1987" y="215"/>
                </a:cubicBezTo>
                <a:cubicBezTo>
                  <a:pt x="1975" y="221"/>
                  <a:pt x="1988" y="236"/>
                  <a:pt x="2003" y="242"/>
                </a:cubicBezTo>
                <a:cubicBezTo>
                  <a:pt x="2005" y="236"/>
                  <a:pt x="1999" y="232"/>
                  <a:pt x="2007" y="218"/>
                </a:cubicBezTo>
                <a:cubicBezTo>
                  <a:pt x="2001" y="213"/>
                  <a:pt x="1998" y="205"/>
                  <a:pt x="1987" y="207"/>
                </a:cubicBezTo>
                <a:cubicBezTo>
                  <a:pt x="1999" y="197"/>
                  <a:pt x="2014" y="219"/>
                  <a:pt x="2027" y="222"/>
                </a:cubicBezTo>
                <a:cubicBezTo>
                  <a:pt x="2029" y="231"/>
                  <a:pt x="2022" y="230"/>
                  <a:pt x="2017" y="230"/>
                </a:cubicBezTo>
                <a:cubicBezTo>
                  <a:pt x="2015" y="243"/>
                  <a:pt x="2029" y="236"/>
                  <a:pt x="2020" y="246"/>
                </a:cubicBezTo>
                <a:cubicBezTo>
                  <a:pt x="2041" y="267"/>
                  <a:pt x="2059" y="268"/>
                  <a:pt x="2088" y="282"/>
                </a:cubicBezTo>
                <a:cubicBezTo>
                  <a:pt x="2093" y="270"/>
                  <a:pt x="2065" y="261"/>
                  <a:pt x="2071" y="246"/>
                </a:cubicBezTo>
                <a:cubicBezTo>
                  <a:pt x="2041" y="250"/>
                  <a:pt x="2042" y="217"/>
                  <a:pt x="2020" y="211"/>
                </a:cubicBezTo>
                <a:cubicBezTo>
                  <a:pt x="2022" y="185"/>
                  <a:pt x="2049" y="213"/>
                  <a:pt x="2057" y="195"/>
                </a:cubicBezTo>
                <a:cubicBezTo>
                  <a:pt x="2063" y="215"/>
                  <a:pt x="2077" y="227"/>
                  <a:pt x="2098" y="230"/>
                </a:cubicBezTo>
                <a:cubicBezTo>
                  <a:pt x="2076" y="243"/>
                  <a:pt x="2102" y="253"/>
                  <a:pt x="2118" y="254"/>
                </a:cubicBezTo>
                <a:cubicBezTo>
                  <a:pt x="2116" y="279"/>
                  <a:pt x="2132" y="282"/>
                  <a:pt x="2148" y="286"/>
                </a:cubicBezTo>
                <a:cubicBezTo>
                  <a:pt x="2152" y="298"/>
                  <a:pt x="2141" y="293"/>
                  <a:pt x="2135" y="294"/>
                </a:cubicBezTo>
                <a:cubicBezTo>
                  <a:pt x="2133" y="322"/>
                  <a:pt x="2165" y="311"/>
                  <a:pt x="2175" y="326"/>
                </a:cubicBezTo>
                <a:cubicBezTo>
                  <a:pt x="2173" y="334"/>
                  <a:pt x="2154" y="330"/>
                  <a:pt x="2152" y="326"/>
                </a:cubicBezTo>
                <a:cubicBezTo>
                  <a:pt x="2144" y="327"/>
                  <a:pt x="2152" y="341"/>
                  <a:pt x="2155" y="342"/>
                </a:cubicBezTo>
                <a:cubicBezTo>
                  <a:pt x="2136" y="352"/>
                  <a:pt x="2121" y="351"/>
                  <a:pt x="2118" y="370"/>
                </a:cubicBezTo>
                <a:cubicBezTo>
                  <a:pt x="2122" y="380"/>
                  <a:pt x="2134" y="380"/>
                  <a:pt x="2131" y="398"/>
                </a:cubicBezTo>
                <a:cubicBezTo>
                  <a:pt x="2145" y="390"/>
                  <a:pt x="2160" y="397"/>
                  <a:pt x="2168" y="406"/>
                </a:cubicBezTo>
                <a:cubicBezTo>
                  <a:pt x="2167" y="391"/>
                  <a:pt x="2153" y="392"/>
                  <a:pt x="2155" y="374"/>
                </a:cubicBezTo>
                <a:cubicBezTo>
                  <a:pt x="2163" y="375"/>
                  <a:pt x="2168" y="380"/>
                  <a:pt x="2178" y="378"/>
                </a:cubicBezTo>
                <a:cubicBezTo>
                  <a:pt x="2180" y="384"/>
                  <a:pt x="2183" y="388"/>
                  <a:pt x="2185" y="394"/>
                </a:cubicBezTo>
                <a:cubicBezTo>
                  <a:pt x="2183" y="406"/>
                  <a:pt x="2178" y="414"/>
                  <a:pt x="2165" y="414"/>
                </a:cubicBezTo>
                <a:cubicBezTo>
                  <a:pt x="2169" y="425"/>
                  <a:pt x="2178" y="430"/>
                  <a:pt x="2185" y="437"/>
                </a:cubicBezTo>
                <a:cubicBezTo>
                  <a:pt x="2190" y="432"/>
                  <a:pt x="2192" y="425"/>
                  <a:pt x="2199" y="433"/>
                </a:cubicBezTo>
                <a:cubicBezTo>
                  <a:pt x="2200" y="422"/>
                  <a:pt x="2191" y="421"/>
                  <a:pt x="2192" y="410"/>
                </a:cubicBezTo>
                <a:cubicBezTo>
                  <a:pt x="2204" y="408"/>
                  <a:pt x="2201" y="426"/>
                  <a:pt x="2215" y="422"/>
                </a:cubicBezTo>
                <a:cubicBezTo>
                  <a:pt x="2210" y="401"/>
                  <a:pt x="2174" y="397"/>
                  <a:pt x="2185" y="370"/>
                </a:cubicBezTo>
                <a:cubicBezTo>
                  <a:pt x="2190" y="376"/>
                  <a:pt x="2195" y="382"/>
                  <a:pt x="2199" y="390"/>
                </a:cubicBezTo>
                <a:cubicBezTo>
                  <a:pt x="2210" y="382"/>
                  <a:pt x="2221" y="386"/>
                  <a:pt x="2222" y="402"/>
                </a:cubicBezTo>
                <a:cubicBezTo>
                  <a:pt x="2225" y="394"/>
                  <a:pt x="2231" y="391"/>
                  <a:pt x="2232" y="382"/>
                </a:cubicBezTo>
                <a:cubicBezTo>
                  <a:pt x="2246" y="383"/>
                  <a:pt x="2253" y="398"/>
                  <a:pt x="2259" y="398"/>
                </a:cubicBezTo>
                <a:cubicBezTo>
                  <a:pt x="2264" y="396"/>
                  <a:pt x="2262" y="388"/>
                  <a:pt x="2263" y="382"/>
                </a:cubicBezTo>
                <a:cubicBezTo>
                  <a:pt x="2259" y="374"/>
                  <a:pt x="2245" y="379"/>
                  <a:pt x="2249" y="362"/>
                </a:cubicBezTo>
                <a:cubicBezTo>
                  <a:pt x="2243" y="394"/>
                  <a:pt x="2212" y="354"/>
                  <a:pt x="2209" y="382"/>
                </a:cubicBezTo>
                <a:cubicBezTo>
                  <a:pt x="2206" y="381"/>
                  <a:pt x="2205" y="378"/>
                  <a:pt x="2202" y="378"/>
                </a:cubicBezTo>
                <a:cubicBezTo>
                  <a:pt x="2203" y="374"/>
                  <a:pt x="2201" y="374"/>
                  <a:pt x="2199" y="374"/>
                </a:cubicBezTo>
                <a:cubicBezTo>
                  <a:pt x="2205" y="365"/>
                  <a:pt x="2229" y="362"/>
                  <a:pt x="2239" y="370"/>
                </a:cubicBezTo>
                <a:cubicBezTo>
                  <a:pt x="2240" y="361"/>
                  <a:pt x="2238" y="355"/>
                  <a:pt x="2236" y="350"/>
                </a:cubicBezTo>
                <a:cubicBezTo>
                  <a:pt x="2232" y="351"/>
                  <a:pt x="2233" y="357"/>
                  <a:pt x="2232" y="362"/>
                </a:cubicBezTo>
                <a:cubicBezTo>
                  <a:pt x="2226" y="357"/>
                  <a:pt x="2216" y="357"/>
                  <a:pt x="2219" y="342"/>
                </a:cubicBezTo>
                <a:cubicBezTo>
                  <a:pt x="2227" y="357"/>
                  <a:pt x="2246" y="332"/>
                  <a:pt x="2263" y="346"/>
                </a:cubicBezTo>
                <a:cubicBezTo>
                  <a:pt x="2268" y="343"/>
                  <a:pt x="2267" y="333"/>
                  <a:pt x="2269" y="326"/>
                </a:cubicBezTo>
                <a:cubicBezTo>
                  <a:pt x="2274" y="330"/>
                  <a:pt x="2285" y="342"/>
                  <a:pt x="2283" y="322"/>
                </a:cubicBezTo>
                <a:cubicBezTo>
                  <a:pt x="2297" y="326"/>
                  <a:pt x="2303" y="321"/>
                  <a:pt x="2310" y="338"/>
                </a:cubicBezTo>
                <a:cubicBezTo>
                  <a:pt x="2325" y="313"/>
                  <a:pt x="2355" y="346"/>
                  <a:pt x="2370" y="330"/>
                </a:cubicBezTo>
                <a:cubicBezTo>
                  <a:pt x="2363" y="345"/>
                  <a:pt x="2386" y="370"/>
                  <a:pt x="2397" y="362"/>
                </a:cubicBezTo>
                <a:cubicBezTo>
                  <a:pt x="2399" y="363"/>
                  <a:pt x="2391" y="386"/>
                  <a:pt x="2384" y="390"/>
                </a:cubicBezTo>
                <a:cubicBezTo>
                  <a:pt x="2386" y="409"/>
                  <a:pt x="2412" y="401"/>
                  <a:pt x="2411" y="426"/>
                </a:cubicBezTo>
                <a:cubicBezTo>
                  <a:pt x="2414" y="423"/>
                  <a:pt x="2417" y="421"/>
                  <a:pt x="2417" y="426"/>
                </a:cubicBezTo>
                <a:cubicBezTo>
                  <a:pt x="2422" y="424"/>
                  <a:pt x="2420" y="416"/>
                  <a:pt x="2421" y="410"/>
                </a:cubicBezTo>
                <a:cubicBezTo>
                  <a:pt x="2429" y="415"/>
                  <a:pt x="2432" y="426"/>
                  <a:pt x="2448" y="422"/>
                </a:cubicBezTo>
                <a:cubicBezTo>
                  <a:pt x="2447" y="427"/>
                  <a:pt x="2447" y="433"/>
                  <a:pt x="2451" y="433"/>
                </a:cubicBezTo>
                <a:cubicBezTo>
                  <a:pt x="2446" y="451"/>
                  <a:pt x="2439" y="424"/>
                  <a:pt x="2434" y="441"/>
                </a:cubicBezTo>
                <a:cubicBezTo>
                  <a:pt x="2421" y="442"/>
                  <a:pt x="2418" y="429"/>
                  <a:pt x="2404" y="430"/>
                </a:cubicBezTo>
                <a:cubicBezTo>
                  <a:pt x="2399" y="443"/>
                  <a:pt x="2384" y="443"/>
                  <a:pt x="2380" y="457"/>
                </a:cubicBezTo>
                <a:cubicBezTo>
                  <a:pt x="2381" y="469"/>
                  <a:pt x="2388" y="472"/>
                  <a:pt x="2394" y="477"/>
                </a:cubicBezTo>
                <a:cubicBezTo>
                  <a:pt x="2402" y="476"/>
                  <a:pt x="2389" y="470"/>
                  <a:pt x="2394" y="461"/>
                </a:cubicBezTo>
                <a:cubicBezTo>
                  <a:pt x="2397" y="464"/>
                  <a:pt x="2409" y="477"/>
                  <a:pt x="2414" y="465"/>
                </a:cubicBezTo>
                <a:cubicBezTo>
                  <a:pt x="2420" y="472"/>
                  <a:pt x="2428" y="475"/>
                  <a:pt x="2427" y="489"/>
                </a:cubicBezTo>
                <a:cubicBezTo>
                  <a:pt x="2440" y="478"/>
                  <a:pt x="2432" y="473"/>
                  <a:pt x="2451" y="469"/>
                </a:cubicBezTo>
                <a:cubicBezTo>
                  <a:pt x="2452" y="460"/>
                  <a:pt x="2450" y="454"/>
                  <a:pt x="2444" y="453"/>
                </a:cubicBezTo>
                <a:cubicBezTo>
                  <a:pt x="2463" y="442"/>
                  <a:pt x="2461" y="490"/>
                  <a:pt x="2485" y="485"/>
                </a:cubicBezTo>
                <a:cubicBezTo>
                  <a:pt x="2497" y="514"/>
                  <a:pt x="2499" y="510"/>
                  <a:pt x="2518" y="533"/>
                </a:cubicBezTo>
                <a:cubicBezTo>
                  <a:pt x="2507" y="544"/>
                  <a:pt x="2493" y="513"/>
                  <a:pt x="2475" y="509"/>
                </a:cubicBezTo>
                <a:cubicBezTo>
                  <a:pt x="2472" y="524"/>
                  <a:pt x="2482" y="524"/>
                  <a:pt x="2481" y="537"/>
                </a:cubicBezTo>
                <a:cubicBezTo>
                  <a:pt x="2471" y="531"/>
                  <a:pt x="2469" y="536"/>
                  <a:pt x="2458" y="537"/>
                </a:cubicBezTo>
                <a:cubicBezTo>
                  <a:pt x="2449" y="515"/>
                  <a:pt x="2440" y="494"/>
                  <a:pt x="2414" y="493"/>
                </a:cubicBezTo>
                <a:cubicBezTo>
                  <a:pt x="2418" y="509"/>
                  <a:pt x="2419" y="505"/>
                  <a:pt x="2421" y="521"/>
                </a:cubicBezTo>
                <a:cubicBezTo>
                  <a:pt x="2413" y="509"/>
                  <a:pt x="2405" y="498"/>
                  <a:pt x="2397" y="485"/>
                </a:cubicBezTo>
                <a:cubicBezTo>
                  <a:pt x="2390" y="495"/>
                  <a:pt x="2406" y="519"/>
                  <a:pt x="2397" y="533"/>
                </a:cubicBezTo>
                <a:cubicBezTo>
                  <a:pt x="2420" y="515"/>
                  <a:pt x="2427" y="559"/>
                  <a:pt x="2448" y="545"/>
                </a:cubicBezTo>
                <a:cubicBezTo>
                  <a:pt x="2446" y="559"/>
                  <a:pt x="2426" y="549"/>
                  <a:pt x="2438" y="569"/>
                </a:cubicBezTo>
                <a:cubicBezTo>
                  <a:pt x="2427" y="572"/>
                  <a:pt x="2425" y="565"/>
                  <a:pt x="2421" y="561"/>
                </a:cubicBezTo>
                <a:cubicBezTo>
                  <a:pt x="2432" y="560"/>
                  <a:pt x="2424" y="551"/>
                  <a:pt x="2414" y="545"/>
                </a:cubicBezTo>
                <a:cubicBezTo>
                  <a:pt x="2417" y="562"/>
                  <a:pt x="2416" y="578"/>
                  <a:pt x="2431" y="589"/>
                </a:cubicBezTo>
                <a:cubicBezTo>
                  <a:pt x="2435" y="588"/>
                  <a:pt x="2434" y="581"/>
                  <a:pt x="2434" y="577"/>
                </a:cubicBezTo>
                <a:cubicBezTo>
                  <a:pt x="2440" y="591"/>
                  <a:pt x="2443" y="631"/>
                  <a:pt x="2468" y="621"/>
                </a:cubicBezTo>
                <a:cubicBezTo>
                  <a:pt x="2464" y="634"/>
                  <a:pt x="2471" y="653"/>
                  <a:pt x="2478" y="664"/>
                </a:cubicBezTo>
                <a:cubicBezTo>
                  <a:pt x="2467" y="659"/>
                  <a:pt x="2442" y="677"/>
                  <a:pt x="2427" y="664"/>
                </a:cubicBezTo>
                <a:cubicBezTo>
                  <a:pt x="2425" y="676"/>
                  <a:pt x="2432" y="675"/>
                  <a:pt x="2431" y="684"/>
                </a:cubicBezTo>
                <a:cubicBezTo>
                  <a:pt x="2447" y="657"/>
                  <a:pt x="2463" y="739"/>
                  <a:pt x="2478" y="700"/>
                </a:cubicBezTo>
                <a:cubicBezTo>
                  <a:pt x="2488" y="726"/>
                  <a:pt x="2489" y="738"/>
                  <a:pt x="2495" y="768"/>
                </a:cubicBezTo>
                <a:cubicBezTo>
                  <a:pt x="2491" y="763"/>
                  <a:pt x="2477" y="760"/>
                  <a:pt x="2481" y="776"/>
                </a:cubicBezTo>
                <a:cubicBezTo>
                  <a:pt x="2476" y="748"/>
                  <a:pt x="2440" y="732"/>
                  <a:pt x="2434" y="692"/>
                </a:cubicBezTo>
                <a:cubicBezTo>
                  <a:pt x="2427" y="729"/>
                  <a:pt x="2434" y="766"/>
                  <a:pt x="2444" y="800"/>
                </a:cubicBezTo>
                <a:cubicBezTo>
                  <a:pt x="2441" y="797"/>
                  <a:pt x="2441" y="791"/>
                  <a:pt x="2434" y="792"/>
                </a:cubicBezTo>
                <a:cubicBezTo>
                  <a:pt x="2429" y="813"/>
                  <a:pt x="2438" y="829"/>
                  <a:pt x="2441" y="856"/>
                </a:cubicBezTo>
                <a:cubicBezTo>
                  <a:pt x="2435" y="857"/>
                  <a:pt x="2435" y="852"/>
                  <a:pt x="2431" y="852"/>
                </a:cubicBezTo>
                <a:cubicBezTo>
                  <a:pt x="2433" y="874"/>
                  <a:pt x="2438" y="893"/>
                  <a:pt x="2448" y="907"/>
                </a:cubicBezTo>
                <a:cubicBezTo>
                  <a:pt x="2444" y="919"/>
                  <a:pt x="2439" y="903"/>
                  <a:pt x="2434" y="903"/>
                </a:cubicBezTo>
                <a:cubicBezTo>
                  <a:pt x="2428" y="922"/>
                  <a:pt x="2451" y="962"/>
                  <a:pt x="2444" y="999"/>
                </a:cubicBezTo>
                <a:cubicBezTo>
                  <a:pt x="2463" y="982"/>
                  <a:pt x="2459" y="940"/>
                  <a:pt x="2454" y="915"/>
                </a:cubicBezTo>
                <a:cubicBezTo>
                  <a:pt x="2481" y="930"/>
                  <a:pt x="2464" y="974"/>
                  <a:pt x="2471" y="1011"/>
                </a:cubicBezTo>
                <a:cubicBezTo>
                  <a:pt x="2490" y="996"/>
                  <a:pt x="2475" y="941"/>
                  <a:pt x="2485" y="915"/>
                </a:cubicBezTo>
                <a:cubicBezTo>
                  <a:pt x="2499" y="934"/>
                  <a:pt x="2496" y="974"/>
                  <a:pt x="2508" y="995"/>
                </a:cubicBezTo>
                <a:cubicBezTo>
                  <a:pt x="2499" y="995"/>
                  <a:pt x="2501" y="988"/>
                  <a:pt x="2495" y="995"/>
                </a:cubicBezTo>
                <a:cubicBezTo>
                  <a:pt x="2493" y="1014"/>
                  <a:pt x="2505" y="1017"/>
                  <a:pt x="2505" y="1035"/>
                </a:cubicBezTo>
                <a:cubicBezTo>
                  <a:pt x="2497" y="1019"/>
                  <a:pt x="2499" y="1037"/>
                  <a:pt x="2491" y="1043"/>
                </a:cubicBezTo>
                <a:cubicBezTo>
                  <a:pt x="2494" y="1047"/>
                  <a:pt x="2499" y="1047"/>
                  <a:pt x="2498" y="1055"/>
                </a:cubicBezTo>
                <a:cubicBezTo>
                  <a:pt x="2494" y="1050"/>
                  <a:pt x="2493" y="1053"/>
                  <a:pt x="2488" y="1055"/>
                </a:cubicBezTo>
                <a:cubicBezTo>
                  <a:pt x="2494" y="1068"/>
                  <a:pt x="2483" y="1072"/>
                  <a:pt x="2481" y="1086"/>
                </a:cubicBezTo>
                <a:cubicBezTo>
                  <a:pt x="2485" y="1098"/>
                  <a:pt x="2496" y="1085"/>
                  <a:pt x="2501" y="1086"/>
                </a:cubicBezTo>
                <a:cubicBezTo>
                  <a:pt x="2500" y="1133"/>
                  <a:pt x="2473" y="1148"/>
                  <a:pt x="2458" y="1178"/>
                </a:cubicBezTo>
                <a:cubicBezTo>
                  <a:pt x="2457" y="1156"/>
                  <a:pt x="2482" y="1130"/>
                  <a:pt x="2485" y="1098"/>
                </a:cubicBezTo>
                <a:cubicBezTo>
                  <a:pt x="2465" y="1125"/>
                  <a:pt x="2453" y="1161"/>
                  <a:pt x="2438" y="1194"/>
                </a:cubicBezTo>
                <a:cubicBezTo>
                  <a:pt x="2442" y="1206"/>
                  <a:pt x="2454" y="1177"/>
                  <a:pt x="2458" y="1198"/>
                </a:cubicBezTo>
                <a:cubicBezTo>
                  <a:pt x="2461" y="1212"/>
                  <a:pt x="2443" y="1202"/>
                  <a:pt x="2441" y="1210"/>
                </a:cubicBezTo>
                <a:cubicBezTo>
                  <a:pt x="2452" y="1216"/>
                  <a:pt x="2460" y="1235"/>
                  <a:pt x="2471" y="1234"/>
                </a:cubicBezTo>
                <a:cubicBezTo>
                  <a:pt x="2475" y="1241"/>
                  <a:pt x="2468" y="1246"/>
                  <a:pt x="2468" y="1258"/>
                </a:cubicBezTo>
                <a:cubicBezTo>
                  <a:pt x="2469" y="1266"/>
                  <a:pt x="2486" y="1261"/>
                  <a:pt x="2485" y="1254"/>
                </a:cubicBezTo>
                <a:cubicBezTo>
                  <a:pt x="2483" y="1274"/>
                  <a:pt x="2441" y="1299"/>
                  <a:pt x="2444" y="1325"/>
                </a:cubicBezTo>
                <a:cubicBezTo>
                  <a:pt x="2430" y="1328"/>
                  <a:pt x="2426" y="1344"/>
                  <a:pt x="2411" y="1345"/>
                </a:cubicBezTo>
                <a:cubicBezTo>
                  <a:pt x="2417" y="1340"/>
                  <a:pt x="2423" y="1321"/>
                  <a:pt x="2431" y="1329"/>
                </a:cubicBezTo>
                <a:cubicBezTo>
                  <a:pt x="2419" y="1320"/>
                  <a:pt x="2442" y="1312"/>
                  <a:pt x="2431" y="1305"/>
                </a:cubicBezTo>
                <a:cubicBezTo>
                  <a:pt x="2431" y="1306"/>
                  <a:pt x="2456" y="1299"/>
                  <a:pt x="2438" y="1293"/>
                </a:cubicBezTo>
                <a:cubicBezTo>
                  <a:pt x="2445" y="1290"/>
                  <a:pt x="2457" y="1294"/>
                  <a:pt x="2461" y="1278"/>
                </a:cubicBezTo>
                <a:cubicBezTo>
                  <a:pt x="2451" y="1264"/>
                  <a:pt x="2462" y="1237"/>
                  <a:pt x="2441" y="1230"/>
                </a:cubicBezTo>
                <a:cubicBezTo>
                  <a:pt x="2436" y="1235"/>
                  <a:pt x="2438" y="1247"/>
                  <a:pt x="2424" y="1242"/>
                </a:cubicBezTo>
                <a:cubicBezTo>
                  <a:pt x="2428" y="1231"/>
                  <a:pt x="2428" y="1214"/>
                  <a:pt x="2427" y="1198"/>
                </a:cubicBezTo>
                <a:cubicBezTo>
                  <a:pt x="2401" y="1209"/>
                  <a:pt x="2413" y="1229"/>
                  <a:pt x="2404" y="1250"/>
                </a:cubicBezTo>
                <a:cubicBezTo>
                  <a:pt x="2390" y="1233"/>
                  <a:pt x="2390" y="1212"/>
                  <a:pt x="2387" y="1190"/>
                </a:cubicBezTo>
                <a:cubicBezTo>
                  <a:pt x="2394" y="1185"/>
                  <a:pt x="2407" y="1187"/>
                  <a:pt x="2407" y="1174"/>
                </a:cubicBezTo>
                <a:cubicBezTo>
                  <a:pt x="2414" y="1176"/>
                  <a:pt x="2420" y="1180"/>
                  <a:pt x="2417" y="1194"/>
                </a:cubicBezTo>
                <a:cubicBezTo>
                  <a:pt x="2427" y="1180"/>
                  <a:pt x="2432" y="1168"/>
                  <a:pt x="2427" y="1146"/>
                </a:cubicBezTo>
                <a:cubicBezTo>
                  <a:pt x="2442" y="1134"/>
                  <a:pt x="2460" y="1105"/>
                  <a:pt x="2451" y="1078"/>
                </a:cubicBezTo>
                <a:cubicBezTo>
                  <a:pt x="2441" y="1095"/>
                  <a:pt x="2453" y="1115"/>
                  <a:pt x="2427" y="1126"/>
                </a:cubicBezTo>
                <a:cubicBezTo>
                  <a:pt x="2428" y="1099"/>
                  <a:pt x="2445" y="1091"/>
                  <a:pt x="2441" y="1059"/>
                </a:cubicBezTo>
                <a:cubicBezTo>
                  <a:pt x="2433" y="1080"/>
                  <a:pt x="2422" y="1100"/>
                  <a:pt x="2424" y="1122"/>
                </a:cubicBezTo>
                <a:cubicBezTo>
                  <a:pt x="2418" y="1123"/>
                  <a:pt x="2417" y="1117"/>
                  <a:pt x="2411" y="1118"/>
                </a:cubicBezTo>
                <a:cubicBezTo>
                  <a:pt x="2412" y="1122"/>
                  <a:pt x="2414" y="1125"/>
                  <a:pt x="2417" y="1126"/>
                </a:cubicBezTo>
                <a:cubicBezTo>
                  <a:pt x="2395" y="1140"/>
                  <a:pt x="2383" y="1168"/>
                  <a:pt x="2374" y="1198"/>
                </a:cubicBezTo>
                <a:cubicBezTo>
                  <a:pt x="2362" y="1187"/>
                  <a:pt x="2352" y="1205"/>
                  <a:pt x="2353" y="1222"/>
                </a:cubicBezTo>
                <a:cubicBezTo>
                  <a:pt x="2336" y="1194"/>
                  <a:pt x="2342" y="1235"/>
                  <a:pt x="2337" y="1254"/>
                </a:cubicBezTo>
                <a:cubicBezTo>
                  <a:pt x="2332" y="1232"/>
                  <a:pt x="2314" y="1250"/>
                  <a:pt x="2306" y="1258"/>
                </a:cubicBezTo>
                <a:cubicBezTo>
                  <a:pt x="2310" y="1270"/>
                  <a:pt x="2330" y="1263"/>
                  <a:pt x="2320" y="1282"/>
                </a:cubicBezTo>
                <a:cubicBezTo>
                  <a:pt x="2327" y="1283"/>
                  <a:pt x="2326" y="1276"/>
                  <a:pt x="2327" y="1270"/>
                </a:cubicBezTo>
                <a:cubicBezTo>
                  <a:pt x="2333" y="1285"/>
                  <a:pt x="2344" y="1303"/>
                  <a:pt x="2343" y="1325"/>
                </a:cubicBezTo>
                <a:cubicBezTo>
                  <a:pt x="2339" y="1329"/>
                  <a:pt x="2333" y="1318"/>
                  <a:pt x="2327" y="1333"/>
                </a:cubicBezTo>
                <a:cubicBezTo>
                  <a:pt x="2318" y="1329"/>
                  <a:pt x="2328" y="1302"/>
                  <a:pt x="2320" y="1297"/>
                </a:cubicBezTo>
                <a:cubicBezTo>
                  <a:pt x="2314" y="1313"/>
                  <a:pt x="2317" y="1339"/>
                  <a:pt x="2296" y="1337"/>
                </a:cubicBezTo>
                <a:cubicBezTo>
                  <a:pt x="2300" y="1353"/>
                  <a:pt x="2308" y="1338"/>
                  <a:pt x="2320" y="1341"/>
                </a:cubicBezTo>
                <a:cubicBezTo>
                  <a:pt x="2308" y="1353"/>
                  <a:pt x="2314" y="1351"/>
                  <a:pt x="2330" y="1349"/>
                </a:cubicBezTo>
                <a:cubicBezTo>
                  <a:pt x="2329" y="1356"/>
                  <a:pt x="2334" y="1358"/>
                  <a:pt x="2333" y="1365"/>
                </a:cubicBezTo>
                <a:cubicBezTo>
                  <a:pt x="2331" y="1363"/>
                  <a:pt x="2328" y="1361"/>
                  <a:pt x="2323" y="1361"/>
                </a:cubicBezTo>
                <a:cubicBezTo>
                  <a:pt x="2331" y="1384"/>
                  <a:pt x="2319" y="1400"/>
                  <a:pt x="2320" y="1425"/>
                </a:cubicBezTo>
                <a:cubicBezTo>
                  <a:pt x="2331" y="1428"/>
                  <a:pt x="2333" y="1419"/>
                  <a:pt x="2343" y="1421"/>
                </a:cubicBezTo>
                <a:cubicBezTo>
                  <a:pt x="2350" y="1429"/>
                  <a:pt x="2337" y="1437"/>
                  <a:pt x="2337" y="1449"/>
                </a:cubicBezTo>
                <a:cubicBezTo>
                  <a:pt x="2325" y="1446"/>
                  <a:pt x="2322" y="1456"/>
                  <a:pt x="2316" y="1449"/>
                </a:cubicBezTo>
                <a:cubicBezTo>
                  <a:pt x="2307" y="1461"/>
                  <a:pt x="2305" y="1481"/>
                  <a:pt x="2286" y="1481"/>
                </a:cubicBezTo>
                <a:cubicBezTo>
                  <a:pt x="2288" y="1489"/>
                  <a:pt x="2303" y="1482"/>
                  <a:pt x="2310" y="1485"/>
                </a:cubicBezTo>
                <a:cubicBezTo>
                  <a:pt x="2310" y="1504"/>
                  <a:pt x="2308" y="1520"/>
                  <a:pt x="2300" y="1528"/>
                </a:cubicBezTo>
                <a:cubicBezTo>
                  <a:pt x="2290" y="1525"/>
                  <a:pt x="2306" y="1514"/>
                  <a:pt x="2296" y="1508"/>
                </a:cubicBezTo>
                <a:cubicBezTo>
                  <a:pt x="2292" y="1516"/>
                  <a:pt x="2273" y="1507"/>
                  <a:pt x="2273" y="1520"/>
                </a:cubicBezTo>
                <a:cubicBezTo>
                  <a:pt x="2274" y="1526"/>
                  <a:pt x="2277" y="1519"/>
                  <a:pt x="2283" y="1520"/>
                </a:cubicBezTo>
                <a:cubicBezTo>
                  <a:pt x="2268" y="1526"/>
                  <a:pt x="2255" y="1552"/>
                  <a:pt x="2236" y="1540"/>
                </a:cubicBezTo>
                <a:cubicBezTo>
                  <a:pt x="2233" y="1527"/>
                  <a:pt x="2247" y="1535"/>
                  <a:pt x="2249" y="1528"/>
                </a:cubicBezTo>
                <a:cubicBezTo>
                  <a:pt x="2224" y="1515"/>
                  <a:pt x="2210" y="1549"/>
                  <a:pt x="2202" y="1572"/>
                </a:cubicBezTo>
                <a:cubicBezTo>
                  <a:pt x="2205" y="1584"/>
                  <a:pt x="2213" y="1570"/>
                  <a:pt x="2219" y="1572"/>
                </a:cubicBezTo>
                <a:cubicBezTo>
                  <a:pt x="2219" y="1580"/>
                  <a:pt x="2210" y="1577"/>
                  <a:pt x="2212" y="1588"/>
                </a:cubicBezTo>
                <a:cubicBezTo>
                  <a:pt x="2227" y="1588"/>
                  <a:pt x="2228" y="1572"/>
                  <a:pt x="2242" y="1572"/>
                </a:cubicBezTo>
                <a:cubicBezTo>
                  <a:pt x="2244" y="1563"/>
                  <a:pt x="2227" y="1574"/>
                  <a:pt x="2232" y="1560"/>
                </a:cubicBezTo>
                <a:cubicBezTo>
                  <a:pt x="2242" y="1545"/>
                  <a:pt x="2271" y="1578"/>
                  <a:pt x="2293" y="1560"/>
                </a:cubicBezTo>
                <a:cubicBezTo>
                  <a:pt x="2295" y="1548"/>
                  <a:pt x="2281" y="1550"/>
                  <a:pt x="2289" y="1540"/>
                </a:cubicBezTo>
                <a:cubicBezTo>
                  <a:pt x="2317" y="1539"/>
                  <a:pt x="2327" y="1518"/>
                  <a:pt x="2347" y="1508"/>
                </a:cubicBezTo>
                <a:cubicBezTo>
                  <a:pt x="2341" y="1501"/>
                  <a:pt x="2348" y="1486"/>
                  <a:pt x="2350" y="1477"/>
                </a:cubicBezTo>
                <a:cubicBezTo>
                  <a:pt x="2356" y="1483"/>
                  <a:pt x="2370" y="1480"/>
                  <a:pt x="2380" y="1481"/>
                </a:cubicBezTo>
                <a:cubicBezTo>
                  <a:pt x="2376" y="1486"/>
                  <a:pt x="2376" y="1491"/>
                  <a:pt x="2380" y="1497"/>
                </a:cubicBezTo>
                <a:cubicBezTo>
                  <a:pt x="2390" y="1494"/>
                  <a:pt x="2394" y="1487"/>
                  <a:pt x="2404" y="1485"/>
                </a:cubicBezTo>
                <a:cubicBezTo>
                  <a:pt x="2405" y="1493"/>
                  <a:pt x="2401" y="1497"/>
                  <a:pt x="2394" y="1497"/>
                </a:cubicBezTo>
                <a:cubicBezTo>
                  <a:pt x="2412" y="1507"/>
                  <a:pt x="2429" y="1483"/>
                  <a:pt x="2448" y="1481"/>
                </a:cubicBezTo>
                <a:cubicBezTo>
                  <a:pt x="2435" y="1475"/>
                  <a:pt x="2477" y="1448"/>
                  <a:pt x="2488" y="1433"/>
                </a:cubicBezTo>
                <a:cubicBezTo>
                  <a:pt x="2485" y="1427"/>
                  <a:pt x="2477" y="1428"/>
                  <a:pt x="2475" y="1421"/>
                </a:cubicBezTo>
                <a:cubicBezTo>
                  <a:pt x="2480" y="1406"/>
                  <a:pt x="2496" y="1404"/>
                  <a:pt x="2501" y="1389"/>
                </a:cubicBezTo>
                <a:cubicBezTo>
                  <a:pt x="2476" y="1402"/>
                  <a:pt x="2445" y="1444"/>
                  <a:pt x="2407" y="1457"/>
                </a:cubicBezTo>
                <a:cubicBezTo>
                  <a:pt x="2438" y="1432"/>
                  <a:pt x="2465" y="1402"/>
                  <a:pt x="2498" y="1381"/>
                </a:cubicBezTo>
                <a:cubicBezTo>
                  <a:pt x="2498" y="1374"/>
                  <a:pt x="2498" y="1368"/>
                  <a:pt x="2498" y="1361"/>
                </a:cubicBezTo>
                <a:cubicBezTo>
                  <a:pt x="2506" y="1356"/>
                  <a:pt x="2511" y="1347"/>
                  <a:pt x="2525" y="1349"/>
                </a:cubicBezTo>
                <a:cubicBezTo>
                  <a:pt x="2521" y="1360"/>
                  <a:pt x="2518" y="1362"/>
                  <a:pt x="2508" y="1357"/>
                </a:cubicBezTo>
                <a:cubicBezTo>
                  <a:pt x="2516" y="1363"/>
                  <a:pt x="2515" y="1365"/>
                  <a:pt x="2512" y="1377"/>
                </a:cubicBezTo>
                <a:cubicBezTo>
                  <a:pt x="2525" y="1370"/>
                  <a:pt x="2533" y="1357"/>
                  <a:pt x="2549" y="1353"/>
                </a:cubicBezTo>
                <a:cubicBezTo>
                  <a:pt x="2542" y="1332"/>
                  <a:pt x="2558" y="1343"/>
                  <a:pt x="2569" y="1329"/>
                </a:cubicBezTo>
                <a:cubicBezTo>
                  <a:pt x="2563" y="1304"/>
                  <a:pt x="2586" y="1285"/>
                  <a:pt x="2592" y="1262"/>
                </a:cubicBezTo>
                <a:cubicBezTo>
                  <a:pt x="2579" y="1244"/>
                  <a:pt x="2571" y="1281"/>
                  <a:pt x="2555" y="1270"/>
                </a:cubicBezTo>
                <a:cubicBezTo>
                  <a:pt x="2547" y="1277"/>
                  <a:pt x="2542" y="1288"/>
                  <a:pt x="2542" y="1305"/>
                </a:cubicBezTo>
                <a:cubicBezTo>
                  <a:pt x="2533" y="1304"/>
                  <a:pt x="2527" y="1307"/>
                  <a:pt x="2528" y="1317"/>
                </a:cubicBezTo>
                <a:cubicBezTo>
                  <a:pt x="2518" y="1311"/>
                  <a:pt x="2531" y="1300"/>
                  <a:pt x="2528" y="1289"/>
                </a:cubicBezTo>
                <a:cubicBezTo>
                  <a:pt x="2511" y="1290"/>
                  <a:pt x="2493" y="1300"/>
                  <a:pt x="2481" y="1321"/>
                </a:cubicBezTo>
                <a:cubicBezTo>
                  <a:pt x="2482" y="1330"/>
                  <a:pt x="2490" y="1330"/>
                  <a:pt x="2498" y="1329"/>
                </a:cubicBezTo>
                <a:cubicBezTo>
                  <a:pt x="2496" y="1338"/>
                  <a:pt x="2491" y="1342"/>
                  <a:pt x="2488" y="1349"/>
                </a:cubicBezTo>
                <a:cubicBezTo>
                  <a:pt x="2502" y="1343"/>
                  <a:pt x="2510" y="1330"/>
                  <a:pt x="2522" y="1321"/>
                </a:cubicBezTo>
                <a:cubicBezTo>
                  <a:pt x="2520" y="1335"/>
                  <a:pt x="2497" y="1358"/>
                  <a:pt x="2481" y="1369"/>
                </a:cubicBezTo>
                <a:cubicBezTo>
                  <a:pt x="2492" y="1347"/>
                  <a:pt x="2468" y="1346"/>
                  <a:pt x="2478" y="1321"/>
                </a:cubicBezTo>
                <a:cubicBezTo>
                  <a:pt x="2465" y="1327"/>
                  <a:pt x="2454" y="1332"/>
                  <a:pt x="2444" y="1349"/>
                </a:cubicBezTo>
                <a:cubicBezTo>
                  <a:pt x="2452" y="1304"/>
                  <a:pt x="2508" y="1260"/>
                  <a:pt x="2512" y="1210"/>
                </a:cubicBezTo>
                <a:cubicBezTo>
                  <a:pt x="2509" y="1221"/>
                  <a:pt x="2502" y="1228"/>
                  <a:pt x="2498" y="1238"/>
                </a:cubicBezTo>
                <a:cubicBezTo>
                  <a:pt x="2485" y="1234"/>
                  <a:pt x="2500" y="1213"/>
                  <a:pt x="2501" y="1202"/>
                </a:cubicBezTo>
                <a:cubicBezTo>
                  <a:pt x="2530" y="1211"/>
                  <a:pt x="2543" y="1160"/>
                  <a:pt x="2549" y="1118"/>
                </a:cubicBezTo>
                <a:cubicBezTo>
                  <a:pt x="2531" y="1113"/>
                  <a:pt x="2533" y="1132"/>
                  <a:pt x="2518" y="1130"/>
                </a:cubicBezTo>
                <a:cubicBezTo>
                  <a:pt x="2521" y="1106"/>
                  <a:pt x="2529" y="1064"/>
                  <a:pt x="2528" y="1027"/>
                </a:cubicBezTo>
                <a:cubicBezTo>
                  <a:pt x="2537" y="1033"/>
                  <a:pt x="2537" y="1049"/>
                  <a:pt x="2545" y="1047"/>
                </a:cubicBezTo>
                <a:cubicBezTo>
                  <a:pt x="2545" y="1065"/>
                  <a:pt x="2530" y="1065"/>
                  <a:pt x="2532" y="1086"/>
                </a:cubicBezTo>
                <a:cubicBezTo>
                  <a:pt x="2538" y="1086"/>
                  <a:pt x="2546" y="1095"/>
                  <a:pt x="2539" y="1110"/>
                </a:cubicBezTo>
                <a:cubicBezTo>
                  <a:pt x="2572" y="1111"/>
                  <a:pt x="2548" y="1045"/>
                  <a:pt x="2569" y="1031"/>
                </a:cubicBezTo>
                <a:cubicBezTo>
                  <a:pt x="2562" y="1090"/>
                  <a:pt x="2554" y="1139"/>
                  <a:pt x="2542" y="1202"/>
                </a:cubicBezTo>
                <a:cubicBezTo>
                  <a:pt x="2543" y="1212"/>
                  <a:pt x="2565" y="1198"/>
                  <a:pt x="2559" y="1218"/>
                </a:cubicBezTo>
                <a:cubicBezTo>
                  <a:pt x="2566" y="1213"/>
                  <a:pt x="2568" y="1190"/>
                  <a:pt x="2579" y="1202"/>
                </a:cubicBezTo>
                <a:cubicBezTo>
                  <a:pt x="2581" y="1181"/>
                  <a:pt x="2583" y="1162"/>
                  <a:pt x="2592" y="1150"/>
                </a:cubicBezTo>
                <a:cubicBezTo>
                  <a:pt x="2600" y="1148"/>
                  <a:pt x="2597" y="1158"/>
                  <a:pt x="2602" y="1158"/>
                </a:cubicBezTo>
                <a:cubicBezTo>
                  <a:pt x="2600" y="1177"/>
                  <a:pt x="2591" y="1187"/>
                  <a:pt x="2589" y="1206"/>
                </a:cubicBezTo>
                <a:cubicBezTo>
                  <a:pt x="2613" y="1195"/>
                  <a:pt x="2619" y="1136"/>
                  <a:pt x="2609" y="1110"/>
                </a:cubicBezTo>
                <a:cubicBezTo>
                  <a:pt x="2595" y="1115"/>
                  <a:pt x="2609" y="1127"/>
                  <a:pt x="2609" y="1138"/>
                </a:cubicBezTo>
                <a:cubicBezTo>
                  <a:pt x="2592" y="1135"/>
                  <a:pt x="2589" y="1128"/>
                  <a:pt x="2572" y="1142"/>
                </a:cubicBezTo>
                <a:cubicBezTo>
                  <a:pt x="2564" y="1130"/>
                  <a:pt x="2582" y="1103"/>
                  <a:pt x="2569" y="1106"/>
                </a:cubicBezTo>
                <a:cubicBezTo>
                  <a:pt x="2570" y="1093"/>
                  <a:pt x="2573" y="1041"/>
                  <a:pt x="2576" y="1027"/>
                </a:cubicBezTo>
                <a:cubicBezTo>
                  <a:pt x="2575" y="981"/>
                  <a:pt x="2581" y="1024"/>
                  <a:pt x="2579" y="1047"/>
                </a:cubicBezTo>
                <a:cubicBezTo>
                  <a:pt x="2583" y="1052"/>
                  <a:pt x="2586" y="1048"/>
                  <a:pt x="2596" y="1047"/>
                </a:cubicBezTo>
                <a:cubicBezTo>
                  <a:pt x="2598" y="1059"/>
                  <a:pt x="2590" y="1058"/>
                  <a:pt x="2592" y="1071"/>
                </a:cubicBezTo>
                <a:cubicBezTo>
                  <a:pt x="2599" y="1073"/>
                  <a:pt x="2600" y="1063"/>
                  <a:pt x="2596" y="1063"/>
                </a:cubicBezTo>
                <a:cubicBezTo>
                  <a:pt x="2599" y="1049"/>
                  <a:pt x="2603" y="1062"/>
                  <a:pt x="2609" y="1055"/>
                </a:cubicBezTo>
                <a:cubicBezTo>
                  <a:pt x="2607" y="1032"/>
                  <a:pt x="2614" y="1021"/>
                  <a:pt x="2613" y="999"/>
                </a:cubicBezTo>
                <a:cubicBezTo>
                  <a:pt x="2618" y="998"/>
                  <a:pt x="2621" y="1006"/>
                  <a:pt x="2623" y="999"/>
                </a:cubicBezTo>
                <a:cubicBezTo>
                  <a:pt x="2630" y="1000"/>
                  <a:pt x="2624" y="1016"/>
                  <a:pt x="2629" y="1019"/>
                </a:cubicBezTo>
                <a:cubicBezTo>
                  <a:pt x="2649" y="1008"/>
                  <a:pt x="2661" y="1001"/>
                  <a:pt x="2676" y="995"/>
                </a:cubicBezTo>
                <a:cubicBezTo>
                  <a:pt x="2672" y="990"/>
                  <a:pt x="2673" y="978"/>
                  <a:pt x="2673" y="967"/>
                </a:cubicBezTo>
                <a:cubicBezTo>
                  <a:pt x="2670" y="955"/>
                  <a:pt x="2668" y="976"/>
                  <a:pt x="2660" y="971"/>
                </a:cubicBezTo>
                <a:cubicBezTo>
                  <a:pt x="2660" y="960"/>
                  <a:pt x="2661" y="948"/>
                  <a:pt x="2656" y="943"/>
                </a:cubicBezTo>
                <a:cubicBezTo>
                  <a:pt x="2644" y="946"/>
                  <a:pt x="2657" y="956"/>
                  <a:pt x="2653" y="971"/>
                </a:cubicBezTo>
                <a:cubicBezTo>
                  <a:pt x="2645" y="956"/>
                  <a:pt x="2624" y="957"/>
                  <a:pt x="2623" y="935"/>
                </a:cubicBezTo>
                <a:cubicBezTo>
                  <a:pt x="2633" y="932"/>
                  <a:pt x="2627" y="948"/>
                  <a:pt x="2636" y="947"/>
                </a:cubicBezTo>
                <a:cubicBezTo>
                  <a:pt x="2647" y="900"/>
                  <a:pt x="2630" y="885"/>
                  <a:pt x="2633" y="848"/>
                </a:cubicBezTo>
                <a:cubicBezTo>
                  <a:pt x="2642" y="843"/>
                  <a:pt x="2670" y="870"/>
                  <a:pt x="2673" y="844"/>
                </a:cubicBezTo>
                <a:cubicBezTo>
                  <a:pt x="2724" y="845"/>
                  <a:pt x="2695" y="915"/>
                  <a:pt x="2713" y="939"/>
                </a:cubicBezTo>
                <a:cubicBezTo>
                  <a:pt x="2713" y="957"/>
                  <a:pt x="2709" y="971"/>
                  <a:pt x="2693" y="971"/>
                </a:cubicBezTo>
                <a:cubicBezTo>
                  <a:pt x="2694" y="934"/>
                  <a:pt x="2710" y="896"/>
                  <a:pt x="2680" y="883"/>
                </a:cubicBezTo>
                <a:cubicBezTo>
                  <a:pt x="2677" y="884"/>
                  <a:pt x="2676" y="887"/>
                  <a:pt x="2673" y="887"/>
                </a:cubicBezTo>
                <a:cubicBezTo>
                  <a:pt x="2677" y="908"/>
                  <a:pt x="2677" y="933"/>
                  <a:pt x="2690" y="943"/>
                </a:cubicBezTo>
                <a:cubicBezTo>
                  <a:pt x="2676" y="950"/>
                  <a:pt x="2697" y="974"/>
                  <a:pt x="2676" y="975"/>
                </a:cubicBezTo>
                <a:cubicBezTo>
                  <a:pt x="2692" y="1001"/>
                  <a:pt x="2679" y="1010"/>
                  <a:pt x="2676" y="1043"/>
                </a:cubicBezTo>
                <a:cubicBezTo>
                  <a:pt x="2679" y="1046"/>
                  <a:pt x="2683" y="1049"/>
                  <a:pt x="2687" y="1051"/>
                </a:cubicBezTo>
                <a:cubicBezTo>
                  <a:pt x="2694" y="1041"/>
                  <a:pt x="2688" y="1015"/>
                  <a:pt x="2690" y="999"/>
                </a:cubicBezTo>
                <a:cubicBezTo>
                  <a:pt x="2725" y="1017"/>
                  <a:pt x="2683" y="1056"/>
                  <a:pt x="2680" y="1078"/>
                </a:cubicBezTo>
                <a:cubicBezTo>
                  <a:pt x="2696" y="1064"/>
                  <a:pt x="2707" y="1081"/>
                  <a:pt x="2710" y="1063"/>
                </a:cubicBezTo>
                <a:cubicBezTo>
                  <a:pt x="2724" y="1073"/>
                  <a:pt x="2707" y="1133"/>
                  <a:pt x="2683" y="1122"/>
                </a:cubicBezTo>
                <a:cubicBezTo>
                  <a:pt x="2681" y="1138"/>
                  <a:pt x="2688" y="1143"/>
                  <a:pt x="2693" y="1150"/>
                </a:cubicBezTo>
                <a:cubicBezTo>
                  <a:pt x="2688" y="1160"/>
                  <a:pt x="2688" y="1175"/>
                  <a:pt x="2680" y="1182"/>
                </a:cubicBezTo>
                <a:cubicBezTo>
                  <a:pt x="2695" y="1226"/>
                  <a:pt x="2642" y="1243"/>
                  <a:pt x="2653" y="1293"/>
                </a:cubicBezTo>
                <a:cubicBezTo>
                  <a:pt x="2638" y="1301"/>
                  <a:pt x="2643" y="1309"/>
                  <a:pt x="2636" y="1325"/>
                </a:cubicBezTo>
                <a:cubicBezTo>
                  <a:pt x="2613" y="1327"/>
                  <a:pt x="2597" y="1316"/>
                  <a:pt x="2582" y="1329"/>
                </a:cubicBezTo>
                <a:cubicBezTo>
                  <a:pt x="2591" y="1339"/>
                  <a:pt x="2605" y="1342"/>
                  <a:pt x="2616" y="1349"/>
                </a:cubicBezTo>
                <a:cubicBezTo>
                  <a:pt x="2619" y="1350"/>
                  <a:pt x="2619" y="1348"/>
                  <a:pt x="2619" y="1345"/>
                </a:cubicBezTo>
                <a:cubicBezTo>
                  <a:pt x="2603" y="1366"/>
                  <a:pt x="2576" y="1408"/>
                  <a:pt x="2545" y="1425"/>
                </a:cubicBezTo>
                <a:close/>
                <a:moveTo>
                  <a:pt x="2582" y="1385"/>
                </a:moveTo>
                <a:cubicBezTo>
                  <a:pt x="2577" y="1379"/>
                  <a:pt x="2563" y="1384"/>
                  <a:pt x="2565" y="1369"/>
                </a:cubicBezTo>
                <a:cubicBezTo>
                  <a:pt x="2548" y="1386"/>
                  <a:pt x="2538" y="1384"/>
                  <a:pt x="2522" y="1401"/>
                </a:cubicBezTo>
                <a:cubicBezTo>
                  <a:pt x="2543" y="1412"/>
                  <a:pt x="2569" y="1396"/>
                  <a:pt x="2582" y="1385"/>
                </a:cubicBezTo>
                <a:close/>
                <a:moveTo>
                  <a:pt x="681" y="525"/>
                </a:moveTo>
                <a:cubicBezTo>
                  <a:pt x="698" y="527"/>
                  <a:pt x="717" y="511"/>
                  <a:pt x="708" y="497"/>
                </a:cubicBezTo>
                <a:cubicBezTo>
                  <a:pt x="708" y="499"/>
                  <a:pt x="705" y="502"/>
                  <a:pt x="705" y="497"/>
                </a:cubicBezTo>
                <a:cubicBezTo>
                  <a:pt x="693" y="502"/>
                  <a:pt x="687" y="513"/>
                  <a:pt x="681" y="525"/>
                </a:cubicBezTo>
                <a:close/>
                <a:moveTo>
                  <a:pt x="917" y="159"/>
                </a:moveTo>
                <a:cubicBezTo>
                  <a:pt x="922" y="158"/>
                  <a:pt x="929" y="160"/>
                  <a:pt x="930" y="155"/>
                </a:cubicBezTo>
                <a:cubicBezTo>
                  <a:pt x="918" y="149"/>
                  <a:pt x="938" y="149"/>
                  <a:pt x="933" y="139"/>
                </a:cubicBezTo>
                <a:cubicBezTo>
                  <a:pt x="905" y="161"/>
                  <a:pt x="853" y="163"/>
                  <a:pt x="843" y="199"/>
                </a:cubicBezTo>
                <a:cubicBezTo>
                  <a:pt x="865" y="182"/>
                  <a:pt x="898" y="197"/>
                  <a:pt x="917" y="159"/>
                </a:cubicBezTo>
                <a:close/>
                <a:moveTo>
                  <a:pt x="2088" y="378"/>
                </a:moveTo>
                <a:cubicBezTo>
                  <a:pt x="2101" y="375"/>
                  <a:pt x="2107" y="382"/>
                  <a:pt x="2118" y="382"/>
                </a:cubicBezTo>
                <a:cubicBezTo>
                  <a:pt x="2120" y="358"/>
                  <a:pt x="2090" y="357"/>
                  <a:pt x="2088" y="378"/>
                </a:cubicBezTo>
                <a:close/>
                <a:moveTo>
                  <a:pt x="2673" y="1146"/>
                </a:moveTo>
                <a:cubicBezTo>
                  <a:pt x="2679" y="1138"/>
                  <a:pt x="2677" y="1121"/>
                  <a:pt x="2680" y="1110"/>
                </a:cubicBezTo>
                <a:cubicBezTo>
                  <a:pt x="2672" y="1112"/>
                  <a:pt x="2658" y="1143"/>
                  <a:pt x="2673" y="1146"/>
                </a:cubicBezTo>
                <a:close/>
                <a:moveTo>
                  <a:pt x="2660" y="1182"/>
                </a:moveTo>
                <a:cubicBezTo>
                  <a:pt x="2657" y="1190"/>
                  <a:pt x="2648" y="1199"/>
                  <a:pt x="2660" y="1202"/>
                </a:cubicBezTo>
                <a:cubicBezTo>
                  <a:pt x="2662" y="1194"/>
                  <a:pt x="2671" y="1185"/>
                  <a:pt x="2660" y="1182"/>
                </a:cubicBezTo>
                <a:close/>
                <a:moveTo>
                  <a:pt x="2646" y="856"/>
                </a:moveTo>
                <a:cubicBezTo>
                  <a:pt x="2650" y="881"/>
                  <a:pt x="2641" y="899"/>
                  <a:pt x="2653" y="911"/>
                </a:cubicBezTo>
                <a:cubicBezTo>
                  <a:pt x="2654" y="908"/>
                  <a:pt x="2656" y="907"/>
                  <a:pt x="2660" y="907"/>
                </a:cubicBezTo>
                <a:cubicBezTo>
                  <a:pt x="2658" y="882"/>
                  <a:pt x="2663" y="867"/>
                  <a:pt x="2646" y="856"/>
                </a:cubicBezTo>
                <a:close/>
                <a:moveTo>
                  <a:pt x="2646" y="1106"/>
                </a:moveTo>
                <a:cubicBezTo>
                  <a:pt x="2633" y="1109"/>
                  <a:pt x="2627" y="1153"/>
                  <a:pt x="2623" y="1178"/>
                </a:cubicBezTo>
                <a:cubicBezTo>
                  <a:pt x="2634" y="1161"/>
                  <a:pt x="2649" y="1128"/>
                  <a:pt x="2646" y="1106"/>
                </a:cubicBezTo>
                <a:close/>
                <a:moveTo>
                  <a:pt x="2609" y="1222"/>
                </a:moveTo>
                <a:cubicBezTo>
                  <a:pt x="2614" y="1215"/>
                  <a:pt x="2631" y="1187"/>
                  <a:pt x="2619" y="1186"/>
                </a:cubicBezTo>
                <a:cubicBezTo>
                  <a:pt x="2619" y="1199"/>
                  <a:pt x="2600" y="1211"/>
                  <a:pt x="2609" y="1222"/>
                </a:cubicBezTo>
                <a:close/>
                <a:moveTo>
                  <a:pt x="2542" y="1242"/>
                </a:moveTo>
                <a:cubicBezTo>
                  <a:pt x="2526" y="1240"/>
                  <a:pt x="2528" y="1260"/>
                  <a:pt x="2525" y="1274"/>
                </a:cubicBezTo>
                <a:cubicBezTo>
                  <a:pt x="2533" y="1268"/>
                  <a:pt x="2538" y="1284"/>
                  <a:pt x="2539" y="1274"/>
                </a:cubicBezTo>
                <a:cubicBezTo>
                  <a:pt x="2538" y="1268"/>
                  <a:pt x="2541" y="1255"/>
                  <a:pt x="2542" y="1242"/>
                </a:cubicBezTo>
                <a:close/>
                <a:moveTo>
                  <a:pt x="2501" y="1266"/>
                </a:moveTo>
                <a:cubicBezTo>
                  <a:pt x="2512" y="1255"/>
                  <a:pt x="2527" y="1251"/>
                  <a:pt x="2528" y="1230"/>
                </a:cubicBezTo>
                <a:cubicBezTo>
                  <a:pt x="2518" y="1237"/>
                  <a:pt x="2499" y="1256"/>
                  <a:pt x="2501" y="1266"/>
                </a:cubicBezTo>
                <a:close/>
                <a:moveTo>
                  <a:pt x="2461" y="1035"/>
                </a:moveTo>
                <a:cubicBezTo>
                  <a:pt x="2472" y="1036"/>
                  <a:pt x="2469" y="1020"/>
                  <a:pt x="2475" y="1015"/>
                </a:cubicBezTo>
                <a:cubicBezTo>
                  <a:pt x="2465" y="1016"/>
                  <a:pt x="2455" y="1027"/>
                  <a:pt x="2461" y="1035"/>
                </a:cubicBezTo>
                <a:close/>
                <a:moveTo>
                  <a:pt x="2397" y="720"/>
                </a:moveTo>
                <a:cubicBezTo>
                  <a:pt x="2407" y="726"/>
                  <a:pt x="2402" y="748"/>
                  <a:pt x="2417" y="748"/>
                </a:cubicBezTo>
                <a:cubicBezTo>
                  <a:pt x="2422" y="743"/>
                  <a:pt x="2421" y="731"/>
                  <a:pt x="2421" y="720"/>
                </a:cubicBezTo>
                <a:cubicBezTo>
                  <a:pt x="2411" y="717"/>
                  <a:pt x="2412" y="726"/>
                  <a:pt x="2404" y="724"/>
                </a:cubicBezTo>
                <a:cubicBezTo>
                  <a:pt x="2403" y="720"/>
                  <a:pt x="2398" y="715"/>
                  <a:pt x="2397" y="720"/>
                </a:cubicBezTo>
                <a:close/>
                <a:moveTo>
                  <a:pt x="2380" y="788"/>
                </a:moveTo>
                <a:cubicBezTo>
                  <a:pt x="2388" y="757"/>
                  <a:pt x="2354" y="733"/>
                  <a:pt x="2350" y="696"/>
                </a:cubicBezTo>
                <a:cubicBezTo>
                  <a:pt x="2334" y="695"/>
                  <a:pt x="2332" y="718"/>
                  <a:pt x="2320" y="700"/>
                </a:cubicBezTo>
                <a:cubicBezTo>
                  <a:pt x="2311" y="732"/>
                  <a:pt x="2340" y="760"/>
                  <a:pt x="2353" y="764"/>
                </a:cubicBezTo>
                <a:cubicBezTo>
                  <a:pt x="2350" y="763"/>
                  <a:pt x="2342" y="749"/>
                  <a:pt x="2350" y="748"/>
                </a:cubicBezTo>
                <a:cubicBezTo>
                  <a:pt x="2376" y="774"/>
                  <a:pt x="2385" y="827"/>
                  <a:pt x="2414" y="859"/>
                </a:cubicBezTo>
                <a:cubicBezTo>
                  <a:pt x="2406" y="832"/>
                  <a:pt x="2398" y="804"/>
                  <a:pt x="2380" y="788"/>
                </a:cubicBezTo>
                <a:close/>
                <a:moveTo>
                  <a:pt x="2377" y="871"/>
                </a:moveTo>
                <a:cubicBezTo>
                  <a:pt x="2381" y="896"/>
                  <a:pt x="2390" y="914"/>
                  <a:pt x="2407" y="923"/>
                </a:cubicBezTo>
                <a:cubicBezTo>
                  <a:pt x="2417" y="895"/>
                  <a:pt x="2392" y="884"/>
                  <a:pt x="2384" y="867"/>
                </a:cubicBezTo>
                <a:cubicBezTo>
                  <a:pt x="2374" y="849"/>
                  <a:pt x="2378" y="825"/>
                  <a:pt x="2364" y="804"/>
                </a:cubicBezTo>
                <a:cubicBezTo>
                  <a:pt x="2362" y="817"/>
                  <a:pt x="2365" y="826"/>
                  <a:pt x="2367" y="836"/>
                </a:cubicBezTo>
                <a:cubicBezTo>
                  <a:pt x="2358" y="835"/>
                  <a:pt x="2362" y="820"/>
                  <a:pt x="2353" y="820"/>
                </a:cubicBezTo>
                <a:cubicBezTo>
                  <a:pt x="2351" y="832"/>
                  <a:pt x="2359" y="831"/>
                  <a:pt x="2357" y="844"/>
                </a:cubicBezTo>
                <a:cubicBezTo>
                  <a:pt x="2364" y="849"/>
                  <a:pt x="2369" y="833"/>
                  <a:pt x="2370" y="844"/>
                </a:cubicBezTo>
                <a:cubicBezTo>
                  <a:pt x="2362" y="863"/>
                  <a:pt x="2369" y="899"/>
                  <a:pt x="2377" y="871"/>
                </a:cubicBezTo>
                <a:close/>
                <a:moveTo>
                  <a:pt x="2370" y="887"/>
                </a:moveTo>
                <a:cubicBezTo>
                  <a:pt x="2372" y="905"/>
                  <a:pt x="2366" y="912"/>
                  <a:pt x="2360" y="919"/>
                </a:cubicBezTo>
                <a:cubicBezTo>
                  <a:pt x="2351" y="907"/>
                  <a:pt x="2361" y="895"/>
                  <a:pt x="2350" y="887"/>
                </a:cubicBezTo>
                <a:cubicBezTo>
                  <a:pt x="2350" y="892"/>
                  <a:pt x="2349" y="897"/>
                  <a:pt x="2343" y="895"/>
                </a:cubicBezTo>
                <a:cubicBezTo>
                  <a:pt x="2342" y="921"/>
                  <a:pt x="2367" y="936"/>
                  <a:pt x="2364" y="951"/>
                </a:cubicBezTo>
                <a:cubicBezTo>
                  <a:pt x="2359" y="951"/>
                  <a:pt x="2360" y="944"/>
                  <a:pt x="2357" y="943"/>
                </a:cubicBezTo>
                <a:cubicBezTo>
                  <a:pt x="2355" y="951"/>
                  <a:pt x="2347" y="950"/>
                  <a:pt x="2350" y="963"/>
                </a:cubicBezTo>
                <a:cubicBezTo>
                  <a:pt x="2366" y="952"/>
                  <a:pt x="2372" y="958"/>
                  <a:pt x="2377" y="979"/>
                </a:cubicBezTo>
                <a:cubicBezTo>
                  <a:pt x="2385" y="973"/>
                  <a:pt x="2390" y="989"/>
                  <a:pt x="2390" y="979"/>
                </a:cubicBezTo>
                <a:cubicBezTo>
                  <a:pt x="2381" y="957"/>
                  <a:pt x="2392" y="908"/>
                  <a:pt x="2370" y="887"/>
                </a:cubicBezTo>
                <a:close/>
                <a:moveTo>
                  <a:pt x="2384" y="676"/>
                </a:moveTo>
                <a:cubicBezTo>
                  <a:pt x="2385" y="692"/>
                  <a:pt x="2387" y="707"/>
                  <a:pt x="2401" y="708"/>
                </a:cubicBezTo>
                <a:cubicBezTo>
                  <a:pt x="2399" y="692"/>
                  <a:pt x="2394" y="681"/>
                  <a:pt x="2384" y="676"/>
                </a:cubicBezTo>
                <a:close/>
                <a:moveTo>
                  <a:pt x="2390" y="844"/>
                </a:moveTo>
                <a:cubicBezTo>
                  <a:pt x="2389" y="856"/>
                  <a:pt x="2395" y="860"/>
                  <a:pt x="2401" y="863"/>
                </a:cubicBezTo>
                <a:cubicBezTo>
                  <a:pt x="2400" y="853"/>
                  <a:pt x="2400" y="843"/>
                  <a:pt x="2390" y="844"/>
                </a:cubicBezTo>
                <a:close/>
                <a:moveTo>
                  <a:pt x="2377" y="473"/>
                </a:moveTo>
                <a:cubicBezTo>
                  <a:pt x="2377" y="480"/>
                  <a:pt x="2377" y="487"/>
                  <a:pt x="2377" y="493"/>
                </a:cubicBezTo>
                <a:cubicBezTo>
                  <a:pt x="2383" y="492"/>
                  <a:pt x="2384" y="498"/>
                  <a:pt x="2390" y="497"/>
                </a:cubicBezTo>
                <a:cubicBezTo>
                  <a:pt x="2389" y="485"/>
                  <a:pt x="2385" y="478"/>
                  <a:pt x="2377" y="473"/>
                </a:cubicBezTo>
                <a:close/>
                <a:moveTo>
                  <a:pt x="2364" y="1520"/>
                </a:moveTo>
                <a:cubicBezTo>
                  <a:pt x="2376" y="1519"/>
                  <a:pt x="2387" y="1516"/>
                  <a:pt x="2390" y="1504"/>
                </a:cubicBezTo>
                <a:cubicBezTo>
                  <a:pt x="2378" y="1505"/>
                  <a:pt x="2369" y="1511"/>
                  <a:pt x="2364" y="1520"/>
                </a:cubicBezTo>
                <a:close/>
                <a:moveTo>
                  <a:pt x="2377" y="569"/>
                </a:moveTo>
                <a:cubicBezTo>
                  <a:pt x="2370" y="568"/>
                  <a:pt x="2370" y="574"/>
                  <a:pt x="2367" y="577"/>
                </a:cubicBezTo>
                <a:cubicBezTo>
                  <a:pt x="2363" y="576"/>
                  <a:pt x="2359" y="570"/>
                  <a:pt x="2357" y="577"/>
                </a:cubicBezTo>
                <a:cubicBezTo>
                  <a:pt x="2366" y="582"/>
                  <a:pt x="2369" y="595"/>
                  <a:pt x="2384" y="593"/>
                </a:cubicBezTo>
                <a:cubicBezTo>
                  <a:pt x="2387" y="578"/>
                  <a:pt x="2375" y="581"/>
                  <a:pt x="2377" y="569"/>
                </a:cubicBezTo>
                <a:close/>
                <a:moveTo>
                  <a:pt x="2370" y="517"/>
                </a:moveTo>
                <a:cubicBezTo>
                  <a:pt x="2371" y="512"/>
                  <a:pt x="2376" y="513"/>
                  <a:pt x="2380" y="513"/>
                </a:cubicBezTo>
                <a:cubicBezTo>
                  <a:pt x="2382" y="499"/>
                  <a:pt x="2363" y="490"/>
                  <a:pt x="2360" y="505"/>
                </a:cubicBezTo>
                <a:cubicBezTo>
                  <a:pt x="2364" y="507"/>
                  <a:pt x="2368" y="509"/>
                  <a:pt x="2370" y="513"/>
                </a:cubicBezTo>
                <a:cubicBezTo>
                  <a:pt x="2365" y="513"/>
                  <a:pt x="2368" y="525"/>
                  <a:pt x="2370" y="517"/>
                </a:cubicBezTo>
                <a:close/>
                <a:moveTo>
                  <a:pt x="2347" y="621"/>
                </a:moveTo>
                <a:cubicBezTo>
                  <a:pt x="2362" y="621"/>
                  <a:pt x="2361" y="641"/>
                  <a:pt x="2374" y="645"/>
                </a:cubicBezTo>
                <a:cubicBezTo>
                  <a:pt x="2377" y="626"/>
                  <a:pt x="2370" y="620"/>
                  <a:pt x="2377" y="605"/>
                </a:cubicBezTo>
                <a:cubicBezTo>
                  <a:pt x="2368" y="589"/>
                  <a:pt x="2345" y="589"/>
                  <a:pt x="2343" y="565"/>
                </a:cubicBezTo>
                <a:cubicBezTo>
                  <a:pt x="2350" y="558"/>
                  <a:pt x="2358" y="553"/>
                  <a:pt x="2357" y="537"/>
                </a:cubicBezTo>
                <a:cubicBezTo>
                  <a:pt x="2349" y="535"/>
                  <a:pt x="2339" y="534"/>
                  <a:pt x="2340" y="521"/>
                </a:cubicBezTo>
                <a:cubicBezTo>
                  <a:pt x="2347" y="530"/>
                  <a:pt x="2350" y="519"/>
                  <a:pt x="2360" y="521"/>
                </a:cubicBezTo>
                <a:cubicBezTo>
                  <a:pt x="2351" y="497"/>
                  <a:pt x="2352" y="483"/>
                  <a:pt x="2337" y="465"/>
                </a:cubicBezTo>
                <a:cubicBezTo>
                  <a:pt x="2338" y="474"/>
                  <a:pt x="2344" y="487"/>
                  <a:pt x="2333" y="489"/>
                </a:cubicBezTo>
                <a:cubicBezTo>
                  <a:pt x="2321" y="477"/>
                  <a:pt x="2301" y="474"/>
                  <a:pt x="2289" y="461"/>
                </a:cubicBezTo>
                <a:cubicBezTo>
                  <a:pt x="2285" y="476"/>
                  <a:pt x="2299" y="469"/>
                  <a:pt x="2296" y="481"/>
                </a:cubicBezTo>
                <a:cubicBezTo>
                  <a:pt x="2287" y="471"/>
                  <a:pt x="2280" y="483"/>
                  <a:pt x="2273" y="485"/>
                </a:cubicBezTo>
                <a:cubicBezTo>
                  <a:pt x="2269" y="483"/>
                  <a:pt x="2265" y="481"/>
                  <a:pt x="2263" y="477"/>
                </a:cubicBezTo>
                <a:cubicBezTo>
                  <a:pt x="2268" y="477"/>
                  <a:pt x="2274" y="478"/>
                  <a:pt x="2273" y="469"/>
                </a:cubicBezTo>
                <a:cubicBezTo>
                  <a:pt x="2257" y="455"/>
                  <a:pt x="2228" y="434"/>
                  <a:pt x="2215" y="430"/>
                </a:cubicBezTo>
                <a:cubicBezTo>
                  <a:pt x="2227" y="447"/>
                  <a:pt x="2245" y="455"/>
                  <a:pt x="2256" y="473"/>
                </a:cubicBezTo>
                <a:cubicBezTo>
                  <a:pt x="2251" y="468"/>
                  <a:pt x="2243" y="465"/>
                  <a:pt x="2236" y="461"/>
                </a:cubicBezTo>
                <a:cubicBezTo>
                  <a:pt x="2237" y="482"/>
                  <a:pt x="2250" y="490"/>
                  <a:pt x="2256" y="505"/>
                </a:cubicBezTo>
                <a:cubicBezTo>
                  <a:pt x="2236" y="491"/>
                  <a:pt x="2224" y="445"/>
                  <a:pt x="2202" y="445"/>
                </a:cubicBezTo>
                <a:cubicBezTo>
                  <a:pt x="2220" y="475"/>
                  <a:pt x="2232" y="510"/>
                  <a:pt x="2252" y="537"/>
                </a:cubicBezTo>
                <a:cubicBezTo>
                  <a:pt x="2279" y="522"/>
                  <a:pt x="2306" y="582"/>
                  <a:pt x="2333" y="581"/>
                </a:cubicBezTo>
                <a:cubicBezTo>
                  <a:pt x="2320" y="577"/>
                  <a:pt x="2323" y="592"/>
                  <a:pt x="2320" y="601"/>
                </a:cubicBezTo>
                <a:cubicBezTo>
                  <a:pt x="2324" y="612"/>
                  <a:pt x="2336" y="616"/>
                  <a:pt x="2340" y="629"/>
                </a:cubicBezTo>
                <a:cubicBezTo>
                  <a:pt x="2325" y="618"/>
                  <a:pt x="2309" y="607"/>
                  <a:pt x="2296" y="593"/>
                </a:cubicBezTo>
                <a:cubicBezTo>
                  <a:pt x="2296" y="572"/>
                  <a:pt x="2288" y="560"/>
                  <a:pt x="2273" y="557"/>
                </a:cubicBezTo>
                <a:cubicBezTo>
                  <a:pt x="2273" y="569"/>
                  <a:pt x="2290" y="582"/>
                  <a:pt x="2283" y="589"/>
                </a:cubicBezTo>
                <a:cubicBezTo>
                  <a:pt x="2275" y="588"/>
                  <a:pt x="2277" y="575"/>
                  <a:pt x="2266" y="577"/>
                </a:cubicBezTo>
                <a:cubicBezTo>
                  <a:pt x="2266" y="594"/>
                  <a:pt x="2273" y="603"/>
                  <a:pt x="2276" y="617"/>
                </a:cubicBezTo>
                <a:cubicBezTo>
                  <a:pt x="2282" y="611"/>
                  <a:pt x="2281" y="596"/>
                  <a:pt x="2293" y="597"/>
                </a:cubicBezTo>
                <a:cubicBezTo>
                  <a:pt x="2294" y="614"/>
                  <a:pt x="2307" y="617"/>
                  <a:pt x="2310" y="633"/>
                </a:cubicBezTo>
                <a:cubicBezTo>
                  <a:pt x="2303" y="631"/>
                  <a:pt x="2301" y="624"/>
                  <a:pt x="2293" y="625"/>
                </a:cubicBezTo>
                <a:cubicBezTo>
                  <a:pt x="2306" y="649"/>
                  <a:pt x="2323" y="669"/>
                  <a:pt x="2333" y="696"/>
                </a:cubicBezTo>
                <a:cubicBezTo>
                  <a:pt x="2338" y="684"/>
                  <a:pt x="2332" y="682"/>
                  <a:pt x="2333" y="664"/>
                </a:cubicBezTo>
                <a:cubicBezTo>
                  <a:pt x="2338" y="664"/>
                  <a:pt x="2343" y="681"/>
                  <a:pt x="2347" y="668"/>
                </a:cubicBezTo>
                <a:cubicBezTo>
                  <a:pt x="2340" y="654"/>
                  <a:pt x="2310" y="649"/>
                  <a:pt x="2316" y="633"/>
                </a:cubicBezTo>
                <a:cubicBezTo>
                  <a:pt x="2329" y="642"/>
                  <a:pt x="2333" y="638"/>
                  <a:pt x="2347" y="648"/>
                </a:cubicBezTo>
                <a:cubicBezTo>
                  <a:pt x="2357" y="641"/>
                  <a:pt x="2339" y="624"/>
                  <a:pt x="2347" y="621"/>
                </a:cubicBezTo>
                <a:close/>
                <a:moveTo>
                  <a:pt x="2343" y="1182"/>
                </a:moveTo>
                <a:cubicBezTo>
                  <a:pt x="2359" y="1177"/>
                  <a:pt x="2366" y="1161"/>
                  <a:pt x="2370" y="1142"/>
                </a:cubicBezTo>
                <a:cubicBezTo>
                  <a:pt x="2349" y="1147"/>
                  <a:pt x="2371" y="1127"/>
                  <a:pt x="2360" y="1122"/>
                </a:cubicBezTo>
                <a:cubicBezTo>
                  <a:pt x="2359" y="1145"/>
                  <a:pt x="2348" y="1155"/>
                  <a:pt x="2333" y="1162"/>
                </a:cubicBezTo>
                <a:cubicBezTo>
                  <a:pt x="2332" y="1150"/>
                  <a:pt x="2316" y="1155"/>
                  <a:pt x="2306" y="1154"/>
                </a:cubicBezTo>
                <a:cubicBezTo>
                  <a:pt x="2312" y="1173"/>
                  <a:pt x="2301" y="1176"/>
                  <a:pt x="2306" y="1186"/>
                </a:cubicBezTo>
                <a:cubicBezTo>
                  <a:pt x="2311" y="1182"/>
                  <a:pt x="2326" y="1200"/>
                  <a:pt x="2333" y="1206"/>
                </a:cubicBezTo>
                <a:cubicBezTo>
                  <a:pt x="2347" y="1192"/>
                  <a:pt x="2334" y="1170"/>
                  <a:pt x="2353" y="1162"/>
                </a:cubicBezTo>
                <a:cubicBezTo>
                  <a:pt x="2353" y="1173"/>
                  <a:pt x="2343" y="1171"/>
                  <a:pt x="2343" y="1182"/>
                </a:cubicBezTo>
                <a:close/>
                <a:moveTo>
                  <a:pt x="2323" y="422"/>
                </a:moveTo>
                <a:cubicBezTo>
                  <a:pt x="2324" y="414"/>
                  <a:pt x="2319" y="414"/>
                  <a:pt x="2316" y="410"/>
                </a:cubicBezTo>
                <a:cubicBezTo>
                  <a:pt x="2327" y="399"/>
                  <a:pt x="2337" y="414"/>
                  <a:pt x="2347" y="418"/>
                </a:cubicBezTo>
                <a:cubicBezTo>
                  <a:pt x="2351" y="408"/>
                  <a:pt x="2339" y="398"/>
                  <a:pt x="2347" y="398"/>
                </a:cubicBezTo>
                <a:cubicBezTo>
                  <a:pt x="2350" y="403"/>
                  <a:pt x="2352" y="410"/>
                  <a:pt x="2360" y="410"/>
                </a:cubicBezTo>
                <a:cubicBezTo>
                  <a:pt x="2363" y="392"/>
                  <a:pt x="2350" y="392"/>
                  <a:pt x="2350" y="378"/>
                </a:cubicBezTo>
                <a:cubicBezTo>
                  <a:pt x="2357" y="377"/>
                  <a:pt x="2357" y="383"/>
                  <a:pt x="2360" y="386"/>
                </a:cubicBezTo>
                <a:cubicBezTo>
                  <a:pt x="2363" y="373"/>
                  <a:pt x="2355" y="373"/>
                  <a:pt x="2353" y="366"/>
                </a:cubicBezTo>
                <a:cubicBezTo>
                  <a:pt x="2333" y="379"/>
                  <a:pt x="2314" y="365"/>
                  <a:pt x="2296" y="366"/>
                </a:cubicBezTo>
                <a:cubicBezTo>
                  <a:pt x="2290" y="368"/>
                  <a:pt x="2296" y="385"/>
                  <a:pt x="2289" y="386"/>
                </a:cubicBezTo>
                <a:cubicBezTo>
                  <a:pt x="2283" y="377"/>
                  <a:pt x="2280" y="365"/>
                  <a:pt x="2266" y="366"/>
                </a:cubicBezTo>
                <a:cubicBezTo>
                  <a:pt x="2264" y="373"/>
                  <a:pt x="2270" y="399"/>
                  <a:pt x="2279" y="406"/>
                </a:cubicBezTo>
                <a:cubicBezTo>
                  <a:pt x="2281" y="386"/>
                  <a:pt x="2281" y="410"/>
                  <a:pt x="2289" y="406"/>
                </a:cubicBezTo>
                <a:cubicBezTo>
                  <a:pt x="2296" y="405"/>
                  <a:pt x="2292" y="392"/>
                  <a:pt x="2300" y="394"/>
                </a:cubicBezTo>
                <a:cubicBezTo>
                  <a:pt x="2297" y="399"/>
                  <a:pt x="2310" y="436"/>
                  <a:pt x="2316" y="430"/>
                </a:cubicBezTo>
                <a:cubicBezTo>
                  <a:pt x="2306" y="425"/>
                  <a:pt x="2318" y="411"/>
                  <a:pt x="2323" y="422"/>
                </a:cubicBezTo>
                <a:close/>
                <a:moveTo>
                  <a:pt x="2300" y="720"/>
                </a:moveTo>
                <a:cubicBezTo>
                  <a:pt x="2300" y="723"/>
                  <a:pt x="2300" y="725"/>
                  <a:pt x="2300" y="728"/>
                </a:cubicBezTo>
                <a:cubicBezTo>
                  <a:pt x="2298" y="728"/>
                  <a:pt x="2296" y="729"/>
                  <a:pt x="2296" y="732"/>
                </a:cubicBezTo>
                <a:cubicBezTo>
                  <a:pt x="2318" y="737"/>
                  <a:pt x="2314" y="772"/>
                  <a:pt x="2333" y="788"/>
                </a:cubicBezTo>
                <a:cubicBezTo>
                  <a:pt x="2332" y="764"/>
                  <a:pt x="2324" y="729"/>
                  <a:pt x="2300" y="720"/>
                </a:cubicBezTo>
                <a:close/>
                <a:moveTo>
                  <a:pt x="2286" y="1409"/>
                </a:moveTo>
                <a:cubicBezTo>
                  <a:pt x="2298" y="1410"/>
                  <a:pt x="2306" y="1406"/>
                  <a:pt x="2310" y="1397"/>
                </a:cubicBezTo>
                <a:cubicBezTo>
                  <a:pt x="2299" y="1391"/>
                  <a:pt x="2291" y="1398"/>
                  <a:pt x="2286" y="1409"/>
                </a:cubicBezTo>
                <a:close/>
                <a:moveTo>
                  <a:pt x="2269" y="645"/>
                </a:moveTo>
                <a:cubicBezTo>
                  <a:pt x="2276" y="652"/>
                  <a:pt x="2281" y="684"/>
                  <a:pt x="2296" y="668"/>
                </a:cubicBezTo>
                <a:cubicBezTo>
                  <a:pt x="2286" y="666"/>
                  <a:pt x="2267" y="636"/>
                  <a:pt x="2269" y="645"/>
                </a:cubicBezTo>
                <a:close/>
                <a:moveTo>
                  <a:pt x="2259" y="716"/>
                </a:moveTo>
                <a:cubicBezTo>
                  <a:pt x="2255" y="732"/>
                  <a:pt x="2269" y="726"/>
                  <a:pt x="2269" y="736"/>
                </a:cubicBezTo>
                <a:cubicBezTo>
                  <a:pt x="2263" y="740"/>
                  <a:pt x="2258" y="724"/>
                  <a:pt x="2256" y="736"/>
                </a:cubicBezTo>
                <a:cubicBezTo>
                  <a:pt x="2265" y="740"/>
                  <a:pt x="2272" y="746"/>
                  <a:pt x="2279" y="752"/>
                </a:cubicBezTo>
                <a:cubicBezTo>
                  <a:pt x="2280" y="755"/>
                  <a:pt x="2279" y="760"/>
                  <a:pt x="2283" y="760"/>
                </a:cubicBezTo>
                <a:cubicBezTo>
                  <a:pt x="2283" y="754"/>
                  <a:pt x="2282" y="746"/>
                  <a:pt x="2289" y="748"/>
                </a:cubicBezTo>
                <a:cubicBezTo>
                  <a:pt x="2286" y="733"/>
                  <a:pt x="2288" y="713"/>
                  <a:pt x="2273" y="712"/>
                </a:cubicBezTo>
                <a:cubicBezTo>
                  <a:pt x="2283" y="706"/>
                  <a:pt x="2284" y="715"/>
                  <a:pt x="2293" y="708"/>
                </a:cubicBezTo>
                <a:cubicBezTo>
                  <a:pt x="2295" y="694"/>
                  <a:pt x="2277" y="695"/>
                  <a:pt x="2286" y="684"/>
                </a:cubicBezTo>
                <a:cubicBezTo>
                  <a:pt x="2272" y="678"/>
                  <a:pt x="2286" y="705"/>
                  <a:pt x="2276" y="704"/>
                </a:cubicBezTo>
                <a:cubicBezTo>
                  <a:pt x="2275" y="688"/>
                  <a:pt x="2253" y="676"/>
                  <a:pt x="2246" y="680"/>
                </a:cubicBezTo>
                <a:cubicBezTo>
                  <a:pt x="2250" y="683"/>
                  <a:pt x="2244" y="691"/>
                  <a:pt x="2249" y="700"/>
                </a:cubicBezTo>
                <a:cubicBezTo>
                  <a:pt x="2244" y="711"/>
                  <a:pt x="2235" y="693"/>
                  <a:pt x="2232" y="704"/>
                </a:cubicBezTo>
                <a:cubicBezTo>
                  <a:pt x="2240" y="707"/>
                  <a:pt x="2241" y="717"/>
                  <a:pt x="2249" y="720"/>
                </a:cubicBezTo>
                <a:cubicBezTo>
                  <a:pt x="2248" y="714"/>
                  <a:pt x="2254" y="709"/>
                  <a:pt x="2256" y="716"/>
                </a:cubicBezTo>
                <a:cubicBezTo>
                  <a:pt x="2251" y="718"/>
                  <a:pt x="2255" y="721"/>
                  <a:pt x="2259" y="716"/>
                </a:cubicBezTo>
                <a:close/>
                <a:moveTo>
                  <a:pt x="2289" y="1365"/>
                </a:moveTo>
                <a:cubicBezTo>
                  <a:pt x="2287" y="1354"/>
                  <a:pt x="2294" y="1355"/>
                  <a:pt x="2293" y="1345"/>
                </a:cubicBezTo>
                <a:cubicBezTo>
                  <a:pt x="2280" y="1344"/>
                  <a:pt x="2275" y="1364"/>
                  <a:pt x="2289" y="1365"/>
                </a:cubicBezTo>
                <a:close/>
                <a:moveTo>
                  <a:pt x="2236" y="430"/>
                </a:moveTo>
                <a:cubicBezTo>
                  <a:pt x="2241" y="434"/>
                  <a:pt x="2244" y="441"/>
                  <a:pt x="2249" y="445"/>
                </a:cubicBezTo>
                <a:cubicBezTo>
                  <a:pt x="2258" y="435"/>
                  <a:pt x="2280" y="465"/>
                  <a:pt x="2289" y="453"/>
                </a:cubicBezTo>
                <a:cubicBezTo>
                  <a:pt x="2272" y="443"/>
                  <a:pt x="2246" y="426"/>
                  <a:pt x="2236" y="430"/>
                </a:cubicBezTo>
                <a:close/>
                <a:moveTo>
                  <a:pt x="2269" y="808"/>
                </a:moveTo>
                <a:cubicBezTo>
                  <a:pt x="2280" y="806"/>
                  <a:pt x="2283" y="817"/>
                  <a:pt x="2286" y="804"/>
                </a:cubicBezTo>
                <a:cubicBezTo>
                  <a:pt x="2280" y="793"/>
                  <a:pt x="2275" y="803"/>
                  <a:pt x="2269" y="796"/>
                </a:cubicBezTo>
                <a:cubicBezTo>
                  <a:pt x="2278" y="784"/>
                  <a:pt x="2261" y="776"/>
                  <a:pt x="2263" y="760"/>
                </a:cubicBezTo>
                <a:cubicBezTo>
                  <a:pt x="2236" y="761"/>
                  <a:pt x="2254" y="733"/>
                  <a:pt x="2229" y="732"/>
                </a:cubicBezTo>
                <a:cubicBezTo>
                  <a:pt x="2228" y="745"/>
                  <a:pt x="2238" y="745"/>
                  <a:pt x="2236" y="760"/>
                </a:cubicBezTo>
                <a:cubicBezTo>
                  <a:pt x="2280" y="774"/>
                  <a:pt x="2252" y="848"/>
                  <a:pt x="2286" y="875"/>
                </a:cubicBezTo>
                <a:cubicBezTo>
                  <a:pt x="2289" y="844"/>
                  <a:pt x="2276" y="823"/>
                  <a:pt x="2269" y="808"/>
                </a:cubicBezTo>
                <a:close/>
                <a:moveTo>
                  <a:pt x="2276" y="1182"/>
                </a:moveTo>
                <a:cubicBezTo>
                  <a:pt x="2276" y="1187"/>
                  <a:pt x="2277" y="1193"/>
                  <a:pt x="2273" y="1194"/>
                </a:cubicBezTo>
                <a:cubicBezTo>
                  <a:pt x="2265" y="1193"/>
                  <a:pt x="2262" y="1197"/>
                  <a:pt x="2263" y="1206"/>
                </a:cubicBezTo>
                <a:cubicBezTo>
                  <a:pt x="2280" y="1215"/>
                  <a:pt x="2275" y="1204"/>
                  <a:pt x="2289" y="1214"/>
                </a:cubicBezTo>
                <a:cubicBezTo>
                  <a:pt x="2284" y="1200"/>
                  <a:pt x="2295" y="1184"/>
                  <a:pt x="2276" y="1182"/>
                </a:cubicBezTo>
                <a:close/>
                <a:moveTo>
                  <a:pt x="2259" y="1504"/>
                </a:moveTo>
                <a:cubicBezTo>
                  <a:pt x="2271" y="1503"/>
                  <a:pt x="2274" y="1490"/>
                  <a:pt x="2283" y="1485"/>
                </a:cubicBezTo>
                <a:cubicBezTo>
                  <a:pt x="2271" y="1486"/>
                  <a:pt x="2264" y="1495"/>
                  <a:pt x="2259" y="1504"/>
                </a:cubicBezTo>
                <a:close/>
                <a:moveTo>
                  <a:pt x="2252" y="1457"/>
                </a:moveTo>
                <a:cubicBezTo>
                  <a:pt x="2257" y="1445"/>
                  <a:pt x="2264" y="1436"/>
                  <a:pt x="2269" y="1425"/>
                </a:cubicBezTo>
                <a:cubicBezTo>
                  <a:pt x="2265" y="1425"/>
                  <a:pt x="2260" y="1425"/>
                  <a:pt x="2256" y="1425"/>
                </a:cubicBezTo>
                <a:cubicBezTo>
                  <a:pt x="2252" y="1437"/>
                  <a:pt x="2250" y="1452"/>
                  <a:pt x="2242" y="1461"/>
                </a:cubicBezTo>
                <a:cubicBezTo>
                  <a:pt x="2250" y="1460"/>
                  <a:pt x="2255" y="1462"/>
                  <a:pt x="2256" y="1469"/>
                </a:cubicBezTo>
                <a:cubicBezTo>
                  <a:pt x="2247" y="1458"/>
                  <a:pt x="2240" y="1470"/>
                  <a:pt x="2236" y="1477"/>
                </a:cubicBezTo>
                <a:cubicBezTo>
                  <a:pt x="2237" y="1451"/>
                  <a:pt x="2226" y="1440"/>
                  <a:pt x="2242" y="1429"/>
                </a:cubicBezTo>
                <a:cubicBezTo>
                  <a:pt x="2241" y="1410"/>
                  <a:pt x="2236" y="1404"/>
                  <a:pt x="2236" y="1393"/>
                </a:cubicBezTo>
                <a:cubicBezTo>
                  <a:pt x="2230" y="1401"/>
                  <a:pt x="2228" y="1413"/>
                  <a:pt x="2219" y="1417"/>
                </a:cubicBezTo>
                <a:cubicBezTo>
                  <a:pt x="2217" y="1404"/>
                  <a:pt x="2226" y="1401"/>
                  <a:pt x="2219" y="1393"/>
                </a:cubicBezTo>
                <a:cubicBezTo>
                  <a:pt x="2207" y="1392"/>
                  <a:pt x="2208" y="1407"/>
                  <a:pt x="2202" y="1413"/>
                </a:cubicBezTo>
                <a:cubicBezTo>
                  <a:pt x="2206" y="1415"/>
                  <a:pt x="2210" y="1417"/>
                  <a:pt x="2212" y="1421"/>
                </a:cubicBezTo>
                <a:cubicBezTo>
                  <a:pt x="2205" y="1427"/>
                  <a:pt x="2195" y="1441"/>
                  <a:pt x="2209" y="1449"/>
                </a:cubicBezTo>
                <a:cubicBezTo>
                  <a:pt x="2202" y="1450"/>
                  <a:pt x="2201" y="1444"/>
                  <a:pt x="2195" y="1445"/>
                </a:cubicBezTo>
                <a:cubicBezTo>
                  <a:pt x="2194" y="1465"/>
                  <a:pt x="2186" y="1474"/>
                  <a:pt x="2182" y="1481"/>
                </a:cubicBezTo>
                <a:cubicBezTo>
                  <a:pt x="2195" y="1479"/>
                  <a:pt x="2205" y="1473"/>
                  <a:pt x="2212" y="1465"/>
                </a:cubicBezTo>
                <a:cubicBezTo>
                  <a:pt x="2209" y="1486"/>
                  <a:pt x="2234" y="1473"/>
                  <a:pt x="2239" y="1485"/>
                </a:cubicBezTo>
                <a:cubicBezTo>
                  <a:pt x="2229" y="1481"/>
                  <a:pt x="2233" y="1493"/>
                  <a:pt x="2232" y="1500"/>
                </a:cubicBezTo>
                <a:cubicBezTo>
                  <a:pt x="2251" y="1497"/>
                  <a:pt x="2256" y="1478"/>
                  <a:pt x="2269" y="1469"/>
                </a:cubicBezTo>
                <a:cubicBezTo>
                  <a:pt x="2265" y="1463"/>
                  <a:pt x="2253" y="1467"/>
                  <a:pt x="2252" y="1457"/>
                </a:cubicBezTo>
                <a:close/>
                <a:moveTo>
                  <a:pt x="2246" y="1393"/>
                </a:moveTo>
                <a:cubicBezTo>
                  <a:pt x="2248" y="1384"/>
                  <a:pt x="2253" y="1377"/>
                  <a:pt x="2252" y="1365"/>
                </a:cubicBezTo>
                <a:cubicBezTo>
                  <a:pt x="2244" y="1364"/>
                  <a:pt x="2240" y="1390"/>
                  <a:pt x="2246" y="1393"/>
                </a:cubicBezTo>
                <a:close/>
                <a:moveTo>
                  <a:pt x="2246" y="597"/>
                </a:moveTo>
                <a:cubicBezTo>
                  <a:pt x="2234" y="593"/>
                  <a:pt x="2241" y="609"/>
                  <a:pt x="2239" y="617"/>
                </a:cubicBezTo>
                <a:cubicBezTo>
                  <a:pt x="2251" y="615"/>
                  <a:pt x="2248" y="606"/>
                  <a:pt x="2246" y="597"/>
                </a:cubicBezTo>
                <a:close/>
                <a:moveTo>
                  <a:pt x="2239" y="537"/>
                </a:moveTo>
                <a:cubicBezTo>
                  <a:pt x="2232" y="510"/>
                  <a:pt x="2200" y="512"/>
                  <a:pt x="2199" y="477"/>
                </a:cubicBezTo>
                <a:cubicBezTo>
                  <a:pt x="2179" y="472"/>
                  <a:pt x="2166" y="457"/>
                  <a:pt x="2148" y="449"/>
                </a:cubicBezTo>
                <a:cubicBezTo>
                  <a:pt x="2141" y="479"/>
                  <a:pt x="2166" y="482"/>
                  <a:pt x="2178" y="497"/>
                </a:cubicBezTo>
                <a:cubicBezTo>
                  <a:pt x="2185" y="496"/>
                  <a:pt x="2177" y="491"/>
                  <a:pt x="2182" y="489"/>
                </a:cubicBezTo>
                <a:cubicBezTo>
                  <a:pt x="2186" y="493"/>
                  <a:pt x="2191" y="494"/>
                  <a:pt x="2199" y="493"/>
                </a:cubicBezTo>
                <a:cubicBezTo>
                  <a:pt x="2197" y="516"/>
                  <a:pt x="2218" y="510"/>
                  <a:pt x="2222" y="525"/>
                </a:cubicBezTo>
                <a:cubicBezTo>
                  <a:pt x="2212" y="530"/>
                  <a:pt x="2214" y="519"/>
                  <a:pt x="2209" y="517"/>
                </a:cubicBezTo>
                <a:cubicBezTo>
                  <a:pt x="2215" y="528"/>
                  <a:pt x="2222" y="560"/>
                  <a:pt x="2236" y="549"/>
                </a:cubicBezTo>
                <a:cubicBezTo>
                  <a:pt x="2232" y="546"/>
                  <a:pt x="2223" y="530"/>
                  <a:pt x="2229" y="529"/>
                </a:cubicBezTo>
                <a:cubicBezTo>
                  <a:pt x="2230" y="534"/>
                  <a:pt x="2233" y="537"/>
                  <a:pt x="2239" y="537"/>
                </a:cubicBezTo>
                <a:close/>
                <a:moveTo>
                  <a:pt x="2202" y="577"/>
                </a:moveTo>
                <a:cubicBezTo>
                  <a:pt x="2212" y="585"/>
                  <a:pt x="2211" y="606"/>
                  <a:pt x="2232" y="601"/>
                </a:cubicBezTo>
                <a:cubicBezTo>
                  <a:pt x="2233" y="591"/>
                  <a:pt x="2227" y="588"/>
                  <a:pt x="2226" y="581"/>
                </a:cubicBezTo>
                <a:cubicBezTo>
                  <a:pt x="2213" y="588"/>
                  <a:pt x="2205" y="569"/>
                  <a:pt x="2202" y="577"/>
                </a:cubicBezTo>
                <a:close/>
                <a:moveTo>
                  <a:pt x="2178" y="1811"/>
                </a:moveTo>
                <a:cubicBezTo>
                  <a:pt x="2189" y="1806"/>
                  <a:pt x="2201" y="1801"/>
                  <a:pt x="2205" y="1787"/>
                </a:cubicBezTo>
                <a:cubicBezTo>
                  <a:pt x="2190" y="1787"/>
                  <a:pt x="2189" y="1805"/>
                  <a:pt x="2178" y="1811"/>
                </a:cubicBezTo>
                <a:close/>
                <a:moveTo>
                  <a:pt x="2175" y="577"/>
                </a:moveTo>
                <a:cubicBezTo>
                  <a:pt x="2182" y="598"/>
                  <a:pt x="2179" y="620"/>
                  <a:pt x="2202" y="629"/>
                </a:cubicBezTo>
                <a:cubicBezTo>
                  <a:pt x="2201" y="602"/>
                  <a:pt x="2189" y="588"/>
                  <a:pt x="2175" y="577"/>
                </a:cubicBezTo>
                <a:close/>
                <a:moveTo>
                  <a:pt x="2178" y="1425"/>
                </a:moveTo>
                <a:cubicBezTo>
                  <a:pt x="2175" y="1421"/>
                  <a:pt x="2159" y="1413"/>
                  <a:pt x="2158" y="1421"/>
                </a:cubicBezTo>
                <a:cubicBezTo>
                  <a:pt x="2163" y="1429"/>
                  <a:pt x="2122" y="1482"/>
                  <a:pt x="2138" y="1445"/>
                </a:cubicBezTo>
                <a:cubicBezTo>
                  <a:pt x="2128" y="1447"/>
                  <a:pt x="2119" y="1451"/>
                  <a:pt x="2118" y="1465"/>
                </a:cubicBezTo>
                <a:cubicBezTo>
                  <a:pt x="2142" y="1466"/>
                  <a:pt x="2110" y="1481"/>
                  <a:pt x="2121" y="1489"/>
                </a:cubicBezTo>
                <a:cubicBezTo>
                  <a:pt x="2152" y="1467"/>
                  <a:pt x="2169" y="1444"/>
                  <a:pt x="2199" y="1429"/>
                </a:cubicBezTo>
                <a:cubicBezTo>
                  <a:pt x="2197" y="1421"/>
                  <a:pt x="2203" y="1403"/>
                  <a:pt x="2195" y="1401"/>
                </a:cubicBezTo>
                <a:cubicBezTo>
                  <a:pt x="2191" y="1418"/>
                  <a:pt x="2188" y="1413"/>
                  <a:pt x="2178" y="1425"/>
                </a:cubicBezTo>
                <a:close/>
                <a:moveTo>
                  <a:pt x="2162" y="1493"/>
                </a:moveTo>
                <a:cubicBezTo>
                  <a:pt x="2171" y="1492"/>
                  <a:pt x="2176" y="1486"/>
                  <a:pt x="2175" y="1473"/>
                </a:cubicBezTo>
                <a:cubicBezTo>
                  <a:pt x="2166" y="1474"/>
                  <a:pt x="2164" y="1483"/>
                  <a:pt x="2162" y="1493"/>
                </a:cubicBezTo>
                <a:close/>
                <a:moveTo>
                  <a:pt x="2128" y="541"/>
                </a:moveTo>
                <a:cubicBezTo>
                  <a:pt x="2120" y="544"/>
                  <a:pt x="2114" y="548"/>
                  <a:pt x="2115" y="561"/>
                </a:cubicBezTo>
                <a:cubicBezTo>
                  <a:pt x="2127" y="570"/>
                  <a:pt x="2146" y="593"/>
                  <a:pt x="2162" y="585"/>
                </a:cubicBezTo>
                <a:cubicBezTo>
                  <a:pt x="2152" y="569"/>
                  <a:pt x="2115" y="571"/>
                  <a:pt x="2128" y="541"/>
                </a:cubicBezTo>
                <a:close/>
                <a:moveTo>
                  <a:pt x="2108" y="1883"/>
                </a:moveTo>
                <a:cubicBezTo>
                  <a:pt x="2112" y="1893"/>
                  <a:pt x="2106" y="1895"/>
                  <a:pt x="2111" y="1899"/>
                </a:cubicBezTo>
                <a:cubicBezTo>
                  <a:pt x="2128" y="1883"/>
                  <a:pt x="2128" y="1869"/>
                  <a:pt x="2141" y="1855"/>
                </a:cubicBezTo>
                <a:cubicBezTo>
                  <a:pt x="2127" y="1860"/>
                  <a:pt x="2120" y="1875"/>
                  <a:pt x="2108" y="1883"/>
                </a:cubicBezTo>
                <a:close/>
                <a:moveTo>
                  <a:pt x="2104" y="477"/>
                </a:moveTo>
                <a:cubicBezTo>
                  <a:pt x="2100" y="441"/>
                  <a:pt x="2085" y="415"/>
                  <a:pt x="2057" y="406"/>
                </a:cubicBezTo>
                <a:cubicBezTo>
                  <a:pt x="2064" y="419"/>
                  <a:pt x="2045" y="422"/>
                  <a:pt x="2044" y="414"/>
                </a:cubicBezTo>
                <a:cubicBezTo>
                  <a:pt x="2046" y="414"/>
                  <a:pt x="2048" y="410"/>
                  <a:pt x="2044" y="410"/>
                </a:cubicBezTo>
                <a:cubicBezTo>
                  <a:pt x="2028" y="458"/>
                  <a:pt x="2089" y="457"/>
                  <a:pt x="2104" y="477"/>
                </a:cubicBezTo>
                <a:close/>
                <a:moveTo>
                  <a:pt x="2118" y="461"/>
                </a:moveTo>
                <a:cubicBezTo>
                  <a:pt x="2122" y="437"/>
                  <a:pt x="2110" y="410"/>
                  <a:pt x="2088" y="406"/>
                </a:cubicBezTo>
                <a:cubicBezTo>
                  <a:pt x="2101" y="420"/>
                  <a:pt x="2095" y="458"/>
                  <a:pt x="2118" y="461"/>
                </a:cubicBezTo>
                <a:close/>
                <a:moveTo>
                  <a:pt x="2067" y="310"/>
                </a:moveTo>
                <a:cubicBezTo>
                  <a:pt x="2077" y="326"/>
                  <a:pt x="2097" y="324"/>
                  <a:pt x="2111" y="334"/>
                </a:cubicBezTo>
                <a:cubicBezTo>
                  <a:pt x="2109" y="322"/>
                  <a:pt x="2123" y="329"/>
                  <a:pt x="2118" y="314"/>
                </a:cubicBezTo>
                <a:cubicBezTo>
                  <a:pt x="2101" y="314"/>
                  <a:pt x="2090" y="307"/>
                  <a:pt x="2081" y="298"/>
                </a:cubicBezTo>
                <a:cubicBezTo>
                  <a:pt x="2086" y="298"/>
                  <a:pt x="2083" y="287"/>
                  <a:pt x="2081" y="294"/>
                </a:cubicBezTo>
                <a:cubicBezTo>
                  <a:pt x="2078" y="301"/>
                  <a:pt x="2068" y="301"/>
                  <a:pt x="2067" y="310"/>
                </a:cubicBezTo>
                <a:close/>
                <a:moveTo>
                  <a:pt x="2091" y="525"/>
                </a:moveTo>
                <a:cubicBezTo>
                  <a:pt x="2101" y="521"/>
                  <a:pt x="2097" y="534"/>
                  <a:pt x="2098" y="541"/>
                </a:cubicBezTo>
                <a:cubicBezTo>
                  <a:pt x="2106" y="541"/>
                  <a:pt x="2111" y="535"/>
                  <a:pt x="2111" y="525"/>
                </a:cubicBezTo>
                <a:cubicBezTo>
                  <a:pt x="2109" y="522"/>
                  <a:pt x="2092" y="516"/>
                  <a:pt x="2091" y="525"/>
                </a:cubicBezTo>
                <a:close/>
                <a:moveTo>
                  <a:pt x="2081" y="1927"/>
                </a:moveTo>
                <a:cubicBezTo>
                  <a:pt x="2083" y="1927"/>
                  <a:pt x="2085" y="1927"/>
                  <a:pt x="2088" y="1927"/>
                </a:cubicBezTo>
                <a:cubicBezTo>
                  <a:pt x="2088" y="1929"/>
                  <a:pt x="2088" y="1931"/>
                  <a:pt x="2091" y="1930"/>
                </a:cubicBezTo>
                <a:cubicBezTo>
                  <a:pt x="2089" y="1914"/>
                  <a:pt x="2105" y="1921"/>
                  <a:pt x="2104" y="1907"/>
                </a:cubicBezTo>
                <a:cubicBezTo>
                  <a:pt x="2096" y="1913"/>
                  <a:pt x="2082" y="1911"/>
                  <a:pt x="2081" y="1927"/>
                </a:cubicBezTo>
                <a:close/>
                <a:moveTo>
                  <a:pt x="2057" y="1759"/>
                </a:moveTo>
                <a:cubicBezTo>
                  <a:pt x="2059" y="1749"/>
                  <a:pt x="2079" y="1740"/>
                  <a:pt x="2071" y="1731"/>
                </a:cubicBezTo>
                <a:cubicBezTo>
                  <a:pt x="2066" y="1738"/>
                  <a:pt x="2045" y="1745"/>
                  <a:pt x="2057" y="1759"/>
                </a:cubicBezTo>
                <a:close/>
                <a:moveTo>
                  <a:pt x="2067" y="513"/>
                </a:moveTo>
                <a:cubicBezTo>
                  <a:pt x="2061" y="512"/>
                  <a:pt x="2061" y="518"/>
                  <a:pt x="2057" y="521"/>
                </a:cubicBezTo>
                <a:cubicBezTo>
                  <a:pt x="2052" y="511"/>
                  <a:pt x="2038" y="510"/>
                  <a:pt x="2047" y="493"/>
                </a:cubicBezTo>
                <a:cubicBezTo>
                  <a:pt x="2038" y="489"/>
                  <a:pt x="2033" y="489"/>
                  <a:pt x="2024" y="493"/>
                </a:cubicBezTo>
                <a:cubicBezTo>
                  <a:pt x="2024" y="488"/>
                  <a:pt x="2029" y="485"/>
                  <a:pt x="2020" y="485"/>
                </a:cubicBezTo>
                <a:cubicBezTo>
                  <a:pt x="2019" y="515"/>
                  <a:pt x="2036" y="523"/>
                  <a:pt x="2040" y="545"/>
                </a:cubicBezTo>
                <a:cubicBezTo>
                  <a:pt x="2052" y="540"/>
                  <a:pt x="2053" y="536"/>
                  <a:pt x="2067" y="541"/>
                </a:cubicBezTo>
                <a:cubicBezTo>
                  <a:pt x="2055" y="523"/>
                  <a:pt x="2073" y="527"/>
                  <a:pt x="2067" y="513"/>
                </a:cubicBezTo>
                <a:close/>
                <a:moveTo>
                  <a:pt x="2027" y="441"/>
                </a:moveTo>
                <a:cubicBezTo>
                  <a:pt x="2035" y="427"/>
                  <a:pt x="2026" y="411"/>
                  <a:pt x="2010" y="406"/>
                </a:cubicBezTo>
                <a:cubicBezTo>
                  <a:pt x="2011" y="425"/>
                  <a:pt x="2022" y="407"/>
                  <a:pt x="2024" y="426"/>
                </a:cubicBezTo>
                <a:cubicBezTo>
                  <a:pt x="2003" y="443"/>
                  <a:pt x="2020" y="475"/>
                  <a:pt x="2040" y="477"/>
                </a:cubicBezTo>
                <a:cubicBezTo>
                  <a:pt x="2045" y="468"/>
                  <a:pt x="2032" y="462"/>
                  <a:pt x="2040" y="461"/>
                </a:cubicBezTo>
                <a:cubicBezTo>
                  <a:pt x="2050" y="470"/>
                  <a:pt x="2055" y="484"/>
                  <a:pt x="2067" y="489"/>
                </a:cubicBezTo>
                <a:cubicBezTo>
                  <a:pt x="2056" y="472"/>
                  <a:pt x="2040" y="444"/>
                  <a:pt x="2027" y="441"/>
                </a:cubicBezTo>
                <a:close/>
                <a:moveTo>
                  <a:pt x="2040" y="306"/>
                </a:moveTo>
                <a:cubicBezTo>
                  <a:pt x="2038" y="322"/>
                  <a:pt x="2057" y="331"/>
                  <a:pt x="2061" y="326"/>
                </a:cubicBezTo>
                <a:cubicBezTo>
                  <a:pt x="2050" y="324"/>
                  <a:pt x="2058" y="300"/>
                  <a:pt x="2040" y="306"/>
                </a:cubicBezTo>
                <a:close/>
                <a:moveTo>
                  <a:pt x="2040" y="334"/>
                </a:moveTo>
                <a:cubicBezTo>
                  <a:pt x="2039" y="346"/>
                  <a:pt x="2043" y="352"/>
                  <a:pt x="2054" y="350"/>
                </a:cubicBezTo>
                <a:cubicBezTo>
                  <a:pt x="2056" y="337"/>
                  <a:pt x="2045" y="339"/>
                  <a:pt x="2040" y="334"/>
                </a:cubicBezTo>
                <a:close/>
                <a:moveTo>
                  <a:pt x="2024" y="266"/>
                </a:moveTo>
                <a:cubicBezTo>
                  <a:pt x="2021" y="265"/>
                  <a:pt x="2020" y="263"/>
                  <a:pt x="2020" y="258"/>
                </a:cubicBezTo>
                <a:cubicBezTo>
                  <a:pt x="1999" y="254"/>
                  <a:pt x="1995" y="257"/>
                  <a:pt x="1980" y="266"/>
                </a:cubicBezTo>
                <a:cubicBezTo>
                  <a:pt x="1989" y="294"/>
                  <a:pt x="2017" y="268"/>
                  <a:pt x="2030" y="298"/>
                </a:cubicBezTo>
                <a:cubicBezTo>
                  <a:pt x="2030" y="283"/>
                  <a:pt x="2009" y="275"/>
                  <a:pt x="2024" y="266"/>
                </a:cubicBezTo>
                <a:close/>
                <a:moveTo>
                  <a:pt x="1970" y="1879"/>
                </a:moveTo>
                <a:cubicBezTo>
                  <a:pt x="1980" y="1860"/>
                  <a:pt x="2020" y="1855"/>
                  <a:pt x="2017" y="1835"/>
                </a:cubicBezTo>
                <a:cubicBezTo>
                  <a:pt x="2007" y="1838"/>
                  <a:pt x="1960" y="1849"/>
                  <a:pt x="1970" y="1879"/>
                </a:cubicBezTo>
                <a:close/>
                <a:moveTo>
                  <a:pt x="2010" y="1807"/>
                </a:moveTo>
                <a:cubicBezTo>
                  <a:pt x="2000" y="1809"/>
                  <a:pt x="1994" y="1814"/>
                  <a:pt x="1990" y="1823"/>
                </a:cubicBezTo>
                <a:cubicBezTo>
                  <a:pt x="2001" y="1823"/>
                  <a:pt x="2008" y="1818"/>
                  <a:pt x="2010" y="1807"/>
                </a:cubicBezTo>
                <a:close/>
                <a:moveTo>
                  <a:pt x="1956" y="310"/>
                </a:moveTo>
                <a:cubicBezTo>
                  <a:pt x="1965" y="305"/>
                  <a:pt x="1974" y="334"/>
                  <a:pt x="1997" y="326"/>
                </a:cubicBezTo>
                <a:cubicBezTo>
                  <a:pt x="1987" y="307"/>
                  <a:pt x="1973" y="293"/>
                  <a:pt x="1960" y="278"/>
                </a:cubicBezTo>
                <a:cubicBezTo>
                  <a:pt x="1957" y="292"/>
                  <a:pt x="1951" y="279"/>
                  <a:pt x="1940" y="282"/>
                </a:cubicBezTo>
                <a:cubicBezTo>
                  <a:pt x="1937" y="300"/>
                  <a:pt x="1957" y="291"/>
                  <a:pt x="1960" y="302"/>
                </a:cubicBezTo>
                <a:cubicBezTo>
                  <a:pt x="1956" y="303"/>
                  <a:pt x="1952" y="309"/>
                  <a:pt x="1956" y="310"/>
                </a:cubicBezTo>
                <a:close/>
                <a:moveTo>
                  <a:pt x="1970" y="2002"/>
                </a:moveTo>
                <a:cubicBezTo>
                  <a:pt x="1972" y="2003"/>
                  <a:pt x="1974" y="2006"/>
                  <a:pt x="1973" y="2010"/>
                </a:cubicBezTo>
                <a:cubicBezTo>
                  <a:pt x="1978" y="2001"/>
                  <a:pt x="1995" y="2007"/>
                  <a:pt x="1997" y="1994"/>
                </a:cubicBezTo>
                <a:cubicBezTo>
                  <a:pt x="1987" y="1999"/>
                  <a:pt x="1974" y="2000"/>
                  <a:pt x="1970" y="2002"/>
                </a:cubicBezTo>
                <a:close/>
                <a:moveTo>
                  <a:pt x="1980" y="1891"/>
                </a:moveTo>
                <a:cubicBezTo>
                  <a:pt x="1960" y="1897"/>
                  <a:pt x="1976" y="1892"/>
                  <a:pt x="1970" y="1883"/>
                </a:cubicBezTo>
                <a:cubicBezTo>
                  <a:pt x="1969" y="1887"/>
                  <a:pt x="1965" y="1887"/>
                  <a:pt x="1960" y="1887"/>
                </a:cubicBezTo>
                <a:cubicBezTo>
                  <a:pt x="1957" y="1915"/>
                  <a:pt x="1918" y="1901"/>
                  <a:pt x="1913" y="1927"/>
                </a:cubicBezTo>
                <a:cubicBezTo>
                  <a:pt x="1932" y="1911"/>
                  <a:pt x="1972" y="1919"/>
                  <a:pt x="1980" y="1891"/>
                </a:cubicBezTo>
                <a:close/>
                <a:moveTo>
                  <a:pt x="1990" y="1895"/>
                </a:moveTo>
                <a:cubicBezTo>
                  <a:pt x="1977" y="1902"/>
                  <a:pt x="1967" y="1912"/>
                  <a:pt x="1956" y="1923"/>
                </a:cubicBezTo>
                <a:cubicBezTo>
                  <a:pt x="1972" y="1918"/>
                  <a:pt x="1982" y="1908"/>
                  <a:pt x="1990" y="1895"/>
                </a:cubicBezTo>
                <a:close/>
                <a:moveTo>
                  <a:pt x="1919" y="2102"/>
                </a:moveTo>
                <a:cubicBezTo>
                  <a:pt x="1925" y="2126"/>
                  <a:pt x="1962" y="2117"/>
                  <a:pt x="1963" y="2094"/>
                </a:cubicBezTo>
                <a:cubicBezTo>
                  <a:pt x="1949" y="2097"/>
                  <a:pt x="1934" y="2099"/>
                  <a:pt x="1919" y="2102"/>
                </a:cubicBezTo>
                <a:close/>
                <a:moveTo>
                  <a:pt x="1903" y="1978"/>
                </a:moveTo>
                <a:cubicBezTo>
                  <a:pt x="1902" y="1993"/>
                  <a:pt x="1919" y="1992"/>
                  <a:pt x="1923" y="1982"/>
                </a:cubicBezTo>
                <a:cubicBezTo>
                  <a:pt x="1919" y="1978"/>
                  <a:pt x="1911" y="1978"/>
                  <a:pt x="1903" y="1978"/>
                </a:cubicBezTo>
                <a:close/>
                <a:moveTo>
                  <a:pt x="1899" y="2114"/>
                </a:moveTo>
                <a:cubicBezTo>
                  <a:pt x="1883" y="2113"/>
                  <a:pt x="1865" y="2131"/>
                  <a:pt x="1852" y="2122"/>
                </a:cubicBezTo>
                <a:cubicBezTo>
                  <a:pt x="1858" y="2123"/>
                  <a:pt x="1861" y="2116"/>
                  <a:pt x="1855" y="2114"/>
                </a:cubicBezTo>
                <a:cubicBezTo>
                  <a:pt x="1834" y="2133"/>
                  <a:pt x="1804" y="2117"/>
                  <a:pt x="1788" y="2141"/>
                </a:cubicBezTo>
                <a:cubicBezTo>
                  <a:pt x="1822" y="2125"/>
                  <a:pt x="1864" y="2145"/>
                  <a:pt x="1899" y="2114"/>
                </a:cubicBezTo>
                <a:close/>
                <a:moveTo>
                  <a:pt x="1818" y="2169"/>
                </a:moveTo>
                <a:cubicBezTo>
                  <a:pt x="1824" y="2182"/>
                  <a:pt x="1827" y="2178"/>
                  <a:pt x="1828" y="2189"/>
                </a:cubicBezTo>
                <a:cubicBezTo>
                  <a:pt x="1864" y="2183"/>
                  <a:pt x="1888" y="2165"/>
                  <a:pt x="1906" y="2138"/>
                </a:cubicBezTo>
                <a:cubicBezTo>
                  <a:pt x="1901" y="2138"/>
                  <a:pt x="1898" y="2136"/>
                  <a:pt x="1896" y="2134"/>
                </a:cubicBezTo>
                <a:cubicBezTo>
                  <a:pt x="1891" y="2136"/>
                  <a:pt x="1895" y="2149"/>
                  <a:pt x="1889" y="2149"/>
                </a:cubicBezTo>
                <a:cubicBezTo>
                  <a:pt x="1871" y="2144"/>
                  <a:pt x="1852" y="2143"/>
                  <a:pt x="1842" y="2138"/>
                </a:cubicBezTo>
                <a:cubicBezTo>
                  <a:pt x="1840" y="2161"/>
                  <a:pt x="1874" y="2150"/>
                  <a:pt x="1876" y="2157"/>
                </a:cubicBezTo>
                <a:cubicBezTo>
                  <a:pt x="1857" y="2171"/>
                  <a:pt x="1839" y="2170"/>
                  <a:pt x="1818" y="2169"/>
                </a:cubicBezTo>
                <a:close/>
                <a:moveTo>
                  <a:pt x="1704" y="215"/>
                </a:moveTo>
                <a:cubicBezTo>
                  <a:pt x="1704" y="209"/>
                  <a:pt x="1708" y="209"/>
                  <a:pt x="1707" y="203"/>
                </a:cubicBezTo>
                <a:cubicBezTo>
                  <a:pt x="1690" y="199"/>
                  <a:pt x="1678" y="188"/>
                  <a:pt x="1680" y="171"/>
                </a:cubicBezTo>
                <a:cubicBezTo>
                  <a:pt x="1668" y="171"/>
                  <a:pt x="1654" y="168"/>
                  <a:pt x="1650" y="179"/>
                </a:cubicBezTo>
                <a:cubicBezTo>
                  <a:pt x="1660" y="187"/>
                  <a:pt x="1680" y="183"/>
                  <a:pt x="1680" y="203"/>
                </a:cubicBezTo>
                <a:cubicBezTo>
                  <a:pt x="1676" y="203"/>
                  <a:pt x="1671" y="202"/>
                  <a:pt x="1670" y="207"/>
                </a:cubicBezTo>
                <a:cubicBezTo>
                  <a:pt x="1674" y="214"/>
                  <a:pt x="1672" y="228"/>
                  <a:pt x="1684" y="234"/>
                </a:cubicBezTo>
                <a:cubicBezTo>
                  <a:pt x="1684" y="230"/>
                  <a:pt x="1683" y="223"/>
                  <a:pt x="1687" y="222"/>
                </a:cubicBezTo>
                <a:cubicBezTo>
                  <a:pt x="1691" y="232"/>
                  <a:pt x="1698" y="239"/>
                  <a:pt x="1711" y="238"/>
                </a:cubicBezTo>
                <a:cubicBezTo>
                  <a:pt x="1711" y="223"/>
                  <a:pt x="1694" y="229"/>
                  <a:pt x="1691" y="218"/>
                </a:cubicBezTo>
                <a:cubicBezTo>
                  <a:pt x="1704" y="217"/>
                  <a:pt x="1687" y="208"/>
                  <a:pt x="1704" y="215"/>
                </a:cubicBezTo>
                <a:close/>
                <a:moveTo>
                  <a:pt x="1593" y="2157"/>
                </a:moveTo>
                <a:cubicBezTo>
                  <a:pt x="1618" y="2157"/>
                  <a:pt x="1659" y="2158"/>
                  <a:pt x="1674" y="2134"/>
                </a:cubicBezTo>
                <a:cubicBezTo>
                  <a:pt x="1654" y="2123"/>
                  <a:pt x="1612" y="2127"/>
                  <a:pt x="1593" y="2157"/>
                </a:cubicBezTo>
                <a:close/>
                <a:moveTo>
                  <a:pt x="1415" y="59"/>
                </a:moveTo>
                <a:cubicBezTo>
                  <a:pt x="1410" y="59"/>
                  <a:pt x="1407" y="61"/>
                  <a:pt x="1405" y="63"/>
                </a:cubicBezTo>
                <a:cubicBezTo>
                  <a:pt x="1405" y="66"/>
                  <a:pt x="1405" y="69"/>
                  <a:pt x="1405" y="71"/>
                </a:cubicBezTo>
                <a:cubicBezTo>
                  <a:pt x="1414" y="72"/>
                  <a:pt x="1419" y="78"/>
                  <a:pt x="1428" y="79"/>
                </a:cubicBezTo>
                <a:cubicBezTo>
                  <a:pt x="1430" y="64"/>
                  <a:pt x="1402" y="75"/>
                  <a:pt x="1415" y="59"/>
                </a:cubicBezTo>
                <a:close/>
                <a:moveTo>
                  <a:pt x="1341" y="2145"/>
                </a:moveTo>
                <a:cubicBezTo>
                  <a:pt x="1346" y="2150"/>
                  <a:pt x="1370" y="2153"/>
                  <a:pt x="1374" y="2145"/>
                </a:cubicBezTo>
                <a:cubicBezTo>
                  <a:pt x="1365" y="2146"/>
                  <a:pt x="1348" y="2134"/>
                  <a:pt x="1341" y="2145"/>
                </a:cubicBezTo>
                <a:close/>
                <a:moveTo>
                  <a:pt x="1287" y="2149"/>
                </a:moveTo>
                <a:cubicBezTo>
                  <a:pt x="1300" y="2152"/>
                  <a:pt x="1324" y="2166"/>
                  <a:pt x="1334" y="2149"/>
                </a:cubicBezTo>
                <a:cubicBezTo>
                  <a:pt x="1315" y="2155"/>
                  <a:pt x="1298" y="2139"/>
                  <a:pt x="1287" y="2149"/>
                </a:cubicBezTo>
                <a:close/>
                <a:moveTo>
                  <a:pt x="1196" y="2118"/>
                </a:moveTo>
                <a:cubicBezTo>
                  <a:pt x="1220" y="2127"/>
                  <a:pt x="1253" y="2144"/>
                  <a:pt x="1280" y="2138"/>
                </a:cubicBezTo>
                <a:cubicBezTo>
                  <a:pt x="1280" y="2132"/>
                  <a:pt x="1284" y="2132"/>
                  <a:pt x="1283" y="2126"/>
                </a:cubicBezTo>
                <a:cubicBezTo>
                  <a:pt x="1249" y="2131"/>
                  <a:pt x="1223" y="2107"/>
                  <a:pt x="1196" y="2118"/>
                </a:cubicBezTo>
                <a:close/>
                <a:moveTo>
                  <a:pt x="1253" y="2161"/>
                </a:moveTo>
                <a:cubicBezTo>
                  <a:pt x="1259" y="2161"/>
                  <a:pt x="1278" y="2174"/>
                  <a:pt x="1277" y="2157"/>
                </a:cubicBezTo>
                <a:cubicBezTo>
                  <a:pt x="1270" y="2160"/>
                  <a:pt x="1255" y="2153"/>
                  <a:pt x="1253" y="2161"/>
                </a:cubicBezTo>
                <a:close/>
                <a:moveTo>
                  <a:pt x="1172" y="163"/>
                </a:moveTo>
                <a:cubicBezTo>
                  <a:pt x="1184" y="155"/>
                  <a:pt x="1183" y="181"/>
                  <a:pt x="1189" y="167"/>
                </a:cubicBezTo>
                <a:cubicBezTo>
                  <a:pt x="1187" y="167"/>
                  <a:pt x="1185" y="166"/>
                  <a:pt x="1186" y="163"/>
                </a:cubicBezTo>
                <a:cubicBezTo>
                  <a:pt x="1188" y="162"/>
                  <a:pt x="1192" y="163"/>
                  <a:pt x="1193" y="159"/>
                </a:cubicBezTo>
                <a:cubicBezTo>
                  <a:pt x="1187" y="152"/>
                  <a:pt x="1175" y="155"/>
                  <a:pt x="1172" y="163"/>
                </a:cubicBezTo>
                <a:close/>
                <a:moveTo>
                  <a:pt x="1166" y="107"/>
                </a:moveTo>
                <a:cubicBezTo>
                  <a:pt x="1171" y="102"/>
                  <a:pt x="1177" y="106"/>
                  <a:pt x="1189" y="107"/>
                </a:cubicBezTo>
                <a:cubicBezTo>
                  <a:pt x="1194" y="92"/>
                  <a:pt x="1150" y="98"/>
                  <a:pt x="1166" y="107"/>
                </a:cubicBezTo>
                <a:close/>
                <a:moveTo>
                  <a:pt x="1007" y="1927"/>
                </a:moveTo>
                <a:cubicBezTo>
                  <a:pt x="1044" y="1955"/>
                  <a:pt x="1085" y="1978"/>
                  <a:pt x="1132" y="1994"/>
                </a:cubicBezTo>
                <a:cubicBezTo>
                  <a:pt x="1127" y="1980"/>
                  <a:pt x="1143" y="1992"/>
                  <a:pt x="1142" y="1982"/>
                </a:cubicBezTo>
                <a:cubicBezTo>
                  <a:pt x="1089" y="1979"/>
                  <a:pt x="1058" y="1929"/>
                  <a:pt x="1007" y="1927"/>
                </a:cubicBezTo>
                <a:close/>
                <a:moveTo>
                  <a:pt x="1058" y="167"/>
                </a:moveTo>
                <a:cubicBezTo>
                  <a:pt x="1057" y="172"/>
                  <a:pt x="1053" y="174"/>
                  <a:pt x="1055" y="183"/>
                </a:cubicBezTo>
                <a:cubicBezTo>
                  <a:pt x="1082" y="167"/>
                  <a:pt x="1110" y="177"/>
                  <a:pt x="1132" y="155"/>
                </a:cubicBezTo>
                <a:cubicBezTo>
                  <a:pt x="1112" y="151"/>
                  <a:pt x="1104" y="156"/>
                  <a:pt x="1088" y="151"/>
                </a:cubicBezTo>
                <a:cubicBezTo>
                  <a:pt x="1084" y="167"/>
                  <a:pt x="1068" y="179"/>
                  <a:pt x="1058" y="167"/>
                </a:cubicBezTo>
                <a:close/>
                <a:moveTo>
                  <a:pt x="1014" y="159"/>
                </a:moveTo>
                <a:cubicBezTo>
                  <a:pt x="1011" y="163"/>
                  <a:pt x="1010" y="169"/>
                  <a:pt x="1011" y="179"/>
                </a:cubicBezTo>
                <a:cubicBezTo>
                  <a:pt x="1024" y="176"/>
                  <a:pt x="1037" y="173"/>
                  <a:pt x="1041" y="159"/>
                </a:cubicBezTo>
                <a:cubicBezTo>
                  <a:pt x="1029" y="160"/>
                  <a:pt x="1025" y="165"/>
                  <a:pt x="1014" y="159"/>
                </a:cubicBezTo>
                <a:close/>
                <a:moveTo>
                  <a:pt x="984" y="222"/>
                </a:moveTo>
                <a:cubicBezTo>
                  <a:pt x="992" y="219"/>
                  <a:pt x="1003" y="219"/>
                  <a:pt x="1004" y="207"/>
                </a:cubicBezTo>
                <a:cubicBezTo>
                  <a:pt x="992" y="205"/>
                  <a:pt x="984" y="210"/>
                  <a:pt x="984" y="222"/>
                </a:cubicBezTo>
                <a:close/>
                <a:moveTo>
                  <a:pt x="900" y="2225"/>
                </a:moveTo>
                <a:cubicBezTo>
                  <a:pt x="928" y="2229"/>
                  <a:pt x="966" y="2263"/>
                  <a:pt x="981" y="2257"/>
                </a:cubicBezTo>
                <a:cubicBezTo>
                  <a:pt x="954" y="2248"/>
                  <a:pt x="933" y="2212"/>
                  <a:pt x="900" y="2225"/>
                </a:cubicBezTo>
                <a:close/>
                <a:moveTo>
                  <a:pt x="927" y="2130"/>
                </a:moveTo>
                <a:cubicBezTo>
                  <a:pt x="943" y="2140"/>
                  <a:pt x="957" y="2153"/>
                  <a:pt x="977" y="2157"/>
                </a:cubicBezTo>
                <a:cubicBezTo>
                  <a:pt x="972" y="2137"/>
                  <a:pt x="939" y="2128"/>
                  <a:pt x="927" y="2130"/>
                </a:cubicBezTo>
                <a:close/>
                <a:moveTo>
                  <a:pt x="944" y="282"/>
                </a:moveTo>
                <a:cubicBezTo>
                  <a:pt x="955" y="283"/>
                  <a:pt x="964" y="280"/>
                  <a:pt x="967" y="270"/>
                </a:cubicBezTo>
                <a:cubicBezTo>
                  <a:pt x="958" y="273"/>
                  <a:pt x="948" y="274"/>
                  <a:pt x="944" y="282"/>
                </a:cubicBezTo>
                <a:close/>
                <a:moveTo>
                  <a:pt x="923" y="246"/>
                </a:moveTo>
                <a:cubicBezTo>
                  <a:pt x="926" y="257"/>
                  <a:pt x="917" y="254"/>
                  <a:pt x="917" y="262"/>
                </a:cubicBezTo>
                <a:cubicBezTo>
                  <a:pt x="940" y="272"/>
                  <a:pt x="938" y="236"/>
                  <a:pt x="954" y="250"/>
                </a:cubicBezTo>
                <a:cubicBezTo>
                  <a:pt x="949" y="222"/>
                  <a:pt x="934" y="259"/>
                  <a:pt x="923" y="246"/>
                </a:cubicBezTo>
                <a:close/>
                <a:moveTo>
                  <a:pt x="728" y="493"/>
                </a:moveTo>
                <a:cubicBezTo>
                  <a:pt x="722" y="488"/>
                  <a:pt x="718" y="471"/>
                  <a:pt x="735" y="477"/>
                </a:cubicBezTo>
                <a:cubicBezTo>
                  <a:pt x="737" y="465"/>
                  <a:pt x="723" y="472"/>
                  <a:pt x="728" y="457"/>
                </a:cubicBezTo>
                <a:cubicBezTo>
                  <a:pt x="739" y="470"/>
                  <a:pt x="758" y="460"/>
                  <a:pt x="752" y="445"/>
                </a:cubicBezTo>
                <a:cubicBezTo>
                  <a:pt x="740" y="442"/>
                  <a:pt x="747" y="462"/>
                  <a:pt x="735" y="457"/>
                </a:cubicBezTo>
                <a:cubicBezTo>
                  <a:pt x="737" y="437"/>
                  <a:pt x="717" y="467"/>
                  <a:pt x="715" y="453"/>
                </a:cubicBezTo>
                <a:cubicBezTo>
                  <a:pt x="730" y="432"/>
                  <a:pt x="757" y="446"/>
                  <a:pt x="769" y="426"/>
                </a:cubicBezTo>
                <a:cubicBezTo>
                  <a:pt x="764" y="421"/>
                  <a:pt x="753" y="422"/>
                  <a:pt x="755" y="410"/>
                </a:cubicBezTo>
                <a:cubicBezTo>
                  <a:pt x="759" y="409"/>
                  <a:pt x="765" y="410"/>
                  <a:pt x="765" y="406"/>
                </a:cubicBezTo>
                <a:cubicBezTo>
                  <a:pt x="757" y="405"/>
                  <a:pt x="757" y="395"/>
                  <a:pt x="762" y="390"/>
                </a:cubicBezTo>
                <a:cubicBezTo>
                  <a:pt x="739" y="401"/>
                  <a:pt x="705" y="437"/>
                  <a:pt x="715" y="461"/>
                </a:cubicBezTo>
                <a:cubicBezTo>
                  <a:pt x="713" y="474"/>
                  <a:pt x="686" y="477"/>
                  <a:pt x="698" y="493"/>
                </a:cubicBezTo>
                <a:cubicBezTo>
                  <a:pt x="707" y="487"/>
                  <a:pt x="716" y="490"/>
                  <a:pt x="728" y="493"/>
                </a:cubicBezTo>
                <a:close/>
                <a:moveTo>
                  <a:pt x="624" y="593"/>
                </a:moveTo>
                <a:cubicBezTo>
                  <a:pt x="651" y="566"/>
                  <a:pt x="707" y="581"/>
                  <a:pt x="725" y="529"/>
                </a:cubicBezTo>
                <a:cubicBezTo>
                  <a:pt x="700" y="520"/>
                  <a:pt x="655" y="540"/>
                  <a:pt x="651" y="565"/>
                </a:cubicBezTo>
                <a:cubicBezTo>
                  <a:pt x="651" y="562"/>
                  <a:pt x="662" y="553"/>
                  <a:pt x="661" y="561"/>
                </a:cubicBezTo>
                <a:cubicBezTo>
                  <a:pt x="655" y="577"/>
                  <a:pt x="621" y="580"/>
                  <a:pt x="624" y="593"/>
                </a:cubicBezTo>
                <a:close/>
                <a:moveTo>
                  <a:pt x="678" y="378"/>
                </a:moveTo>
                <a:cubicBezTo>
                  <a:pt x="688" y="373"/>
                  <a:pt x="686" y="384"/>
                  <a:pt x="691" y="386"/>
                </a:cubicBezTo>
                <a:cubicBezTo>
                  <a:pt x="691" y="379"/>
                  <a:pt x="700" y="383"/>
                  <a:pt x="698" y="374"/>
                </a:cubicBezTo>
                <a:cubicBezTo>
                  <a:pt x="692" y="376"/>
                  <a:pt x="678" y="369"/>
                  <a:pt x="678" y="378"/>
                </a:cubicBezTo>
                <a:close/>
                <a:moveTo>
                  <a:pt x="624" y="577"/>
                </a:moveTo>
                <a:cubicBezTo>
                  <a:pt x="624" y="572"/>
                  <a:pt x="624" y="566"/>
                  <a:pt x="624" y="561"/>
                </a:cubicBezTo>
                <a:cubicBezTo>
                  <a:pt x="611" y="574"/>
                  <a:pt x="611" y="556"/>
                  <a:pt x="600" y="565"/>
                </a:cubicBezTo>
                <a:cubicBezTo>
                  <a:pt x="613" y="562"/>
                  <a:pt x="605" y="581"/>
                  <a:pt x="597" y="577"/>
                </a:cubicBezTo>
                <a:cubicBezTo>
                  <a:pt x="597" y="573"/>
                  <a:pt x="597" y="569"/>
                  <a:pt x="597" y="565"/>
                </a:cubicBezTo>
                <a:cubicBezTo>
                  <a:pt x="585" y="566"/>
                  <a:pt x="580" y="577"/>
                  <a:pt x="577" y="589"/>
                </a:cubicBezTo>
                <a:cubicBezTo>
                  <a:pt x="590" y="575"/>
                  <a:pt x="601" y="584"/>
                  <a:pt x="617" y="577"/>
                </a:cubicBezTo>
                <a:cubicBezTo>
                  <a:pt x="615" y="577"/>
                  <a:pt x="613" y="574"/>
                  <a:pt x="617" y="573"/>
                </a:cubicBezTo>
                <a:cubicBezTo>
                  <a:pt x="618" y="576"/>
                  <a:pt x="620" y="577"/>
                  <a:pt x="624" y="577"/>
                </a:cubicBezTo>
                <a:close/>
                <a:moveTo>
                  <a:pt x="597" y="541"/>
                </a:moveTo>
                <a:cubicBezTo>
                  <a:pt x="601" y="549"/>
                  <a:pt x="623" y="532"/>
                  <a:pt x="614" y="525"/>
                </a:cubicBezTo>
                <a:cubicBezTo>
                  <a:pt x="614" y="537"/>
                  <a:pt x="597" y="529"/>
                  <a:pt x="597" y="541"/>
                </a:cubicBezTo>
                <a:close/>
                <a:moveTo>
                  <a:pt x="617" y="1763"/>
                </a:moveTo>
                <a:cubicBezTo>
                  <a:pt x="611" y="1764"/>
                  <a:pt x="610" y="1759"/>
                  <a:pt x="604" y="1759"/>
                </a:cubicBezTo>
                <a:cubicBezTo>
                  <a:pt x="603" y="1771"/>
                  <a:pt x="613" y="1790"/>
                  <a:pt x="617" y="1783"/>
                </a:cubicBezTo>
                <a:cubicBezTo>
                  <a:pt x="607" y="1780"/>
                  <a:pt x="619" y="1770"/>
                  <a:pt x="617" y="1763"/>
                </a:cubicBezTo>
                <a:close/>
                <a:moveTo>
                  <a:pt x="590" y="609"/>
                </a:moveTo>
                <a:cubicBezTo>
                  <a:pt x="605" y="612"/>
                  <a:pt x="604" y="595"/>
                  <a:pt x="610" y="589"/>
                </a:cubicBezTo>
                <a:cubicBezTo>
                  <a:pt x="603" y="594"/>
                  <a:pt x="589" y="592"/>
                  <a:pt x="590" y="609"/>
                </a:cubicBezTo>
                <a:close/>
                <a:moveTo>
                  <a:pt x="570" y="553"/>
                </a:moveTo>
                <a:cubicBezTo>
                  <a:pt x="582" y="554"/>
                  <a:pt x="590" y="550"/>
                  <a:pt x="594" y="541"/>
                </a:cubicBezTo>
                <a:cubicBezTo>
                  <a:pt x="585" y="544"/>
                  <a:pt x="570" y="540"/>
                  <a:pt x="570" y="553"/>
                </a:cubicBezTo>
                <a:close/>
                <a:moveTo>
                  <a:pt x="560" y="1696"/>
                </a:moveTo>
                <a:cubicBezTo>
                  <a:pt x="563" y="1717"/>
                  <a:pt x="579" y="1744"/>
                  <a:pt x="590" y="1743"/>
                </a:cubicBezTo>
                <a:cubicBezTo>
                  <a:pt x="576" y="1732"/>
                  <a:pt x="573" y="1708"/>
                  <a:pt x="560" y="1696"/>
                </a:cubicBezTo>
                <a:close/>
                <a:moveTo>
                  <a:pt x="550" y="1166"/>
                </a:moveTo>
                <a:cubicBezTo>
                  <a:pt x="548" y="1171"/>
                  <a:pt x="543" y="1173"/>
                  <a:pt x="536" y="1174"/>
                </a:cubicBezTo>
                <a:cubicBezTo>
                  <a:pt x="537" y="1169"/>
                  <a:pt x="541" y="1168"/>
                  <a:pt x="540" y="1162"/>
                </a:cubicBezTo>
                <a:cubicBezTo>
                  <a:pt x="513" y="1171"/>
                  <a:pt x="528" y="1204"/>
                  <a:pt x="536" y="1222"/>
                </a:cubicBezTo>
                <a:cubicBezTo>
                  <a:pt x="546" y="1209"/>
                  <a:pt x="554" y="1195"/>
                  <a:pt x="560" y="1178"/>
                </a:cubicBezTo>
                <a:cubicBezTo>
                  <a:pt x="546" y="1180"/>
                  <a:pt x="563" y="1167"/>
                  <a:pt x="550" y="1166"/>
                </a:cubicBezTo>
                <a:close/>
                <a:moveTo>
                  <a:pt x="536" y="1704"/>
                </a:moveTo>
                <a:cubicBezTo>
                  <a:pt x="546" y="1710"/>
                  <a:pt x="549" y="1744"/>
                  <a:pt x="560" y="1735"/>
                </a:cubicBezTo>
                <a:cubicBezTo>
                  <a:pt x="551" y="1730"/>
                  <a:pt x="554" y="1710"/>
                  <a:pt x="550" y="1700"/>
                </a:cubicBezTo>
                <a:cubicBezTo>
                  <a:pt x="541" y="1705"/>
                  <a:pt x="539" y="1698"/>
                  <a:pt x="536" y="1704"/>
                </a:cubicBezTo>
                <a:close/>
                <a:moveTo>
                  <a:pt x="543" y="1668"/>
                </a:moveTo>
                <a:cubicBezTo>
                  <a:pt x="540" y="1674"/>
                  <a:pt x="542" y="1699"/>
                  <a:pt x="557" y="1696"/>
                </a:cubicBezTo>
                <a:cubicBezTo>
                  <a:pt x="557" y="1681"/>
                  <a:pt x="551" y="1673"/>
                  <a:pt x="543" y="1668"/>
                </a:cubicBezTo>
                <a:close/>
                <a:moveTo>
                  <a:pt x="520" y="1664"/>
                </a:moveTo>
                <a:cubicBezTo>
                  <a:pt x="519" y="1677"/>
                  <a:pt x="529" y="1700"/>
                  <a:pt x="536" y="1692"/>
                </a:cubicBezTo>
                <a:cubicBezTo>
                  <a:pt x="528" y="1685"/>
                  <a:pt x="527" y="1671"/>
                  <a:pt x="520" y="1664"/>
                </a:cubicBezTo>
                <a:close/>
                <a:moveTo>
                  <a:pt x="526" y="1114"/>
                </a:moveTo>
                <a:cubicBezTo>
                  <a:pt x="514" y="1110"/>
                  <a:pt x="517" y="1124"/>
                  <a:pt x="506" y="1122"/>
                </a:cubicBezTo>
                <a:cubicBezTo>
                  <a:pt x="506" y="1117"/>
                  <a:pt x="520" y="1110"/>
                  <a:pt x="509" y="1106"/>
                </a:cubicBezTo>
                <a:cubicBezTo>
                  <a:pt x="509" y="1111"/>
                  <a:pt x="505" y="1109"/>
                  <a:pt x="506" y="1102"/>
                </a:cubicBezTo>
                <a:cubicBezTo>
                  <a:pt x="501" y="1102"/>
                  <a:pt x="499" y="1104"/>
                  <a:pt x="496" y="1106"/>
                </a:cubicBezTo>
                <a:cubicBezTo>
                  <a:pt x="500" y="1101"/>
                  <a:pt x="498" y="1094"/>
                  <a:pt x="493" y="1090"/>
                </a:cubicBezTo>
                <a:cubicBezTo>
                  <a:pt x="482" y="1132"/>
                  <a:pt x="510" y="1152"/>
                  <a:pt x="499" y="1182"/>
                </a:cubicBezTo>
                <a:cubicBezTo>
                  <a:pt x="514" y="1179"/>
                  <a:pt x="502" y="1160"/>
                  <a:pt x="523" y="1158"/>
                </a:cubicBezTo>
                <a:cubicBezTo>
                  <a:pt x="517" y="1156"/>
                  <a:pt x="524" y="1153"/>
                  <a:pt x="523" y="1146"/>
                </a:cubicBezTo>
                <a:cubicBezTo>
                  <a:pt x="515" y="1141"/>
                  <a:pt x="507" y="1155"/>
                  <a:pt x="506" y="1146"/>
                </a:cubicBezTo>
                <a:cubicBezTo>
                  <a:pt x="510" y="1133"/>
                  <a:pt x="520" y="1125"/>
                  <a:pt x="526" y="1114"/>
                </a:cubicBezTo>
                <a:close/>
                <a:moveTo>
                  <a:pt x="496" y="1831"/>
                </a:moveTo>
                <a:cubicBezTo>
                  <a:pt x="503" y="1834"/>
                  <a:pt x="509" y="1857"/>
                  <a:pt x="516" y="1847"/>
                </a:cubicBezTo>
                <a:cubicBezTo>
                  <a:pt x="507" y="1847"/>
                  <a:pt x="505" y="1818"/>
                  <a:pt x="496" y="1831"/>
                </a:cubicBezTo>
                <a:close/>
                <a:moveTo>
                  <a:pt x="499" y="1047"/>
                </a:moveTo>
                <a:cubicBezTo>
                  <a:pt x="491" y="1058"/>
                  <a:pt x="493" y="1077"/>
                  <a:pt x="496" y="1086"/>
                </a:cubicBezTo>
                <a:cubicBezTo>
                  <a:pt x="498" y="1081"/>
                  <a:pt x="501" y="1076"/>
                  <a:pt x="503" y="1071"/>
                </a:cubicBezTo>
                <a:cubicBezTo>
                  <a:pt x="485" y="1073"/>
                  <a:pt x="513" y="1052"/>
                  <a:pt x="499" y="1047"/>
                </a:cubicBezTo>
                <a:close/>
                <a:moveTo>
                  <a:pt x="466" y="1719"/>
                </a:moveTo>
                <a:cubicBezTo>
                  <a:pt x="472" y="1732"/>
                  <a:pt x="479" y="1744"/>
                  <a:pt x="489" y="1751"/>
                </a:cubicBezTo>
                <a:cubicBezTo>
                  <a:pt x="488" y="1735"/>
                  <a:pt x="479" y="1708"/>
                  <a:pt x="466" y="1719"/>
                </a:cubicBezTo>
                <a:close/>
                <a:moveTo>
                  <a:pt x="469" y="1055"/>
                </a:moveTo>
                <a:cubicBezTo>
                  <a:pt x="464" y="1054"/>
                  <a:pt x="462" y="1056"/>
                  <a:pt x="459" y="1059"/>
                </a:cubicBezTo>
                <a:cubicBezTo>
                  <a:pt x="466" y="1078"/>
                  <a:pt x="463" y="1085"/>
                  <a:pt x="459" y="1106"/>
                </a:cubicBezTo>
                <a:cubicBezTo>
                  <a:pt x="481" y="1106"/>
                  <a:pt x="471" y="1072"/>
                  <a:pt x="469" y="1055"/>
                </a:cubicBezTo>
                <a:close/>
                <a:moveTo>
                  <a:pt x="452" y="1680"/>
                </a:moveTo>
                <a:cubicBezTo>
                  <a:pt x="454" y="1690"/>
                  <a:pt x="459" y="1698"/>
                  <a:pt x="466" y="1704"/>
                </a:cubicBezTo>
                <a:cubicBezTo>
                  <a:pt x="465" y="1691"/>
                  <a:pt x="461" y="1682"/>
                  <a:pt x="452" y="1680"/>
                </a:cubicBezTo>
                <a:close/>
                <a:moveTo>
                  <a:pt x="405" y="1405"/>
                </a:moveTo>
                <a:cubicBezTo>
                  <a:pt x="399" y="1427"/>
                  <a:pt x="412" y="1427"/>
                  <a:pt x="425" y="1433"/>
                </a:cubicBezTo>
                <a:cubicBezTo>
                  <a:pt x="429" y="1423"/>
                  <a:pt x="431" y="1410"/>
                  <a:pt x="439" y="1405"/>
                </a:cubicBezTo>
                <a:cubicBezTo>
                  <a:pt x="431" y="1397"/>
                  <a:pt x="413" y="1401"/>
                  <a:pt x="405" y="1405"/>
                </a:cubicBezTo>
                <a:close/>
                <a:moveTo>
                  <a:pt x="378" y="979"/>
                </a:moveTo>
                <a:cubicBezTo>
                  <a:pt x="384" y="979"/>
                  <a:pt x="380" y="990"/>
                  <a:pt x="385" y="991"/>
                </a:cubicBezTo>
                <a:cubicBezTo>
                  <a:pt x="392" y="982"/>
                  <a:pt x="402" y="976"/>
                  <a:pt x="402" y="959"/>
                </a:cubicBezTo>
                <a:cubicBezTo>
                  <a:pt x="387" y="966"/>
                  <a:pt x="388" y="967"/>
                  <a:pt x="378" y="979"/>
                </a:cubicBezTo>
                <a:close/>
                <a:moveTo>
                  <a:pt x="186" y="983"/>
                </a:moveTo>
                <a:cubicBezTo>
                  <a:pt x="191" y="966"/>
                  <a:pt x="204" y="937"/>
                  <a:pt x="193" y="915"/>
                </a:cubicBezTo>
                <a:cubicBezTo>
                  <a:pt x="190" y="935"/>
                  <a:pt x="176" y="961"/>
                  <a:pt x="186" y="983"/>
                </a:cubicBezTo>
                <a:close/>
                <a:moveTo>
                  <a:pt x="136" y="903"/>
                </a:moveTo>
                <a:cubicBezTo>
                  <a:pt x="148" y="906"/>
                  <a:pt x="146" y="892"/>
                  <a:pt x="146" y="879"/>
                </a:cubicBezTo>
                <a:cubicBezTo>
                  <a:pt x="136" y="879"/>
                  <a:pt x="136" y="891"/>
                  <a:pt x="136" y="903"/>
                </a:cubicBezTo>
                <a:close/>
                <a:moveTo>
                  <a:pt x="96" y="967"/>
                </a:moveTo>
                <a:cubicBezTo>
                  <a:pt x="96" y="999"/>
                  <a:pt x="89" y="1031"/>
                  <a:pt x="102" y="1055"/>
                </a:cubicBezTo>
                <a:cubicBezTo>
                  <a:pt x="116" y="1036"/>
                  <a:pt x="116" y="1016"/>
                  <a:pt x="116" y="987"/>
                </a:cubicBezTo>
                <a:cubicBezTo>
                  <a:pt x="104" y="989"/>
                  <a:pt x="103" y="979"/>
                  <a:pt x="96" y="967"/>
                </a:cubicBezTo>
                <a:close/>
                <a:moveTo>
                  <a:pt x="62" y="887"/>
                </a:moveTo>
                <a:cubicBezTo>
                  <a:pt x="65" y="920"/>
                  <a:pt x="55" y="926"/>
                  <a:pt x="48" y="939"/>
                </a:cubicBezTo>
                <a:cubicBezTo>
                  <a:pt x="51" y="945"/>
                  <a:pt x="57" y="948"/>
                  <a:pt x="65" y="947"/>
                </a:cubicBezTo>
                <a:cubicBezTo>
                  <a:pt x="67" y="929"/>
                  <a:pt x="79" y="894"/>
                  <a:pt x="62" y="887"/>
                </a:cubicBezTo>
                <a:close/>
                <a:moveTo>
                  <a:pt x="59" y="1011"/>
                </a:moveTo>
                <a:cubicBezTo>
                  <a:pt x="52" y="1022"/>
                  <a:pt x="56" y="1049"/>
                  <a:pt x="65" y="1055"/>
                </a:cubicBezTo>
                <a:cubicBezTo>
                  <a:pt x="75" y="1043"/>
                  <a:pt x="74" y="1015"/>
                  <a:pt x="59" y="101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771"/>
          <p:cNvSpPr>
            <a:spLocks noEditPoints="1"/>
          </p:cNvSpPr>
          <p:nvPr/>
        </p:nvSpPr>
        <p:spPr bwMode="auto">
          <a:xfrm>
            <a:off x="7801997" y="1019405"/>
            <a:ext cx="2217715" cy="2020435"/>
          </a:xfrm>
          <a:custGeom>
            <a:avLst/>
            <a:gdLst>
              <a:gd name="T0" fmla="*/ 2037 w 2725"/>
              <a:gd name="T1" fmla="*/ 1938 h 2364"/>
              <a:gd name="T2" fmla="*/ 2256 w 2725"/>
              <a:gd name="T3" fmla="*/ 1692 h 2364"/>
              <a:gd name="T4" fmla="*/ 2192 w 2725"/>
              <a:gd name="T5" fmla="*/ 1863 h 2364"/>
              <a:gd name="T6" fmla="*/ 1896 w 2725"/>
              <a:gd name="T7" fmla="*/ 2173 h 2364"/>
              <a:gd name="T8" fmla="*/ 1253 w 2725"/>
              <a:gd name="T9" fmla="*/ 2245 h 2364"/>
              <a:gd name="T10" fmla="*/ 1361 w 2725"/>
              <a:gd name="T11" fmla="*/ 2173 h 2364"/>
              <a:gd name="T12" fmla="*/ 967 w 2725"/>
              <a:gd name="T13" fmla="*/ 2185 h 2364"/>
              <a:gd name="T14" fmla="*/ 755 w 2725"/>
              <a:gd name="T15" fmla="*/ 2197 h 2364"/>
              <a:gd name="T16" fmla="*/ 560 w 2725"/>
              <a:gd name="T17" fmla="*/ 1835 h 2364"/>
              <a:gd name="T18" fmla="*/ 365 w 2725"/>
              <a:gd name="T19" fmla="*/ 1934 h 2364"/>
              <a:gd name="T20" fmla="*/ 415 w 2725"/>
              <a:gd name="T21" fmla="*/ 1612 h 2364"/>
              <a:gd name="T22" fmla="*/ 445 w 2725"/>
              <a:gd name="T23" fmla="*/ 1226 h 2364"/>
              <a:gd name="T24" fmla="*/ 284 w 2725"/>
              <a:gd name="T25" fmla="*/ 1019 h 2364"/>
              <a:gd name="T26" fmla="*/ 129 w 2725"/>
              <a:gd name="T27" fmla="*/ 979 h 2364"/>
              <a:gd name="T28" fmla="*/ 345 w 2725"/>
              <a:gd name="T29" fmla="*/ 565 h 2364"/>
              <a:gd name="T30" fmla="*/ 419 w 2725"/>
              <a:gd name="T31" fmla="*/ 537 h 2364"/>
              <a:gd name="T32" fmla="*/ 681 w 2725"/>
              <a:gd name="T33" fmla="*/ 410 h 2364"/>
              <a:gd name="T34" fmla="*/ 832 w 2725"/>
              <a:gd name="T35" fmla="*/ 234 h 2364"/>
              <a:gd name="T36" fmla="*/ 1068 w 2725"/>
              <a:gd name="T37" fmla="*/ 71 h 2364"/>
              <a:gd name="T38" fmla="*/ 1256 w 2725"/>
              <a:gd name="T39" fmla="*/ 111 h 2364"/>
              <a:gd name="T40" fmla="*/ 1421 w 2725"/>
              <a:gd name="T41" fmla="*/ 23 h 2364"/>
              <a:gd name="T42" fmla="*/ 1519 w 2725"/>
              <a:gd name="T43" fmla="*/ 107 h 2364"/>
              <a:gd name="T44" fmla="*/ 1896 w 2725"/>
              <a:gd name="T45" fmla="*/ 242 h 2364"/>
              <a:gd name="T46" fmla="*/ 2135 w 2725"/>
              <a:gd name="T47" fmla="*/ 294 h 2364"/>
              <a:gd name="T48" fmla="*/ 2263 w 2725"/>
              <a:gd name="T49" fmla="*/ 382 h 2364"/>
              <a:gd name="T50" fmla="*/ 2451 w 2725"/>
              <a:gd name="T51" fmla="*/ 433 h 2364"/>
              <a:gd name="T52" fmla="*/ 2438 w 2725"/>
              <a:gd name="T53" fmla="*/ 569 h 2364"/>
              <a:gd name="T54" fmla="*/ 2454 w 2725"/>
              <a:gd name="T55" fmla="*/ 915 h 2364"/>
              <a:gd name="T56" fmla="*/ 2411 w 2725"/>
              <a:gd name="T57" fmla="*/ 1345 h 2364"/>
              <a:gd name="T58" fmla="*/ 2353 w 2725"/>
              <a:gd name="T59" fmla="*/ 1222 h 2364"/>
              <a:gd name="T60" fmla="*/ 2296 w 2725"/>
              <a:gd name="T61" fmla="*/ 1508 h 2364"/>
              <a:gd name="T62" fmla="*/ 2475 w 2725"/>
              <a:gd name="T63" fmla="*/ 1421 h 2364"/>
              <a:gd name="T64" fmla="*/ 2478 w 2725"/>
              <a:gd name="T65" fmla="*/ 1321 h 2364"/>
              <a:gd name="T66" fmla="*/ 2572 w 2725"/>
              <a:gd name="T67" fmla="*/ 1142 h 2364"/>
              <a:gd name="T68" fmla="*/ 2713 w 2725"/>
              <a:gd name="T69" fmla="*/ 939 h 2364"/>
              <a:gd name="T70" fmla="*/ 2582 w 2725"/>
              <a:gd name="T71" fmla="*/ 1385 h 2364"/>
              <a:gd name="T72" fmla="*/ 2660 w 2725"/>
              <a:gd name="T73" fmla="*/ 1202 h 2364"/>
              <a:gd name="T74" fmla="*/ 2475 w 2725"/>
              <a:gd name="T75" fmla="*/ 1015 h 2364"/>
              <a:gd name="T76" fmla="*/ 2357 w 2725"/>
              <a:gd name="T77" fmla="*/ 844 h 2364"/>
              <a:gd name="T78" fmla="*/ 2377 w 2725"/>
              <a:gd name="T79" fmla="*/ 493 h 2364"/>
              <a:gd name="T80" fmla="*/ 2357 w 2725"/>
              <a:gd name="T81" fmla="*/ 537 h 2364"/>
              <a:gd name="T82" fmla="*/ 2273 w 2725"/>
              <a:gd name="T83" fmla="*/ 557 h 2364"/>
              <a:gd name="T84" fmla="*/ 2353 w 2725"/>
              <a:gd name="T85" fmla="*/ 1162 h 2364"/>
              <a:gd name="T86" fmla="*/ 2296 w 2725"/>
              <a:gd name="T87" fmla="*/ 732 h 2364"/>
              <a:gd name="T88" fmla="*/ 2249 w 2725"/>
              <a:gd name="T89" fmla="*/ 700 h 2364"/>
              <a:gd name="T90" fmla="*/ 2276 w 2725"/>
              <a:gd name="T91" fmla="*/ 1182 h 2364"/>
              <a:gd name="T92" fmla="*/ 2209 w 2725"/>
              <a:gd name="T93" fmla="*/ 1449 h 2364"/>
              <a:gd name="T94" fmla="*/ 2222 w 2725"/>
              <a:gd name="T95" fmla="*/ 525 h 2364"/>
              <a:gd name="T96" fmla="*/ 2199 w 2725"/>
              <a:gd name="T97" fmla="*/ 1429 h 2364"/>
              <a:gd name="T98" fmla="*/ 2088 w 2725"/>
              <a:gd name="T99" fmla="*/ 406 h 2364"/>
              <a:gd name="T100" fmla="*/ 2067 w 2725"/>
              <a:gd name="T101" fmla="*/ 513 h 2364"/>
              <a:gd name="T102" fmla="*/ 2040 w 2725"/>
              <a:gd name="T103" fmla="*/ 334 h 2364"/>
              <a:gd name="T104" fmla="*/ 1997 w 2725"/>
              <a:gd name="T105" fmla="*/ 1994 h 2364"/>
              <a:gd name="T106" fmla="*/ 1899 w 2725"/>
              <a:gd name="T107" fmla="*/ 2114 h 2364"/>
              <a:gd name="T108" fmla="*/ 1593 w 2725"/>
              <a:gd name="T109" fmla="*/ 2157 h 2364"/>
              <a:gd name="T110" fmla="*/ 1253 w 2725"/>
              <a:gd name="T111" fmla="*/ 2161 h 2364"/>
              <a:gd name="T112" fmla="*/ 1041 w 2725"/>
              <a:gd name="T113" fmla="*/ 159 h 2364"/>
              <a:gd name="T114" fmla="*/ 728 w 2725"/>
              <a:gd name="T115" fmla="*/ 457 h 2364"/>
              <a:gd name="T116" fmla="*/ 624 w 2725"/>
              <a:gd name="T117" fmla="*/ 577 h 2364"/>
              <a:gd name="T118" fmla="*/ 594 w 2725"/>
              <a:gd name="T119" fmla="*/ 541 h 2364"/>
              <a:gd name="T120" fmla="*/ 520 w 2725"/>
              <a:gd name="T121" fmla="*/ 1664 h 2364"/>
              <a:gd name="T122" fmla="*/ 489 w 2725"/>
              <a:gd name="T123" fmla="*/ 1751 h 2364"/>
              <a:gd name="T124" fmla="*/ 136 w 2725"/>
              <a:gd name="T125" fmla="*/ 903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25" h="2364">
                <a:moveTo>
                  <a:pt x="2545" y="1425"/>
                </a:moveTo>
                <a:cubicBezTo>
                  <a:pt x="2545" y="1418"/>
                  <a:pt x="2543" y="1415"/>
                  <a:pt x="2539" y="1413"/>
                </a:cubicBezTo>
                <a:cubicBezTo>
                  <a:pt x="2499" y="1426"/>
                  <a:pt x="2508" y="1451"/>
                  <a:pt x="2491" y="1485"/>
                </a:cubicBezTo>
                <a:cubicBezTo>
                  <a:pt x="2495" y="1494"/>
                  <a:pt x="2508" y="1478"/>
                  <a:pt x="2508" y="1497"/>
                </a:cubicBezTo>
                <a:cubicBezTo>
                  <a:pt x="2496" y="1489"/>
                  <a:pt x="2502" y="1491"/>
                  <a:pt x="2488" y="1497"/>
                </a:cubicBezTo>
                <a:cubicBezTo>
                  <a:pt x="2488" y="1487"/>
                  <a:pt x="2489" y="1477"/>
                  <a:pt x="2485" y="1473"/>
                </a:cubicBezTo>
                <a:cubicBezTo>
                  <a:pt x="2454" y="1496"/>
                  <a:pt x="2417" y="1512"/>
                  <a:pt x="2387" y="1536"/>
                </a:cubicBezTo>
                <a:cubicBezTo>
                  <a:pt x="2389" y="1540"/>
                  <a:pt x="2395" y="1540"/>
                  <a:pt x="2394" y="1548"/>
                </a:cubicBezTo>
                <a:cubicBezTo>
                  <a:pt x="2366" y="1551"/>
                  <a:pt x="2321" y="1554"/>
                  <a:pt x="2310" y="1600"/>
                </a:cubicBezTo>
                <a:cubicBezTo>
                  <a:pt x="2300" y="1580"/>
                  <a:pt x="2284" y="1607"/>
                  <a:pt x="2273" y="1588"/>
                </a:cubicBezTo>
                <a:cubicBezTo>
                  <a:pt x="2238" y="1604"/>
                  <a:pt x="2191" y="1626"/>
                  <a:pt x="2182" y="1668"/>
                </a:cubicBezTo>
                <a:cubicBezTo>
                  <a:pt x="2143" y="1671"/>
                  <a:pt x="2119" y="1679"/>
                  <a:pt x="2118" y="1715"/>
                </a:cubicBezTo>
                <a:cubicBezTo>
                  <a:pt x="2082" y="1721"/>
                  <a:pt x="2062" y="1775"/>
                  <a:pt x="2037" y="1807"/>
                </a:cubicBezTo>
                <a:cubicBezTo>
                  <a:pt x="2056" y="1830"/>
                  <a:pt x="2013" y="1847"/>
                  <a:pt x="2017" y="1867"/>
                </a:cubicBezTo>
                <a:cubicBezTo>
                  <a:pt x="1995" y="1864"/>
                  <a:pt x="2001" y="1879"/>
                  <a:pt x="1997" y="1891"/>
                </a:cubicBezTo>
                <a:cubicBezTo>
                  <a:pt x="2013" y="1899"/>
                  <a:pt x="2024" y="1867"/>
                  <a:pt x="2044" y="1867"/>
                </a:cubicBezTo>
                <a:cubicBezTo>
                  <a:pt x="2035" y="1888"/>
                  <a:pt x="2013" y="1894"/>
                  <a:pt x="2003" y="1915"/>
                </a:cubicBezTo>
                <a:cubicBezTo>
                  <a:pt x="2010" y="1924"/>
                  <a:pt x="2028" y="1915"/>
                  <a:pt x="2034" y="1911"/>
                </a:cubicBezTo>
                <a:cubicBezTo>
                  <a:pt x="2041" y="1919"/>
                  <a:pt x="2019" y="1925"/>
                  <a:pt x="2017" y="1934"/>
                </a:cubicBezTo>
                <a:cubicBezTo>
                  <a:pt x="2020" y="1949"/>
                  <a:pt x="2027" y="1937"/>
                  <a:pt x="2037" y="1938"/>
                </a:cubicBezTo>
                <a:cubicBezTo>
                  <a:pt x="2037" y="1952"/>
                  <a:pt x="2017" y="1941"/>
                  <a:pt x="2017" y="1954"/>
                </a:cubicBezTo>
                <a:cubicBezTo>
                  <a:pt x="2043" y="1958"/>
                  <a:pt x="2064" y="1920"/>
                  <a:pt x="2084" y="1903"/>
                </a:cubicBezTo>
                <a:cubicBezTo>
                  <a:pt x="2084" y="1894"/>
                  <a:pt x="2076" y="1894"/>
                  <a:pt x="2067" y="1895"/>
                </a:cubicBezTo>
                <a:cubicBezTo>
                  <a:pt x="2068" y="1882"/>
                  <a:pt x="2087" y="1892"/>
                  <a:pt x="2084" y="1875"/>
                </a:cubicBezTo>
                <a:cubicBezTo>
                  <a:pt x="2087" y="1882"/>
                  <a:pt x="2098" y="1883"/>
                  <a:pt x="2091" y="1891"/>
                </a:cubicBezTo>
                <a:cubicBezTo>
                  <a:pt x="2107" y="1887"/>
                  <a:pt x="2109" y="1867"/>
                  <a:pt x="2121" y="1859"/>
                </a:cubicBezTo>
                <a:cubicBezTo>
                  <a:pt x="2118" y="1850"/>
                  <a:pt x="2111" y="1870"/>
                  <a:pt x="2101" y="1867"/>
                </a:cubicBezTo>
                <a:cubicBezTo>
                  <a:pt x="2100" y="1860"/>
                  <a:pt x="2104" y="1860"/>
                  <a:pt x="2104" y="1855"/>
                </a:cubicBezTo>
                <a:cubicBezTo>
                  <a:pt x="2085" y="1858"/>
                  <a:pt x="2076" y="1887"/>
                  <a:pt x="2057" y="1879"/>
                </a:cubicBezTo>
                <a:cubicBezTo>
                  <a:pt x="2086" y="1851"/>
                  <a:pt x="2131" y="1841"/>
                  <a:pt x="2145" y="1795"/>
                </a:cubicBezTo>
                <a:cubicBezTo>
                  <a:pt x="2164" y="1790"/>
                  <a:pt x="2177" y="1798"/>
                  <a:pt x="2182" y="1771"/>
                </a:cubicBezTo>
                <a:cubicBezTo>
                  <a:pt x="2176" y="1771"/>
                  <a:pt x="2175" y="1776"/>
                  <a:pt x="2168" y="1775"/>
                </a:cubicBezTo>
                <a:cubicBezTo>
                  <a:pt x="2179" y="1785"/>
                  <a:pt x="2171" y="1779"/>
                  <a:pt x="2165" y="1787"/>
                </a:cubicBezTo>
                <a:cubicBezTo>
                  <a:pt x="2165" y="1770"/>
                  <a:pt x="2169" y="1721"/>
                  <a:pt x="2205" y="1735"/>
                </a:cubicBezTo>
                <a:cubicBezTo>
                  <a:pt x="2210" y="1727"/>
                  <a:pt x="2216" y="1722"/>
                  <a:pt x="2219" y="1712"/>
                </a:cubicBezTo>
                <a:cubicBezTo>
                  <a:pt x="2205" y="1710"/>
                  <a:pt x="2212" y="1707"/>
                  <a:pt x="2219" y="1692"/>
                </a:cubicBezTo>
                <a:cubicBezTo>
                  <a:pt x="2211" y="1668"/>
                  <a:pt x="2197" y="1700"/>
                  <a:pt x="2192" y="1692"/>
                </a:cubicBezTo>
                <a:cubicBezTo>
                  <a:pt x="2201" y="1657"/>
                  <a:pt x="2243" y="1662"/>
                  <a:pt x="2259" y="1636"/>
                </a:cubicBezTo>
                <a:cubicBezTo>
                  <a:pt x="2262" y="1650"/>
                  <a:pt x="2243" y="1673"/>
                  <a:pt x="2229" y="1680"/>
                </a:cubicBezTo>
                <a:cubicBezTo>
                  <a:pt x="2235" y="1676"/>
                  <a:pt x="2247" y="1679"/>
                  <a:pt x="2256" y="1692"/>
                </a:cubicBezTo>
                <a:cubicBezTo>
                  <a:pt x="2276" y="1666"/>
                  <a:pt x="2291" y="1615"/>
                  <a:pt x="2316" y="1608"/>
                </a:cubicBezTo>
                <a:cubicBezTo>
                  <a:pt x="2324" y="1610"/>
                  <a:pt x="2304" y="1633"/>
                  <a:pt x="2313" y="1636"/>
                </a:cubicBezTo>
                <a:cubicBezTo>
                  <a:pt x="2283" y="1644"/>
                  <a:pt x="2275" y="1699"/>
                  <a:pt x="2249" y="1700"/>
                </a:cubicBezTo>
                <a:cubicBezTo>
                  <a:pt x="2251" y="1703"/>
                  <a:pt x="2252" y="1707"/>
                  <a:pt x="2256" y="1708"/>
                </a:cubicBezTo>
                <a:cubicBezTo>
                  <a:pt x="2253" y="1710"/>
                  <a:pt x="2242" y="1708"/>
                  <a:pt x="2246" y="1727"/>
                </a:cubicBezTo>
                <a:cubicBezTo>
                  <a:pt x="2232" y="1739"/>
                  <a:pt x="2226" y="1732"/>
                  <a:pt x="2226" y="1747"/>
                </a:cubicBezTo>
                <a:cubicBezTo>
                  <a:pt x="2202" y="1747"/>
                  <a:pt x="2192" y="1760"/>
                  <a:pt x="2182" y="1775"/>
                </a:cubicBezTo>
                <a:cubicBezTo>
                  <a:pt x="2219" y="1784"/>
                  <a:pt x="2228" y="1735"/>
                  <a:pt x="2259" y="1731"/>
                </a:cubicBezTo>
                <a:cubicBezTo>
                  <a:pt x="2262" y="1742"/>
                  <a:pt x="2253" y="1739"/>
                  <a:pt x="2252" y="1747"/>
                </a:cubicBezTo>
                <a:cubicBezTo>
                  <a:pt x="2258" y="1744"/>
                  <a:pt x="2261" y="1736"/>
                  <a:pt x="2273" y="1739"/>
                </a:cubicBezTo>
                <a:cubicBezTo>
                  <a:pt x="2270" y="1753"/>
                  <a:pt x="2278" y="1755"/>
                  <a:pt x="2276" y="1767"/>
                </a:cubicBezTo>
                <a:cubicBezTo>
                  <a:pt x="2266" y="1768"/>
                  <a:pt x="2264" y="1776"/>
                  <a:pt x="2259" y="1783"/>
                </a:cubicBezTo>
                <a:cubicBezTo>
                  <a:pt x="2251" y="1782"/>
                  <a:pt x="2263" y="1773"/>
                  <a:pt x="2263" y="1767"/>
                </a:cubicBezTo>
                <a:cubicBezTo>
                  <a:pt x="2262" y="1763"/>
                  <a:pt x="2256" y="1765"/>
                  <a:pt x="2256" y="1759"/>
                </a:cubicBezTo>
                <a:cubicBezTo>
                  <a:pt x="2248" y="1766"/>
                  <a:pt x="2248" y="1782"/>
                  <a:pt x="2239" y="1787"/>
                </a:cubicBezTo>
                <a:cubicBezTo>
                  <a:pt x="2234" y="1780"/>
                  <a:pt x="2238" y="1768"/>
                  <a:pt x="2246" y="1759"/>
                </a:cubicBezTo>
                <a:cubicBezTo>
                  <a:pt x="2233" y="1766"/>
                  <a:pt x="2219" y="1771"/>
                  <a:pt x="2209" y="1779"/>
                </a:cubicBezTo>
                <a:cubicBezTo>
                  <a:pt x="2208" y="1790"/>
                  <a:pt x="2217" y="1791"/>
                  <a:pt x="2226" y="1791"/>
                </a:cubicBezTo>
                <a:cubicBezTo>
                  <a:pt x="2226" y="1821"/>
                  <a:pt x="2220" y="1883"/>
                  <a:pt x="2185" y="1879"/>
                </a:cubicBezTo>
                <a:cubicBezTo>
                  <a:pt x="2183" y="1868"/>
                  <a:pt x="2192" y="1871"/>
                  <a:pt x="2192" y="1863"/>
                </a:cubicBezTo>
                <a:cubicBezTo>
                  <a:pt x="2181" y="1862"/>
                  <a:pt x="2178" y="1870"/>
                  <a:pt x="2165" y="1867"/>
                </a:cubicBezTo>
                <a:cubicBezTo>
                  <a:pt x="2149" y="1892"/>
                  <a:pt x="2124" y="1906"/>
                  <a:pt x="2101" y="1923"/>
                </a:cubicBezTo>
                <a:cubicBezTo>
                  <a:pt x="2104" y="1926"/>
                  <a:pt x="2107" y="1929"/>
                  <a:pt x="2111" y="1930"/>
                </a:cubicBezTo>
                <a:cubicBezTo>
                  <a:pt x="2100" y="1947"/>
                  <a:pt x="2083" y="1934"/>
                  <a:pt x="2074" y="1950"/>
                </a:cubicBezTo>
                <a:cubicBezTo>
                  <a:pt x="2066" y="1945"/>
                  <a:pt x="2084" y="1939"/>
                  <a:pt x="2084" y="1930"/>
                </a:cubicBezTo>
                <a:cubicBezTo>
                  <a:pt x="2059" y="1944"/>
                  <a:pt x="2035" y="1960"/>
                  <a:pt x="2017" y="1982"/>
                </a:cubicBezTo>
                <a:cubicBezTo>
                  <a:pt x="2031" y="1982"/>
                  <a:pt x="2035" y="1969"/>
                  <a:pt x="2047" y="1966"/>
                </a:cubicBezTo>
                <a:cubicBezTo>
                  <a:pt x="2055" y="1965"/>
                  <a:pt x="2045" y="1984"/>
                  <a:pt x="2057" y="1978"/>
                </a:cubicBezTo>
                <a:cubicBezTo>
                  <a:pt x="2047" y="1993"/>
                  <a:pt x="2026" y="1988"/>
                  <a:pt x="2030" y="2010"/>
                </a:cubicBezTo>
                <a:cubicBezTo>
                  <a:pt x="2017" y="2001"/>
                  <a:pt x="1997" y="2003"/>
                  <a:pt x="1997" y="2030"/>
                </a:cubicBezTo>
                <a:cubicBezTo>
                  <a:pt x="2036" y="2029"/>
                  <a:pt x="2077" y="1995"/>
                  <a:pt x="2125" y="1982"/>
                </a:cubicBezTo>
                <a:cubicBezTo>
                  <a:pt x="2100" y="2008"/>
                  <a:pt x="2044" y="2028"/>
                  <a:pt x="2030" y="2042"/>
                </a:cubicBezTo>
                <a:cubicBezTo>
                  <a:pt x="2030" y="2048"/>
                  <a:pt x="2025" y="2059"/>
                  <a:pt x="2024" y="2074"/>
                </a:cubicBezTo>
                <a:cubicBezTo>
                  <a:pt x="2005" y="2077"/>
                  <a:pt x="1989" y="2070"/>
                  <a:pt x="1987" y="2098"/>
                </a:cubicBezTo>
                <a:cubicBezTo>
                  <a:pt x="2016" y="2078"/>
                  <a:pt x="2062" y="2078"/>
                  <a:pt x="2094" y="2062"/>
                </a:cubicBezTo>
                <a:cubicBezTo>
                  <a:pt x="2080" y="2086"/>
                  <a:pt x="2035" y="2074"/>
                  <a:pt x="2027" y="2106"/>
                </a:cubicBezTo>
                <a:cubicBezTo>
                  <a:pt x="2022" y="2093"/>
                  <a:pt x="1991" y="2100"/>
                  <a:pt x="1990" y="2118"/>
                </a:cubicBezTo>
                <a:cubicBezTo>
                  <a:pt x="1969" y="2115"/>
                  <a:pt x="1959" y="2123"/>
                  <a:pt x="1940" y="2122"/>
                </a:cubicBezTo>
                <a:cubicBezTo>
                  <a:pt x="1940" y="2132"/>
                  <a:pt x="1938" y="2145"/>
                  <a:pt x="1946" y="2145"/>
                </a:cubicBezTo>
                <a:cubicBezTo>
                  <a:pt x="1935" y="2171"/>
                  <a:pt x="1905" y="2148"/>
                  <a:pt x="1896" y="2173"/>
                </a:cubicBezTo>
                <a:cubicBezTo>
                  <a:pt x="1896" y="2178"/>
                  <a:pt x="1899" y="2176"/>
                  <a:pt x="1899" y="2173"/>
                </a:cubicBezTo>
                <a:cubicBezTo>
                  <a:pt x="1897" y="2197"/>
                  <a:pt x="1861" y="2186"/>
                  <a:pt x="1842" y="2189"/>
                </a:cubicBezTo>
                <a:cubicBezTo>
                  <a:pt x="1815" y="2194"/>
                  <a:pt x="1789" y="2211"/>
                  <a:pt x="1775" y="2209"/>
                </a:cubicBezTo>
                <a:cubicBezTo>
                  <a:pt x="1772" y="2205"/>
                  <a:pt x="1762" y="2208"/>
                  <a:pt x="1765" y="2197"/>
                </a:cubicBezTo>
                <a:cubicBezTo>
                  <a:pt x="1755" y="2206"/>
                  <a:pt x="1743" y="2199"/>
                  <a:pt x="1738" y="2205"/>
                </a:cubicBezTo>
                <a:cubicBezTo>
                  <a:pt x="1740" y="2209"/>
                  <a:pt x="1737" y="2177"/>
                  <a:pt x="1728" y="2193"/>
                </a:cubicBezTo>
                <a:cubicBezTo>
                  <a:pt x="1739" y="2174"/>
                  <a:pt x="1786" y="2197"/>
                  <a:pt x="1808" y="2177"/>
                </a:cubicBezTo>
                <a:cubicBezTo>
                  <a:pt x="1790" y="2138"/>
                  <a:pt x="1745" y="2177"/>
                  <a:pt x="1701" y="2181"/>
                </a:cubicBezTo>
                <a:cubicBezTo>
                  <a:pt x="1704" y="2174"/>
                  <a:pt x="1712" y="2174"/>
                  <a:pt x="1717" y="2169"/>
                </a:cubicBezTo>
                <a:cubicBezTo>
                  <a:pt x="1710" y="2158"/>
                  <a:pt x="1693" y="2170"/>
                  <a:pt x="1684" y="2169"/>
                </a:cubicBezTo>
                <a:cubicBezTo>
                  <a:pt x="1674" y="2173"/>
                  <a:pt x="1689" y="2180"/>
                  <a:pt x="1680" y="2185"/>
                </a:cubicBezTo>
                <a:cubicBezTo>
                  <a:pt x="1627" y="2187"/>
                  <a:pt x="1600" y="2198"/>
                  <a:pt x="1566" y="2225"/>
                </a:cubicBezTo>
                <a:cubicBezTo>
                  <a:pt x="1568" y="2233"/>
                  <a:pt x="1576" y="2233"/>
                  <a:pt x="1569" y="2241"/>
                </a:cubicBezTo>
                <a:cubicBezTo>
                  <a:pt x="1553" y="2259"/>
                  <a:pt x="1508" y="2243"/>
                  <a:pt x="1499" y="2269"/>
                </a:cubicBezTo>
                <a:cubicBezTo>
                  <a:pt x="1504" y="2271"/>
                  <a:pt x="1504" y="2271"/>
                  <a:pt x="1509" y="2281"/>
                </a:cubicBezTo>
                <a:cubicBezTo>
                  <a:pt x="1502" y="2297"/>
                  <a:pt x="1487" y="2282"/>
                  <a:pt x="1468" y="2281"/>
                </a:cubicBezTo>
                <a:cubicBezTo>
                  <a:pt x="1468" y="2265"/>
                  <a:pt x="1474" y="2282"/>
                  <a:pt x="1479" y="2273"/>
                </a:cubicBezTo>
                <a:cubicBezTo>
                  <a:pt x="1475" y="2263"/>
                  <a:pt x="1437" y="2258"/>
                  <a:pt x="1435" y="2273"/>
                </a:cubicBezTo>
                <a:cubicBezTo>
                  <a:pt x="1361" y="2257"/>
                  <a:pt x="1287" y="2263"/>
                  <a:pt x="1216" y="2249"/>
                </a:cubicBezTo>
                <a:cubicBezTo>
                  <a:pt x="1222" y="2240"/>
                  <a:pt x="1242" y="2248"/>
                  <a:pt x="1253" y="2245"/>
                </a:cubicBezTo>
                <a:cubicBezTo>
                  <a:pt x="1219" y="2210"/>
                  <a:pt x="1157" y="2232"/>
                  <a:pt x="1125" y="2193"/>
                </a:cubicBezTo>
                <a:cubicBezTo>
                  <a:pt x="1174" y="2214"/>
                  <a:pt x="1209" y="2203"/>
                  <a:pt x="1260" y="2221"/>
                </a:cubicBezTo>
                <a:cubicBezTo>
                  <a:pt x="1263" y="2207"/>
                  <a:pt x="1243" y="2219"/>
                  <a:pt x="1250" y="2201"/>
                </a:cubicBezTo>
                <a:cubicBezTo>
                  <a:pt x="1349" y="2202"/>
                  <a:pt x="1452" y="2255"/>
                  <a:pt x="1542" y="2213"/>
                </a:cubicBezTo>
                <a:cubicBezTo>
                  <a:pt x="1516" y="2208"/>
                  <a:pt x="1510" y="2182"/>
                  <a:pt x="1482" y="2193"/>
                </a:cubicBezTo>
                <a:cubicBezTo>
                  <a:pt x="1474" y="2175"/>
                  <a:pt x="1524" y="2191"/>
                  <a:pt x="1526" y="2169"/>
                </a:cubicBezTo>
                <a:cubicBezTo>
                  <a:pt x="1542" y="2173"/>
                  <a:pt x="1539" y="2180"/>
                  <a:pt x="1542" y="2193"/>
                </a:cubicBezTo>
                <a:cubicBezTo>
                  <a:pt x="1545" y="2191"/>
                  <a:pt x="1548" y="2189"/>
                  <a:pt x="1553" y="2189"/>
                </a:cubicBezTo>
                <a:cubicBezTo>
                  <a:pt x="1551" y="2186"/>
                  <a:pt x="1550" y="2182"/>
                  <a:pt x="1546" y="2181"/>
                </a:cubicBezTo>
                <a:cubicBezTo>
                  <a:pt x="1555" y="2179"/>
                  <a:pt x="1567" y="2170"/>
                  <a:pt x="1586" y="2169"/>
                </a:cubicBezTo>
                <a:cubicBezTo>
                  <a:pt x="1564" y="2158"/>
                  <a:pt x="1548" y="2172"/>
                  <a:pt x="1519" y="2161"/>
                </a:cubicBezTo>
                <a:cubicBezTo>
                  <a:pt x="1545" y="2155"/>
                  <a:pt x="1572" y="2152"/>
                  <a:pt x="1590" y="2153"/>
                </a:cubicBezTo>
                <a:cubicBezTo>
                  <a:pt x="1587" y="2144"/>
                  <a:pt x="1563" y="2134"/>
                  <a:pt x="1559" y="2149"/>
                </a:cubicBezTo>
                <a:cubicBezTo>
                  <a:pt x="1557" y="2143"/>
                  <a:pt x="1549" y="2144"/>
                  <a:pt x="1549" y="2134"/>
                </a:cubicBezTo>
                <a:cubicBezTo>
                  <a:pt x="1559" y="2131"/>
                  <a:pt x="1567" y="2128"/>
                  <a:pt x="1576" y="2126"/>
                </a:cubicBezTo>
                <a:cubicBezTo>
                  <a:pt x="1507" y="2119"/>
                  <a:pt x="1431" y="2134"/>
                  <a:pt x="1357" y="2126"/>
                </a:cubicBezTo>
                <a:cubicBezTo>
                  <a:pt x="1382" y="2135"/>
                  <a:pt x="1409" y="2147"/>
                  <a:pt x="1442" y="2157"/>
                </a:cubicBezTo>
                <a:cubicBezTo>
                  <a:pt x="1436" y="2202"/>
                  <a:pt x="1363" y="2200"/>
                  <a:pt x="1341" y="2177"/>
                </a:cubicBezTo>
                <a:cubicBezTo>
                  <a:pt x="1348" y="2165"/>
                  <a:pt x="1358" y="2183"/>
                  <a:pt x="1371" y="2177"/>
                </a:cubicBezTo>
                <a:cubicBezTo>
                  <a:pt x="1370" y="2173"/>
                  <a:pt x="1365" y="2174"/>
                  <a:pt x="1361" y="2173"/>
                </a:cubicBezTo>
                <a:cubicBezTo>
                  <a:pt x="1360" y="2167"/>
                  <a:pt x="1363" y="2166"/>
                  <a:pt x="1367" y="2165"/>
                </a:cubicBezTo>
                <a:cubicBezTo>
                  <a:pt x="1339" y="2150"/>
                  <a:pt x="1304" y="2169"/>
                  <a:pt x="1270" y="2177"/>
                </a:cubicBezTo>
                <a:cubicBezTo>
                  <a:pt x="1243" y="2161"/>
                  <a:pt x="1200" y="2162"/>
                  <a:pt x="1182" y="2134"/>
                </a:cubicBezTo>
                <a:cubicBezTo>
                  <a:pt x="1174" y="2134"/>
                  <a:pt x="1172" y="2141"/>
                  <a:pt x="1166" y="2134"/>
                </a:cubicBezTo>
                <a:cubicBezTo>
                  <a:pt x="1179" y="2129"/>
                  <a:pt x="1167" y="2120"/>
                  <a:pt x="1186" y="2122"/>
                </a:cubicBezTo>
                <a:cubicBezTo>
                  <a:pt x="1152" y="2095"/>
                  <a:pt x="1108" y="2081"/>
                  <a:pt x="1065" y="2066"/>
                </a:cubicBezTo>
                <a:cubicBezTo>
                  <a:pt x="1069" y="2076"/>
                  <a:pt x="1082" y="2077"/>
                  <a:pt x="1092" y="2082"/>
                </a:cubicBezTo>
                <a:cubicBezTo>
                  <a:pt x="1076" y="2094"/>
                  <a:pt x="1064" y="2067"/>
                  <a:pt x="1048" y="2078"/>
                </a:cubicBezTo>
                <a:cubicBezTo>
                  <a:pt x="1072" y="2104"/>
                  <a:pt x="1118" y="2104"/>
                  <a:pt x="1145" y="2126"/>
                </a:cubicBezTo>
                <a:cubicBezTo>
                  <a:pt x="1065" y="2142"/>
                  <a:pt x="1002" y="2070"/>
                  <a:pt x="930" y="2050"/>
                </a:cubicBezTo>
                <a:cubicBezTo>
                  <a:pt x="932" y="2071"/>
                  <a:pt x="954" y="2069"/>
                  <a:pt x="954" y="2094"/>
                </a:cubicBezTo>
                <a:cubicBezTo>
                  <a:pt x="945" y="2088"/>
                  <a:pt x="938" y="2080"/>
                  <a:pt x="930" y="2074"/>
                </a:cubicBezTo>
                <a:cubicBezTo>
                  <a:pt x="927" y="2074"/>
                  <a:pt x="927" y="2079"/>
                  <a:pt x="927" y="2082"/>
                </a:cubicBezTo>
                <a:cubicBezTo>
                  <a:pt x="934" y="2080"/>
                  <a:pt x="943" y="2092"/>
                  <a:pt x="954" y="2098"/>
                </a:cubicBezTo>
                <a:cubicBezTo>
                  <a:pt x="936" y="2119"/>
                  <a:pt x="975" y="2119"/>
                  <a:pt x="984" y="2134"/>
                </a:cubicBezTo>
                <a:cubicBezTo>
                  <a:pt x="971" y="2149"/>
                  <a:pt x="989" y="2147"/>
                  <a:pt x="991" y="2165"/>
                </a:cubicBezTo>
                <a:cubicBezTo>
                  <a:pt x="1067" y="2187"/>
                  <a:pt x="1129" y="2225"/>
                  <a:pt x="1203" y="2249"/>
                </a:cubicBezTo>
                <a:cubicBezTo>
                  <a:pt x="1125" y="2262"/>
                  <a:pt x="1053" y="2200"/>
                  <a:pt x="977" y="2185"/>
                </a:cubicBezTo>
                <a:cubicBezTo>
                  <a:pt x="967" y="2169"/>
                  <a:pt x="949" y="2163"/>
                  <a:pt x="930" y="2157"/>
                </a:cubicBezTo>
                <a:cubicBezTo>
                  <a:pt x="942" y="2168"/>
                  <a:pt x="950" y="2181"/>
                  <a:pt x="967" y="2185"/>
                </a:cubicBezTo>
                <a:cubicBezTo>
                  <a:pt x="925" y="2201"/>
                  <a:pt x="889" y="2163"/>
                  <a:pt x="849" y="2145"/>
                </a:cubicBezTo>
                <a:cubicBezTo>
                  <a:pt x="855" y="2166"/>
                  <a:pt x="889" y="2188"/>
                  <a:pt x="920" y="2193"/>
                </a:cubicBezTo>
                <a:cubicBezTo>
                  <a:pt x="926" y="2203"/>
                  <a:pt x="930" y="2216"/>
                  <a:pt x="940" y="2221"/>
                </a:cubicBezTo>
                <a:cubicBezTo>
                  <a:pt x="941" y="2204"/>
                  <a:pt x="987" y="2244"/>
                  <a:pt x="994" y="2245"/>
                </a:cubicBezTo>
                <a:cubicBezTo>
                  <a:pt x="997" y="2248"/>
                  <a:pt x="999" y="2258"/>
                  <a:pt x="991" y="2261"/>
                </a:cubicBezTo>
                <a:cubicBezTo>
                  <a:pt x="1018" y="2281"/>
                  <a:pt x="1051" y="2296"/>
                  <a:pt x="1088" y="2305"/>
                </a:cubicBezTo>
                <a:cubicBezTo>
                  <a:pt x="1089" y="2297"/>
                  <a:pt x="1088" y="2292"/>
                  <a:pt x="1081" y="2293"/>
                </a:cubicBezTo>
                <a:cubicBezTo>
                  <a:pt x="1091" y="2292"/>
                  <a:pt x="1117" y="2282"/>
                  <a:pt x="1118" y="2301"/>
                </a:cubicBezTo>
                <a:cubicBezTo>
                  <a:pt x="1114" y="2295"/>
                  <a:pt x="1101" y="2297"/>
                  <a:pt x="1092" y="2297"/>
                </a:cubicBezTo>
                <a:cubicBezTo>
                  <a:pt x="1088" y="2311"/>
                  <a:pt x="1106" y="2301"/>
                  <a:pt x="1108" y="2309"/>
                </a:cubicBezTo>
                <a:cubicBezTo>
                  <a:pt x="1101" y="2320"/>
                  <a:pt x="1084" y="2308"/>
                  <a:pt x="1075" y="2309"/>
                </a:cubicBezTo>
                <a:cubicBezTo>
                  <a:pt x="1103" y="2333"/>
                  <a:pt x="1151" y="2343"/>
                  <a:pt x="1172" y="2364"/>
                </a:cubicBezTo>
                <a:cubicBezTo>
                  <a:pt x="1157" y="2357"/>
                  <a:pt x="1112" y="2353"/>
                  <a:pt x="1102" y="2329"/>
                </a:cubicBezTo>
                <a:cubicBezTo>
                  <a:pt x="1059" y="2334"/>
                  <a:pt x="1043" y="2308"/>
                  <a:pt x="1011" y="2301"/>
                </a:cubicBezTo>
                <a:cubicBezTo>
                  <a:pt x="1014" y="2287"/>
                  <a:pt x="1017" y="2299"/>
                  <a:pt x="1028" y="2297"/>
                </a:cubicBezTo>
                <a:cubicBezTo>
                  <a:pt x="1013" y="2280"/>
                  <a:pt x="985" y="2278"/>
                  <a:pt x="964" y="2269"/>
                </a:cubicBezTo>
                <a:cubicBezTo>
                  <a:pt x="960" y="2270"/>
                  <a:pt x="961" y="2276"/>
                  <a:pt x="960" y="2281"/>
                </a:cubicBezTo>
                <a:cubicBezTo>
                  <a:pt x="909" y="2268"/>
                  <a:pt x="872" y="2216"/>
                  <a:pt x="826" y="2221"/>
                </a:cubicBezTo>
                <a:cubicBezTo>
                  <a:pt x="816" y="2224"/>
                  <a:pt x="829" y="2230"/>
                  <a:pt x="826" y="2237"/>
                </a:cubicBezTo>
                <a:cubicBezTo>
                  <a:pt x="809" y="2218"/>
                  <a:pt x="757" y="2220"/>
                  <a:pt x="755" y="2197"/>
                </a:cubicBezTo>
                <a:cubicBezTo>
                  <a:pt x="743" y="2205"/>
                  <a:pt x="735" y="2191"/>
                  <a:pt x="721" y="2189"/>
                </a:cubicBezTo>
                <a:cubicBezTo>
                  <a:pt x="722" y="2220"/>
                  <a:pt x="790" y="2223"/>
                  <a:pt x="782" y="2265"/>
                </a:cubicBezTo>
                <a:cubicBezTo>
                  <a:pt x="771" y="2259"/>
                  <a:pt x="763" y="2251"/>
                  <a:pt x="755" y="2241"/>
                </a:cubicBezTo>
                <a:cubicBezTo>
                  <a:pt x="745" y="2238"/>
                  <a:pt x="749" y="2252"/>
                  <a:pt x="738" y="2249"/>
                </a:cubicBezTo>
                <a:cubicBezTo>
                  <a:pt x="702" y="2204"/>
                  <a:pt x="665" y="2161"/>
                  <a:pt x="617" y="2130"/>
                </a:cubicBezTo>
                <a:cubicBezTo>
                  <a:pt x="619" y="2115"/>
                  <a:pt x="632" y="2128"/>
                  <a:pt x="637" y="2134"/>
                </a:cubicBezTo>
                <a:cubicBezTo>
                  <a:pt x="645" y="2133"/>
                  <a:pt x="645" y="2124"/>
                  <a:pt x="644" y="2114"/>
                </a:cubicBezTo>
                <a:cubicBezTo>
                  <a:pt x="631" y="2120"/>
                  <a:pt x="641" y="2115"/>
                  <a:pt x="641" y="2114"/>
                </a:cubicBezTo>
                <a:cubicBezTo>
                  <a:pt x="640" y="2093"/>
                  <a:pt x="613" y="2055"/>
                  <a:pt x="617" y="2038"/>
                </a:cubicBezTo>
                <a:cubicBezTo>
                  <a:pt x="628" y="2034"/>
                  <a:pt x="624" y="2045"/>
                  <a:pt x="627" y="2026"/>
                </a:cubicBezTo>
                <a:cubicBezTo>
                  <a:pt x="644" y="2022"/>
                  <a:pt x="639" y="2044"/>
                  <a:pt x="651" y="2046"/>
                </a:cubicBezTo>
                <a:cubicBezTo>
                  <a:pt x="656" y="2029"/>
                  <a:pt x="650" y="2030"/>
                  <a:pt x="664" y="2042"/>
                </a:cubicBezTo>
                <a:cubicBezTo>
                  <a:pt x="665" y="2020"/>
                  <a:pt x="644" y="2024"/>
                  <a:pt x="634" y="2014"/>
                </a:cubicBezTo>
                <a:cubicBezTo>
                  <a:pt x="636" y="2007"/>
                  <a:pt x="640" y="2014"/>
                  <a:pt x="644" y="2014"/>
                </a:cubicBezTo>
                <a:cubicBezTo>
                  <a:pt x="644" y="1994"/>
                  <a:pt x="630" y="1991"/>
                  <a:pt x="617" y="1986"/>
                </a:cubicBezTo>
                <a:cubicBezTo>
                  <a:pt x="634" y="1988"/>
                  <a:pt x="626" y="1932"/>
                  <a:pt x="600" y="1923"/>
                </a:cubicBezTo>
                <a:cubicBezTo>
                  <a:pt x="614" y="1906"/>
                  <a:pt x="588" y="1896"/>
                  <a:pt x="583" y="1879"/>
                </a:cubicBezTo>
                <a:cubicBezTo>
                  <a:pt x="584" y="1873"/>
                  <a:pt x="593" y="1877"/>
                  <a:pt x="594" y="1871"/>
                </a:cubicBezTo>
                <a:cubicBezTo>
                  <a:pt x="582" y="1862"/>
                  <a:pt x="574" y="1863"/>
                  <a:pt x="563" y="1859"/>
                </a:cubicBezTo>
                <a:cubicBezTo>
                  <a:pt x="571" y="1845"/>
                  <a:pt x="567" y="1847"/>
                  <a:pt x="560" y="1835"/>
                </a:cubicBezTo>
                <a:cubicBezTo>
                  <a:pt x="544" y="1856"/>
                  <a:pt x="536" y="1811"/>
                  <a:pt x="520" y="1807"/>
                </a:cubicBezTo>
                <a:cubicBezTo>
                  <a:pt x="508" y="1833"/>
                  <a:pt x="540" y="1841"/>
                  <a:pt x="540" y="1867"/>
                </a:cubicBezTo>
                <a:cubicBezTo>
                  <a:pt x="521" y="1867"/>
                  <a:pt x="533" y="1878"/>
                  <a:pt x="530" y="1883"/>
                </a:cubicBezTo>
                <a:cubicBezTo>
                  <a:pt x="510" y="1870"/>
                  <a:pt x="503" y="1843"/>
                  <a:pt x="482" y="1831"/>
                </a:cubicBezTo>
                <a:cubicBezTo>
                  <a:pt x="479" y="1834"/>
                  <a:pt x="491" y="1853"/>
                  <a:pt x="496" y="1859"/>
                </a:cubicBezTo>
                <a:cubicBezTo>
                  <a:pt x="494" y="1865"/>
                  <a:pt x="493" y="1858"/>
                  <a:pt x="489" y="1859"/>
                </a:cubicBezTo>
                <a:cubicBezTo>
                  <a:pt x="494" y="1878"/>
                  <a:pt x="507" y="1888"/>
                  <a:pt x="513" y="1907"/>
                </a:cubicBezTo>
                <a:cubicBezTo>
                  <a:pt x="489" y="1895"/>
                  <a:pt x="497" y="1956"/>
                  <a:pt x="472" y="1950"/>
                </a:cubicBezTo>
                <a:cubicBezTo>
                  <a:pt x="474" y="1970"/>
                  <a:pt x="491" y="1971"/>
                  <a:pt x="496" y="1986"/>
                </a:cubicBezTo>
                <a:cubicBezTo>
                  <a:pt x="504" y="1986"/>
                  <a:pt x="506" y="1979"/>
                  <a:pt x="516" y="1982"/>
                </a:cubicBezTo>
                <a:cubicBezTo>
                  <a:pt x="517" y="1997"/>
                  <a:pt x="533" y="1994"/>
                  <a:pt x="533" y="2010"/>
                </a:cubicBezTo>
                <a:cubicBezTo>
                  <a:pt x="518" y="2014"/>
                  <a:pt x="522" y="1997"/>
                  <a:pt x="509" y="1998"/>
                </a:cubicBezTo>
                <a:cubicBezTo>
                  <a:pt x="502" y="2009"/>
                  <a:pt x="519" y="2016"/>
                  <a:pt x="523" y="2026"/>
                </a:cubicBezTo>
                <a:cubicBezTo>
                  <a:pt x="499" y="2024"/>
                  <a:pt x="479" y="1983"/>
                  <a:pt x="456" y="1966"/>
                </a:cubicBezTo>
                <a:cubicBezTo>
                  <a:pt x="452" y="1969"/>
                  <a:pt x="452" y="1975"/>
                  <a:pt x="445" y="1974"/>
                </a:cubicBezTo>
                <a:cubicBezTo>
                  <a:pt x="447" y="1966"/>
                  <a:pt x="443" y="1964"/>
                  <a:pt x="442" y="1958"/>
                </a:cubicBezTo>
                <a:cubicBezTo>
                  <a:pt x="439" y="1960"/>
                  <a:pt x="437" y="1963"/>
                  <a:pt x="432" y="1962"/>
                </a:cubicBezTo>
                <a:cubicBezTo>
                  <a:pt x="449" y="2022"/>
                  <a:pt x="505" y="2035"/>
                  <a:pt x="526" y="2090"/>
                </a:cubicBezTo>
                <a:cubicBezTo>
                  <a:pt x="467" y="2039"/>
                  <a:pt x="424" y="1969"/>
                  <a:pt x="368" y="1915"/>
                </a:cubicBezTo>
                <a:cubicBezTo>
                  <a:pt x="361" y="1914"/>
                  <a:pt x="367" y="1929"/>
                  <a:pt x="365" y="1934"/>
                </a:cubicBezTo>
                <a:cubicBezTo>
                  <a:pt x="305" y="1901"/>
                  <a:pt x="304" y="1847"/>
                  <a:pt x="281" y="1775"/>
                </a:cubicBezTo>
                <a:cubicBezTo>
                  <a:pt x="294" y="1785"/>
                  <a:pt x="299" y="1806"/>
                  <a:pt x="314" y="1815"/>
                </a:cubicBezTo>
                <a:cubicBezTo>
                  <a:pt x="314" y="1802"/>
                  <a:pt x="305" y="1800"/>
                  <a:pt x="308" y="1783"/>
                </a:cubicBezTo>
                <a:cubicBezTo>
                  <a:pt x="314" y="1788"/>
                  <a:pt x="319" y="1796"/>
                  <a:pt x="321" y="1807"/>
                </a:cubicBezTo>
                <a:cubicBezTo>
                  <a:pt x="331" y="1802"/>
                  <a:pt x="317" y="1793"/>
                  <a:pt x="321" y="1783"/>
                </a:cubicBezTo>
                <a:cubicBezTo>
                  <a:pt x="350" y="1806"/>
                  <a:pt x="356" y="1856"/>
                  <a:pt x="382" y="1883"/>
                </a:cubicBezTo>
                <a:cubicBezTo>
                  <a:pt x="376" y="1841"/>
                  <a:pt x="354" y="1819"/>
                  <a:pt x="348" y="1779"/>
                </a:cubicBezTo>
                <a:cubicBezTo>
                  <a:pt x="354" y="1781"/>
                  <a:pt x="354" y="1776"/>
                  <a:pt x="355" y="1771"/>
                </a:cubicBezTo>
                <a:cubicBezTo>
                  <a:pt x="361" y="1774"/>
                  <a:pt x="356" y="1791"/>
                  <a:pt x="368" y="1787"/>
                </a:cubicBezTo>
                <a:cubicBezTo>
                  <a:pt x="373" y="1759"/>
                  <a:pt x="351" y="1728"/>
                  <a:pt x="341" y="1704"/>
                </a:cubicBezTo>
                <a:cubicBezTo>
                  <a:pt x="360" y="1698"/>
                  <a:pt x="366" y="1693"/>
                  <a:pt x="382" y="1715"/>
                </a:cubicBezTo>
                <a:cubicBezTo>
                  <a:pt x="382" y="1704"/>
                  <a:pt x="374" y="1703"/>
                  <a:pt x="375" y="1692"/>
                </a:cubicBezTo>
                <a:cubicBezTo>
                  <a:pt x="384" y="1703"/>
                  <a:pt x="393" y="1715"/>
                  <a:pt x="402" y="1727"/>
                </a:cubicBezTo>
                <a:cubicBezTo>
                  <a:pt x="409" y="1729"/>
                  <a:pt x="408" y="1722"/>
                  <a:pt x="408" y="1715"/>
                </a:cubicBezTo>
                <a:cubicBezTo>
                  <a:pt x="426" y="1754"/>
                  <a:pt x="450" y="1783"/>
                  <a:pt x="472" y="1815"/>
                </a:cubicBezTo>
                <a:cubicBezTo>
                  <a:pt x="469" y="1793"/>
                  <a:pt x="451" y="1787"/>
                  <a:pt x="452" y="1759"/>
                </a:cubicBezTo>
                <a:cubicBezTo>
                  <a:pt x="458" y="1758"/>
                  <a:pt x="458" y="1763"/>
                  <a:pt x="462" y="1763"/>
                </a:cubicBezTo>
                <a:cubicBezTo>
                  <a:pt x="436" y="1717"/>
                  <a:pt x="460" y="1655"/>
                  <a:pt x="425" y="1620"/>
                </a:cubicBezTo>
                <a:cubicBezTo>
                  <a:pt x="434" y="1599"/>
                  <a:pt x="416" y="1589"/>
                  <a:pt x="412" y="1572"/>
                </a:cubicBezTo>
                <a:cubicBezTo>
                  <a:pt x="404" y="1581"/>
                  <a:pt x="411" y="1605"/>
                  <a:pt x="415" y="1612"/>
                </a:cubicBezTo>
                <a:cubicBezTo>
                  <a:pt x="410" y="1618"/>
                  <a:pt x="398" y="1598"/>
                  <a:pt x="398" y="1584"/>
                </a:cubicBezTo>
                <a:cubicBezTo>
                  <a:pt x="385" y="1579"/>
                  <a:pt x="392" y="1597"/>
                  <a:pt x="378" y="1592"/>
                </a:cubicBezTo>
                <a:cubicBezTo>
                  <a:pt x="380" y="1573"/>
                  <a:pt x="364" y="1543"/>
                  <a:pt x="361" y="1516"/>
                </a:cubicBezTo>
                <a:cubicBezTo>
                  <a:pt x="365" y="1516"/>
                  <a:pt x="368" y="1516"/>
                  <a:pt x="371" y="1516"/>
                </a:cubicBezTo>
                <a:cubicBezTo>
                  <a:pt x="376" y="1486"/>
                  <a:pt x="343" y="1482"/>
                  <a:pt x="351" y="1461"/>
                </a:cubicBezTo>
                <a:cubicBezTo>
                  <a:pt x="356" y="1462"/>
                  <a:pt x="352" y="1473"/>
                  <a:pt x="358" y="1473"/>
                </a:cubicBezTo>
                <a:cubicBezTo>
                  <a:pt x="357" y="1458"/>
                  <a:pt x="350" y="1425"/>
                  <a:pt x="368" y="1409"/>
                </a:cubicBezTo>
                <a:cubicBezTo>
                  <a:pt x="366" y="1405"/>
                  <a:pt x="362" y="1403"/>
                  <a:pt x="358" y="1401"/>
                </a:cubicBezTo>
                <a:cubicBezTo>
                  <a:pt x="359" y="1393"/>
                  <a:pt x="371" y="1397"/>
                  <a:pt x="371" y="1389"/>
                </a:cubicBezTo>
                <a:cubicBezTo>
                  <a:pt x="371" y="1384"/>
                  <a:pt x="361" y="1384"/>
                  <a:pt x="361" y="1389"/>
                </a:cubicBezTo>
                <a:cubicBezTo>
                  <a:pt x="352" y="1384"/>
                  <a:pt x="370" y="1379"/>
                  <a:pt x="368" y="1369"/>
                </a:cubicBezTo>
                <a:cubicBezTo>
                  <a:pt x="358" y="1369"/>
                  <a:pt x="359" y="1360"/>
                  <a:pt x="351" y="1349"/>
                </a:cubicBezTo>
                <a:cubicBezTo>
                  <a:pt x="358" y="1339"/>
                  <a:pt x="359" y="1321"/>
                  <a:pt x="378" y="1325"/>
                </a:cubicBezTo>
                <a:cubicBezTo>
                  <a:pt x="378" y="1355"/>
                  <a:pt x="388" y="1373"/>
                  <a:pt x="395" y="1393"/>
                </a:cubicBezTo>
                <a:cubicBezTo>
                  <a:pt x="438" y="1381"/>
                  <a:pt x="421" y="1344"/>
                  <a:pt x="435" y="1313"/>
                </a:cubicBezTo>
                <a:cubicBezTo>
                  <a:pt x="433" y="1315"/>
                  <a:pt x="430" y="1318"/>
                  <a:pt x="425" y="1317"/>
                </a:cubicBezTo>
                <a:cubicBezTo>
                  <a:pt x="435" y="1312"/>
                  <a:pt x="431" y="1293"/>
                  <a:pt x="442" y="1289"/>
                </a:cubicBezTo>
                <a:cubicBezTo>
                  <a:pt x="443" y="1280"/>
                  <a:pt x="427" y="1292"/>
                  <a:pt x="432" y="1278"/>
                </a:cubicBezTo>
                <a:cubicBezTo>
                  <a:pt x="435" y="1278"/>
                  <a:pt x="439" y="1278"/>
                  <a:pt x="442" y="1278"/>
                </a:cubicBezTo>
                <a:cubicBezTo>
                  <a:pt x="429" y="1258"/>
                  <a:pt x="440" y="1243"/>
                  <a:pt x="445" y="1226"/>
                </a:cubicBezTo>
                <a:cubicBezTo>
                  <a:pt x="436" y="1223"/>
                  <a:pt x="439" y="1234"/>
                  <a:pt x="435" y="1238"/>
                </a:cubicBezTo>
                <a:cubicBezTo>
                  <a:pt x="424" y="1187"/>
                  <a:pt x="453" y="1170"/>
                  <a:pt x="439" y="1118"/>
                </a:cubicBezTo>
                <a:cubicBezTo>
                  <a:pt x="447" y="1101"/>
                  <a:pt x="442" y="1085"/>
                  <a:pt x="456" y="1071"/>
                </a:cubicBezTo>
                <a:cubicBezTo>
                  <a:pt x="453" y="1066"/>
                  <a:pt x="448" y="1066"/>
                  <a:pt x="449" y="1059"/>
                </a:cubicBezTo>
                <a:cubicBezTo>
                  <a:pt x="443" y="1057"/>
                  <a:pt x="442" y="1062"/>
                  <a:pt x="442" y="1067"/>
                </a:cubicBezTo>
                <a:cubicBezTo>
                  <a:pt x="437" y="1067"/>
                  <a:pt x="437" y="1042"/>
                  <a:pt x="442" y="1043"/>
                </a:cubicBezTo>
                <a:cubicBezTo>
                  <a:pt x="442" y="1035"/>
                  <a:pt x="431" y="1040"/>
                  <a:pt x="432" y="1031"/>
                </a:cubicBezTo>
                <a:cubicBezTo>
                  <a:pt x="420" y="1048"/>
                  <a:pt x="435" y="1055"/>
                  <a:pt x="429" y="1074"/>
                </a:cubicBezTo>
                <a:cubicBezTo>
                  <a:pt x="416" y="1066"/>
                  <a:pt x="418" y="1040"/>
                  <a:pt x="412" y="1023"/>
                </a:cubicBezTo>
                <a:cubicBezTo>
                  <a:pt x="398" y="1026"/>
                  <a:pt x="405" y="1055"/>
                  <a:pt x="398" y="1067"/>
                </a:cubicBezTo>
                <a:cubicBezTo>
                  <a:pt x="391" y="1065"/>
                  <a:pt x="392" y="1056"/>
                  <a:pt x="388" y="1051"/>
                </a:cubicBezTo>
                <a:cubicBezTo>
                  <a:pt x="397" y="1035"/>
                  <a:pt x="393" y="1025"/>
                  <a:pt x="395" y="1007"/>
                </a:cubicBezTo>
                <a:cubicBezTo>
                  <a:pt x="387" y="1005"/>
                  <a:pt x="388" y="1014"/>
                  <a:pt x="378" y="1011"/>
                </a:cubicBezTo>
                <a:cubicBezTo>
                  <a:pt x="380" y="1034"/>
                  <a:pt x="372" y="1046"/>
                  <a:pt x="375" y="1071"/>
                </a:cubicBezTo>
                <a:cubicBezTo>
                  <a:pt x="369" y="1065"/>
                  <a:pt x="368" y="1055"/>
                  <a:pt x="361" y="1051"/>
                </a:cubicBezTo>
                <a:cubicBezTo>
                  <a:pt x="356" y="1063"/>
                  <a:pt x="348" y="1072"/>
                  <a:pt x="351" y="1094"/>
                </a:cubicBezTo>
                <a:cubicBezTo>
                  <a:pt x="344" y="1083"/>
                  <a:pt x="327" y="1083"/>
                  <a:pt x="328" y="1063"/>
                </a:cubicBezTo>
                <a:cubicBezTo>
                  <a:pt x="316" y="1067"/>
                  <a:pt x="317" y="1068"/>
                  <a:pt x="308" y="1071"/>
                </a:cubicBezTo>
                <a:cubicBezTo>
                  <a:pt x="310" y="1083"/>
                  <a:pt x="304" y="1085"/>
                  <a:pt x="304" y="1094"/>
                </a:cubicBezTo>
                <a:cubicBezTo>
                  <a:pt x="288" y="1081"/>
                  <a:pt x="308" y="1023"/>
                  <a:pt x="284" y="1019"/>
                </a:cubicBezTo>
                <a:cubicBezTo>
                  <a:pt x="297" y="1022"/>
                  <a:pt x="299" y="985"/>
                  <a:pt x="301" y="963"/>
                </a:cubicBezTo>
                <a:cubicBezTo>
                  <a:pt x="287" y="962"/>
                  <a:pt x="294" y="984"/>
                  <a:pt x="287" y="991"/>
                </a:cubicBezTo>
                <a:cubicBezTo>
                  <a:pt x="273" y="977"/>
                  <a:pt x="278" y="960"/>
                  <a:pt x="284" y="939"/>
                </a:cubicBezTo>
                <a:cubicBezTo>
                  <a:pt x="282" y="925"/>
                  <a:pt x="270" y="961"/>
                  <a:pt x="271" y="939"/>
                </a:cubicBezTo>
                <a:cubicBezTo>
                  <a:pt x="266" y="944"/>
                  <a:pt x="264" y="953"/>
                  <a:pt x="264" y="963"/>
                </a:cubicBezTo>
                <a:cubicBezTo>
                  <a:pt x="256" y="964"/>
                  <a:pt x="260" y="952"/>
                  <a:pt x="254" y="951"/>
                </a:cubicBezTo>
                <a:cubicBezTo>
                  <a:pt x="256" y="979"/>
                  <a:pt x="237" y="1002"/>
                  <a:pt x="237" y="1039"/>
                </a:cubicBezTo>
                <a:cubicBezTo>
                  <a:pt x="226" y="1034"/>
                  <a:pt x="227" y="1036"/>
                  <a:pt x="223" y="1047"/>
                </a:cubicBezTo>
                <a:cubicBezTo>
                  <a:pt x="204" y="1032"/>
                  <a:pt x="243" y="995"/>
                  <a:pt x="217" y="983"/>
                </a:cubicBezTo>
                <a:cubicBezTo>
                  <a:pt x="214" y="965"/>
                  <a:pt x="228" y="967"/>
                  <a:pt x="230" y="955"/>
                </a:cubicBezTo>
                <a:cubicBezTo>
                  <a:pt x="195" y="940"/>
                  <a:pt x="227" y="1033"/>
                  <a:pt x="200" y="1059"/>
                </a:cubicBezTo>
                <a:cubicBezTo>
                  <a:pt x="204" y="1020"/>
                  <a:pt x="187" y="1016"/>
                  <a:pt x="190" y="987"/>
                </a:cubicBezTo>
                <a:cubicBezTo>
                  <a:pt x="175" y="990"/>
                  <a:pt x="181" y="1019"/>
                  <a:pt x="180" y="1039"/>
                </a:cubicBezTo>
                <a:cubicBezTo>
                  <a:pt x="164" y="1027"/>
                  <a:pt x="181" y="981"/>
                  <a:pt x="176" y="963"/>
                </a:cubicBezTo>
                <a:cubicBezTo>
                  <a:pt x="169" y="969"/>
                  <a:pt x="172" y="987"/>
                  <a:pt x="166" y="995"/>
                </a:cubicBezTo>
                <a:cubicBezTo>
                  <a:pt x="155" y="981"/>
                  <a:pt x="148" y="981"/>
                  <a:pt x="136" y="983"/>
                </a:cubicBezTo>
                <a:cubicBezTo>
                  <a:pt x="136" y="971"/>
                  <a:pt x="138" y="949"/>
                  <a:pt x="139" y="927"/>
                </a:cubicBezTo>
                <a:cubicBezTo>
                  <a:pt x="134" y="940"/>
                  <a:pt x="130" y="953"/>
                  <a:pt x="129" y="971"/>
                </a:cubicBezTo>
                <a:cubicBezTo>
                  <a:pt x="125" y="969"/>
                  <a:pt x="122" y="966"/>
                  <a:pt x="122" y="959"/>
                </a:cubicBezTo>
                <a:cubicBezTo>
                  <a:pt x="106" y="961"/>
                  <a:pt x="124" y="991"/>
                  <a:pt x="129" y="979"/>
                </a:cubicBezTo>
                <a:cubicBezTo>
                  <a:pt x="136" y="1021"/>
                  <a:pt x="129" y="1055"/>
                  <a:pt x="136" y="1094"/>
                </a:cubicBezTo>
                <a:cubicBezTo>
                  <a:pt x="122" y="1102"/>
                  <a:pt x="115" y="1098"/>
                  <a:pt x="109" y="1118"/>
                </a:cubicBezTo>
                <a:cubicBezTo>
                  <a:pt x="95" y="1108"/>
                  <a:pt x="77" y="1134"/>
                  <a:pt x="79" y="1166"/>
                </a:cubicBezTo>
                <a:cubicBezTo>
                  <a:pt x="74" y="1166"/>
                  <a:pt x="70" y="1166"/>
                  <a:pt x="65" y="1166"/>
                </a:cubicBezTo>
                <a:cubicBezTo>
                  <a:pt x="59" y="1161"/>
                  <a:pt x="65" y="1142"/>
                  <a:pt x="55" y="1142"/>
                </a:cubicBezTo>
                <a:cubicBezTo>
                  <a:pt x="44" y="1137"/>
                  <a:pt x="53" y="1155"/>
                  <a:pt x="42" y="1150"/>
                </a:cubicBezTo>
                <a:cubicBezTo>
                  <a:pt x="0" y="1101"/>
                  <a:pt x="30" y="973"/>
                  <a:pt x="15" y="895"/>
                </a:cubicBezTo>
                <a:cubicBezTo>
                  <a:pt x="21" y="894"/>
                  <a:pt x="23" y="887"/>
                  <a:pt x="32" y="887"/>
                </a:cubicBezTo>
                <a:cubicBezTo>
                  <a:pt x="29" y="938"/>
                  <a:pt x="18" y="986"/>
                  <a:pt x="28" y="1023"/>
                </a:cubicBezTo>
                <a:cubicBezTo>
                  <a:pt x="40" y="962"/>
                  <a:pt x="32" y="890"/>
                  <a:pt x="62" y="844"/>
                </a:cubicBezTo>
                <a:cubicBezTo>
                  <a:pt x="83" y="870"/>
                  <a:pt x="85" y="815"/>
                  <a:pt x="102" y="812"/>
                </a:cubicBezTo>
                <a:cubicBezTo>
                  <a:pt x="93" y="849"/>
                  <a:pt x="97" y="876"/>
                  <a:pt x="99" y="935"/>
                </a:cubicBezTo>
                <a:cubicBezTo>
                  <a:pt x="121" y="922"/>
                  <a:pt x="114" y="876"/>
                  <a:pt x="126" y="852"/>
                </a:cubicBezTo>
                <a:cubicBezTo>
                  <a:pt x="133" y="851"/>
                  <a:pt x="127" y="866"/>
                  <a:pt x="129" y="871"/>
                </a:cubicBezTo>
                <a:cubicBezTo>
                  <a:pt x="170" y="816"/>
                  <a:pt x="164" y="705"/>
                  <a:pt x="213" y="660"/>
                </a:cubicBezTo>
                <a:cubicBezTo>
                  <a:pt x="222" y="661"/>
                  <a:pt x="209" y="667"/>
                  <a:pt x="213" y="676"/>
                </a:cubicBezTo>
                <a:cubicBezTo>
                  <a:pt x="217" y="676"/>
                  <a:pt x="219" y="677"/>
                  <a:pt x="220" y="680"/>
                </a:cubicBezTo>
                <a:cubicBezTo>
                  <a:pt x="241" y="660"/>
                  <a:pt x="242" y="630"/>
                  <a:pt x="267" y="625"/>
                </a:cubicBezTo>
                <a:cubicBezTo>
                  <a:pt x="264" y="643"/>
                  <a:pt x="265" y="652"/>
                  <a:pt x="257" y="672"/>
                </a:cubicBezTo>
                <a:cubicBezTo>
                  <a:pt x="285" y="636"/>
                  <a:pt x="312" y="597"/>
                  <a:pt x="345" y="565"/>
                </a:cubicBezTo>
                <a:cubicBezTo>
                  <a:pt x="319" y="576"/>
                  <a:pt x="305" y="601"/>
                  <a:pt x="284" y="617"/>
                </a:cubicBezTo>
                <a:cubicBezTo>
                  <a:pt x="305" y="578"/>
                  <a:pt x="326" y="551"/>
                  <a:pt x="371" y="525"/>
                </a:cubicBezTo>
                <a:cubicBezTo>
                  <a:pt x="368" y="502"/>
                  <a:pt x="380" y="499"/>
                  <a:pt x="388" y="489"/>
                </a:cubicBezTo>
                <a:cubicBezTo>
                  <a:pt x="363" y="497"/>
                  <a:pt x="317" y="514"/>
                  <a:pt x="294" y="537"/>
                </a:cubicBezTo>
                <a:cubicBezTo>
                  <a:pt x="287" y="524"/>
                  <a:pt x="331" y="497"/>
                  <a:pt x="318" y="489"/>
                </a:cubicBezTo>
                <a:cubicBezTo>
                  <a:pt x="318" y="486"/>
                  <a:pt x="321" y="485"/>
                  <a:pt x="321" y="481"/>
                </a:cubicBezTo>
                <a:cubicBezTo>
                  <a:pt x="325" y="482"/>
                  <a:pt x="327" y="480"/>
                  <a:pt x="328" y="477"/>
                </a:cubicBezTo>
                <a:cubicBezTo>
                  <a:pt x="338" y="480"/>
                  <a:pt x="324" y="486"/>
                  <a:pt x="328" y="493"/>
                </a:cubicBezTo>
                <a:cubicBezTo>
                  <a:pt x="348" y="498"/>
                  <a:pt x="376" y="474"/>
                  <a:pt x="392" y="489"/>
                </a:cubicBezTo>
                <a:cubicBezTo>
                  <a:pt x="412" y="464"/>
                  <a:pt x="453" y="463"/>
                  <a:pt x="466" y="430"/>
                </a:cubicBezTo>
                <a:cubicBezTo>
                  <a:pt x="453" y="427"/>
                  <a:pt x="446" y="442"/>
                  <a:pt x="439" y="433"/>
                </a:cubicBezTo>
                <a:cubicBezTo>
                  <a:pt x="438" y="403"/>
                  <a:pt x="465" y="416"/>
                  <a:pt x="482" y="402"/>
                </a:cubicBezTo>
                <a:cubicBezTo>
                  <a:pt x="492" y="411"/>
                  <a:pt x="469" y="414"/>
                  <a:pt x="469" y="426"/>
                </a:cubicBezTo>
                <a:cubicBezTo>
                  <a:pt x="483" y="426"/>
                  <a:pt x="488" y="416"/>
                  <a:pt x="496" y="410"/>
                </a:cubicBezTo>
                <a:cubicBezTo>
                  <a:pt x="514" y="426"/>
                  <a:pt x="480" y="431"/>
                  <a:pt x="479" y="449"/>
                </a:cubicBezTo>
                <a:cubicBezTo>
                  <a:pt x="441" y="462"/>
                  <a:pt x="412" y="486"/>
                  <a:pt x="385" y="513"/>
                </a:cubicBezTo>
                <a:cubicBezTo>
                  <a:pt x="386" y="516"/>
                  <a:pt x="388" y="517"/>
                  <a:pt x="388" y="521"/>
                </a:cubicBezTo>
                <a:cubicBezTo>
                  <a:pt x="399" y="524"/>
                  <a:pt x="395" y="510"/>
                  <a:pt x="405" y="513"/>
                </a:cubicBezTo>
                <a:cubicBezTo>
                  <a:pt x="391" y="536"/>
                  <a:pt x="361" y="540"/>
                  <a:pt x="348" y="565"/>
                </a:cubicBezTo>
                <a:cubicBezTo>
                  <a:pt x="375" y="559"/>
                  <a:pt x="388" y="538"/>
                  <a:pt x="419" y="537"/>
                </a:cubicBezTo>
                <a:cubicBezTo>
                  <a:pt x="416" y="544"/>
                  <a:pt x="410" y="549"/>
                  <a:pt x="408" y="557"/>
                </a:cubicBezTo>
                <a:cubicBezTo>
                  <a:pt x="437" y="551"/>
                  <a:pt x="456" y="557"/>
                  <a:pt x="469" y="537"/>
                </a:cubicBezTo>
                <a:cubicBezTo>
                  <a:pt x="479" y="541"/>
                  <a:pt x="465" y="548"/>
                  <a:pt x="466" y="553"/>
                </a:cubicBezTo>
                <a:cubicBezTo>
                  <a:pt x="479" y="556"/>
                  <a:pt x="485" y="549"/>
                  <a:pt x="496" y="549"/>
                </a:cubicBezTo>
                <a:cubicBezTo>
                  <a:pt x="504" y="558"/>
                  <a:pt x="491" y="556"/>
                  <a:pt x="493" y="569"/>
                </a:cubicBezTo>
                <a:cubicBezTo>
                  <a:pt x="506" y="574"/>
                  <a:pt x="521" y="554"/>
                  <a:pt x="533" y="557"/>
                </a:cubicBezTo>
                <a:cubicBezTo>
                  <a:pt x="521" y="546"/>
                  <a:pt x="539" y="540"/>
                  <a:pt x="526" y="537"/>
                </a:cubicBezTo>
                <a:cubicBezTo>
                  <a:pt x="555" y="514"/>
                  <a:pt x="588" y="534"/>
                  <a:pt x="627" y="517"/>
                </a:cubicBezTo>
                <a:cubicBezTo>
                  <a:pt x="626" y="524"/>
                  <a:pt x="630" y="525"/>
                  <a:pt x="634" y="525"/>
                </a:cubicBezTo>
                <a:cubicBezTo>
                  <a:pt x="633" y="533"/>
                  <a:pt x="619" y="526"/>
                  <a:pt x="620" y="537"/>
                </a:cubicBezTo>
                <a:cubicBezTo>
                  <a:pt x="641" y="539"/>
                  <a:pt x="682" y="530"/>
                  <a:pt x="688" y="501"/>
                </a:cubicBezTo>
                <a:cubicBezTo>
                  <a:pt x="680" y="502"/>
                  <a:pt x="675" y="507"/>
                  <a:pt x="664" y="505"/>
                </a:cubicBezTo>
                <a:cubicBezTo>
                  <a:pt x="666" y="508"/>
                  <a:pt x="668" y="512"/>
                  <a:pt x="668" y="517"/>
                </a:cubicBezTo>
                <a:cubicBezTo>
                  <a:pt x="657" y="510"/>
                  <a:pt x="660" y="511"/>
                  <a:pt x="644" y="513"/>
                </a:cubicBezTo>
                <a:cubicBezTo>
                  <a:pt x="653" y="503"/>
                  <a:pt x="639" y="510"/>
                  <a:pt x="641" y="497"/>
                </a:cubicBezTo>
                <a:cubicBezTo>
                  <a:pt x="645" y="494"/>
                  <a:pt x="650" y="492"/>
                  <a:pt x="657" y="493"/>
                </a:cubicBezTo>
                <a:cubicBezTo>
                  <a:pt x="662" y="480"/>
                  <a:pt x="647" y="490"/>
                  <a:pt x="651" y="477"/>
                </a:cubicBezTo>
                <a:cubicBezTo>
                  <a:pt x="667" y="479"/>
                  <a:pt x="679" y="463"/>
                  <a:pt x="671" y="437"/>
                </a:cubicBezTo>
                <a:cubicBezTo>
                  <a:pt x="677" y="436"/>
                  <a:pt x="679" y="429"/>
                  <a:pt x="688" y="430"/>
                </a:cubicBezTo>
                <a:cubicBezTo>
                  <a:pt x="679" y="419"/>
                  <a:pt x="672" y="425"/>
                  <a:pt x="681" y="410"/>
                </a:cubicBezTo>
                <a:cubicBezTo>
                  <a:pt x="680" y="406"/>
                  <a:pt x="678" y="406"/>
                  <a:pt x="678" y="402"/>
                </a:cubicBezTo>
                <a:cubicBezTo>
                  <a:pt x="667" y="401"/>
                  <a:pt x="663" y="409"/>
                  <a:pt x="651" y="406"/>
                </a:cubicBezTo>
                <a:cubicBezTo>
                  <a:pt x="653" y="393"/>
                  <a:pt x="663" y="391"/>
                  <a:pt x="674" y="390"/>
                </a:cubicBezTo>
                <a:cubicBezTo>
                  <a:pt x="655" y="379"/>
                  <a:pt x="640" y="388"/>
                  <a:pt x="614" y="386"/>
                </a:cubicBezTo>
                <a:cubicBezTo>
                  <a:pt x="616" y="373"/>
                  <a:pt x="607" y="373"/>
                  <a:pt x="614" y="366"/>
                </a:cubicBezTo>
                <a:cubicBezTo>
                  <a:pt x="636" y="391"/>
                  <a:pt x="667" y="341"/>
                  <a:pt x="691" y="370"/>
                </a:cubicBezTo>
                <a:cubicBezTo>
                  <a:pt x="704" y="366"/>
                  <a:pt x="707" y="351"/>
                  <a:pt x="721" y="350"/>
                </a:cubicBezTo>
                <a:cubicBezTo>
                  <a:pt x="717" y="338"/>
                  <a:pt x="720" y="332"/>
                  <a:pt x="732" y="330"/>
                </a:cubicBezTo>
                <a:cubicBezTo>
                  <a:pt x="734" y="341"/>
                  <a:pt x="725" y="338"/>
                  <a:pt x="725" y="346"/>
                </a:cubicBezTo>
                <a:cubicBezTo>
                  <a:pt x="742" y="347"/>
                  <a:pt x="729" y="327"/>
                  <a:pt x="735" y="322"/>
                </a:cubicBezTo>
                <a:cubicBezTo>
                  <a:pt x="749" y="321"/>
                  <a:pt x="752" y="308"/>
                  <a:pt x="765" y="306"/>
                </a:cubicBezTo>
                <a:cubicBezTo>
                  <a:pt x="753" y="336"/>
                  <a:pt x="733" y="353"/>
                  <a:pt x="725" y="378"/>
                </a:cubicBezTo>
                <a:cubicBezTo>
                  <a:pt x="773" y="381"/>
                  <a:pt x="794" y="351"/>
                  <a:pt x="822" y="310"/>
                </a:cubicBezTo>
                <a:cubicBezTo>
                  <a:pt x="805" y="314"/>
                  <a:pt x="800" y="323"/>
                  <a:pt x="782" y="318"/>
                </a:cubicBezTo>
                <a:cubicBezTo>
                  <a:pt x="792" y="297"/>
                  <a:pt x="820" y="297"/>
                  <a:pt x="819" y="262"/>
                </a:cubicBezTo>
                <a:cubicBezTo>
                  <a:pt x="831" y="265"/>
                  <a:pt x="836" y="258"/>
                  <a:pt x="853" y="250"/>
                </a:cubicBezTo>
                <a:cubicBezTo>
                  <a:pt x="854" y="244"/>
                  <a:pt x="834" y="244"/>
                  <a:pt x="836" y="250"/>
                </a:cubicBezTo>
                <a:cubicBezTo>
                  <a:pt x="855" y="205"/>
                  <a:pt x="905" y="232"/>
                  <a:pt x="940" y="195"/>
                </a:cubicBezTo>
                <a:cubicBezTo>
                  <a:pt x="940" y="183"/>
                  <a:pt x="915" y="200"/>
                  <a:pt x="920" y="183"/>
                </a:cubicBezTo>
                <a:cubicBezTo>
                  <a:pt x="890" y="196"/>
                  <a:pt x="845" y="192"/>
                  <a:pt x="832" y="234"/>
                </a:cubicBezTo>
                <a:cubicBezTo>
                  <a:pt x="800" y="221"/>
                  <a:pt x="799" y="252"/>
                  <a:pt x="775" y="258"/>
                </a:cubicBezTo>
                <a:cubicBezTo>
                  <a:pt x="777" y="272"/>
                  <a:pt x="784" y="263"/>
                  <a:pt x="779" y="278"/>
                </a:cubicBezTo>
                <a:cubicBezTo>
                  <a:pt x="770" y="256"/>
                  <a:pt x="762" y="278"/>
                  <a:pt x="748" y="282"/>
                </a:cubicBezTo>
                <a:cubicBezTo>
                  <a:pt x="757" y="261"/>
                  <a:pt x="780" y="256"/>
                  <a:pt x="785" y="230"/>
                </a:cubicBezTo>
                <a:cubicBezTo>
                  <a:pt x="773" y="211"/>
                  <a:pt x="769" y="245"/>
                  <a:pt x="748" y="238"/>
                </a:cubicBezTo>
                <a:cubicBezTo>
                  <a:pt x="767" y="211"/>
                  <a:pt x="801" y="182"/>
                  <a:pt x="819" y="167"/>
                </a:cubicBezTo>
                <a:cubicBezTo>
                  <a:pt x="810" y="148"/>
                  <a:pt x="835" y="147"/>
                  <a:pt x="836" y="127"/>
                </a:cubicBezTo>
                <a:cubicBezTo>
                  <a:pt x="848" y="146"/>
                  <a:pt x="869" y="120"/>
                  <a:pt x="873" y="103"/>
                </a:cubicBezTo>
                <a:cubicBezTo>
                  <a:pt x="883" y="106"/>
                  <a:pt x="870" y="112"/>
                  <a:pt x="873" y="119"/>
                </a:cubicBezTo>
                <a:cubicBezTo>
                  <a:pt x="883" y="113"/>
                  <a:pt x="895" y="108"/>
                  <a:pt x="900" y="95"/>
                </a:cubicBezTo>
                <a:cubicBezTo>
                  <a:pt x="921" y="111"/>
                  <a:pt x="955" y="84"/>
                  <a:pt x="964" y="59"/>
                </a:cubicBezTo>
                <a:cubicBezTo>
                  <a:pt x="979" y="62"/>
                  <a:pt x="984" y="54"/>
                  <a:pt x="997" y="55"/>
                </a:cubicBezTo>
                <a:cubicBezTo>
                  <a:pt x="998" y="71"/>
                  <a:pt x="982" y="66"/>
                  <a:pt x="981" y="79"/>
                </a:cubicBezTo>
                <a:cubicBezTo>
                  <a:pt x="994" y="81"/>
                  <a:pt x="993" y="65"/>
                  <a:pt x="1004" y="63"/>
                </a:cubicBezTo>
                <a:cubicBezTo>
                  <a:pt x="996" y="72"/>
                  <a:pt x="1010" y="76"/>
                  <a:pt x="1021" y="75"/>
                </a:cubicBezTo>
                <a:cubicBezTo>
                  <a:pt x="1015" y="80"/>
                  <a:pt x="1012" y="88"/>
                  <a:pt x="1011" y="99"/>
                </a:cubicBezTo>
                <a:cubicBezTo>
                  <a:pt x="1028" y="90"/>
                  <a:pt x="1046" y="82"/>
                  <a:pt x="1065" y="75"/>
                </a:cubicBezTo>
                <a:cubicBezTo>
                  <a:pt x="1067" y="64"/>
                  <a:pt x="1060" y="65"/>
                  <a:pt x="1061" y="55"/>
                </a:cubicBezTo>
                <a:cubicBezTo>
                  <a:pt x="1065" y="52"/>
                  <a:pt x="1070" y="50"/>
                  <a:pt x="1078" y="51"/>
                </a:cubicBezTo>
                <a:cubicBezTo>
                  <a:pt x="1075" y="58"/>
                  <a:pt x="1070" y="63"/>
                  <a:pt x="1068" y="71"/>
                </a:cubicBezTo>
                <a:cubicBezTo>
                  <a:pt x="1072" y="77"/>
                  <a:pt x="1085" y="60"/>
                  <a:pt x="1092" y="55"/>
                </a:cubicBezTo>
                <a:cubicBezTo>
                  <a:pt x="1101" y="60"/>
                  <a:pt x="1086" y="67"/>
                  <a:pt x="1085" y="71"/>
                </a:cubicBezTo>
                <a:cubicBezTo>
                  <a:pt x="1111" y="84"/>
                  <a:pt x="1125" y="60"/>
                  <a:pt x="1159" y="63"/>
                </a:cubicBezTo>
                <a:cubicBezTo>
                  <a:pt x="1158" y="45"/>
                  <a:pt x="1137" y="61"/>
                  <a:pt x="1129" y="59"/>
                </a:cubicBezTo>
                <a:cubicBezTo>
                  <a:pt x="1133" y="40"/>
                  <a:pt x="1173" y="44"/>
                  <a:pt x="1162" y="67"/>
                </a:cubicBezTo>
                <a:cubicBezTo>
                  <a:pt x="1164" y="76"/>
                  <a:pt x="1167" y="62"/>
                  <a:pt x="1172" y="71"/>
                </a:cubicBezTo>
                <a:cubicBezTo>
                  <a:pt x="1159" y="89"/>
                  <a:pt x="1141" y="66"/>
                  <a:pt x="1122" y="79"/>
                </a:cubicBezTo>
                <a:cubicBezTo>
                  <a:pt x="1137" y="86"/>
                  <a:pt x="1109" y="101"/>
                  <a:pt x="1102" y="91"/>
                </a:cubicBezTo>
                <a:cubicBezTo>
                  <a:pt x="1092" y="93"/>
                  <a:pt x="1092" y="106"/>
                  <a:pt x="1088" y="115"/>
                </a:cubicBezTo>
                <a:cubicBezTo>
                  <a:pt x="1111" y="111"/>
                  <a:pt x="1128" y="98"/>
                  <a:pt x="1152" y="107"/>
                </a:cubicBezTo>
                <a:cubicBezTo>
                  <a:pt x="1150" y="92"/>
                  <a:pt x="1142" y="109"/>
                  <a:pt x="1135" y="99"/>
                </a:cubicBezTo>
                <a:cubicBezTo>
                  <a:pt x="1140" y="91"/>
                  <a:pt x="1151" y="91"/>
                  <a:pt x="1152" y="79"/>
                </a:cubicBezTo>
                <a:cubicBezTo>
                  <a:pt x="1158" y="85"/>
                  <a:pt x="1171" y="83"/>
                  <a:pt x="1176" y="91"/>
                </a:cubicBezTo>
                <a:cubicBezTo>
                  <a:pt x="1198" y="67"/>
                  <a:pt x="1237" y="59"/>
                  <a:pt x="1277" y="59"/>
                </a:cubicBezTo>
                <a:cubicBezTo>
                  <a:pt x="1264" y="67"/>
                  <a:pt x="1276" y="74"/>
                  <a:pt x="1287" y="67"/>
                </a:cubicBezTo>
                <a:cubicBezTo>
                  <a:pt x="1281" y="100"/>
                  <a:pt x="1221" y="79"/>
                  <a:pt x="1193" y="79"/>
                </a:cubicBezTo>
                <a:cubicBezTo>
                  <a:pt x="1192" y="86"/>
                  <a:pt x="1197" y="88"/>
                  <a:pt x="1196" y="95"/>
                </a:cubicBezTo>
                <a:cubicBezTo>
                  <a:pt x="1204" y="80"/>
                  <a:pt x="1209" y="101"/>
                  <a:pt x="1196" y="103"/>
                </a:cubicBezTo>
                <a:cubicBezTo>
                  <a:pt x="1223" y="112"/>
                  <a:pt x="1235" y="96"/>
                  <a:pt x="1263" y="107"/>
                </a:cubicBezTo>
                <a:cubicBezTo>
                  <a:pt x="1265" y="108"/>
                  <a:pt x="1257" y="113"/>
                  <a:pt x="1256" y="111"/>
                </a:cubicBezTo>
                <a:cubicBezTo>
                  <a:pt x="1258" y="129"/>
                  <a:pt x="1327" y="120"/>
                  <a:pt x="1341" y="103"/>
                </a:cubicBezTo>
                <a:cubicBezTo>
                  <a:pt x="1353" y="118"/>
                  <a:pt x="1364" y="110"/>
                  <a:pt x="1374" y="127"/>
                </a:cubicBezTo>
                <a:cubicBezTo>
                  <a:pt x="1397" y="114"/>
                  <a:pt x="1413" y="114"/>
                  <a:pt x="1448" y="123"/>
                </a:cubicBezTo>
                <a:cubicBezTo>
                  <a:pt x="1434" y="125"/>
                  <a:pt x="1450" y="135"/>
                  <a:pt x="1462" y="139"/>
                </a:cubicBezTo>
                <a:cubicBezTo>
                  <a:pt x="1475" y="113"/>
                  <a:pt x="1430" y="111"/>
                  <a:pt x="1415" y="103"/>
                </a:cubicBezTo>
                <a:cubicBezTo>
                  <a:pt x="1428" y="114"/>
                  <a:pt x="1413" y="107"/>
                  <a:pt x="1408" y="115"/>
                </a:cubicBezTo>
                <a:cubicBezTo>
                  <a:pt x="1403" y="109"/>
                  <a:pt x="1399" y="101"/>
                  <a:pt x="1391" y="99"/>
                </a:cubicBezTo>
                <a:cubicBezTo>
                  <a:pt x="1391" y="95"/>
                  <a:pt x="1395" y="96"/>
                  <a:pt x="1398" y="95"/>
                </a:cubicBezTo>
                <a:cubicBezTo>
                  <a:pt x="1384" y="77"/>
                  <a:pt x="1373" y="77"/>
                  <a:pt x="1344" y="75"/>
                </a:cubicBezTo>
                <a:cubicBezTo>
                  <a:pt x="1347" y="48"/>
                  <a:pt x="1304" y="53"/>
                  <a:pt x="1290" y="59"/>
                </a:cubicBezTo>
                <a:cubicBezTo>
                  <a:pt x="1287" y="42"/>
                  <a:pt x="1259" y="53"/>
                  <a:pt x="1256" y="35"/>
                </a:cubicBezTo>
                <a:cubicBezTo>
                  <a:pt x="1261" y="24"/>
                  <a:pt x="1274" y="35"/>
                  <a:pt x="1273" y="43"/>
                </a:cubicBezTo>
                <a:cubicBezTo>
                  <a:pt x="1281" y="42"/>
                  <a:pt x="1281" y="33"/>
                  <a:pt x="1273" y="31"/>
                </a:cubicBezTo>
                <a:cubicBezTo>
                  <a:pt x="1294" y="27"/>
                  <a:pt x="1304" y="25"/>
                  <a:pt x="1334" y="27"/>
                </a:cubicBezTo>
                <a:cubicBezTo>
                  <a:pt x="1331" y="32"/>
                  <a:pt x="1329" y="38"/>
                  <a:pt x="1330" y="47"/>
                </a:cubicBezTo>
                <a:cubicBezTo>
                  <a:pt x="1352" y="41"/>
                  <a:pt x="1366" y="51"/>
                  <a:pt x="1384" y="43"/>
                </a:cubicBezTo>
                <a:cubicBezTo>
                  <a:pt x="1382" y="29"/>
                  <a:pt x="1350" y="24"/>
                  <a:pt x="1367" y="11"/>
                </a:cubicBezTo>
                <a:cubicBezTo>
                  <a:pt x="1353" y="14"/>
                  <a:pt x="1361" y="27"/>
                  <a:pt x="1344" y="19"/>
                </a:cubicBezTo>
                <a:cubicBezTo>
                  <a:pt x="1341" y="10"/>
                  <a:pt x="1359" y="7"/>
                  <a:pt x="1347" y="0"/>
                </a:cubicBezTo>
                <a:cubicBezTo>
                  <a:pt x="1368" y="3"/>
                  <a:pt x="1398" y="30"/>
                  <a:pt x="1421" y="23"/>
                </a:cubicBezTo>
                <a:cubicBezTo>
                  <a:pt x="1408" y="37"/>
                  <a:pt x="1429" y="29"/>
                  <a:pt x="1435" y="39"/>
                </a:cubicBezTo>
                <a:cubicBezTo>
                  <a:pt x="1425" y="48"/>
                  <a:pt x="1438" y="60"/>
                  <a:pt x="1418" y="59"/>
                </a:cubicBezTo>
                <a:cubicBezTo>
                  <a:pt x="1430" y="69"/>
                  <a:pt x="1438" y="70"/>
                  <a:pt x="1455" y="67"/>
                </a:cubicBezTo>
                <a:cubicBezTo>
                  <a:pt x="1452" y="75"/>
                  <a:pt x="1442" y="76"/>
                  <a:pt x="1431" y="75"/>
                </a:cubicBezTo>
                <a:cubicBezTo>
                  <a:pt x="1450" y="89"/>
                  <a:pt x="1468" y="76"/>
                  <a:pt x="1495" y="87"/>
                </a:cubicBezTo>
                <a:cubicBezTo>
                  <a:pt x="1485" y="79"/>
                  <a:pt x="1469" y="70"/>
                  <a:pt x="1465" y="67"/>
                </a:cubicBezTo>
                <a:cubicBezTo>
                  <a:pt x="1466" y="53"/>
                  <a:pt x="1495" y="67"/>
                  <a:pt x="1505" y="67"/>
                </a:cubicBezTo>
                <a:cubicBezTo>
                  <a:pt x="1505" y="57"/>
                  <a:pt x="1493" y="61"/>
                  <a:pt x="1489" y="55"/>
                </a:cubicBezTo>
                <a:cubicBezTo>
                  <a:pt x="1489" y="48"/>
                  <a:pt x="1494" y="46"/>
                  <a:pt x="1502" y="47"/>
                </a:cubicBezTo>
                <a:cubicBezTo>
                  <a:pt x="1503" y="37"/>
                  <a:pt x="1495" y="37"/>
                  <a:pt x="1489" y="35"/>
                </a:cubicBezTo>
                <a:cubicBezTo>
                  <a:pt x="1498" y="26"/>
                  <a:pt x="1522" y="37"/>
                  <a:pt x="1529" y="51"/>
                </a:cubicBezTo>
                <a:cubicBezTo>
                  <a:pt x="1559" y="43"/>
                  <a:pt x="1596" y="48"/>
                  <a:pt x="1593" y="79"/>
                </a:cubicBezTo>
                <a:cubicBezTo>
                  <a:pt x="1584" y="75"/>
                  <a:pt x="1575" y="71"/>
                  <a:pt x="1563" y="71"/>
                </a:cubicBezTo>
                <a:cubicBezTo>
                  <a:pt x="1561" y="75"/>
                  <a:pt x="1562" y="97"/>
                  <a:pt x="1556" y="107"/>
                </a:cubicBezTo>
                <a:cubicBezTo>
                  <a:pt x="1549" y="92"/>
                  <a:pt x="1520" y="91"/>
                  <a:pt x="1512" y="107"/>
                </a:cubicBezTo>
                <a:cubicBezTo>
                  <a:pt x="1502" y="106"/>
                  <a:pt x="1498" y="97"/>
                  <a:pt x="1492" y="91"/>
                </a:cubicBezTo>
                <a:cubicBezTo>
                  <a:pt x="1491" y="104"/>
                  <a:pt x="1461" y="94"/>
                  <a:pt x="1442" y="95"/>
                </a:cubicBezTo>
                <a:cubicBezTo>
                  <a:pt x="1455" y="124"/>
                  <a:pt x="1486" y="115"/>
                  <a:pt x="1509" y="123"/>
                </a:cubicBezTo>
                <a:cubicBezTo>
                  <a:pt x="1514" y="121"/>
                  <a:pt x="1507" y="118"/>
                  <a:pt x="1509" y="111"/>
                </a:cubicBezTo>
                <a:cubicBezTo>
                  <a:pt x="1516" y="108"/>
                  <a:pt x="1520" y="122"/>
                  <a:pt x="1519" y="107"/>
                </a:cubicBezTo>
                <a:cubicBezTo>
                  <a:pt x="1531" y="125"/>
                  <a:pt x="1533" y="131"/>
                  <a:pt x="1563" y="131"/>
                </a:cubicBezTo>
                <a:cubicBezTo>
                  <a:pt x="1563" y="117"/>
                  <a:pt x="1545" y="125"/>
                  <a:pt x="1546" y="111"/>
                </a:cubicBezTo>
                <a:cubicBezTo>
                  <a:pt x="1550" y="114"/>
                  <a:pt x="1555" y="116"/>
                  <a:pt x="1563" y="115"/>
                </a:cubicBezTo>
                <a:cubicBezTo>
                  <a:pt x="1552" y="128"/>
                  <a:pt x="1572" y="124"/>
                  <a:pt x="1576" y="131"/>
                </a:cubicBezTo>
                <a:cubicBezTo>
                  <a:pt x="1572" y="103"/>
                  <a:pt x="1597" y="145"/>
                  <a:pt x="1600" y="115"/>
                </a:cubicBezTo>
                <a:cubicBezTo>
                  <a:pt x="1608" y="115"/>
                  <a:pt x="1630" y="142"/>
                  <a:pt x="1630" y="115"/>
                </a:cubicBezTo>
                <a:cubicBezTo>
                  <a:pt x="1641" y="125"/>
                  <a:pt x="1650" y="147"/>
                  <a:pt x="1670" y="135"/>
                </a:cubicBezTo>
                <a:cubicBezTo>
                  <a:pt x="1668" y="138"/>
                  <a:pt x="1666" y="142"/>
                  <a:pt x="1670" y="143"/>
                </a:cubicBezTo>
                <a:cubicBezTo>
                  <a:pt x="1672" y="151"/>
                  <a:pt x="1666" y="150"/>
                  <a:pt x="1660" y="151"/>
                </a:cubicBezTo>
                <a:cubicBezTo>
                  <a:pt x="1675" y="155"/>
                  <a:pt x="1671" y="152"/>
                  <a:pt x="1684" y="159"/>
                </a:cubicBezTo>
                <a:cubicBezTo>
                  <a:pt x="1691" y="155"/>
                  <a:pt x="1676" y="145"/>
                  <a:pt x="1680" y="131"/>
                </a:cubicBezTo>
                <a:cubicBezTo>
                  <a:pt x="1694" y="129"/>
                  <a:pt x="1687" y="152"/>
                  <a:pt x="1701" y="151"/>
                </a:cubicBezTo>
                <a:cubicBezTo>
                  <a:pt x="1707" y="146"/>
                  <a:pt x="1693" y="147"/>
                  <a:pt x="1701" y="135"/>
                </a:cubicBezTo>
                <a:cubicBezTo>
                  <a:pt x="1707" y="144"/>
                  <a:pt x="1724" y="157"/>
                  <a:pt x="1731" y="143"/>
                </a:cubicBezTo>
                <a:cubicBezTo>
                  <a:pt x="1750" y="163"/>
                  <a:pt x="1772" y="169"/>
                  <a:pt x="1791" y="163"/>
                </a:cubicBezTo>
                <a:cubicBezTo>
                  <a:pt x="1798" y="185"/>
                  <a:pt x="1808" y="205"/>
                  <a:pt x="1828" y="211"/>
                </a:cubicBezTo>
                <a:cubicBezTo>
                  <a:pt x="1827" y="195"/>
                  <a:pt x="1815" y="192"/>
                  <a:pt x="1805" y="187"/>
                </a:cubicBezTo>
                <a:cubicBezTo>
                  <a:pt x="1811" y="168"/>
                  <a:pt x="1823" y="192"/>
                  <a:pt x="1832" y="195"/>
                </a:cubicBezTo>
                <a:cubicBezTo>
                  <a:pt x="1837" y="248"/>
                  <a:pt x="1886" y="250"/>
                  <a:pt x="1919" y="270"/>
                </a:cubicBezTo>
                <a:cubicBezTo>
                  <a:pt x="1914" y="258"/>
                  <a:pt x="1895" y="262"/>
                  <a:pt x="1896" y="242"/>
                </a:cubicBezTo>
                <a:cubicBezTo>
                  <a:pt x="1915" y="259"/>
                  <a:pt x="1933" y="254"/>
                  <a:pt x="1956" y="266"/>
                </a:cubicBezTo>
                <a:cubicBezTo>
                  <a:pt x="1961" y="262"/>
                  <a:pt x="1960" y="253"/>
                  <a:pt x="1950" y="250"/>
                </a:cubicBezTo>
                <a:cubicBezTo>
                  <a:pt x="1952" y="241"/>
                  <a:pt x="1969" y="249"/>
                  <a:pt x="1977" y="246"/>
                </a:cubicBezTo>
                <a:cubicBezTo>
                  <a:pt x="1974" y="243"/>
                  <a:pt x="1972" y="239"/>
                  <a:pt x="1977" y="238"/>
                </a:cubicBezTo>
                <a:cubicBezTo>
                  <a:pt x="1964" y="227"/>
                  <a:pt x="1952" y="214"/>
                  <a:pt x="1936" y="207"/>
                </a:cubicBezTo>
                <a:cubicBezTo>
                  <a:pt x="1938" y="203"/>
                  <a:pt x="1976" y="224"/>
                  <a:pt x="1987" y="215"/>
                </a:cubicBezTo>
                <a:cubicBezTo>
                  <a:pt x="1975" y="221"/>
                  <a:pt x="1988" y="236"/>
                  <a:pt x="2003" y="242"/>
                </a:cubicBezTo>
                <a:cubicBezTo>
                  <a:pt x="2005" y="236"/>
                  <a:pt x="1999" y="232"/>
                  <a:pt x="2007" y="218"/>
                </a:cubicBezTo>
                <a:cubicBezTo>
                  <a:pt x="2001" y="213"/>
                  <a:pt x="1998" y="205"/>
                  <a:pt x="1987" y="207"/>
                </a:cubicBezTo>
                <a:cubicBezTo>
                  <a:pt x="1999" y="197"/>
                  <a:pt x="2014" y="219"/>
                  <a:pt x="2027" y="222"/>
                </a:cubicBezTo>
                <a:cubicBezTo>
                  <a:pt x="2029" y="231"/>
                  <a:pt x="2022" y="230"/>
                  <a:pt x="2017" y="230"/>
                </a:cubicBezTo>
                <a:cubicBezTo>
                  <a:pt x="2015" y="243"/>
                  <a:pt x="2029" y="236"/>
                  <a:pt x="2020" y="246"/>
                </a:cubicBezTo>
                <a:cubicBezTo>
                  <a:pt x="2041" y="267"/>
                  <a:pt x="2059" y="268"/>
                  <a:pt x="2088" y="282"/>
                </a:cubicBezTo>
                <a:cubicBezTo>
                  <a:pt x="2093" y="270"/>
                  <a:pt x="2065" y="261"/>
                  <a:pt x="2071" y="246"/>
                </a:cubicBezTo>
                <a:cubicBezTo>
                  <a:pt x="2041" y="250"/>
                  <a:pt x="2042" y="217"/>
                  <a:pt x="2020" y="211"/>
                </a:cubicBezTo>
                <a:cubicBezTo>
                  <a:pt x="2022" y="185"/>
                  <a:pt x="2049" y="213"/>
                  <a:pt x="2057" y="195"/>
                </a:cubicBezTo>
                <a:cubicBezTo>
                  <a:pt x="2063" y="215"/>
                  <a:pt x="2077" y="227"/>
                  <a:pt x="2098" y="230"/>
                </a:cubicBezTo>
                <a:cubicBezTo>
                  <a:pt x="2076" y="243"/>
                  <a:pt x="2102" y="253"/>
                  <a:pt x="2118" y="254"/>
                </a:cubicBezTo>
                <a:cubicBezTo>
                  <a:pt x="2116" y="279"/>
                  <a:pt x="2132" y="282"/>
                  <a:pt x="2148" y="286"/>
                </a:cubicBezTo>
                <a:cubicBezTo>
                  <a:pt x="2152" y="298"/>
                  <a:pt x="2141" y="293"/>
                  <a:pt x="2135" y="294"/>
                </a:cubicBezTo>
                <a:cubicBezTo>
                  <a:pt x="2133" y="322"/>
                  <a:pt x="2165" y="311"/>
                  <a:pt x="2175" y="326"/>
                </a:cubicBezTo>
                <a:cubicBezTo>
                  <a:pt x="2173" y="334"/>
                  <a:pt x="2154" y="330"/>
                  <a:pt x="2152" y="326"/>
                </a:cubicBezTo>
                <a:cubicBezTo>
                  <a:pt x="2144" y="327"/>
                  <a:pt x="2152" y="341"/>
                  <a:pt x="2155" y="342"/>
                </a:cubicBezTo>
                <a:cubicBezTo>
                  <a:pt x="2136" y="352"/>
                  <a:pt x="2121" y="351"/>
                  <a:pt x="2118" y="370"/>
                </a:cubicBezTo>
                <a:cubicBezTo>
                  <a:pt x="2122" y="380"/>
                  <a:pt x="2134" y="380"/>
                  <a:pt x="2131" y="398"/>
                </a:cubicBezTo>
                <a:cubicBezTo>
                  <a:pt x="2145" y="390"/>
                  <a:pt x="2160" y="397"/>
                  <a:pt x="2168" y="406"/>
                </a:cubicBezTo>
                <a:cubicBezTo>
                  <a:pt x="2167" y="391"/>
                  <a:pt x="2153" y="392"/>
                  <a:pt x="2155" y="374"/>
                </a:cubicBezTo>
                <a:cubicBezTo>
                  <a:pt x="2163" y="375"/>
                  <a:pt x="2168" y="380"/>
                  <a:pt x="2178" y="378"/>
                </a:cubicBezTo>
                <a:cubicBezTo>
                  <a:pt x="2180" y="384"/>
                  <a:pt x="2183" y="388"/>
                  <a:pt x="2185" y="394"/>
                </a:cubicBezTo>
                <a:cubicBezTo>
                  <a:pt x="2183" y="406"/>
                  <a:pt x="2178" y="414"/>
                  <a:pt x="2165" y="414"/>
                </a:cubicBezTo>
                <a:cubicBezTo>
                  <a:pt x="2169" y="425"/>
                  <a:pt x="2178" y="430"/>
                  <a:pt x="2185" y="437"/>
                </a:cubicBezTo>
                <a:cubicBezTo>
                  <a:pt x="2190" y="432"/>
                  <a:pt x="2192" y="425"/>
                  <a:pt x="2199" y="433"/>
                </a:cubicBezTo>
                <a:cubicBezTo>
                  <a:pt x="2200" y="422"/>
                  <a:pt x="2191" y="421"/>
                  <a:pt x="2192" y="410"/>
                </a:cubicBezTo>
                <a:cubicBezTo>
                  <a:pt x="2204" y="408"/>
                  <a:pt x="2201" y="426"/>
                  <a:pt x="2215" y="422"/>
                </a:cubicBezTo>
                <a:cubicBezTo>
                  <a:pt x="2210" y="401"/>
                  <a:pt x="2174" y="397"/>
                  <a:pt x="2185" y="370"/>
                </a:cubicBezTo>
                <a:cubicBezTo>
                  <a:pt x="2190" y="376"/>
                  <a:pt x="2195" y="382"/>
                  <a:pt x="2199" y="390"/>
                </a:cubicBezTo>
                <a:cubicBezTo>
                  <a:pt x="2210" y="382"/>
                  <a:pt x="2221" y="386"/>
                  <a:pt x="2222" y="402"/>
                </a:cubicBezTo>
                <a:cubicBezTo>
                  <a:pt x="2225" y="394"/>
                  <a:pt x="2231" y="391"/>
                  <a:pt x="2232" y="382"/>
                </a:cubicBezTo>
                <a:cubicBezTo>
                  <a:pt x="2246" y="383"/>
                  <a:pt x="2253" y="398"/>
                  <a:pt x="2259" y="398"/>
                </a:cubicBezTo>
                <a:cubicBezTo>
                  <a:pt x="2264" y="396"/>
                  <a:pt x="2262" y="388"/>
                  <a:pt x="2263" y="382"/>
                </a:cubicBezTo>
                <a:cubicBezTo>
                  <a:pt x="2259" y="374"/>
                  <a:pt x="2245" y="379"/>
                  <a:pt x="2249" y="362"/>
                </a:cubicBezTo>
                <a:cubicBezTo>
                  <a:pt x="2243" y="394"/>
                  <a:pt x="2212" y="354"/>
                  <a:pt x="2209" y="382"/>
                </a:cubicBezTo>
                <a:cubicBezTo>
                  <a:pt x="2206" y="381"/>
                  <a:pt x="2205" y="378"/>
                  <a:pt x="2202" y="378"/>
                </a:cubicBezTo>
                <a:cubicBezTo>
                  <a:pt x="2203" y="374"/>
                  <a:pt x="2201" y="374"/>
                  <a:pt x="2199" y="374"/>
                </a:cubicBezTo>
                <a:cubicBezTo>
                  <a:pt x="2205" y="365"/>
                  <a:pt x="2229" y="362"/>
                  <a:pt x="2239" y="370"/>
                </a:cubicBezTo>
                <a:cubicBezTo>
                  <a:pt x="2240" y="361"/>
                  <a:pt x="2238" y="355"/>
                  <a:pt x="2236" y="350"/>
                </a:cubicBezTo>
                <a:cubicBezTo>
                  <a:pt x="2232" y="351"/>
                  <a:pt x="2233" y="357"/>
                  <a:pt x="2232" y="362"/>
                </a:cubicBezTo>
                <a:cubicBezTo>
                  <a:pt x="2226" y="357"/>
                  <a:pt x="2216" y="357"/>
                  <a:pt x="2219" y="342"/>
                </a:cubicBezTo>
                <a:cubicBezTo>
                  <a:pt x="2227" y="357"/>
                  <a:pt x="2246" y="332"/>
                  <a:pt x="2263" y="346"/>
                </a:cubicBezTo>
                <a:cubicBezTo>
                  <a:pt x="2268" y="343"/>
                  <a:pt x="2267" y="333"/>
                  <a:pt x="2269" y="326"/>
                </a:cubicBezTo>
                <a:cubicBezTo>
                  <a:pt x="2274" y="330"/>
                  <a:pt x="2285" y="342"/>
                  <a:pt x="2283" y="322"/>
                </a:cubicBezTo>
                <a:cubicBezTo>
                  <a:pt x="2297" y="326"/>
                  <a:pt x="2303" y="321"/>
                  <a:pt x="2310" y="338"/>
                </a:cubicBezTo>
                <a:cubicBezTo>
                  <a:pt x="2325" y="313"/>
                  <a:pt x="2355" y="346"/>
                  <a:pt x="2370" y="330"/>
                </a:cubicBezTo>
                <a:cubicBezTo>
                  <a:pt x="2363" y="345"/>
                  <a:pt x="2386" y="370"/>
                  <a:pt x="2397" y="362"/>
                </a:cubicBezTo>
                <a:cubicBezTo>
                  <a:pt x="2399" y="363"/>
                  <a:pt x="2391" y="386"/>
                  <a:pt x="2384" y="390"/>
                </a:cubicBezTo>
                <a:cubicBezTo>
                  <a:pt x="2386" y="409"/>
                  <a:pt x="2412" y="401"/>
                  <a:pt x="2411" y="426"/>
                </a:cubicBezTo>
                <a:cubicBezTo>
                  <a:pt x="2414" y="423"/>
                  <a:pt x="2417" y="421"/>
                  <a:pt x="2417" y="426"/>
                </a:cubicBezTo>
                <a:cubicBezTo>
                  <a:pt x="2422" y="424"/>
                  <a:pt x="2420" y="416"/>
                  <a:pt x="2421" y="410"/>
                </a:cubicBezTo>
                <a:cubicBezTo>
                  <a:pt x="2429" y="415"/>
                  <a:pt x="2432" y="426"/>
                  <a:pt x="2448" y="422"/>
                </a:cubicBezTo>
                <a:cubicBezTo>
                  <a:pt x="2447" y="427"/>
                  <a:pt x="2447" y="433"/>
                  <a:pt x="2451" y="433"/>
                </a:cubicBezTo>
                <a:cubicBezTo>
                  <a:pt x="2446" y="451"/>
                  <a:pt x="2439" y="424"/>
                  <a:pt x="2434" y="441"/>
                </a:cubicBezTo>
                <a:cubicBezTo>
                  <a:pt x="2421" y="442"/>
                  <a:pt x="2418" y="429"/>
                  <a:pt x="2404" y="430"/>
                </a:cubicBezTo>
                <a:cubicBezTo>
                  <a:pt x="2399" y="443"/>
                  <a:pt x="2384" y="443"/>
                  <a:pt x="2380" y="457"/>
                </a:cubicBezTo>
                <a:cubicBezTo>
                  <a:pt x="2381" y="469"/>
                  <a:pt x="2388" y="472"/>
                  <a:pt x="2394" y="477"/>
                </a:cubicBezTo>
                <a:cubicBezTo>
                  <a:pt x="2402" y="476"/>
                  <a:pt x="2389" y="470"/>
                  <a:pt x="2394" y="461"/>
                </a:cubicBezTo>
                <a:cubicBezTo>
                  <a:pt x="2397" y="464"/>
                  <a:pt x="2409" y="477"/>
                  <a:pt x="2414" y="465"/>
                </a:cubicBezTo>
                <a:cubicBezTo>
                  <a:pt x="2420" y="472"/>
                  <a:pt x="2428" y="475"/>
                  <a:pt x="2427" y="489"/>
                </a:cubicBezTo>
                <a:cubicBezTo>
                  <a:pt x="2440" y="478"/>
                  <a:pt x="2432" y="473"/>
                  <a:pt x="2451" y="469"/>
                </a:cubicBezTo>
                <a:cubicBezTo>
                  <a:pt x="2452" y="460"/>
                  <a:pt x="2450" y="454"/>
                  <a:pt x="2444" y="453"/>
                </a:cubicBezTo>
                <a:cubicBezTo>
                  <a:pt x="2463" y="442"/>
                  <a:pt x="2461" y="490"/>
                  <a:pt x="2485" y="485"/>
                </a:cubicBezTo>
                <a:cubicBezTo>
                  <a:pt x="2497" y="514"/>
                  <a:pt x="2499" y="510"/>
                  <a:pt x="2518" y="533"/>
                </a:cubicBezTo>
                <a:cubicBezTo>
                  <a:pt x="2507" y="544"/>
                  <a:pt x="2493" y="513"/>
                  <a:pt x="2475" y="509"/>
                </a:cubicBezTo>
                <a:cubicBezTo>
                  <a:pt x="2472" y="524"/>
                  <a:pt x="2482" y="524"/>
                  <a:pt x="2481" y="537"/>
                </a:cubicBezTo>
                <a:cubicBezTo>
                  <a:pt x="2471" y="531"/>
                  <a:pt x="2469" y="536"/>
                  <a:pt x="2458" y="537"/>
                </a:cubicBezTo>
                <a:cubicBezTo>
                  <a:pt x="2449" y="515"/>
                  <a:pt x="2440" y="494"/>
                  <a:pt x="2414" y="493"/>
                </a:cubicBezTo>
                <a:cubicBezTo>
                  <a:pt x="2418" y="509"/>
                  <a:pt x="2419" y="505"/>
                  <a:pt x="2421" y="521"/>
                </a:cubicBezTo>
                <a:cubicBezTo>
                  <a:pt x="2413" y="509"/>
                  <a:pt x="2405" y="498"/>
                  <a:pt x="2397" y="485"/>
                </a:cubicBezTo>
                <a:cubicBezTo>
                  <a:pt x="2390" y="495"/>
                  <a:pt x="2406" y="519"/>
                  <a:pt x="2397" y="533"/>
                </a:cubicBezTo>
                <a:cubicBezTo>
                  <a:pt x="2420" y="515"/>
                  <a:pt x="2427" y="559"/>
                  <a:pt x="2448" y="545"/>
                </a:cubicBezTo>
                <a:cubicBezTo>
                  <a:pt x="2446" y="559"/>
                  <a:pt x="2426" y="549"/>
                  <a:pt x="2438" y="569"/>
                </a:cubicBezTo>
                <a:cubicBezTo>
                  <a:pt x="2427" y="572"/>
                  <a:pt x="2425" y="565"/>
                  <a:pt x="2421" y="561"/>
                </a:cubicBezTo>
                <a:cubicBezTo>
                  <a:pt x="2432" y="560"/>
                  <a:pt x="2424" y="551"/>
                  <a:pt x="2414" y="545"/>
                </a:cubicBezTo>
                <a:cubicBezTo>
                  <a:pt x="2417" y="562"/>
                  <a:pt x="2416" y="578"/>
                  <a:pt x="2431" y="589"/>
                </a:cubicBezTo>
                <a:cubicBezTo>
                  <a:pt x="2435" y="588"/>
                  <a:pt x="2434" y="581"/>
                  <a:pt x="2434" y="577"/>
                </a:cubicBezTo>
                <a:cubicBezTo>
                  <a:pt x="2440" y="591"/>
                  <a:pt x="2443" y="631"/>
                  <a:pt x="2468" y="621"/>
                </a:cubicBezTo>
                <a:cubicBezTo>
                  <a:pt x="2464" y="634"/>
                  <a:pt x="2471" y="653"/>
                  <a:pt x="2478" y="664"/>
                </a:cubicBezTo>
                <a:cubicBezTo>
                  <a:pt x="2467" y="659"/>
                  <a:pt x="2442" y="677"/>
                  <a:pt x="2427" y="664"/>
                </a:cubicBezTo>
                <a:cubicBezTo>
                  <a:pt x="2425" y="676"/>
                  <a:pt x="2432" y="675"/>
                  <a:pt x="2431" y="684"/>
                </a:cubicBezTo>
                <a:cubicBezTo>
                  <a:pt x="2447" y="657"/>
                  <a:pt x="2463" y="739"/>
                  <a:pt x="2478" y="700"/>
                </a:cubicBezTo>
                <a:cubicBezTo>
                  <a:pt x="2488" y="726"/>
                  <a:pt x="2489" y="738"/>
                  <a:pt x="2495" y="768"/>
                </a:cubicBezTo>
                <a:cubicBezTo>
                  <a:pt x="2491" y="763"/>
                  <a:pt x="2477" y="760"/>
                  <a:pt x="2481" y="776"/>
                </a:cubicBezTo>
                <a:cubicBezTo>
                  <a:pt x="2476" y="748"/>
                  <a:pt x="2440" y="732"/>
                  <a:pt x="2434" y="692"/>
                </a:cubicBezTo>
                <a:cubicBezTo>
                  <a:pt x="2427" y="729"/>
                  <a:pt x="2434" y="766"/>
                  <a:pt x="2444" y="800"/>
                </a:cubicBezTo>
                <a:cubicBezTo>
                  <a:pt x="2441" y="797"/>
                  <a:pt x="2441" y="791"/>
                  <a:pt x="2434" y="792"/>
                </a:cubicBezTo>
                <a:cubicBezTo>
                  <a:pt x="2429" y="813"/>
                  <a:pt x="2438" y="829"/>
                  <a:pt x="2441" y="856"/>
                </a:cubicBezTo>
                <a:cubicBezTo>
                  <a:pt x="2435" y="857"/>
                  <a:pt x="2435" y="852"/>
                  <a:pt x="2431" y="852"/>
                </a:cubicBezTo>
                <a:cubicBezTo>
                  <a:pt x="2433" y="874"/>
                  <a:pt x="2438" y="893"/>
                  <a:pt x="2448" y="907"/>
                </a:cubicBezTo>
                <a:cubicBezTo>
                  <a:pt x="2444" y="919"/>
                  <a:pt x="2439" y="903"/>
                  <a:pt x="2434" y="903"/>
                </a:cubicBezTo>
                <a:cubicBezTo>
                  <a:pt x="2428" y="922"/>
                  <a:pt x="2451" y="962"/>
                  <a:pt x="2444" y="999"/>
                </a:cubicBezTo>
                <a:cubicBezTo>
                  <a:pt x="2463" y="982"/>
                  <a:pt x="2459" y="940"/>
                  <a:pt x="2454" y="915"/>
                </a:cubicBezTo>
                <a:cubicBezTo>
                  <a:pt x="2481" y="930"/>
                  <a:pt x="2464" y="974"/>
                  <a:pt x="2471" y="1011"/>
                </a:cubicBezTo>
                <a:cubicBezTo>
                  <a:pt x="2490" y="996"/>
                  <a:pt x="2475" y="941"/>
                  <a:pt x="2485" y="915"/>
                </a:cubicBezTo>
                <a:cubicBezTo>
                  <a:pt x="2499" y="934"/>
                  <a:pt x="2496" y="974"/>
                  <a:pt x="2508" y="995"/>
                </a:cubicBezTo>
                <a:cubicBezTo>
                  <a:pt x="2499" y="995"/>
                  <a:pt x="2501" y="988"/>
                  <a:pt x="2495" y="995"/>
                </a:cubicBezTo>
                <a:cubicBezTo>
                  <a:pt x="2493" y="1014"/>
                  <a:pt x="2505" y="1017"/>
                  <a:pt x="2505" y="1035"/>
                </a:cubicBezTo>
                <a:cubicBezTo>
                  <a:pt x="2497" y="1019"/>
                  <a:pt x="2499" y="1037"/>
                  <a:pt x="2491" y="1043"/>
                </a:cubicBezTo>
                <a:cubicBezTo>
                  <a:pt x="2494" y="1047"/>
                  <a:pt x="2499" y="1047"/>
                  <a:pt x="2498" y="1055"/>
                </a:cubicBezTo>
                <a:cubicBezTo>
                  <a:pt x="2494" y="1050"/>
                  <a:pt x="2493" y="1053"/>
                  <a:pt x="2488" y="1055"/>
                </a:cubicBezTo>
                <a:cubicBezTo>
                  <a:pt x="2494" y="1068"/>
                  <a:pt x="2483" y="1072"/>
                  <a:pt x="2481" y="1086"/>
                </a:cubicBezTo>
                <a:cubicBezTo>
                  <a:pt x="2485" y="1098"/>
                  <a:pt x="2496" y="1085"/>
                  <a:pt x="2501" y="1086"/>
                </a:cubicBezTo>
                <a:cubicBezTo>
                  <a:pt x="2500" y="1133"/>
                  <a:pt x="2473" y="1148"/>
                  <a:pt x="2458" y="1178"/>
                </a:cubicBezTo>
                <a:cubicBezTo>
                  <a:pt x="2457" y="1156"/>
                  <a:pt x="2482" y="1130"/>
                  <a:pt x="2485" y="1098"/>
                </a:cubicBezTo>
                <a:cubicBezTo>
                  <a:pt x="2465" y="1125"/>
                  <a:pt x="2453" y="1161"/>
                  <a:pt x="2438" y="1194"/>
                </a:cubicBezTo>
                <a:cubicBezTo>
                  <a:pt x="2442" y="1206"/>
                  <a:pt x="2454" y="1177"/>
                  <a:pt x="2458" y="1198"/>
                </a:cubicBezTo>
                <a:cubicBezTo>
                  <a:pt x="2461" y="1212"/>
                  <a:pt x="2443" y="1202"/>
                  <a:pt x="2441" y="1210"/>
                </a:cubicBezTo>
                <a:cubicBezTo>
                  <a:pt x="2452" y="1216"/>
                  <a:pt x="2460" y="1235"/>
                  <a:pt x="2471" y="1234"/>
                </a:cubicBezTo>
                <a:cubicBezTo>
                  <a:pt x="2475" y="1241"/>
                  <a:pt x="2468" y="1246"/>
                  <a:pt x="2468" y="1258"/>
                </a:cubicBezTo>
                <a:cubicBezTo>
                  <a:pt x="2469" y="1266"/>
                  <a:pt x="2486" y="1261"/>
                  <a:pt x="2485" y="1254"/>
                </a:cubicBezTo>
                <a:cubicBezTo>
                  <a:pt x="2483" y="1274"/>
                  <a:pt x="2441" y="1299"/>
                  <a:pt x="2444" y="1325"/>
                </a:cubicBezTo>
                <a:cubicBezTo>
                  <a:pt x="2430" y="1328"/>
                  <a:pt x="2426" y="1344"/>
                  <a:pt x="2411" y="1345"/>
                </a:cubicBezTo>
                <a:cubicBezTo>
                  <a:pt x="2417" y="1340"/>
                  <a:pt x="2423" y="1321"/>
                  <a:pt x="2431" y="1329"/>
                </a:cubicBezTo>
                <a:cubicBezTo>
                  <a:pt x="2419" y="1320"/>
                  <a:pt x="2442" y="1312"/>
                  <a:pt x="2431" y="1305"/>
                </a:cubicBezTo>
                <a:cubicBezTo>
                  <a:pt x="2431" y="1306"/>
                  <a:pt x="2456" y="1299"/>
                  <a:pt x="2438" y="1293"/>
                </a:cubicBezTo>
                <a:cubicBezTo>
                  <a:pt x="2445" y="1290"/>
                  <a:pt x="2457" y="1294"/>
                  <a:pt x="2461" y="1278"/>
                </a:cubicBezTo>
                <a:cubicBezTo>
                  <a:pt x="2451" y="1264"/>
                  <a:pt x="2462" y="1237"/>
                  <a:pt x="2441" y="1230"/>
                </a:cubicBezTo>
                <a:cubicBezTo>
                  <a:pt x="2436" y="1235"/>
                  <a:pt x="2438" y="1247"/>
                  <a:pt x="2424" y="1242"/>
                </a:cubicBezTo>
                <a:cubicBezTo>
                  <a:pt x="2428" y="1231"/>
                  <a:pt x="2428" y="1214"/>
                  <a:pt x="2427" y="1198"/>
                </a:cubicBezTo>
                <a:cubicBezTo>
                  <a:pt x="2401" y="1209"/>
                  <a:pt x="2413" y="1229"/>
                  <a:pt x="2404" y="1250"/>
                </a:cubicBezTo>
                <a:cubicBezTo>
                  <a:pt x="2390" y="1233"/>
                  <a:pt x="2390" y="1212"/>
                  <a:pt x="2387" y="1190"/>
                </a:cubicBezTo>
                <a:cubicBezTo>
                  <a:pt x="2394" y="1185"/>
                  <a:pt x="2407" y="1187"/>
                  <a:pt x="2407" y="1174"/>
                </a:cubicBezTo>
                <a:cubicBezTo>
                  <a:pt x="2414" y="1176"/>
                  <a:pt x="2420" y="1180"/>
                  <a:pt x="2417" y="1194"/>
                </a:cubicBezTo>
                <a:cubicBezTo>
                  <a:pt x="2427" y="1180"/>
                  <a:pt x="2432" y="1168"/>
                  <a:pt x="2427" y="1146"/>
                </a:cubicBezTo>
                <a:cubicBezTo>
                  <a:pt x="2442" y="1134"/>
                  <a:pt x="2460" y="1105"/>
                  <a:pt x="2451" y="1078"/>
                </a:cubicBezTo>
                <a:cubicBezTo>
                  <a:pt x="2441" y="1095"/>
                  <a:pt x="2453" y="1115"/>
                  <a:pt x="2427" y="1126"/>
                </a:cubicBezTo>
                <a:cubicBezTo>
                  <a:pt x="2428" y="1099"/>
                  <a:pt x="2445" y="1091"/>
                  <a:pt x="2441" y="1059"/>
                </a:cubicBezTo>
                <a:cubicBezTo>
                  <a:pt x="2433" y="1080"/>
                  <a:pt x="2422" y="1100"/>
                  <a:pt x="2424" y="1122"/>
                </a:cubicBezTo>
                <a:cubicBezTo>
                  <a:pt x="2418" y="1123"/>
                  <a:pt x="2417" y="1117"/>
                  <a:pt x="2411" y="1118"/>
                </a:cubicBezTo>
                <a:cubicBezTo>
                  <a:pt x="2412" y="1122"/>
                  <a:pt x="2414" y="1125"/>
                  <a:pt x="2417" y="1126"/>
                </a:cubicBezTo>
                <a:cubicBezTo>
                  <a:pt x="2395" y="1140"/>
                  <a:pt x="2383" y="1168"/>
                  <a:pt x="2374" y="1198"/>
                </a:cubicBezTo>
                <a:cubicBezTo>
                  <a:pt x="2362" y="1187"/>
                  <a:pt x="2352" y="1205"/>
                  <a:pt x="2353" y="1222"/>
                </a:cubicBezTo>
                <a:cubicBezTo>
                  <a:pt x="2336" y="1194"/>
                  <a:pt x="2342" y="1235"/>
                  <a:pt x="2337" y="1254"/>
                </a:cubicBezTo>
                <a:cubicBezTo>
                  <a:pt x="2332" y="1232"/>
                  <a:pt x="2314" y="1250"/>
                  <a:pt x="2306" y="1258"/>
                </a:cubicBezTo>
                <a:cubicBezTo>
                  <a:pt x="2310" y="1270"/>
                  <a:pt x="2330" y="1263"/>
                  <a:pt x="2320" y="1282"/>
                </a:cubicBezTo>
                <a:cubicBezTo>
                  <a:pt x="2327" y="1283"/>
                  <a:pt x="2326" y="1276"/>
                  <a:pt x="2327" y="1270"/>
                </a:cubicBezTo>
                <a:cubicBezTo>
                  <a:pt x="2333" y="1285"/>
                  <a:pt x="2344" y="1303"/>
                  <a:pt x="2343" y="1325"/>
                </a:cubicBezTo>
                <a:cubicBezTo>
                  <a:pt x="2339" y="1329"/>
                  <a:pt x="2333" y="1318"/>
                  <a:pt x="2327" y="1333"/>
                </a:cubicBezTo>
                <a:cubicBezTo>
                  <a:pt x="2318" y="1329"/>
                  <a:pt x="2328" y="1302"/>
                  <a:pt x="2320" y="1297"/>
                </a:cubicBezTo>
                <a:cubicBezTo>
                  <a:pt x="2314" y="1313"/>
                  <a:pt x="2317" y="1339"/>
                  <a:pt x="2296" y="1337"/>
                </a:cubicBezTo>
                <a:cubicBezTo>
                  <a:pt x="2300" y="1353"/>
                  <a:pt x="2308" y="1338"/>
                  <a:pt x="2320" y="1341"/>
                </a:cubicBezTo>
                <a:cubicBezTo>
                  <a:pt x="2308" y="1353"/>
                  <a:pt x="2314" y="1351"/>
                  <a:pt x="2330" y="1349"/>
                </a:cubicBezTo>
                <a:cubicBezTo>
                  <a:pt x="2329" y="1356"/>
                  <a:pt x="2334" y="1358"/>
                  <a:pt x="2333" y="1365"/>
                </a:cubicBezTo>
                <a:cubicBezTo>
                  <a:pt x="2331" y="1363"/>
                  <a:pt x="2328" y="1361"/>
                  <a:pt x="2323" y="1361"/>
                </a:cubicBezTo>
                <a:cubicBezTo>
                  <a:pt x="2331" y="1384"/>
                  <a:pt x="2319" y="1400"/>
                  <a:pt x="2320" y="1425"/>
                </a:cubicBezTo>
                <a:cubicBezTo>
                  <a:pt x="2331" y="1428"/>
                  <a:pt x="2333" y="1419"/>
                  <a:pt x="2343" y="1421"/>
                </a:cubicBezTo>
                <a:cubicBezTo>
                  <a:pt x="2350" y="1429"/>
                  <a:pt x="2337" y="1437"/>
                  <a:pt x="2337" y="1449"/>
                </a:cubicBezTo>
                <a:cubicBezTo>
                  <a:pt x="2325" y="1446"/>
                  <a:pt x="2322" y="1456"/>
                  <a:pt x="2316" y="1449"/>
                </a:cubicBezTo>
                <a:cubicBezTo>
                  <a:pt x="2307" y="1461"/>
                  <a:pt x="2305" y="1481"/>
                  <a:pt x="2286" y="1481"/>
                </a:cubicBezTo>
                <a:cubicBezTo>
                  <a:pt x="2288" y="1489"/>
                  <a:pt x="2303" y="1482"/>
                  <a:pt x="2310" y="1485"/>
                </a:cubicBezTo>
                <a:cubicBezTo>
                  <a:pt x="2310" y="1504"/>
                  <a:pt x="2308" y="1520"/>
                  <a:pt x="2300" y="1528"/>
                </a:cubicBezTo>
                <a:cubicBezTo>
                  <a:pt x="2290" y="1525"/>
                  <a:pt x="2306" y="1514"/>
                  <a:pt x="2296" y="1508"/>
                </a:cubicBezTo>
                <a:cubicBezTo>
                  <a:pt x="2292" y="1516"/>
                  <a:pt x="2273" y="1507"/>
                  <a:pt x="2273" y="1520"/>
                </a:cubicBezTo>
                <a:cubicBezTo>
                  <a:pt x="2274" y="1526"/>
                  <a:pt x="2277" y="1519"/>
                  <a:pt x="2283" y="1520"/>
                </a:cubicBezTo>
                <a:cubicBezTo>
                  <a:pt x="2268" y="1526"/>
                  <a:pt x="2255" y="1552"/>
                  <a:pt x="2236" y="1540"/>
                </a:cubicBezTo>
                <a:cubicBezTo>
                  <a:pt x="2233" y="1527"/>
                  <a:pt x="2247" y="1535"/>
                  <a:pt x="2249" y="1528"/>
                </a:cubicBezTo>
                <a:cubicBezTo>
                  <a:pt x="2224" y="1515"/>
                  <a:pt x="2210" y="1549"/>
                  <a:pt x="2202" y="1572"/>
                </a:cubicBezTo>
                <a:cubicBezTo>
                  <a:pt x="2205" y="1584"/>
                  <a:pt x="2213" y="1570"/>
                  <a:pt x="2219" y="1572"/>
                </a:cubicBezTo>
                <a:cubicBezTo>
                  <a:pt x="2219" y="1580"/>
                  <a:pt x="2210" y="1577"/>
                  <a:pt x="2212" y="1588"/>
                </a:cubicBezTo>
                <a:cubicBezTo>
                  <a:pt x="2227" y="1588"/>
                  <a:pt x="2228" y="1572"/>
                  <a:pt x="2242" y="1572"/>
                </a:cubicBezTo>
                <a:cubicBezTo>
                  <a:pt x="2244" y="1563"/>
                  <a:pt x="2227" y="1574"/>
                  <a:pt x="2232" y="1560"/>
                </a:cubicBezTo>
                <a:cubicBezTo>
                  <a:pt x="2242" y="1545"/>
                  <a:pt x="2271" y="1578"/>
                  <a:pt x="2293" y="1560"/>
                </a:cubicBezTo>
                <a:cubicBezTo>
                  <a:pt x="2295" y="1548"/>
                  <a:pt x="2281" y="1550"/>
                  <a:pt x="2289" y="1540"/>
                </a:cubicBezTo>
                <a:cubicBezTo>
                  <a:pt x="2317" y="1539"/>
                  <a:pt x="2327" y="1518"/>
                  <a:pt x="2347" y="1508"/>
                </a:cubicBezTo>
                <a:cubicBezTo>
                  <a:pt x="2341" y="1501"/>
                  <a:pt x="2348" y="1486"/>
                  <a:pt x="2350" y="1477"/>
                </a:cubicBezTo>
                <a:cubicBezTo>
                  <a:pt x="2356" y="1483"/>
                  <a:pt x="2370" y="1480"/>
                  <a:pt x="2380" y="1481"/>
                </a:cubicBezTo>
                <a:cubicBezTo>
                  <a:pt x="2376" y="1486"/>
                  <a:pt x="2376" y="1491"/>
                  <a:pt x="2380" y="1497"/>
                </a:cubicBezTo>
                <a:cubicBezTo>
                  <a:pt x="2390" y="1494"/>
                  <a:pt x="2394" y="1487"/>
                  <a:pt x="2404" y="1485"/>
                </a:cubicBezTo>
                <a:cubicBezTo>
                  <a:pt x="2405" y="1493"/>
                  <a:pt x="2401" y="1497"/>
                  <a:pt x="2394" y="1497"/>
                </a:cubicBezTo>
                <a:cubicBezTo>
                  <a:pt x="2412" y="1507"/>
                  <a:pt x="2429" y="1483"/>
                  <a:pt x="2448" y="1481"/>
                </a:cubicBezTo>
                <a:cubicBezTo>
                  <a:pt x="2435" y="1475"/>
                  <a:pt x="2477" y="1448"/>
                  <a:pt x="2488" y="1433"/>
                </a:cubicBezTo>
                <a:cubicBezTo>
                  <a:pt x="2485" y="1427"/>
                  <a:pt x="2477" y="1428"/>
                  <a:pt x="2475" y="1421"/>
                </a:cubicBezTo>
                <a:cubicBezTo>
                  <a:pt x="2480" y="1406"/>
                  <a:pt x="2496" y="1404"/>
                  <a:pt x="2501" y="1389"/>
                </a:cubicBezTo>
                <a:cubicBezTo>
                  <a:pt x="2476" y="1402"/>
                  <a:pt x="2445" y="1444"/>
                  <a:pt x="2407" y="1457"/>
                </a:cubicBezTo>
                <a:cubicBezTo>
                  <a:pt x="2438" y="1432"/>
                  <a:pt x="2465" y="1402"/>
                  <a:pt x="2498" y="1381"/>
                </a:cubicBezTo>
                <a:cubicBezTo>
                  <a:pt x="2498" y="1374"/>
                  <a:pt x="2498" y="1368"/>
                  <a:pt x="2498" y="1361"/>
                </a:cubicBezTo>
                <a:cubicBezTo>
                  <a:pt x="2506" y="1356"/>
                  <a:pt x="2511" y="1347"/>
                  <a:pt x="2525" y="1349"/>
                </a:cubicBezTo>
                <a:cubicBezTo>
                  <a:pt x="2521" y="1360"/>
                  <a:pt x="2518" y="1362"/>
                  <a:pt x="2508" y="1357"/>
                </a:cubicBezTo>
                <a:cubicBezTo>
                  <a:pt x="2516" y="1363"/>
                  <a:pt x="2515" y="1365"/>
                  <a:pt x="2512" y="1377"/>
                </a:cubicBezTo>
                <a:cubicBezTo>
                  <a:pt x="2525" y="1370"/>
                  <a:pt x="2533" y="1357"/>
                  <a:pt x="2549" y="1353"/>
                </a:cubicBezTo>
                <a:cubicBezTo>
                  <a:pt x="2542" y="1332"/>
                  <a:pt x="2558" y="1343"/>
                  <a:pt x="2569" y="1329"/>
                </a:cubicBezTo>
                <a:cubicBezTo>
                  <a:pt x="2563" y="1304"/>
                  <a:pt x="2586" y="1285"/>
                  <a:pt x="2592" y="1262"/>
                </a:cubicBezTo>
                <a:cubicBezTo>
                  <a:pt x="2579" y="1244"/>
                  <a:pt x="2571" y="1281"/>
                  <a:pt x="2555" y="1270"/>
                </a:cubicBezTo>
                <a:cubicBezTo>
                  <a:pt x="2547" y="1277"/>
                  <a:pt x="2542" y="1288"/>
                  <a:pt x="2542" y="1305"/>
                </a:cubicBezTo>
                <a:cubicBezTo>
                  <a:pt x="2533" y="1304"/>
                  <a:pt x="2527" y="1307"/>
                  <a:pt x="2528" y="1317"/>
                </a:cubicBezTo>
                <a:cubicBezTo>
                  <a:pt x="2518" y="1311"/>
                  <a:pt x="2531" y="1300"/>
                  <a:pt x="2528" y="1289"/>
                </a:cubicBezTo>
                <a:cubicBezTo>
                  <a:pt x="2511" y="1290"/>
                  <a:pt x="2493" y="1300"/>
                  <a:pt x="2481" y="1321"/>
                </a:cubicBezTo>
                <a:cubicBezTo>
                  <a:pt x="2482" y="1330"/>
                  <a:pt x="2490" y="1330"/>
                  <a:pt x="2498" y="1329"/>
                </a:cubicBezTo>
                <a:cubicBezTo>
                  <a:pt x="2496" y="1338"/>
                  <a:pt x="2491" y="1342"/>
                  <a:pt x="2488" y="1349"/>
                </a:cubicBezTo>
                <a:cubicBezTo>
                  <a:pt x="2502" y="1343"/>
                  <a:pt x="2510" y="1330"/>
                  <a:pt x="2522" y="1321"/>
                </a:cubicBezTo>
                <a:cubicBezTo>
                  <a:pt x="2520" y="1335"/>
                  <a:pt x="2497" y="1358"/>
                  <a:pt x="2481" y="1369"/>
                </a:cubicBezTo>
                <a:cubicBezTo>
                  <a:pt x="2492" y="1347"/>
                  <a:pt x="2468" y="1346"/>
                  <a:pt x="2478" y="1321"/>
                </a:cubicBezTo>
                <a:cubicBezTo>
                  <a:pt x="2465" y="1327"/>
                  <a:pt x="2454" y="1332"/>
                  <a:pt x="2444" y="1349"/>
                </a:cubicBezTo>
                <a:cubicBezTo>
                  <a:pt x="2452" y="1304"/>
                  <a:pt x="2508" y="1260"/>
                  <a:pt x="2512" y="1210"/>
                </a:cubicBezTo>
                <a:cubicBezTo>
                  <a:pt x="2509" y="1221"/>
                  <a:pt x="2502" y="1228"/>
                  <a:pt x="2498" y="1238"/>
                </a:cubicBezTo>
                <a:cubicBezTo>
                  <a:pt x="2485" y="1234"/>
                  <a:pt x="2500" y="1213"/>
                  <a:pt x="2501" y="1202"/>
                </a:cubicBezTo>
                <a:cubicBezTo>
                  <a:pt x="2530" y="1211"/>
                  <a:pt x="2543" y="1160"/>
                  <a:pt x="2549" y="1118"/>
                </a:cubicBezTo>
                <a:cubicBezTo>
                  <a:pt x="2531" y="1113"/>
                  <a:pt x="2533" y="1132"/>
                  <a:pt x="2518" y="1130"/>
                </a:cubicBezTo>
                <a:cubicBezTo>
                  <a:pt x="2521" y="1106"/>
                  <a:pt x="2529" y="1064"/>
                  <a:pt x="2528" y="1027"/>
                </a:cubicBezTo>
                <a:cubicBezTo>
                  <a:pt x="2537" y="1033"/>
                  <a:pt x="2537" y="1049"/>
                  <a:pt x="2545" y="1047"/>
                </a:cubicBezTo>
                <a:cubicBezTo>
                  <a:pt x="2545" y="1065"/>
                  <a:pt x="2530" y="1065"/>
                  <a:pt x="2532" y="1086"/>
                </a:cubicBezTo>
                <a:cubicBezTo>
                  <a:pt x="2538" y="1086"/>
                  <a:pt x="2546" y="1095"/>
                  <a:pt x="2539" y="1110"/>
                </a:cubicBezTo>
                <a:cubicBezTo>
                  <a:pt x="2572" y="1111"/>
                  <a:pt x="2548" y="1045"/>
                  <a:pt x="2569" y="1031"/>
                </a:cubicBezTo>
                <a:cubicBezTo>
                  <a:pt x="2562" y="1090"/>
                  <a:pt x="2554" y="1139"/>
                  <a:pt x="2542" y="1202"/>
                </a:cubicBezTo>
                <a:cubicBezTo>
                  <a:pt x="2543" y="1212"/>
                  <a:pt x="2565" y="1198"/>
                  <a:pt x="2559" y="1218"/>
                </a:cubicBezTo>
                <a:cubicBezTo>
                  <a:pt x="2566" y="1213"/>
                  <a:pt x="2568" y="1190"/>
                  <a:pt x="2579" y="1202"/>
                </a:cubicBezTo>
                <a:cubicBezTo>
                  <a:pt x="2581" y="1181"/>
                  <a:pt x="2583" y="1162"/>
                  <a:pt x="2592" y="1150"/>
                </a:cubicBezTo>
                <a:cubicBezTo>
                  <a:pt x="2600" y="1148"/>
                  <a:pt x="2597" y="1158"/>
                  <a:pt x="2602" y="1158"/>
                </a:cubicBezTo>
                <a:cubicBezTo>
                  <a:pt x="2600" y="1177"/>
                  <a:pt x="2591" y="1187"/>
                  <a:pt x="2589" y="1206"/>
                </a:cubicBezTo>
                <a:cubicBezTo>
                  <a:pt x="2613" y="1195"/>
                  <a:pt x="2619" y="1136"/>
                  <a:pt x="2609" y="1110"/>
                </a:cubicBezTo>
                <a:cubicBezTo>
                  <a:pt x="2595" y="1115"/>
                  <a:pt x="2609" y="1127"/>
                  <a:pt x="2609" y="1138"/>
                </a:cubicBezTo>
                <a:cubicBezTo>
                  <a:pt x="2592" y="1135"/>
                  <a:pt x="2589" y="1128"/>
                  <a:pt x="2572" y="1142"/>
                </a:cubicBezTo>
                <a:cubicBezTo>
                  <a:pt x="2564" y="1130"/>
                  <a:pt x="2582" y="1103"/>
                  <a:pt x="2569" y="1106"/>
                </a:cubicBezTo>
                <a:cubicBezTo>
                  <a:pt x="2570" y="1093"/>
                  <a:pt x="2573" y="1041"/>
                  <a:pt x="2576" y="1027"/>
                </a:cubicBezTo>
                <a:cubicBezTo>
                  <a:pt x="2575" y="981"/>
                  <a:pt x="2581" y="1024"/>
                  <a:pt x="2579" y="1047"/>
                </a:cubicBezTo>
                <a:cubicBezTo>
                  <a:pt x="2583" y="1052"/>
                  <a:pt x="2586" y="1048"/>
                  <a:pt x="2596" y="1047"/>
                </a:cubicBezTo>
                <a:cubicBezTo>
                  <a:pt x="2598" y="1059"/>
                  <a:pt x="2590" y="1058"/>
                  <a:pt x="2592" y="1071"/>
                </a:cubicBezTo>
                <a:cubicBezTo>
                  <a:pt x="2599" y="1073"/>
                  <a:pt x="2600" y="1063"/>
                  <a:pt x="2596" y="1063"/>
                </a:cubicBezTo>
                <a:cubicBezTo>
                  <a:pt x="2599" y="1049"/>
                  <a:pt x="2603" y="1062"/>
                  <a:pt x="2609" y="1055"/>
                </a:cubicBezTo>
                <a:cubicBezTo>
                  <a:pt x="2607" y="1032"/>
                  <a:pt x="2614" y="1021"/>
                  <a:pt x="2613" y="999"/>
                </a:cubicBezTo>
                <a:cubicBezTo>
                  <a:pt x="2618" y="998"/>
                  <a:pt x="2621" y="1006"/>
                  <a:pt x="2623" y="999"/>
                </a:cubicBezTo>
                <a:cubicBezTo>
                  <a:pt x="2630" y="1000"/>
                  <a:pt x="2624" y="1016"/>
                  <a:pt x="2629" y="1019"/>
                </a:cubicBezTo>
                <a:cubicBezTo>
                  <a:pt x="2649" y="1008"/>
                  <a:pt x="2661" y="1001"/>
                  <a:pt x="2676" y="995"/>
                </a:cubicBezTo>
                <a:cubicBezTo>
                  <a:pt x="2672" y="990"/>
                  <a:pt x="2673" y="978"/>
                  <a:pt x="2673" y="967"/>
                </a:cubicBezTo>
                <a:cubicBezTo>
                  <a:pt x="2670" y="955"/>
                  <a:pt x="2668" y="976"/>
                  <a:pt x="2660" y="971"/>
                </a:cubicBezTo>
                <a:cubicBezTo>
                  <a:pt x="2660" y="960"/>
                  <a:pt x="2661" y="948"/>
                  <a:pt x="2656" y="943"/>
                </a:cubicBezTo>
                <a:cubicBezTo>
                  <a:pt x="2644" y="946"/>
                  <a:pt x="2657" y="956"/>
                  <a:pt x="2653" y="971"/>
                </a:cubicBezTo>
                <a:cubicBezTo>
                  <a:pt x="2645" y="956"/>
                  <a:pt x="2624" y="957"/>
                  <a:pt x="2623" y="935"/>
                </a:cubicBezTo>
                <a:cubicBezTo>
                  <a:pt x="2633" y="932"/>
                  <a:pt x="2627" y="948"/>
                  <a:pt x="2636" y="947"/>
                </a:cubicBezTo>
                <a:cubicBezTo>
                  <a:pt x="2647" y="900"/>
                  <a:pt x="2630" y="885"/>
                  <a:pt x="2633" y="848"/>
                </a:cubicBezTo>
                <a:cubicBezTo>
                  <a:pt x="2642" y="843"/>
                  <a:pt x="2670" y="870"/>
                  <a:pt x="2673" y="844"/>
                </a:cubicBezTo>
                <a:cubicBezTo>
                  <a:pt x="2724" y="845"/>
                  <a:pt x="2695" y="915"/>
                  <a:pt x="2713" y="939"/>
                </a:cubicBezTo>
                <a:cubicBezTo>
                  <a:pt x="2713" y="957"/>
                  <a:pt x="2709" y="971"/>
                  <a:pt x="2693" y="971"/>
                </a:cubicBezTo>
                <a:cubicBezTo>
                  <a:pt x="2694" y="934"/>
                  <a:pt x="2710" y="896"/>
                  <a:pt x="2680" y="883"/>
                </a:cubicBezTo>
                <a:cubicBezTo>
                  <a:pt x="2677" y="884"/>
                  <a:pt x="2676" y="887"/>
                  <a:pt x="2673" y="887"/>
                </a:cubicBezTo>
                <a:cubicBezTo>
                  <a:pt x="2677" y="908"/>
                  <a:pt x="2677" y="933"/>
                  <a:pt x="2690" y="943"/>
                </a:cubicBezTo>
                <a:cubicBezTo>
                  <a:pt x="2676" y="950"/>
                  <a:pt x="2697" y="974"/>
                  <a:pt x="2676" y="975"/>
                </a:cubicBezTo>
                <a:cubicBezTo>
                  <a:pt x="2692" y="1001"/>
                  <a:pt x="2679" y="1010"/>
                  <a:pt x="2676" y="1043"/>
                </a:cubicBezTo>
                <a:cubicBezTo>
                  <a:pt x="2679" y="1046"/>
                  <a:pt x="2683" y="1049"/>
                  <a:pt x="2687" y="1051"/>
                </a:cubicBezTo>
                <a:cubicBezTo>
                  <a:pt x="2694" y="1041"/>
                  <a:pt x="2688" y="1015"/>
                  <a:pt x="2690" y="999"/>
                </a:cubicBezTo>
                <a:cubicBezTo>
                  <a:pt x="2725" y="1017"/>
                  <a:pt x="2683" y="1056"/>
                  <a:pt x="2680" y="1078"/>
                </a:cubicBezTo>
                <a:cubicBezTo>
                  <a:pt x="2696" y="1064"/>
                  <a:pt x="2707" y="1081"/>
                  <a:pt x="2710" y="1063"/>
                </a:cubicBezTo>
                <a:cubicBezTo>
                  <a:pt x="2724" y="1073"/>
                  <a:pt x="2707" y="1133"/>
                  <a:pt x="2683" y="1122"/>
                </a:cubicBezTo>
                <a:cubicBezTo>
                  <a:pt x="2681" y="1138"/>
                  <a:pt x="2688" y="1143"/>
                  <a:pt x="2693" y="1150"/>
                </a:cubicBezTo>
                <a:cubicBezTo>
                  <a:pt x="2688" y="1160"/>
                  <a:pt x="2688" y="1175"/>
                  <a:pt x="2680" y="1182"/>
                </a:cubicBezTo>
                <a:cubicBezTo>
                  <a:pt x="2695" y="1226"/>
                  <a:pt x="2642" y="1243"/>
                  <a:pt x="2653" y="1293"/>
                </a:cubicBezTo>
                <a:cubicBezTo>
                  <a:pt x="2638" y="1301"/>
                  <a:pt x="2643" y="1309"/>
                  <a:pt x="2636" y="1325"/>
                </a:cubicBezTo>
                <a:cubicBezTo>
                  <a:pt x="2613" y="1327"/>
                  <a:pt x="2597" y="1316"/>
                  <a:pt x="2582" y="1329"/>
                </a:cubicBezTo>
                <a:cubicBezTo>
                  <a:pt x="2591" y="1339"/>
                  <a:pt x="2605" y="1342"/>
                  <a:pt x="2616" y="1349"/>
                </a:cubicBezTo>
                <a:cubicBezTo>
                  <a:pt x="2619" y="1350"/>
                  <a:pt x="2619" y="1348"/>
                  <a:pt x="2619" y="1345"/>
                </a:cubicBezTo>
                <a:cubicBezTo>
                  <a:pt x="2603" y="1366"/>
                  <a:pt x="2576" y="1408"/>
                  <a:pt x="2545" y="1425"/>
                </a:cubicBezTo>
                <a:close/>
                <a:moveTo>
                  <a:pt x="2582" y="1385"/>
                </a:moveTo>
                <a:cubicBezTo>
                  <a:pt x="2577" y="1379"/>
                  <a:pt x="2563" y="1384"/>
                  <a:pt x="2565" y="1369"/>
                </a:cubicBezTo>
                <a:cubicBezTo>
                  <a:pt x="2548" y="1386"/>
                  <a:pt x="2538" y="1384"/>
                  <a:pt x="2522" y="1401"/>
                </a:cubicBezTo>
                <a:cubicBezTo>
                  <a:pt x="2543" y="1412"/>
                  <a:pt x="2569" y="1396"/>
                  <a:pt x="2582" y="1385"/>
                </a:cubicBezTo>
                <a:close/>
                <a:moveTo>
                  <a:pt x="681" y="525"/>
                </a:moveTo>
                <a:cubicBezTo>
                  <a:pt x="698" y="527"/>
                  <a:pt x="717" y="511"/>
                  <a:pt x="708" y="497"/>
                </a:cubicBezTo>
                <a:cubicBezTo>
                  <a:pt x="708" y="499"/>
                  <a:pt x="705" y="502"/>
                  <a:pt x="705" y="497"/>
                </a:cubicBezTo>
                <a:cubicBezTo>
                  <a:pt x="693" y="502"/>
                  <a:pt x="687" y="513"/>
                  <a:pt x="681" y="525"/>
                </a:cubicBezTo>
                <a:close/>
                <a:moveTo>
                  <a:pt x="917" y="159"/>
                </a:moveTo>
                <a:cubicBezTo>
                  <a:pt x="922" y="158"/>
                  <a:pt x="929" y="160"/>
                  <a:pt x="930" y="155"/>
                </a:cubicBezTo>
                <a:cubicBezTo>
                  <a:pt x="918" y="149"/>
                  <a:pt x="938" y="149"/>
                  <a:pt x="933" y="139"/>
                </a:cubicBezTo>
                <a:cubicBezTo>
                  <a:pt x="905" y="161"/>
                  <a:pt x="853" y="163"/>
                  <a:pt x="843" y="199"/>
                </a:cubicBezTo>
                <a:cubicBezTo>
                  <a:pt x="865" y="182"/>
                  <a:pt x="898" y="197"/>
                  <a:pt x="917" y="159"/>
                </a:cubicBezTo>
                <a:close/>
                <a:moveTo>
                  <a:pt x="2088" y="378"/>
                </a:moveTo>
                <a:cubicBezTo>
                  <a:pt x="2101" y="375"/>
                  <a:pt x="2107" y="382"/>
                  <a:pt x="2118" y="382"/>
                </a:cubicBezTo>
                <a:cubicBezTo>
                  <a:pt x="2120" y="358"/>
                  <a:pt x="2090" y="357"/>
                  <a:pt x="2088" y="378"/>
                </a:cubicBezTo>
                <a:close/>
                <a:moveTo>
                  <a:pt x="2673" y="1146"/>
                </a:moveTo>
                <a:cubicBezTo>
                  <a:pt x="2679" y="1138"/>
                  <a:pt x="2677" y="1121"/>
                  <a:pt x="2680" y="1110"/>
                </a:cubicBezTo>
                <a:cubicBezTo>
                  <a:pt x="2672" y="1112"/>
                  <a:pt x="2658" y="1143"/>
                  <a:pt x="2673" y="1146"/>
                </a:cubicBezTo>
                <a:close/>
                <a:moveTo>
                  <a:pt x="2660" y="1182"/>
                </a:moveTo>
                <a:cubicBezTo>
                  <a:pt x="2657" y="1190"/>
                  <a:pt x="2648" y="1199"/>
                  <a:pt x="2660" y="1202"/>
                </a:cubicBezTo>
                <a:cubicBezTo>
                  <a:pt x="2662" y="1194"/>
                  <a:pt x="2671" y="1185"/>
                  <a:pt x="2660" y="1182"/>
                </a:cubicBezTo>
                <a:close/>
                <a:moveTo>
                  <a:pt x="2646" y="856"/>
                </a:moveTo>
                <a:cubicBezTo>
                  <a:pt x="2650" y="881"/>
                  <a:pt x="2641" y="899"/>
                  <a:pt x="2653" y="911"/>
                </a:cubicBezTo>
                <a:cubicBezTo>
                  <a:pt x="2654" y="908"/>
                  <a:pt x="2656" y="907"/>
                  <a:pt x="2660" y="907"/>
                </a:cubicBezTo>
                <a:cubicBezTo>
                  <a:pt x="2658" y="882"/>
                  <a:pt x="2663" y="867"/>
                  <a:pt x="2646" y="856"/>
                </a:cubicBezTo>
                <a:close/>
                <a:moveTo>
                  <a:pt x="2646" y="1106"/>
                </a:moveTo>
                <a:cubicBezTo>
                  <a:pt x="2633" y="1109"/>
                  <a:pt x="2627" y="1153"/>
                  <a:pt x="2623" y="1178"/>
                </a:cubicBezTo>
                <a:cubicBezTo>
                  <a:pt x="2634" y="1161"/>
                  <a:pt x="2649" y="1128"/>
                  <a:pt x="2646" y="1106"/>
                </a:cubicBezTo>
                <a:close/>
                <a:moveTo>
                  <a:pt x="2609" y="1222"/>
                </a:moveTo>
                <a:cubicBezTo>
                  <a:pt x="2614" y="1215"/>
                  <a:pt x="2631" y="1187"/>
                  <a:pt x="2619" y="1186"/>
                </a:cubicBezTo>
                <a:cubicBezTo>
                  <a:pt x="2619" y="1199"/>
                  <a:pt x="2600" y="1211"/>
                  <a:pt x="2609" y="1222"/>
                </a:cubicBezTo>
                <a:close/>
                <a:moveTo>
                  <a:pt x="2542" y="1242"/>
                </a:moveTo>
                <a:cubicBezTo>
                  <a:pt x="2526" y="1240"/>
                  <a:pt x="2528" y="1260"/>
                  <a:pt x="2525" y="1274"/>
                </a:cubicBezTo>
                <a:cubicBezTo>
                  <a:pt x="2533" y="1268"/>
                  <a:pt x="2538" y="1284"/>
                  <a:pt x="2539" y="1274"/>
                </a:cubicBezTo>
                <a:cubicBezTo>
                  <a:pt x="2538" y="1268"/>
                  <a:pt x="2541" y="1255"/>
                  <a:pt x="2542" y="1242"/>
                </a:cubicBezTo>
                <a:close/>
                <a:moveTo>
                  <a:pt x="2501" y="1266"/>
                </a:moveTo>
                <a:cubicBezTo>
                  <a:pt x="2512" y="1255"/>
                  <a:pt x="2527" y="1251"/>
                  <a:pt x="2528" y="1230"/>
                </a:cubicBezTo>
                <a:cubicBezTo>
                  <a:pt x="2518" y="1237"/>
                  <a:pt x="2499" y="1256"/>
                  <a:pt x="2501" y="1266"/>
                </a:cubicBezTo>
                <a:close/>
                <a:moveTo>
                  <a:pt x="2461" y="1035"/>
                </a:moveTo>
                <a:cubicBezTo>
                  <a:pt x="2472" y="1036"/>
                  <a:pt x="2469" y="1020"/>
                  <a:pt x="2475" y="1015"/>
                </a:cubicBezTo>
                <a:cubicBezTo>
                  <a:pt x="2465" y="1016"/>
                  <a:pt x="2455" y="1027"/>
                  <a:pt x="2461" y="1035"/>
                </a:cubicBezTo>
                <a:close/>
                <a:moveTo>
                  <a:pt x="2397" y="720"/>
                </a:moveTo>
                <a:cubicBezTo>
                  <a:pt x="2407" y="726"/>
                  <a:pt x="2402" y="748"/>
                  <a:pt x="2417" y="748"/>
                </a:cubicBezTo>
                <a:cubicBezTo>
                  <a:pt x="2422" y="743"/>
                  <a:pt x="2421" y="731"/>
                  <a:pt x="2421" y="720"/>
                </a:cubicBezTo>
                <a:cubicBezTo>
                  <a:pt x="2411" y="717"/>
                  <a:pt x="2412" y="726"/>
                  <a:pt x="2404" y="724"/>
                </a:cubicBezTo>
                <a:cubicBezTo>
                  <a:pt x="2403" y="720"/>
                  <a:pt x="2398" y="715"/>
                  <a:pt x="2397" y="720"/>
                </a:cubicBezTo>
                <a:close/>
                <a:moveTo>
                  <a:pt x="2380" y="788"/>
                </a:moveTo>
                <a:cubicBezTo>
                  <a:pt x="2388" y="757"/>
                  <a:pt x="2354" y="733"/>
                  <a:pt x="2350" y="696"/>
                </a:cubicBezTo>
                <a:cubicBezTo>
                  <a:pt x="2334" y="695"/>
                  <a:pt x="2332" y="718"/>
                  <a:pt x="2320" y="700"/>
                </a:cubicBezTo>
                <a:cubicBezTo>
                  <a:pt x="2311" y="732"/>
                  <a:pt x="2340" y="760"/>
                  <a:pt x="2353" y="764"/>
                </a:cubicBezTo>
                <a:cubicBezTo>
                  <a:pt x="2350" y="763"/>
                  <a:pt x="2342" y="749"/>
                  <a:pt x="2350" y="748"/>
                </a:cubicBezTo>
                <a:cubicBezTo>
                  <a:pt x="2376" y="774"/>
                  <a:pt x="2385" y="827"/>
                  <a:pt x="2414" y="859"/>
                </a:cubicBezTo>
                <a:cubicBezTo>
                  <a:pt x="2406" y="832"/>
                  <a:pt x="2398" y="804"/>
                  <a:pt x="2380" y="788"/>
                </a:cubicBezTo>
                <a:close/>
                <a:moveTo>
                  <a:pt x="2377" y="871"/>
                </a:moveTo>
                <a:cubicBezTo>
                  <a:pt x="2381" y="896"/>
                  <a:pt x="2390" y="914"/>
                  <a:pt x="2407" y="923"/>
                </a:cubicBezTo>
                <a:cubicBezTo>
                  <a:pt x="2417" y="895"/>
                  <a:pt x="2392" y="884"/>
                  <a:pt x="2384" y="867"/>
                </a:cubicBezTo>
                <a:cubicBezTo>
                  <a:pt x="2374" y="849"/>
                  <a:pt x="2378" y="825"/>
                  <a:pt x="2364" y="804"/>
                </a:cubicBezTo>
                <a:cubicBezTo>
                  <a:pt x="2362" y="817"/>
                  <a:pt x="2365" y="826"/>
                  <a:pt x="2367" y="836"/>
                </a:cubicBezTo>
                <a:cubicBezTo>
                  <a:pt x="2358" y="835"/>
                  <a:pt x="2362" y="820"/>
                  <a:pt x="2353" y="820"/>
                </a:cubicBezTo>
                <a:cubicBezTo>
                  <a:pt x="2351" y="832"/>
                  <a:pt x="2359" y="831"/>
                  <a:pt x="2357" y="844"/>
                </a:cubicBezTo>
                <a:cubicBezTo>
                  <a:pt x="2364" y="849"/>
                  <a:pt x="2369" y="833"/>
                  <a:pt x="2370" y="844"/>
                </a:cubicBezTo>
                <a:cubicBezTo>
                  <a:pt x="2362" y="863"/>
                  <a:pt x="2369" y="899"/>
                  <a:pt x="2377" y="871"/>
                </a:cubicBezTo>
                <a:close/>
                <a:moveTo>
                  <a:pt x="2370" y="887"/>
                </a:moveTo>
                <a:cubicBezTo>
                  <a:pt x="2372" y="905"/>
                  <a:pt x="2366" y="912"/>
                  <a:pt x="2360" y="919"/>
                </a:cubicBezTo>
                <a:cubicBezTo>
                  <a:pt x="2351" y="907"/>
                  <a:pt x="2361" y="895"/>
                  <a:pt x="2350" y="887"/>
                </a:cubicBezTo>
                <a:cubicBezTo>
                  <a:pt x="2350" y="892"/>
                  <a:pt x="2349" y="897"/>
                  <a:pt x="2343" y="895"/>
                </a:cubicBezTo>
                <a:cubicBezTo>
                  <a:pt x="2342" y="921"/>
                  <a:pt x="2367" y="936"/>
                  <a:pt x="2364" y="951"/>
                </a:cubicBezTo>
                <a:cubicBezTo>
                  <a:pt x="2359" y="951"/>
                  <a:pt x="2360" y="944"/>
                  <a:pt x="2357" y="943"/>
                </a:cubicBezTo>
                <a:cubicBezTo>
                  <a:pt x="2355" y="951"/>
                  <a:pt x="2347" y="950"/>
                  <a:pt x="2350" y="963"/>
                </a:cubicBezTo>
                <a:cubicBezTo>
                  <a:pt x="2366" y="952"/>
                  <a:pt x="2372" y="958"/>
                  <a:pt x="2377" y="979"/>
                </a:cubicBezTo>
                <a:cubicBezTo>
                  <a:pt x="2385" y="973"/>
                  <a:pt x="2390" y="989"/>
                  <a:pt x="2390" y="979"/>
                </a:cubicBezTo>
                <a:cubicBezTo>
                  <a:pt x="2381" y="957"/>
                  <a:pt x="2392" y="908"/>
                  <a:pt x="2370" y="887"/>
                </a:cubicBezTo>
                <a:close/>
                <a:moveTo>
                  <a:pt x="2384" y="676"/>
                </a:moveTo>
                <a:cubicBezTo>
                  <a:pt x="2385" y="692"/>
                  <a:pt x="2387" y="707"/>
                  <a:pt x="2401" y="708"/>
                </a:cubicBezTo>
                <a:cubicBezTo>
                  <a:pt x="2399" y="692"/>
                  <a:pt x="2394" y="681"/>
                  <a:pt x="2384" y="676"/>
                </a:cubicBezTo>
                <a:close/>
                <a:moveTo>
                  <a:pt x="2390" y="844"/>
                </a:moveTo>
                <a:cubicBezTo>
                  <a:pt x="2389" y="856"/>
                  <a:pt x="2395" y="860"/>
                  <a:pt x="2401" y="863"/>
                </a:cubicBezTo>
                <a:cubicBezTo>
                  <a:pt x="2400" y="853"/>
                  <a:pt x="2400" y="843"/>
                  <a:pt x="2390" y="844"/>
                </a:cubicBezTo>
                <a:close/>
                <a:moveTo>
                  <a:pt x="2377" y="473"/>
                </a:moveTo>
                <a:cubicBezTo>
                  <a:pt x="2377" y="480"/>
                  <a:pt x="2377" y="487"/>
                  <a:pt x="2377" y="493"/>
                </a:cubicBezTo>
                <a:cubicBezTo>
                  <a:pt x="2383" y="492"/>
                  <a:pt x="2384" y="498"/>
                  <a:pt x="2390" y="497"/>
                </a:cubicBezTo>
                <a:cubicBezTo>
                  <a:pt x="2389" y="485"/>
                  <a:pt x="2385" y="478"/>
                  <a:pt x="2377" y="473"/>
                </a:cubicBezTo>
                <a:close/>
                <a:moveTo>
                  <a:pt x="2364" y="1520"/>
                </a:moveTo>
                <a:cubicBezTo>
                  <a:pt x="2376" y="1519"/>
                  <a:pt x="2387" y="1516"/>
                  <a:pt x="2390" y="1504"/>
                </a:cubicBezTo>
                <a:cubicBezTo>
                  <a:pt x="2378" y="1505"/>
                  <a:pt x="2369" y="1511"/>
                  <a:pt x="2364" y="1520"/>
                </a:cubicBezTo>
                <a:close/>
                <a:moveTo>
                  <a:pt x="2377" y="569"/>
                </a:moveTo>
                <a:cubicBezTo>
                  <a:pt x="2370" y="568"/>
                  <a:pt x="2370" y="574"/>
                  <a:pt x="2367" y="577"/>
                </a:cubicBezTo>
                <a:cubicBezTo>
                  <a:pt x="2363" y="576"/>
                  <a:pt x="2359" y="570"/>
                  <a:pt x="2357" y="577"/>
                </a:cubicBezTo>
                <a:cubicBezTo>
                  <a:pt x="2366" y="582"/>
                  <a:pt x="2369" y="595"/>
                  <a:pt x="2384" y="593"/>
                </a:cubicBezTo>
                <a:cubicBezTo>
                  <a:pt x="2387" y="578"/>
                  <a:pt x="2375" y="581"/>
                  <a:pt x="2377" y="569"/>
                </a:cubicBezTo>
                <a:close/>
                <a:moveTo>
                  <a:pt x="2370" y="517"/>
                </a:moveTo>
                <a:cubicBezTo>
                  <a:pt x="2371" y="512"/>
                  <a:pt x="2376" y="513"/>
                  <a:pt x="2380" y="513"/>
                </a:cubicBezTo>
                <a:cubicBezTo>
                  <a:pt x="2382" y="499"/>
                  <a:pt x="2363" y="490"/>
                  <a:pt x="2360" y="505"/>
                </a:cubicBezTo>
                <a:cubicBezTo>
                  <a:pt x="2364" y="507"/>
                  <a:pt x="2368" y="509"/>
                  <a:pt x="2370" y="513"/>
                </a:cubicBezTo>
                <a:cubicBezTo>
                  <a:pt x="2365" y="513"/>
                  <a:pt x="2368" y="525"/>
                  <a:pt x="2370" y="517"/>
                </a:cubicBezTo>
                <a:close/>
                <a:moveTo>
                  <a:pt x="2347" y="621"/>
                </a:moveTo>
                <a:cubicBezTo>
                  <a:pt x="2362" y="621"/>
                  <a:pt x="2361" y="641"/>
                  <a:pt x="2374" y="645"/>
                </a:cubicBezTo>
                <a:cubicBezTo>
                  <a:pt x="2377" y="626"/>
                  <a:pt x="2370" y="620"/>
                  <a:pt x="2377" y="605"/>
                </a:cubicBezTo>
                <a:cubicBezTo>
                  <a:pt x="2368" y="589"/>
                  <a:pt x="2345" y="589"/>
                  <a:pt x="2343" y="565"/>
                </a:cubicBezTo>
                <a:cubicBezTo>
                  <a:pt x="2350" y="558"/>
                  <a:pt x="2358" y="553"/>
                  <a:pt x="2357" y="537"/>
                </a:cubicBezTo>
                <a:cubicBezTo>
                  <a:pt x="2349" y="535"/>
                  <a:pt x="2339" y="534"/>
                  <a:pt x="2340" y="521"/>
                </a:cubicBezTo>
                <a:cubicBezTo>
                  <a:pt x="2347" y="530"/>
                  <a:pt x="2350" y="519"/>
                  <a:pt x="2360" y="521"/>
                </a:cubicBezTo>
                <a:cubicBezTo>
                  <a:pt x="2351" y="497"/>
                  <a:pt x="2352" y="483"/>
                  <a:pt x="2337" y="465"/>
                </a:cubicBezTo>
                <a:cubicBezTo>
                  <a:pt x="2338" y="474"/>
                  <a:pt x="2344" y="487"/>
                  <a:pt x="2333" y="489"/>
                </a:cubicBezTo>
                <a:cubicBezTo>
                  <a:pt x="2321" y="477"/>
                  <a:pt x="2301" y="474"/>
                  <a:pt x="2289" y="461"/>
                </a:cubicBezTo>
                <a:cubicBezTo>
                  <a:pt x="2285" y="476"/>
                  <a:pt x="2299" y="469"/>
                  <a:pt x="2296" y="481"/>
                </a:cubicBezTo>
                <a:cubicBezTo>
                  <a:pt x="2287" y="471"/>
                  <a:pt x="2280" y="483"/>
                  <a:pt x="2273" y="485"/>
                </a:cubicBezTo>
                <a:cubicBezTo>
                  <a:pt x="2269" y="483"/>
                  <a:pt x="2265" y="481"/>
                  <a:pt x="2263" y="477"/>
                </a:cubicBezTo>
                <a:cubicBezTo>
                  <a:pt x="2268" y="477"/>
                  <a:pt x="2274" y="478"/>
                  <a:pt x="2273" y="469"/>
                </a:cubicBezTo>
                <a:cubicBezTo>
                  <a:pt x="2257" y="455"/>
                  <a:pt x="2228" y="434"/>
                  <a:pt x="2215" y="430"/>
                </a:cubicBezTo>
                <a:cubicBezTo>
                  <a:pt x="2227" y="447"/>
                  <a:pt x="2245" y="455"/>
                  <a:pt x="2256" y="473"/>
                </a:cubicBezTo>
                <a:cubicBezTo>
                  <a:pt x="2251" y="468"/>
                  <a:pt x="2243" y="465"/>
                  <a:pt x="2236" y="461"/>
                </a:cubicBezTo>
                <a:cubicBezTo>
                  <a:pt x="2237" y="482"/>
                  <a:pt x="2250" y="490"/>
                  <a:pt x="2256" y="505"/>
                </a:cubicBezTo>
                <a:cubicBezTo>
                  <a:pt x="2236" y="491"/>
                  <a:pt x="2224" y="445"/>
                  <a:pt x="2202" y="445"/>
                </a:cubicBezTo>
                <a:cubicBezTo>
                  <a:pt x="2220" y="475"/>
                  <a:pt x="2232" y="510"/>
                  <a:pt x="2252" y="537"/>
                </a:cubicBezTo>
                <a:cubicBezTo>
                  <a:pt x="2279" y="522"/>
                  <a:pt x="2306" y="582"/>
                  <a:pt x="2333" y="581"/>
                </a:cubicBezTo>
                <a:cubicBezTo>
                  <a:pt x="2320" y="577"/>
                  <a:pt x="2323" y="592"/>
                  <a:pt x="2320" y="601"/>
                </a:cubicBezTo>
                <a:cubicBezTo>
                  <a:pt x="2324" y="612"/>
                  <a:pt x="2336" y="616"/>
                  <a:pt x="2340" y="629"/>
                </a:cubicBezTo>
                <a:cubicBezTo>
                  <a:pt x="2325" y="618"/>
                  <a:pt x="2309" y="607"/>
                  <a:pt x="2296" y="593"/>
                </a:cubicBezTo>
                <a:cubicBezTo>
                  <a:pt x="2296" y="572"/>
                  <a:pt x="2288" y="560"/>
                  <a:pt x="2273" y="557"/>
                </a:cubicBezTo>
                <a:cubicBezTo>
                  <a:pt x="2273" y="569"/>
                  <a:pt x="2290" y="582"/>
                  <a:pt x="2283" y="589"/>
                </a:cubicBezTo>
                <a:cubicBezTo>
                  <a:pt x="2275" y="588"/>
                  <a:pt x="2277" y="575"/>
                  <a:pt x="2266" y="577"/>
                </a:cubicBezTo>
                <a:cubicBezTo>
                  <a:pt x="2266" y="594"/>
                  <a:pt x="2273" y="603"/>
                  <a:pt x="2276" y="617"/>
                </a:cubicBezTo>
                <a:cubicBezTo>
                  <a:pt x="2282" y="611"/>
                  <a:pt x="2281" y="596"/>
                  <a:pt x="2293" y="597"/>
                </a:cubicBezTo>
                <a:cubicBezTo>
                  <a:pt x="2294" y="614"/>
                  <a:pt x="2307" y="617"/>
                  <a:pt x="2310" y="633"/>
                </a:cubicBezTo>
                <a:cubicBezTo>
                  <a:pt x="2303" y="631"/>
                  <a:pt x="2301" y="624"/>
                  <a:pt x="2293" y="625"/>
                </a:cubicBezTo>
                <a:cubicBezTo>
                  <a:pt x="2306" y="649"/>
                  <a:pt x="2323" y="669"/>
                  <a:pt x="2333" y="696"/>
                </a:cubicBezTo>
                <a:cubicBezTo>
                  <a:pt x="2338" y="684"/>
                  <a:pt x="2332" y="682"/>
                  <a:pt x="2333" y="664"/>
                </a:cubicBezTo>
                <a:cubicBezTo>
                  <a:pt x="2338" y="664"/>
                  <a:pt x="2343" y="681"/>
                  <a:pt x="2347" y="668"/>
                </a:cubicBezTo>
                <a:cubicBezTo>
                  <a:pt x="2340" y="654"/>
                  <a:pt x="2310" y="649"/>
                  <a:pt x="2316" y="633"/>
                </a:cubicBezTo>
                <a:cubicBezTo>
                  <a:pt x="2329" y="642"/>
                  <a:pt x="2333" y="638"/>
                  <a:pt x="2347" y="648"/>
                </a:cubicBezTo>
                <a:cubicBezTo>
                  <a:pt x="2357" y="641"/>
                  <a:pt x="2339" y="624"/>
                  <a:pt x="2347" y="621"/>
                </a:cubicBezTo>
                <a:close/>
                <a:moveTo>
                  <a:pt x="2343" y="1182"/>
                </a:moveTo>
                <a:cubicBezTo>
                  <a:pt x="2359" y="1177"/>
                  <a:pt x="2366" y="1161"/>
                  <a:pt x="2370" y="1142"/>
                </a:cubicBezTo>
                <a:cubicBezTo>
                  <a:pt x="2349" y="1147"/>
                  <a:pt x="2371" y="1127"/>
                  <a:pt x="2360" y="1122"/>
                </a:cubicBezTo>
                <a:cubicBezTo>
                  <a:pt x="2359" y="1145"/>
                  <a:pt x="2348" y="1155"/>
                  <a:pt x="2333" y="1162"/>
                </a:cubicBezTo>
                <a:cubicBezTo>
                  <a:pt x="2332" y="1150"/>
                  <a:pt x="2316" y="1155"/>
                  <a:pt x="2306" y="1154"/>
                </a:cubicBezTo>
                <a:cubicBezTo>
                  <a:pt x="2312" y="1173"/>
                  <a:pt x="2301" y="1176"/>
                  <a:pt x="2306" y="1186"/>
                </a:cubicBezTo>
                <a:cubicBezTo>
                  <a:pt x="2311" y="1182"/>
                  <a:pt x="2326" y="1200"/>
                  <a:pt x="2333" y="1206"/>
                </a:cubicBezTo>
                <a:cubicBezTo>
                  <a:pt x="2347" y="1192"/>
                  <a:pt x="2334" y="1170"/>
                  <a:pt x="2353" y="1162"/>
                </a:cubicBezTo>
                <a:cubicBezTo>
                  <a:pt x="2353" y="1173"/>
                  <a:pt x="2343" y="1171"/>
                  <a:pt x="2343" y="1182"/>
                </a:cubicBezTo>
                <a:close/>
                <a:moveTo>
                  <a:pt x="2323" y="422"/>
                </a:moveTo>
                <a:cubicBezTo>
                  <a:pt x="2324" y="414"/>
                  <a:pt x="2319" y="414"/>
                  <a:pt x="2316" y="410"/>
                </a:cubicBezTo>
                <a:cubicBezTo>
                  <a:pt x="2327" y="399"/>
                  <a:pt x="2337" y="414"/>
                  <a:pt x="2347" y="418"/>
                </a:cubicBezTo>
                <a:cubicBezTo>
                  <a:pt x="2351" y="408"/>
                  <a:pt x="2339" y="398"/>
                  <a:pt x="2347" y="398"/>
                </a:cubicBezTo>
                <a:cubicBezTo>
                  <a:pt x="2350" y="403"/>
                  <a:pt x="2352" y="410"/>
                  <a:pt x="2360" y="410"/>
                </a:cubicBezTo>
                <a:cubicBezTo>
                  <a:pt x="2363" y="392"/>
                  <a:pt x="2350" y="392"/>
                  <a:pt x="2350" y="378"/>
                </a:cubicBezTo>
                <a:cubicBezTo>
                  <a:pt x="2357" y="377"/>
                  <a:pt x="2357" y="383"/>
                  <a:pt x="2360" y="386"/>
                </a:cubicBezTo>
                <a:cubicBezTo>
                  <a:pt x="2363" y="373"/>
                  <a:pt x="2355" y="373"/>
                  <a:pt x="2353" y="366"/>
                </a:cubicBezTo>
                <a:cubicBezTo>
                  <a:pt x="2333" y="379"/>
                  <a:pt x="2314" y="365"/>
                  <a:pt x="2296" y="366"/>
                </a:cubicBezTo>
                <a:cubicBezTo>
                  <a:pt x="2290" y="368"/>
                  <a:pt x="2296" y="385"/>
                  <a:pt x="2289" y="386"/>
                </a:cubicBezTo>
                <a:cubicBezTo>
                  <a:pt x="2283" y="377"/>
                  <a:pt x="2280" y="365"/>
                  <a:pt x="2266" y="366"/>
                </a:cubicBezTo>
                <a:cubicBezTo>
                  <a:pt x="2264" y="373"/>
                  <a:pt x="2270" y="399"/>
                  <a:pt x="2279" y="406"/>
                </a:cubicBezTo>
                <a:cubicBezTo>
                  <a:pt x="2281" y="386"/>
                  <a:pt x="2281" y="410"/>
                  <a:pt x="2289" y="406"/>
                </a:cubicBezTo>
                <a:cubicBezTo>
                  <a:pt x="2296" y="405"/>
                  <a:pt x="2292" y="392"/>
                  <a:pt x="2300" y="394"/>
                </a:cubicBezTo>
                <a:cubicBezTo>
                  <a:pt x="2297" y="399"/>
                  <a:pt x="2310" y="436"/>
                  <a:pt x="2316" y="430"/>
                </a:cubicBezTo>
                <a:cubicBezTo>
                  <a:pt x="2306" y="425"/>
                  <a:pt x="2318" y="411"/>
                  <a:pt x="2323" y="422"/>
                </a:cubicBezTo>
                <a:close/>
                <a:moveTo>
                  <a:pt x="2300" y="720"/>
                </a:moveTo>
                <a:cubicBezTo>
                  <a:pt x="2300" y="723"/>
                  <a:pt x="2300" y="725"/>
                  <a:pt x="2300" y="728"/>
                </a:cubicBezTo>
                <a:cubicBezTo>
                  <a:pt x="2298" y="728"/>
                  <a:pt x="2296" y="729"/>
                  <a:pt x="2296" y="732"/>
                </a:cubicBezTo>
                <a:cubicBezTo>
                  <a:pt x="2318" y="737"/>
                  <a:pt x="2314" y="772"/>
                  <a:pt x="2333" y="788"/>
                </a:cubicBezTo>
                <a:cubicBezTo>
                  <a:pt x="2332" y="764"/>
                  <a:pt x="2324" y="729"/>
                  <a:pt x="2300" y="720"/>
                </a:cubicBezTo>
                <a:close/>
                <a:moveTo>
                  <a:pt x="2286" y="1409"/>
                </a:moveTo>
                <a:cubicBezTo>
                  <a:pt x="2298" y="1410"/>
                  <a:pt x="2306" y="1406"/>
                  <a:pt x="2310" y="1397"/>
                </a:cubicBezTo>
                <a:cubicBezTo>
                  <a:pt x="2299" y="1391"/>
                  <a:pt x="2291" y="1398"/>
                  <a:pt x="2286" y="1409"/>
                </a:cubicBezTo>
                <a:close/>
                <a:moveTo>
                  <a:pt x="2269" y="645"/>
                </a:moveTo>
                <a:cubicBezTo>
                  <a:pt x="2276" y="652"/>
                  <a:pt x="2281" y="684"/>
                  <a:pt x="2296" y="668"/>
                </a:cubicBezTo>
                <a:cubicBezTo>
                  <a:pt x="2286" y="666"/>
                  <a:pt x="2267" y="636"/>
                  <a:pt x="2269" y="645"/>
                </a:cubicBezTo>
                <a:close/>
                <a:moveTo>
                  <a:pt x="2259" y="716"/>
                </a:moveTo>
                <a:cubicBezTo>
                  <a:pt x="2255" y="732"/>
                  <a:pt x="2269" y="726"/>
                  <a:pt x="2269" y="736"/>
                </a:cubicBezTo>
                <a:cubicBezTo>
                  <a:pt x="2263" y="740"/>
                  <a:pt x="2258" y="724"/>
                  <a:pt x="2256" y="736"/>
                </a:cubicBezTo>
                <a:cubicBezTo>
                  <a:pt x="2265" y="740"/>
                  <a:pt x="2272" y="746"/>
                  <a:pt x="2279" y="752"/>
                </a:cubicBezTo>
                <a:cubicBezTo>
                  <a:pt x="2280" y="755"/>
                  <a:pt x="2279" y="760"/>
                  <a:pt x="2283" y="760"/>
                </a:cubicBezTo>
                <a:cubicBezTo>
                  <a:pt x="2283" y="754"/>
                  <a:pt x="2282" y="746"/>
                  <a:pt x="2289" y="748"/>
                </a:cubicBezTo>
                <a:cubicBezTo>
                  <a:pt x="2286" y="733"/>
                  <a:pt x="2288" y="713"/>
                  <a:pt x="2273" y="712"/>
                </a:cubicBezTo>
                <a:cubicBezTo>
                  <a:pt x="2283" y="706"/>
                  <a:pt x="2284" y="715"/>
                  <a:pt x="2293" y="708"/>
                </a:cubicBezTo>
                <a:cubicBezTo>
                  <a:pt x="2295" y="694"/>
                  <a:pt x="2277" y="695"/>
                  <a:pt x="2286" y="684"/>
                </a:cubicBezTo>
                <a:cubicBezTo>
                  <a:pt x="2272" y="678"/>
                  <a:pt x="2286" y="705"/>
                  <a:pt x="2276" y="704"/>
                </a:cubicBezTo>
                <a:cubicBezTo>
                  <a:pt x="2275" y="688"/>
                  <a:pt x="2253" y="676"/>
                  <a:pt x="2246" y="680"/>
                </a:cubicBezTo>
                <a:cubicBezTo>
                  <a:pt x="2250" y="683"/>
                  <a:pt x="2244" y="691"/>
                  <a:pt x="2249" y="700"/>
                </a:cubicBezTo>
                <a:cubicBezTo>
                  <a:pt x="2244" y="711"/>
                  <a:pt x="2235" y="693"/>
                  <a:pt x="2232" y="704"/>
                </a:cubicBezTo>
                <a:cubicBezTo>
                  <a:pt x="2240" y="707"/>
                  <a:pt x="2241" y="717"/>
                  <a:pt x="2249" y="720"/>
                </a:cubicBezTo>
                <a:cubicBezTo>
                  <a:pt x="2248" y="714"/>
                  <a:pt x="2254" y="709"/>
                  <a:pt x="2256" y="716"/>
                </a:cubicBezTo>
                <a:cubicBezTo>
                  <a:pt x="2251" y="718"/>
                  <a:pt x="2255" y="721"/>
                  <a:pt x="2259" y="716"/>
                </a:cubicBezTo>
                <a:close/>
                <a:moveTo>
                  <a:pt x="2289" y="1365"/>
                </a:moveTo>
                <a:cubicBezTo>
                  <a:pt x="2287" y="1354"/>
                  <a:pt x="2294" y="1355"/>
                  <a:pt x="2293" y="1345"/>
                </a:cubicBezTo>
                <a:cubicBezTo>
                  <a:pt x="2280" y="1344"/>
                  <a:pt x="2275" y="1364"/>
                  <a:pt x="2289" y="1365"/>
                </a:cubicBezTo>
                <a:close/>
                <a:moveTo>
                  <a:pt x="2236" y="430"/>
                </a:moveTo>
                <a:cubicBezTo>
                  <a:pt x="2241" y="434"/>
                  <a:pt x="2244" y="441"/>
                  <a:pt x="2249" y="445"/>
                </a:cubicBezTo>
                <a:cubicBezTo>
                  <a:pt x="2258" y="435"/>
                  <a:pt x="2280" y="465"/>
                  <a:pt x="2289" y="453"/>
                </a:cubicBezTo>
                <a:cubicBezTo>
                  <a:pt x="2272" y="443"/>
                  <a:pt x="2246" y="426"/>
                  <a:pt x="2236" y="430"/>
                </a:cubicBezTo>
                <a:close/>
                <a:moveTo>
                  <a:pt x="2269" y="808"/>
                </a:moveTo>
                <a:cubicBezTo>
                  <a:pt x="2280" y="806"/>
                  <a:pt x="2283" y="817"/>
                  <a:pt x="2286" y="804"/>
                </a:cubicBezTo>
                <a:cubicBezTo>
                  <a:pt x="2280" y="793"/>
                  <a:pt x="2275" y="803"/>
                  <a:pt x="2269" y="796"/>
                </a:cubicBezTo>
                <a:cubicBezTo>
                  <a:pt x="2278" y="784"/>
                  <a:pt x="2261" y="776"/>
                  <a:pt x="2263" y="760"/>
                </a:cubicBezTo>
                <a:cubicBezTo>
                  <a:pt x="2236" y="761"/>
                  <a:pt x="2254" y="733"/>
                  <a:pt x="2229" y="732"/>
                </a:cubicBezTo>
                <a:cubicBezTo>
                  <a:pt x="2228" y="745"/>
                  <a:pt x="2238" y="745"/>
                  <a:pt x="2236" y="760"/>
                </a:cubicBezTo>
                <a:cubicBezTo>
                  <a:pt x="2280" y="774"/>
                  <a:pt x="2252" y="848"/>
                  <a:pt x="2286" y="875"/>
                </a:cubicBezTo>
                <a:cubicBezTo>
                  <a:pt x="2289" y="844"/>
                  <a:pt x="2276" y="823"/>
                  <a:pt x="2269" y="808"/>
                </a:cubicBezTo>
                <a:close/>
                <a:moveTo>
                  <a:pt x="2276" y="1182"/>
                </a:moveTo>
                <a:cubicBezTo>
                  <a:pt x="2276" y="1187"/>
                  <a:pt x="2277" y="1193"/>
                  <a:pt x="2273" y="1194"/>
                </a:cubicBezTo>
                <a:cubicBezTo>
                  <a:pt x="2265" y="1193"/>
                  <a:pt x="2262" y="1197"/>
                  <a:pt x="2263" y="1206"/>
                </a:cubicBezTo>
                <a:cubicBezTo>
                  <a:pt x="2280" y="1215"/>
                  <a:pt x="2275" y="1204"/>
                  <a:pt x="2289" y="1214"/>
                </a:cubicBezTo>
                <a:cubicBezTo>
                  <a:pt x="2284" y="1200"/>
                  <a:pt x="2295" y="1184"/>
                  <a:pt x="2276" y="1182"/>
                </a:cubicBezTo>
                <a:close/>
                <a:moveTo>
                  <a:pt x="2259" y="1504"/>
                </a:moveTo>
                <a:cubicBezTo>
                  <a:pt x="2271" y="1503"/>
                  <a:pt x="2274" y="1490"/>
                  <a:pt x="2283" y="1485"/>
                </a:cubicBezTo>
                <a:cubicBezTo>
                  <a:pt x="2271" y="1486"/>
                  <a:pt x="2264" y="1495"/>
                  <a:pt x="2259" y="1504"/>
                </a:cubicBezTo>
                <a:close/>
                <a:moveTo>
                  <a:pt x="2252" y="1457"/>
                </a:moveTo>
                <a:cubicBezTo>
                  <a:pt x="2257" y="1445"/>
                  <a:pt x="2264" y="1436"/>
                  <a:pt x="2269" y="1425"/>
                </a:cubicBezTo>
                <a:cubicBezTo>
                  <a:pt x="2265" y="1425"/>
                  <a:pt x="2260" y="1425"/>
                  <a:pt x="2256" y="1425"/>
                </a:cubicBezTo>
                <a:cubicBezTo>
                  <a:pt x="2252" y="1437"/>
                  <a:pt x="2250" y="1452"/>
                  <a:pt x="2242" y="1461"/>
                </a:cubicBezTo>
                <a:cubicBezTo>
                  <a:pt x="2250" y="1460"/>
                  <a:pt x="2255" y="1462"/>
                  <a:pt x="2256" y="1469"/>
                </a:cubicBezTo>
                <a:cubicBezTo>
                  <a:pt x="2247" y="1458"/>
                  <a:pt x="2240" y="1470"/>
                  <a:pt x="2236" y="1477"/>
                </a:cubicBezTo>
                <a:cubicBezTo>
                  <a:pt x="2237" y="1451"/>
                  <a:pt x="2226" y="1440"/>
                  <a:pt x="2242" y="1429"/>
                </a:cubicBezTo>
                <a:cubicBezTo>
                  <a:pt x="2241" y="1410"/>
                  <a:pt x="2236" y="1404"/>
                  <a:pt x="2236" y="1393"/>
                </a:cubicBezTo>
                <a:cubicBezTo>
                  <a:pt x="2230" y="1401"/>
                  <a:pt x="2228" y="1413"/>
                  <a:pt x="2219" y="1417"/>
                </a:cubicBezTo>
                <a:cubicBezTo>
                  <a:pt x="2217" y="1404"/>
                  <a:pt x="2226" y="1401"/>
                  <a:pt x="2219" y="1393"/>
                </a:cubicBezTo>
                <a:cubicBezTo>
                  <a:pt x="2207" y="1392"/>
                  <a:pt x="2208" y="1407"/>
                  <a:pt x="2202" y="1413"/>
                </a:cubicBezTo>
                <a:cubicBezTo>
                  <a:pt x="2206" y="1415"/>
                  <a:pt x="2210" y="1417"/>
                  <a:pt x="2212" y="1421"/>
                </a:cubicBezTo>
                <a:cubicBezTo>
                  <a:pt x="2205" y="1427"/>
                  <a:pt x="2195" y="1441"/>
                  <a:pt x="2209" y="1449"/>
                </a:cubicBezTo>
                <a:cubicBezTo>
                  <a:pt x="2202" y="1450"/>
                  <a:pt x="2201" y="1444"/>
                  <a:pt x="2195" y="1445"/>
                </a:cubicBezTo>
                <a:cubicBezTo>
                  <a:pt x="2194" y="1465"/>
                  <a:pt x="2186" y="1474"/>
                  <a:pt x="2182" y="1481"/>
                </a:cubicBezTo>
                <a:cubicBezTo>
                  <a:pt x="2195" y="1479"/>
                  <a:pt x="2205" y="1473"/>
                  <a:pt x="2212" y="1465"/>
                </a:cubicBezTo>
                <a:cubicBezTo>
                  <a:pt x="2209" y="1486"/>
                  <a:pt x="2234" y="1473"/>
                  <a:pt x="2239" y="1485"/>
                </a:cubicBezTo>
                <a:cubicBezTo>
                  <a:pt x="2229" y="1481"/>
                  <a:pt x="2233" y="1493"/>
                  <a:pt x="2232" y="1500"/>
                </a:cubicBezTo>
                <a:cubicBezTo>
                  <a:pt x="2251" y="1497"/>
                  <a:pt x="2256" y="1478"/>
                  <a:pt x="2269" y="1469"/>
                </a:cubicBezTo>
                <a:cubicBezTo>
                  <a:pt x="2265" y="1463"/>
                  <a:pt x="2253" y="1467"/>
                  <a:pt x="2252" y="1457"/>
                </a:cubicBezTo>
                <a:close/>
                <a:moveTo>
                  <a:pt x="2246" y="1393"/>
                </a:moveTo>
                <a:cubicBezTo>
                  <a:pt x="2248" y="1384"/>
                  <a:pt x="2253" y="1377"/>
                  <a:pt x="2252" y="1365"/>
                </a:cubicBezTo>
                <a:cubicBezTo>
                  <a:pt x="2244" y="1364"/>
                  <a:pt x="2240" y="1390"/>
                  <a:pt x="2246" y="1393"/>
                </a:cubicBezTo>
                <a:close/>
                <a:moveTo>
                  <a:pt x="2246" y="597"/>
                </a:moveTo>
                <a:cubicBezTo>
                  <a:pt x="2234" y="593"/>
                  <a:pt x="2241" y="609"/>
                  <a:pt x="2239" y="617"/>
                </a:cubicBezTo>
                <a:cubicBezTo>
                  <a:pt x="2251" y="615"/>
                  <a:pt x="2248" y="606"/>
                  <a:pt x="2246" y="597"/>
                </a:cubicBezTo>
                <a:close/>
                <a:moveTo>
                  <a:pt x="2239" y="537"/>
                </a:moveTo>
                <a:cubicBezTo>
                  <a:pt x="2232" y="510"/>
                  <a:pt x="2200" y="512"/>
                  <a:pt x="2199" y="477"/>
                </a:cubicBezTo>
                <a:cubicBezTo>
                  <a:pt x="2179" y="472"/>
                  <a:pt x="2166" y="457"/>
                  <a:pt x="2148" y="449"/>
                </a:cubicBezTo>
                <a:cubicBezTo>
                  <a:pt x="2141" y="479"/>
                  <a:pt x="2166" y="482"/>
                  <a:pt x="2178" y="497"/>
                </a:cubicBezTo>
                <a:cubicBezTo>
                  <a:pt x="2185" y="496"/>
                  <a:pt x="2177" y="491"/>
                  <a:pt x="2182" y="489"/>
                </a:cubicBezTo>
                <a:cubicBezTo>
                  <a:pt x="2186" y="493"/>
                  <a:pt x="2191" y="494"/>
                  <a:pt x="2199" y="493"/>
                </a:cubicBezTo>
                <a:cubicBezTo>
                  <a:pt x="2197" y="516"/>
                  <a:pt x="2218" y="510"/>
                  <a:pt x="2222" y="525"/>
                </a:cubicBezTo>
                <a:cubicBezTo>
                  <a:pt x="2212" y="530"/>
                  <a:pt x="2214" y="519"/>
                  <a:pt x="2209" y="517"/>
                </a:cubicBezTo>
                <a:cubicBezTo>
                  <a:pt x="2215" y="528"/>
                  <a:pt x="2222" y="560"/>
                  <a:pt x="2236" y="549"/>
                </a:cubicBezTo>
                <a:cubicBezTo>
                  <a:pt x="2232" y="546"/>
                  <a:pt x="2223" y="530"/>
                  <a:pt x="2229" y="529"/>
                </a:cubicBezTo>
                <a:cubicBezTo>
                  <a:pt x="2230" y="534"/>
                  <a:pt x="2233" y="537"/>
                  <a:pt x="2239" y="537"/>
                </a:cubicBezTo>
                <a:close/>
                <a:moveTo>
                  <a:pt x="2202" y="577"/>
                </a:moveTo>
                <a:cubicBezTo>
                  <a:pt x="2212" y="585"/>
                  <a:pt x="2211" y="606"/>
                  <a:pt x="2232" y="601"/>
                </a:cubicBezTo>
                <a:cubicBezTo>
                  <a:pt x="2233" y="591"/>
                  <a:pt x="2227" y="588"/>
                  <a:pt x="2226" y="581"/>
                </a:cubicBezTo>
                <a:cubicBezTo>
                  <a:pt x="2213" y="588"/>
                  <a:pt x="2205" y="569"/>
                  <a:pt x="2202" y="577"/>
                </a:cubicBezTo>
                <a:close/>
                <a:moveTo>
                  <a:pt x="2178" y="1811"/>
                </a:moveTo>
                <a:cubicBezTo>
                  <a:pt x="2189" y="1806"/>
                  <a:pt x="2201" y="1801"/>
                  <a:pt x="2205" y="1787"/>
                </a:cubicBezTo>
                <a:cubicBezTo>
                  <a:pt x="2190" y="1787"/>
                  <a:pt x="2189" y="1805"/>
                  <a:pt x="2178" y="1811"/>
                </a:cubicBezTo>
                <a:close/>
                <a:moveTo>
                  <a:pt x="2175" y="577"/>
                </a:moveTo>
                <a:cubicBezTo>
                  <a:pt x="2182" y="598"/>
                  <a:pt x="2179" y="620"/>
                  <a:pt x="2202" y="629"/>
                </a:cubicBezTo>
                <a:cubicBezTo>
                  <a:pt x="2201" y="602"/>
                  <a:pt x="2189" y="588"/>
                  <a:pt x="2175" y="577"/>
                </a:cubicBezTo>
                <a:close/>
                <a:moveTo>
                  <a:pt x="2178" y="1425"/>
                </a:moveTo>
                <a:cubicBezTo>
                  <a:pt x="2175" y="1421"/>
                  <a:pt x="2159" y="1413"/>
                  <a:pt x="2158" y="1421"/>
                </a:cubicBezTo>
                <a:cubicBezTo>
                  <a:pt x="2163" y="1429"/>
                  <a:pt x="2122" y="1482"/>
                  <a:pt x="2138" y="1445"/>
                </a:cubicBezTo>
                <a:cubicBezTo>
                  <a:pt x="2128" y="1447"/>
                  <a:pt x="2119" y="1451"/>
                  <a:pt x="2118" y="1465"/>
                </a:cubicBezTo>
                <a:cubicBezTo>
                  <a:pt x="2142" y="1466"/>
                  <a:pt x="2110" y="1481"/>
                  <a:pt x="2121" y="1489"/>
                </a:cubicBezTo>
                <a:cubicBezTo>
                  <a:pt x="2152" y="1467"/>
                  <a:pt x="2169" y="1444"/>
                  <a:pt x="2199" y="1429"/>
                </a:cubicBezTo>
                <a:cubicBezTo>
                  <a:pt x="2197" y="1421"/>
                  <a:pt x="2203" y="1403"/>
                  <a:pt x="2195" y="1401"/>
                </a:cubicBezTo>
                <a:cubicBezTo>
                  <a:pt x="2191" y="1418"/>
                  <a:pt x="2188" y="1413"/>
                  <a:pt x="2178" y="1425"/>
                </a:cubicBezTo>
                <a:close/>
                <a:moveTo>
                  <a:pt x="2162" y="1493"/>
                </a:moveTo>
                <a:cubicBezTo>
                  <a:pt x="2171" y="1492"/>
                  <a:pt x="2176" y="1486"/>
                  <a:pt x="2175" y="1473"/>
                </a:cubicBezTo>
                <a:cubicBezTo>
                  <a:pt x="2166" y="1474"/>
                  <a:pt x="2164" y="1483"/>
                  <a:pt x="2162" y="1493"/>
                </a:cubicBezTo>
                <a:close/>
                <a:moveTo>
                  <a:pt x="2128" y="541"/>
                </a:moveTo>
                <a:cubicBezTo>
                  <a:pt x="2120" y="544"/>
                  <a:pt x="2114" y="548"/>
                  <a:pt x="2115" y="561"/>
                </a:cubicBezTo>
                <a:cubicBezTo>
                  <a:pt x="2127" y="570"/>
                  <a:pt x="2146" y="593"/>
                  <a:pt x="2162" y="585"/>
                </a:cubicBezTo>
                <a:cubicBezTo>
                  <a:pt x="2152" y="569"/>
                  <a:pt x="2115" y="571"/>
                  <a:pt x="2128" y="541"/>
                </a:cubicBezTo>
                <a:close/>
                <a:moveTo>
                  <a:pt x="2108" y="1883"/>
                </a:moveTo>
                <a:cubicBezTo>
                  <a:pt x="2112" y="1893"/>
                  <a:pt x="2106" y="1895"/>
                  <a:pt x="2111" y="1899"/>
                </a:cubicBezTo>
                <a:cubicBezTo>
                  <a:pt x="2128" y="1883"/>
                  <a:pt x="2128" y="1869"/>
                  <a:pt x="2141" y="1855"/>
                </a:cubicBezTo>
                <a:cubicBezTo>
                  <a:pt x="2127" y="1860"/>
                  <a:pt x="2120" y="1875"/>
                  <a:pt x="2108" y="1883"/>
                </a:cubicBezTo>
                <a:close/>
                <a:moveTo>
                  <a:pt x="2104" y="477"/>
                </a:moveTo>
                <a:cubicBezTo>
                  <a:pt x="2100" y="441"/>
                  <a:pt x="2085" y="415"/>
                  <a:pt x="2057" y="406"/>
                </a:cubicBezTo>
                <a:cubicBezTo>
                  <a:pt x="2064" y="419"/>
                  <a:pt x="2045" y="422"/>
                  <a:pt x="2044" y="414"/>
                </a:cubicBezTo>
                <a:cubicBezTo>
                  <a:pt x="2046" y="414"/>
                  <a:pt x="2048" y="410"/>
                  <a:pt x="2044" y="410"/>
                </a:cubicBezTo>
                <a:cubicBezTo>
                  <a:pt x="2028" y="458"/>
                  <a:pt x="2089" y="457"/>
                  <a:pt x="2104" y="477"/>
                </a:cubicBezTo>
                <a:close/>
                <a:moveTo>
                  <a:pt x="2118" y="461"/>
                </a:moveTo>
                <a:cubicBezTo>
                  <a:pt x="2122" y="437"/>
                  <a:pt x="2110" y="410"/>
                  <a:pt x="2088" y="406"/>
                </a:cubicBezTo>
                <a:cubicBezTo>
                  <a:pt x="2101" y="420"/>
                  <a:pt x="2095" y="458"/>
                  <a:pt x="2118" y="461"/>
                </a:cubicBezTo>
                <a:close/>
                <a:moveTo>
                  <a:pt x="2067" y="310"/>
                </a:moveTo>
                <a:cubicBezTo>
                  <a:pt x="2077" y="326"/>
                  <a:pt x="2097" y="324"/>
                  <a:pt x="2111" y="334"/>
                </a:cubicBezTo>
                <a:cubicBezTo>
                  <a:pt x="2109" y="322"/>
                  <a:pt x="2123" y="329"/>
                  <a:pt x="2118" y="314"/>
                </a:cubicBezTo>
                <a:cubicBezTo>
                  <a:pt x="2101" y="314"/>
                  <a:pt x="2090" y="307"/>
                  <a:pt x="2081" y="298"/>
                </a:cubicBezTo>
                <a:cubicBezTo>
                  <a:pt x="2086" y="298"/>
                  <a:pt x="2083" y="287"/>
                  <a:pt x="2081" y="294"/>
                </a:cubicBezTo>
                <a:cubicBezTo>
                  <a:pt x="2078" y="301"/>
                  <a:pt x="2068" y="301"/>
                  <a:pt x="2067" y="310"/>
                </a:cubicBezTo>
                <a:close/>
                <a:moveTo>
                  <a:pt x="2091" y="525"/>
                </a:moveTo>
                <a:cubicBezTo>
                  <a:pt x="2101" y="521"/>
                  <a:pt x="2097" y="534"/>
                  <a:pt x="2098" y="541"/>
                </a:cubicBezTo>
                <a:cubicBezTo>
                  <a:pt x="2106" y="541"/>
                  <a:pt x="2111" y="535"/>
                  <a:pt x="2111" y="525"/>
                </a:cubicBezTo>
                <a:cubicBezTo>
                  <a:pt x="2109" y="522"/>
                  <a:pt x="2092" y="516"/>
                  <a:pt x="2091" y="525"/>
                </a:cubicBezTo>
                <a:close/>
                <a:moveTo>
                  <a:pt x="2081" y="1927"/>
                </a:moveTo>
                <a:cubicBezTo>
                  <a:pt x="2083" y="1927"/>
                  <a:pt x="2085" y="1927"/>
                  <a:pt x="2088" y="1927"/>
                </a:cubicBezTo>
                <a:cubicBezTo>
                  <a:pt x="2088" y="1929"/>
                  <a:pt x="2088" y="1931"/>
                  <a:pt x="2091" y="1930"/>
                </a:cubicBezTo>
                <a:cubicBezTo>
                  <a:pt x="2089" y="1914"/>
                  <a:pt x="2105" y="1921"/>
                  <a:pt x="2104" y="1907"/>
                </a:cubicBezTo>
                <a:cubicBezTo>
                  <a:pt x="2096" y="1913"/>
                  <a:pt x="2082" y="1911"/>
                  <a:pt x="2081" y="1927"/>
                </a:cubicBezTo>
                <a:close/>
                <a:moveTo>
                  <a:pt x="2057" y="1759"/>
                </a:moveTo>
                <a:cubicBezTo>
                  <a:pt x="2059" y="1749"/>
                  <a:pt x="2079" y="1740"/>
                  <a:pt x="2071" y="1731"/>
                </a:cubicBezTo>
                <a:cubicBezTo>
                  <a:pt x="2066" y="1738"/>
                  <a:pt x="2045" y="1745"/>
                  <a:pt x="2057" y="1759"/>
                </a:cubicBezTo>
                <a:close/>
                <a:moveTo>
                  <a:pt x="2067" y="513"/>
                </a:moveTo>
                <a:cubicBezTo>
                  <a:pt x="2061" y="512"/>
                  <a:pt x="2061" y="518"/>
                  <a:pt x="2057" y="521"/>
                </a:cubicBezTo>
                <a:cubicBezTo>
                  <a:pt x="2052" y="511"/>
                  <a:pt x="2038" y="510"/>
                  <a:pt x="2047" y="493"/>
                </a:cubicBezTo>
                <a:cubicBezTo>
                  <a:pt x="2038" y="489"/>
                  <a:pt x="2033" y="489"/>
                  <a:pt x="2024" y="493"/>
                </a:cubicBezTo>
                <a:cubicBezTo>
                  <a:pt x="2024" y="488"/>
                  <a:pt x="2029" y="485"/>
                  <a:pt x="2020" y="485"/>
                </a:cubicBezTo>
                <a:cubicBezTo>
                  <a:pt x="2019" y="515"/>
                  <a:pt x="2036" y="523"/>
                  <a:pt x="2040" y="545"/>
                </a:cubicBezTo>
                <a:cubicBezTo>
                  <a:pt x="2052" y="540"/>
                  <a:pt x="2053" y="536"/>
                  <a:pt x="2067" y="541"/>
                </a:cubicBezTo>
                <a:cubicBezTo>
                  <a:pt x="2055" y="523"/>
                  <a:pt x="2073" y="527"/>
                  <a:pt x="2067" y="513"/>
                </a:cubicBezTo>
                <a:close/>
                <a:moveTo>
                  <a:pt x="2027" y="441"/>
                </a:moveTo>
                <a:cubicBezTo>
                  <a:pt x="2035" y="427"/>
                  <a:pt x="2026" y="411"/>
                  <a:pt x="2010" y="406"/>
                </a:cubicBezTo>
                <a:cubicBezTo>
                  <a:pt x="2011" y="425"/>
                  <a:pt x="2022" y="407"/>
                  <a:pt x="2024" y="426"/>
                </a:cubicBezTo>
                <a:cubicBezTo>
                  <a:pt x="2003" y="443"/>
                  <a:pt x="2020" y="475"/>
                  <a:pt x="2040" y="477"/>
                </a:cubicBezTo>
                <a:cubicBezTo>
                  <a:pt x="2045" y="468"/>
                  <a:pt x="2032" y="462"/>
                  <a:pt x="2040" y="461"/>
                </a:cubicBezTo>
                <a:cubicBezTo>
                  <a:pt x="2050" y="470"/>
                  <a:pt x="2055" y="484"/>
                  <a:pt x="2067" y="489"/>
                </a:cubicBezTo>
                <a:cubicBezTo>
                  <a:pt x="2056" y="472"/>
                  <a:pt x="2040" y="444"/>
                  <a:pt x="2027" y="441"/>
                </a:cubicBezTo>
                <a:close/>
                <a:moveTo>
                  <a:pt x="2040" y="306"/>
                </a:moveTo>
                <a:cubicBezTo>
                  <a:pt x="2038" y="322"/>
                  <a:pt x="2057" y="331"/>
                  <a:pt x="2061" y="326"/>
                </a:cubicBezTo>
                <a:cubicBezTo>
                  <a:pt x="2050" y="324"/>
                  <a:pt x="2058" y="300"/>
                  <a:pt x="2040" y="306"/>
                </a:cubicBezTo>
                <a:close/>
                <a:moveTo>
                  <a:pt x="2040" y="334"/>
                </a:moveTo>
                <a:cubicBezTo>
                  <a:pt x="2039" y="346"/>
                  <a:pt x="2043" y="352"/>
                  <a:pt x="2054" y="350"/>
                </a:cubicBezTo>
                <a:cubicBezTo>
                  <a:pt x="2056" y="337"/>
                  <a:pt x="2045" y="339"/>
                  <a:pt x="2040" y="334"/>
                </a:cubicBezTo>
                <a:close/>
                <a:moveTo>
                  <a:pt x="2024" y="266"/>
                </a:moveTo>
                <a:cubicBezTo>
                  <a:pt x="2021" y="265"/>
                  <a:pt x="2020" y="263"/>
                  <a:pt x="2020" y="258"/>
                </a:cubicBezTo>
                <a:cubicBezTo>
                  <a:pt x="1999" y="254"/>
                  <a:pt x="1995" y="257"/>
                  <a:pt x="1980" y="266"/>
                </a:cubicBezTo>
                <a:cubicBezTo>
                  <a:pt x="1989" y="294"/>
                  <a:pt x="2017" y="268"/>
                  <a:pt x="2030" y="298"/>
                </a:cubicBezTo>
                <a:cubicBezTo>
                  <a:pt x="2030" y="283"/>
                  <a:pt x="2009" y="275"/>
                  <a:pt x="2024" y="266"/>
                </a:cubicBezTo>
                <a:close/>
                <a:moveTo>
                  <a:pt x="1970" y="1879"/>
                </a:moveTo>
                <a:cubicBezTo>
                  <a:pt x="1980" y="1860"/>
                  <a:pt x="2020" y="1855"/>
                  <a:pt x="2017" y="1835"/>
                </a:cubicBezTo>
                <a:cubicBezTo>
                  <a:pt x="2007" y="1838"/>
                  <a:pt x="1960" y="1849"/>
                  <a:pt x="1970" y="1879"/>
                </a:cubicBezTo>
                <a:close/>
                <a:moveTo>
                  <a:pt x="2010" y="1807"/>
                </a:moveTo>
                <a:cubicBezTo>
                  <a:pt x="2000" y="1809"/>
                  <a:pt x="1994" y="1814"/>
                  <a:pt x="1990" y="1823"/>
                </a:cubicBezTo>
                <a:cubicBezTo>
                  <a:pt x="2001" y="1823"/>
                  <a:pt x="2008" y="1818"/>
                  <a:pt x="2010" y="1807"/>
                </a:cubicBezTo>
                <a:close/>
                <a:moveTo>
                  <a:pt x="1956" y="310"/>
                </a:moveTo>
                <a:cubicBezTo>
                  <a:pt x="1965" y="305"/>
                  <a:pt x="1974" y="334"/>
                  <a:pt x="1997" y="326"/>
                </a:cubicBezTo>
                <a:cubicBezTo>
                  <a:pt x="1987" y="307"/>
                  <a:pt x="1973" y="293"/>
                  <a:pt x="1960" y="278"/>
                </a:cubicBezTo>
                <a:cubicBezTo>
                  <a:pt x="1957" y="292"/>
                  <a:pt x="1951" y="279"/>
                  <a:pt x="1940" y="282"/>
                </a:cubicBezTo>
                <a:cubicBezTo>
                  <a:pt x="1937" y="300"/>
                  <a:pt x="1957" y="291"/>
                  <a:pt x="1960" y="302"/>
                </a:cubicBezTo>
                <a:cubicBezTo>
                  <a:pt x="1956" y="303"/>
                  <a:pt x="1952" y="309"/>
                  <a:pt x="1956" y="310"/>
                </a:cubicBezTo>
                <a:close/>
                <a:moveTo>
                  <a:pt x="1970" y="2002"/>
                </a:moveTo>
                <a:cubicBezTo>
                  <a:pt x="1972" y="2003"/>
                  <a:pt x="1974" y="2006"/>
                  <a:pt x="1973" y="2010"/>
                </a:cubicBezTo>
                <a:cubicBezTo>
                  <a:pt x="1978" y="2001"/>
                  <a:pt x="1995" y="2007"/>
                  <a:pt x="1997" y="1994"/>
                </a:cubicBezTo>
                <a:cubicBezTo>
                  <a:pt x="1987" y="1999"/>
                  <a:pt x="1974" y="2000"/>
                  <a:pt x="1970" y="2002"/>
                </a:cubicBezTo>
                <a:close/>
                <a:moveTo>
                  <a:pt x="1980" y="1891"/>
                </a:moveTo>
                <a:cubicBezTo>
                  <a:pt x="1960" y="1897"/>
                  <a:pt x="1976" y="1892"/>
                  <a:pt x="1970" y="1883"/>
                </a:cubicBezTo>
                <a:cubicBezTo>
                  <a:pt x="1969" y="1887"/>
                  <a:pt x="1965" y="1887"/>
                  <a:pt x="1960" y="1887"/>
                </a:cubicBezTo>
                <a:cubicBezTo>
                  <a:pt x="1957" y="1915"/>
                  <a:pt x="1918" y="1901"/>
                  <a:pt x="1913" y="1927"/>
                </a:cubicBezTo>
                <a:cubicBezTo>
                  <a:pt x="1932" y="1911"/>
                  <a:pt x="1972" y="1919"/>
                  <a:pt x="1980" y="1891"/>
                </a:cubicBezTo>
                <a:close/>
                <a:moveTo>
                  <a:pt x="1990" y="1895"/>
                </a:moveTo>
                <a:cubicBezTo>
                  <a:pt x="1977" y="1902"/>
                  <a:pt x="1967" y="1912"/>
                  <a:pt x="1956" y="1923"/>
                </a:cubicBezTo>
                <a:cubicBezTo>
                  <a:pt x="1972" y="1918"/>
                  <a:pt x="1982" y="1908"/>
                  <a:pt x="1990" y="1895"/>
                </a:cubicBezTo>
                <a:close/>
                <a:moveTo>
                  <a:pt x="1919" y="2102"/>
                </a:moveTo>
                <a:cubicBezTo>
                  <a:pt x="1925" y="2126"/>
                  <a:pt x="1962" y="2117"/>
                  <a:pt x="1963" y="2094"/>
                </a:cubicBezTo>
                <a:cubicBezTo>
                  <a:pt x="1949" y="2097"/>
                  <a:pt x="1934" y="2099"/>
                  <a:pt x="1919" y="2102"/>
                </a:cubicBezTo>
                <a:close/>
                <a:moveTo>
                  <a:pt x="1903" y="1978"/>
                </a:moveTo>
                <a:cubicBezTo>
                  <a:pt x="1902" y="1993"/>
                  <a:pt x="1919" y="1992"/>
                  <a:pt x="1923" y="1982"/>
                </a:cubicBezTo>
                <a:cubicBezTo>
                  <a:pt x="1919" y="1978"/>
                  <a:pt x="1911" y="1978"/>
                  <a:pt x="1903" y="1978"/>
                </a:cubicBezTo>
                <a:close/>
                <a:moveTo>
                  <a:pt x="1899" y="2114"/>
                </a:moveTo>
                <a:cubicBezTo>
                  <a:pt x="1883" y="2113"/>
                  <a:pt x="1865" y="2131"/>
                  <a:pt x="1852" y="2122"/>
                </a:cubicBezTo>
                <a:cubicBezTo>
                  <a:pt x="1858" y="2123"/>
                  <a:pt x="1861" y="2116"/>
                  <a:pt x="1855" y="2114"/>
                </a:cubicBezTo>
                <a:cubicBezTo>
                  <a:pt x="1834" y="2133"/>
                  <a:pt x="1804" y="2117"/>
                  <a:pt x="1788" y="2141"/>
                </a:cubicBezTo>
                <a:cubicBezTo>
                  <a:pt x="1822" y="2125"/>
                  <a:pt x="1864" y="2145"/>
                  <a:pt x="1899" y="2114"/>
                </a:cubicBezTo>
                <a:close/>
                <a:moveTo>
                  <a:pt x="1818" y="2169"/>
                </a:moveTo>
                <a:cubicBezTo>
                  <a:pt x="1824" y="2182"/>
                  <a:pt x="1827" y="2178"/>
                  <a:pt x="1828" y="2189"/>
                </a:cubicBezTo>
                <a:cubicBezTo>
                  <a:pt x="1864" y="2183"/>
                  <a:pt x="1888" y="2165"/>
                  <a:pt x="1906" y="2138"/>
                </a:cubicBezTo>
                <a:cubicBezTo>
                  <a:pt x="1901" y="2138"/>
                  <a:pt x="1898" y="2136"/>
                  <a:pt x="1896" y="2134"/>
                </a:cubicBezTo>
                <a:cubicBezTo>
                  <a:pt x="1891" y="2136"/>
                  <a:pt x="1895" y="2149"/>
                  <a:pt x="1889" y="2149"/>
                </a:cubicBezTo>
                <a:cubicBezTo>
                  <a:pt x="1871" y="2144"/>
                  <a:pt x="1852" y="2143"/>
                  <a:pt x="1842" y="2138"/>
                </a:cubicBezTo>
                <a:cubicBezTo>
                  <a:pt x="1840" y="2161"/>
                  <a:pt x="1874" y="2150"/>
                  <a:pt x="1876" y="2157"/>
                </a:cubicBezTo>
                <a:cubicBezTo>
                  <a:pt x="1857" y="2171"/>
                  <a:pt x="1839" y="2170"/>
                  <a:pt x="1818" y="2169"/>
                </a:cubicBezTo>
                <a:close/>
                <a:moveTo>
                  <a:pt x="1704" y="215"/>
                </a:moveTo>
                <a:cubicBezTo>
                  <a:pt x="1704" y="209"/>
                  <a:pt x="1708" y="209"/>
                  <a:pt x="1707" y="203"/>
                </a:cubicBezTo>
                <a:cubicBezTo>
                  <a:pt x="1690" y="199"/>
                  <a:pt x="1678" y="188"/>
                  <a:pt x="1680" y="171"/>
                </a:cubicBezTo>
                <a:cubicBezTo>
                  <a:pt x="1668" y="171"/>
                  <a:pt x="1654" y="168"/>
                  <a:pt x="1650" y="179"/>
                </a:cubicBezTo>
                <a:cubicBezTo>
                  <a:pt x="1660" y="187"/>
                  <a:pt x="1680" y="183"/>
                  <a:pt x="1680" y="203"/>
                </a:cubicBezTo>
                <a:cubicBezTo>
                  <a:pt x="1676" y="203"/>
                  <a:pt x="1671" y="202"/>
                  <a:pt x="1670" y="207"/>
                </a:cubicBezTo>
                <a:cubicBezTo>
                  <a:pt x="1674" y="214"/>
                  <a:pt x="1672" y="228"/>
                  <a:pt x="1684" y="234"/>
                </a:cubicBezTo>
                <a:cubicBezTo>
                  <a:pt x="1684" y="230"/>
                  <a:pt x="1683" y="223"/>
                  <a:pt x="1687" y="222"/>
                </a:cubicBezTo>
                <a:cubicBezTo>
                  <a:pt x="1691" y="232"/>
                  <a:pt x="1698" y="239"/>
                  <a:pt x="1711" y="238"/>
                </a:cubicBezTo>
                <a:cubicBezTo>
                  <a:pt x="1711" y="223"/>
                  <a:pt x="1694" y="229"/>
                  <a:pt x="1691" y="218"/>
                </a:cubicBezTo>
                <a:cubicBezTo>
                  <a:pt x="1704" y="217"/>
                  <a:pt x="1687" y="208"/>
                  <a:pt x="1704" y="215"/>
                </a:cubicBezTo>
                <a:close/>
                <a:moveTo>
                  <a:pt x="1593" y="2157"/>
                </a:moveTo>
                <a:cubicBezTo>
                  <a:pt x="1618" y="2157"/>
                  <a:pt x="1659" y="2158"/>
                  <a:pt x="1674" y="2134"/>
                </a:cubicBezTo>
                <a:cubicBezTo>
                  <a:pt x="1654" y="2123"/>
                  <a:pt x="1612" y="2127"/>
                  <a:pt x="1593" y="2157"/>
                </a:cubicBezTo>
                <a:close/>
                <a:moveTo>
                  <a:pt x="1415" y="59"/>
                </a:moveTo>
                <a:cubicBezTo>
                  <a:pt x="1410" y="59"/>
                  <a:pt x="1407" y="61"/>
                  <a:pt x="1405" y="63"/>
                </a:cubicBezTo>
                <a:cubicBezTo>
                  <a:pt x="1405" y="66"/>
                  <a:pt x="1405" y="69"/>
                  <a:pt x="1405" y="71"/>
                </a:cubicBezTo>
                <a:cubicBezTo>
                  <a:pt x="1414" y="72"/>
                  <a:pt x="1419" y="78"/>
                  <a:pt x="1428" y="79"/>
                </a:cubicBezTo>
                <a:cubicBezTo>
                  <a:pt x="1430" y="64"/>
                  <a:pt x="1402" y="75"/>
                  <a:pt x="1415" y="59"/>
                </a:cubicBezTo>
                <a:close/>
                <a:moveTo>
                  <a:pt x="1341" y="2145"/>
                </a:moveTo>
                <a:cubicBezTo>
                  <a:pt x="1346" y="2150"/>
                  <a:pt x="1370" y="2153"/>
                  <a:pt x="1374" y="2145"/>
                </a:cubicBezTo>
                <a:cubicBezTo>
                  <a:pt x="1365" y="2146"/>
                  <a:pt x="1348" y="2134"/>
                  <a:pt x="1341" y="2145"/>
                </a:cubicBezTo>
                <a:close/>
                <a:moveTo>
                  <a:pt x="1287" y="2149"/>
                </a:moveTo>
                <a:cubicBezTo>
                  <a:pt x="1300" y="2152"/>
                  <a:pt x="1324" y="2166"/>
                  <a:pt x="1334" y="2149"/>
                </a:cubicBezTo>
                <a:cubicBezTo>
                  <a:pt x="1315" y="2155"/>
                  <a:pt x="1298" y="2139"/>
                  <a:pt x="1287" y="2149"/>
                </a:cubicBezTo>
                <a:close/>
                <a:moveTo>
                  <a:pt x="1196" y="2118"/>
                </a:moveTo>
                <a:cubicBezTo>
                  <a:pt x="1220" y="2127"/>
                  <a:pt x="1253" y="2144"/>
                  <a:pt x="1280" y="2138"/>
                </a:cubicBezTo>
                <a:cubicBezTo>
                  <a:pt x="1280" y="2132"/>
                  <a:pt x="1284" y="2132"/>
                  <a:pt x="1283" y="2126"/>
                </a:cubicBezTo>
                <a:cubicBezTo>
                  <a:pt x="1249" y="2131"/>
                  <a:pt x="1223" y="2107"/>
                  <a:pt x="1196" y="2118"/>
                </a:cubicBezTo>
                <a:close/>
                <a:moveTo>
                  <a:pt x="1253" y="2161"/>
                </a:moveTo>
                <a:cubicBezTo>
                  <a:pt x="1259" y="2161"/>
                  <a:pt x="1278" y="2174"/>
                  <a:pt x="1277" y="2157"/>
                </a:cubicBezTo>
                <a:cubicBezTo>
                  <a:pt x="1270" y="2160"/>
                  <a:pt x="1255" y="2153"/>
                  <a:pt x="1253" y="2161"/>
                </a:cubicBezTo>
                <a:close/>
                <a:moveTo>
                  <a:pt x="1172" y="163"/>
                </a:moveTo>
                <a:cubicBezTo>
                  <a:pt x="1184" y="155"/>
                  <a:pt x="1183" y="181"/>
                  <a:pt x="1189" y="167"/>
                </a:cubicBezTo>
                <a:cubicBezTo>
                  <a:pt x="1187" y="167"/>
                  <a:pt x="1185" y="166"/>
                  <a:pt x="1186" y="163"/>
                </a:cubicBezTo>
                <a:cubicBezTo>
                  <a:pt x="1188" y="162"/>
                  <a:pt x="1192" y="163"/>
                  <a:pt x="1193" y="159"/>
                </a:cubicBezTo>
                <a:cubicBezTo>
                  <a:pt x="1187" y="152"/>
                  <a:pt x="1175" y="155"/>
                  <a:pt x="1172" y="163"/>
                </a:cubicBezTo>
                <a:close/>
                <a:moveTo>
                  <a:pt x="1166" y="107"/>
                </a:moveTo>
                <a:cubicBezTo>
                  <a:pt x="1171" y="102"/>
                  <a:pt x="1177" y="106"/>
                  <a:pt x="1189" y="107"/>
                </a:cubicBezTo>
                <a:cubicBezTo>
                  <a:pt x="1194" y="92"/>
                  <a:pt x="1150" y="98"/>
                  <a:pt x="1166" y="107"/>
                </a:cubicBezTo>
                <a:close/>
                <a:moveTo>
                  <a:pt x="1007" y="1927"/>
                </a:moveTo>
                <a:cubicBezTo>
                  <a:pt x="1044" y="1955"/>
                  <a:pt x="1085" y="1978"/>
                  <a:pt x="1132" y="1994"/>
                </a:cubicBezTo>
                <a:cubicBezTo>
                  <a:pt x="1127" y="1980"/>
                  <a:pt x="1143" y="1992"/>
                  <a:pt x="1142" y="1982"/>
                </a:cubicBezTo>
                <a:cubicBezTo>
                  <a:pt x="1089" y="1979"/>
                  <a:pt x="1058" y="1929"/>
                  <a:pt x="1007" y="1927"/>
                </a:cubicBezTo>
                <a:close/>
                <a:moveTo>
                  <a:pt x="1058" y="167"/>
                </a:moveTo>
                <a:cubicBezTo>
                  <a:pt x="1057" y="172"/>
                  <a:pt x="1053" y="174"/>
                  <a:pt x="1055" y="183"/>
                </a:cubicBezTo>
                <a:cubicBezTo>
                  <a:pt x="1082" y="167"/>
                  <a:pt x="1110" y="177"/>
                  <a:pt x="1132" y="155"/>
                </a:cubicBezTo>
                <a:cubicBezTo>
                  <a:pt x="1112" y="151"/>
                  <a:pt x="1104" y="156"/>
                  <a:pt x="1088" y="151"/>
                </a:cubicBezTo>
                <a:cubicBezTo>
                  <a:pt x="1084" y="167"/>
                  <a:pt x="1068" y="179"/>
                  <a:pt x="1058" y="167"/>
                </a:cubicBezTo>
                <a:close/>
                <a:moveTo>
                  <a:pt x="1014" y="159"/>
                </a:moveTo>
                <a:cubicBezTo>
                  <a:pt x="1011" y="163"/>
                  <a:pt x="1010" y="169"/>
                  <a:pt x="1011" y="179"/>
                </a:cubicBezTo>
                <a:cubicBezTo>
                  <a:pt x="1024" y="176"/>
                  <a:pt x="1037" y="173"/>
                  <a:pt x="1041" y="159"/>
                </a:cubicBezTo>
                <a:cubicBezTo>
                  <a:pt x="1029" y="160"/>
                  <a:pt x="1025" y="165"/>
                  <a:pt x="1014" y="159"/>
                </a:cubicBezTo>
                <a:close/>
                <a:moveTo>
                  <a:pt x="984" y="222"/>
                </a:moveTo>
                <a:cubicBezTo>
                  <a:pt x="992" y="219"/>
                  <a:pt x="1003" y="219"/>
                  <a:pt x="1004" y="207"/>
                </a:cubicBezTo>
                <a:cubicBezTo>
                  <a:pt x="992" y="205"/>
                  <a:pt x="984" y="210"/>
                  <a:pt x="984" y="222"/>
                </a:cubicBezTo>
                <a:close/>
                <a:moveTo>
                  <a:pt x="900" y="2225"/>
                </a:moveTo>
                <a:cubicBezTo>
                  <a:pt x="928" y="2229"/>
                  <a:pt x="966" y="2263"/>
                  <a:pt x="981" y="2257"/>
                </a:cubicBezTo>
                <a:cubicBezTo>
                  <a:pt x="954" y="2248"/>
                  <a:pt x="933" y="2212"/>
                  <a:pt x="900" y="2225"/>
                </a:cubicBezTo>
                <a:close/>
                <a:moveTo>
                  <a:pt x="927" y="2130"/>
                </a:moveTo>
                <a:cubicBezTo>
                  <a:pt x="943" y="2140"/>
                  <a:pt x="957" y="2153"/>
                  <a:pt x="977" y="2157"/>
                </a:cubicBezTo>
                <a:cubicBezTo>
                  <a:pt x="972" y="2137"/>
                  <a:pt x="939" y="2128"/>
                  <a:pt x="927" y="2130"/>
                </a:cubicBezTo>
                <a:close/>
                <a:moveTo>
                  <a:pt x="944" y="282"/>
                </a:moveTo>
                <a:cubicBezTo>
                  <a:pt x="955" y="283"/>
                  <a:pt x="964" y="280"/>
                  <a:pt x="967" y="270"/>
                </a:cubicBezTo>
                <a:cubicBezTo>
                  <a:pt x="958" y="273"/>
                  <a:pt x="948" y="274"/>
                  <a:pt x="944" y="282"/>
                </a:cubicBezTo>
                <a:close/>
                <a:moveTo>
                  <a:pt x="923" y="246"/>
                </a:moveTo>
                <a:cubicBezTo>
                  <a:pt x="926" y="257"/>
                  <a:pt x="917" y="254"/>
                  <a:pt x="917" y="262"/>
                </a:cubicBezTo>
                <a:cubicBezTo>
                  <a:pt x="940" y="272"/>
                  <a:pt x="938" y="236"/>
                  <a:pt x="954" y="250"/>
                </a:cubicBezTo>
                <a:cubicBezTo>
                  <a:pt x="949" y="222"/>
                  <a:pt x="934" y="259"/>
                  <a:pt x="923" y="246"/>
                </a:cubicBezTo>
                <a:close/>
                <a:moveTo>
                  <a:pt x="728" y="493"/>
                </a:moveTo>
                <a:cubicBezTo>
                  <a:pt x="722" y="488"/>
                  <a:pt x="718" y="471"/>
                  <a:pt x="735" y="477"/>
                </a:cubicBezTo>
                <a:cubicBezTo>
                  <a:pt x="737" y="465"/>
                  <a:pt x="723" y="472"/>
                  <a:pt x="728" y="457"/>
                </a:cubicBezTo>
                <a:cubicBezTo>
                  <a:pt x="739" y="470"/>
                  <a:pt x="758" y="460"/>
                  <a:pt x="752" y="445"/>
                </a:cubicBezTo>
                <a:cubicBezTo>
                  <a:pt x="740" y="442"/>
                  <a:pt x="747" y="462"/>
                  <a:pt x="735" y="457"/>
                </a:cubicBezTo>
                <a:cubicBezTo>
                  <a:pt x="737" y="437"/>
                  <a:pt x="717" y="467"/>
                  <a:pt x="715" y="453"/>
                </a:cubicBezTo>
                <a:cubicBezTo>
                  <a:pt x="730" y="432"/>
                  <a:pt x="757" y="446"/>
                  <a:pt x="769" y="426"/>
                </a:cubicBezTo>
                <a:cubicBezTo>
                  <a:pt x="764" y="421"/>
                  <a:pt x="753" y="422"/>
                  <a:pt x="755" y="410"/>
                </a:cubicBezTo>
                <a:cubicBezTo>
                  <a:pt x="759" y="409"/>
                  <a:pt x="765" y="410"/>
                  <a:pt x="765" y="406"/>
                </a:cubicBezTo>
                <a:cubicBezTo>
                  <a:pt x="757" y="405"/>
                  <a:pt x="757" y="395"/>
                  <a:pt x="762" y="390"/>
                </a:cubicBezTo>
                <a:cubicBezTo>
                  <a:pt x="739" y="401"/>
                  <a:pt x="705" y="437"/>
                  <a:pt x="715" y="461"/>
                </a:cubicBezTo>
                <a:cubicBezTo>
                  <a:pt x="713" y="474"/>
                  <a:pt x="686" y="477"/>
                  <a:pt x="698" y="493"/>
                </a:cubicBezTo>
                <a:cubicBezTo>
                  <a:pt x="707" y="487"/>
                  <a:pt x="716" y="490"/>
                  <a:pt x="728" y="493"/>
                </a:cubicBezTo>
                <a:close/>
                <a:moveTo>
                  <a:pt x="624" y="593"/>
                </a:moveTo>
                <a:cubicBezTo>
                  <a:pt x="651" y="566"/>
                  <a:pt x="707" y="581"/>
                  <a:pt x="725" y="529"/>
                </a:cubicBezTo>
                <a:cubicBezTo>
                  <a:pt x="700" y="520"/>
                  <a:pt x="655" y="540"/>
                  <a:pt x="651" y="565"/>
                </a:cubicBezTo>
                <a:cubicBezTo>
                  <a:pt x="651" y="562"/>
                  <a:pt x="662" y="553"/>
                  <a:pt x="661" y="561"/>
                </a:cubicBezTo>
                <a:cubicBezTo>
                  <a:pt x="655" y="577"/>
                  <a:pt x="621" y="580"/>
                  <a:pt x="624" y="593"/>
                </a:cubicBezTo>
                <a:close/>
                <a:moveTo>
                  <a:pt x="678" y="378"/>
                </a:moveTo>
                <a:cubicBezTo>
                  <a:pt x="688" y="373"/>
                  <a:pt x="686" y="384"/>
                  <a:pt x="691" y="386"/>
                </a:cubicBezTo>
                <a:cubicBezTo>
                  <a:pt x="691" y="379"/>
                  <a:pt x="700" y="383"/>
                  <a:pt x="698" y="374"/>
                </a:cubicBezTo>
                <a:cubicBezTo>
                  <a:pt x="692" y="376"/>
                  <a:pt x="678" y="369"/>
                  <a:pt x="678" y="378"/>
                </a:cubicBezTo>
                <a:close/>
                <a:moveTo>
                  <a:pt x="624" y="577"/>
                </a:moveTo>
                <a:cubicBezTo>
                  <a:pt x="624" y="572"/>
                  <a:pt x="624" y="566"/>
                  <a:pt x="624" y="561"/>
                </a:cubicBezTo>
                <a:cubicBezTo>
                  <a:pt x="611" y="574"/>
                  <a:pt x="611" y="556"/>
                  <a:pt x="600" y="565"/>
                </a:cubicBezTo>
                <a:cubicBezTo>
                  <a:pt x="613" y="562"/>
                  <a:pt x="605" y="581"/>
                  <a:pt x="597" y="577"/>
                </a:cubicBezTo>
                <a:cubicBezTo>
                  <a:pt x="597" y="573"/>
                  <a:pt x="597" y="569"/>
                  <a:pt x="597" y="565"/>
                </a:cubicBezTo>
                <a:cubicBezTo>
                  <a:pt x="585" y="566"/>
                  <a:pt x="580" y="577"/>
                  <a:pt x="577" y="589"/>
                </a:cubicBezTo>
                <a:cubicBezTo>
                  <a:pt x="590" y="575"/>
                  <a:pt x="601" y="584"/>
                  <a:pt x="617" y="577"/>
                </a:cubicBezTo>
                <a:cubicBezTo>
                  <a:pt x="615" y="577"/>
                  <a:pt x="613" y="574"/>
                  <a:pt x="617" y="573"/>
                </a:cubicBezTo>
                <a:cubicBezTo>
                  <a:pt x="618" y="576"/>
                  <a:pt x="620" y="577"/>
                  <a:pt x="624" y="577"/>
                </a:cubicBezTo>
                <a:close/>
                <a:moveTo>
                  <a:pt x="597" y="541"/>
                </a:moveTo>
                <a:cubicBezTo>
                  <a:pt x="601" y="549"/>
                  <a:pt x="623" y="532"/>
                  <a:pt x="614" y="525"/>
                </a:cubicBezTo>
                <a:cubicBezTo>
                  <a:pt x="614" y="537"/>
                  <a:pt x="597" y="529"/>
                  <a:pt x="597" y="541"/>
                </a:cubicBezTo>
                <a:close/>
                <a:moveTo>
                  <a:pt x="617" y="1763"/>
                </a:moveTo>
                <a:cubicBezTo>
                  <a:pt x="611" y="1764"/>
                  <a:pt x="610" y="1759"/>
                  <a:pt x="604" y="1759"/>
                </a:cubicBezTo>
                <a:cubicBezTo>
                  <a:pt x="603" y="1771"/>
                  <a:pt x="613" y="1790"/>
                  <a:pt x="617" y="1783"/>
                </a:cubicBezTo>
                <a:cubicBezTo>
                  <a:pt x="607" y="1780"/>
                  <a:pt x="619" y="1770"/>
                  <a:pt x="617" y="1763"/>
                </a:cubicBezTo>
                <a:close/>
                <a:moveTo>
                  <a:pt x="590" y="609"/>
                </a:moveTo>
                <a:cubicBezTo>
                  <a:pt x="605" y="612"/>
                  <a:pt x="604" y="595"/>
                  <a:pt x="610" y="589"/>
                </a:cubicBezTo>
                <a:cubicBezTo>
                  <a:pt x="603" y="594"/>
                  <a:pt x="589" y="592"/>
                  <a:pt x="590" y="609"/>
                </a:cubicBezTo>
                <a:close/>
                <a:moveTo>
                  <a:pt x="570" y="553"/>
                </a:moveTo>
                <a:cubicBezTo>
                  <a:pt x="582" y="554"/>
                  <a:pt x="590" y="550"/>
                  <a:pt x="594" y="541"/>
                </a:cubicBezTo>
                <a:cubicBezTo>
                  <a:pt x="585" y="544"/>
                  <a:pt x="570" y="540"/>
                  <a:pt x="570" y="553"/>
                </a:cubicBezTo>
                <a:close/>
                <a:moveTo>
                  <a:pt x="560" y="1696"/>
                </a:moveTo>
                <a:cubicBezTo>
                  <a:pt x="563" y="1717"/>
                  <a:pt x="579" y="1744"/>
                  <a:pt x="590" y="1743"/>
                </a:cubicBezTo>
                <a:cubicBezTo>
                  <a:pt x="576" y="1732"/>
                  <a:pt x="573" y="1708"/>
                  <a:pt x="560" y="1696"/>
                </a:cubicBezTo>
                <a:close/>
                <a:moveTo>
                  <a:pt x="550" y="1166"/>
                </a:moveTo>
                <a:cubicBezTo>
                  <a:pt x="548" y="1171"/>
                  <a:pt x="543" y="1173"/>
                  <a:pt x="536" y="1174"/>
                </a:cubicBezTo>
                <a:cubicBezTo>
                  <a:pt x="537" y="1169"/>
                  <a:pt x="541" y="1168"/>
                  <a:pt x="540" y="1162"/>
                </a:cubicBezTo>
                <a:cubicBezTo>
                  <a:pt x="513" y="1171"/>
                  <a:pt x="528" y="1204"/>
                  <a:pt x="536" y="1222"/>
                </a:cubicBezTo>
                <a:cubicBezTo>
                  <a:pt x="546" y="1209"/>
                  <a:pt x="554" y="1195"/>
                  <a:pt x="560" y="1178"/>
                </a:cubicBezTo>
                <a:cubicBezTo>
                  <a:pt x="546" y="1180"/>
                  <a:pt x="563" y="1167"/>
                  <a:pt x="550" y="1166"/>
                </a:cubicBezTo>
                <a:close/>
                <a:moveTo>
                  <a:pt x="536" y="1704"/>
                </a:moveTo>
                <a:cubicBezTo>
                  <a:pt x="546" y="1710"/>
                  <a:pt x="549" y="1744"/>
                  <a:pt x="560" y="1735"/>
                </a:cubicBezTo>
                <a:cubicBezTo>
                  <a:pt x="551" y="1730"/>
                  <a:pt x="554" y="1710"/>
                  <a:pt x="550" y="1700"/>
                </a:cubicBezTo>
                <a:cubicBezTo>
                  <a:pt x="541" y="1705"/>
                  <a:pt x="539" y="1698"/>
                  <a:pt x="536" y="1704"/>
                </a:cubicBezTo>
                <a:close/>
                <a:moveTo>
                  <a:pt x="543" y="1668"/>
                </a:moveTo>
                <a:cubicBezTo>
                  <a:pt x="540" y="1674"/>
                  <a:pt x="542" y="1699"/>
                  <a:pt x="557" y="1696"/>
                </a:cubicBezTo>
                <a:cubicBezTo>
                  <a:pt x="557" y="1681"/>
                  <a:pt x="551" y="1673"/>
                  <a:pt x="543" y="1668"/>
                </a:cubicBezTo>
                <a:close/>
                <a:moveTo>
                  <a:pt x="520" y="1664"/>
                </a:moveTo>
                <a:cubicBezTo>
                  <a:pt x="519" y="1677"/>
                  <a:pt x="529" y="1700"/>
                  <a:pt x="536" y="1692"/>
                </a:cubicBezTo>
                <a:cubicBezTo>
                  <a:pt x="528" y="1685"/>
                  <a:pt x="527" y="1671"/>
                  <a:pt x="520" y="1664"/>
                </a:cubicBezTo>
                <a:close/>
                <a:moveTo>
                  <a:pt x="526" y="1114"/>
                </a:moveTo>
                <a:cubicBezTo>
                  <a:pt x="514" y="1110"/>
                  <a:pt x="517" y="1124"/>
                  <a:pt x="506" y="1122"/>
                </a:cubicBezTo>
                <a:cubicBezTo>
                  <a:pt x="506" y="1117"/>
                  <a:pt x="520" y="1110"/>
                  <a:pt x="509" y="1106"/>
                </a:cubicBezTo>
                <a:cubicBezTo>
                  <a:pt x="509" y="1111"/>
                  <a:pt x="505" y="1109"/>
                  <a:pt x="506" y="1102"/>
                </a:cubicBezTo>
                <a:cubicBezTo>
                  <a:pt x="501" y="1102"/>
                  <a:pt x="499" y="1104"/>
                  <a:pt x="496" y="1106"/>
                </a:cubicBezTo>
                <a:cubicBezTo>
                  <a:pt x="500" y="1101"/>
                  <a:pt x="498" y="1094"/>
                  <a:pt x="493" y="1090"/>
                </a:cubicBezTo>
                <a:cubicBezTo>
                  <a:pt x="482" y="1132"/>
                  <a:pt x="510" y="1152"/>
                  <a:pt x="499" y="1182"/>
                </a:cubicBezTo>
                <a:cubicBezTo>
                  <a:pt x="514" y="1179"/>
                  <a:pt x="502" y="1160"/>
                  <a:pt x="523" y="1158"/>
                </a:cubicBezTo>
                <a:cubicBezTo>
                  <a:pt x="517" y="1156"/>
                  <a:pt x="524" y="1153"/>
                  <a:pt x="523" y="1146"/>
                </a:cubicBezTo>
                <a:cubicBezTo>
                  <a:pt x="515" y="1141"/>
                  <a:pt x="507" y="1155"/>
                  <a:pt x="506" y="1146"/>
                </a:cubicBezTo>
                <a:cubicBezTo>
                  <a:pt x="510" y="1133"/>
                  <a:pt x="520" y="1125"/>
                  <a:pt x="526" y="1114"/>
                </a:cubicBezTo>
                <a:close/>
                <a:moveTo>
                  <a:pt x="496" y="1831"/>
                </a:moveTo>
                <a:cubicBezTo>
                  <a:pt x="503" y="1834"/>
                  <a:pt x="509" y="1857"/>
                  <a:pt x="516" y="1847"/>
                </a:cubicBezTo>
                <a:cubicBezTo>
                  <a:pt x="507" y="1847"/>
                  <a:pt x="505" y="1818"/>
                  <a:pt x="496" y="1831"/>
                </a:cubicBezTo>
                <a:close/>
                <a:moveTo>
                  <a:pt x="499" y="1047"/>
                </a:moveTo>
                <a:cubicBezTo>
                  <a:pt x="491" y="1058"/>
                  <a:pt x="493" y="1077"/>
                  <a:pt x="496" y="1086"/>
                </a:cubicBezTo>
                <a:cubicBezTo>
                  <a:pt x="498" y="1081"/>
                  <a:pt x="501" y="1076"/>
                  <a:pt x="503" y="1071"/>
                </a:cubicBezTo>
                <a:cubicBezTo>
                  <a:pt x="485" y="1073"/>
                  <a:pt x="513" y="1052"/>
                  <a:pt x="499" y="1047"/>
                </a:cubicBezTo>
                <a:close/>
                <a:moveTo>
                  <a:pt x="466" y="1719"/>
                </a:moveTo>
                <a:cubicBezTo>
                  <a:pt x="472" y="1732"/>
                  <a:pt x="479" y="1744"/>
                  <a:pt x="489" y="1751"/>
                </a:cubicBezTo>
                <a:cubicBezTo>
                  <a:pt x="488" y="1735"/>
                  <a:pt x="479" y="1708"/>
                  <a:pt x="466" y="1719"/>
                </a:cubicBezTo>
                <a:close/>
                <a:moveTo>
                  <a:pt x="469" y="1055"/>
                </a:moveTo>
                <a:cubicBezTo>
                  <a:pt x="464" y="1054"/>
                  <a:pt x="462" y="1056"/>
                  <a:pt x="459" y="1059"/>
                </a:cubicBezTo>
                <a:cubicBezTo>
                  <a:pt x="466" y="1078"/>
                  <a:pt x="463" y="1085"/>
                  <a:pt x="459" y="1106"/>
                </a:cubicBezTo>
                <a:cubicBezTo>
                  <a:pt x="481" y="1106"/>
                  <a:pt x="471" y="1072"/>
                  <a:pt x="469" y="1055"/>
                </a:cubicBezTo>
                <a:close/>
                <a:moveTo>
                  <a:pt x="452" y="1680"/>
                </a:moveTo>
                <a:cubicBezTo>
                  <a:pt x="454" y="1690"/>
                  <a:pt x="459" y="1698"/>
                  <a:pt x="466" y="1704"/>
                </a:cubicBezTo>
                <a:cubicBezTo>
                  <a:pt x="465" y="1691"/>
                  <a:pt x="461" y="1682"/>
                  <a:pt x="452" y="1680"/>
                </a:cubicBezTo>
                <a:close/>
                <a:moveTo>
                  <a:pt x="405" y="1405"/>
                </a:moveTo>
                <a:cubicBezTo>
                  <a:pt x="399" y="1427"/>
                  <a:pt x="412" y="1427"/>
                  <a:pt x="425" y="1433"/>
                </a:cubicBezTo>
                <a:cubicBezTo>
                  <a:pt x="429" y="1423"/>
                  <a:pt x="431" y="1410"/>
                  <a:pt x="439" y="1405"/>
                </a:cubicBezTo>
                <a:cubicBezTo>
                  <a:pt x="431" y="1397"/>
                  <a:pt x="413" y="1401"/>
                  <a:pt x="405" y="1405"/>
                </a:cubicBezTo>
                <a:close/>
                <a:moveTo>
                  <a:pt x="378" y="979"/>
                </a:moveTo>
                <a:cubicBezTo>
                  <a:pt x="384" y="979"/>
                  <a:pt x="380" y="990"/>
                  <a:pt x="385" y="991"/>
                </a:cubicBezTo>
                <a:cubicBezTo>
                  <a:pt x="392" y="982"/>
                  <a:pt x="402" y="976"/>
                  <a:pt x="402" y="959"/>
                </a:cubicBezTo>
                <a:cubicBezTo>
                  <a:pt x="387" y="966"/>
                  <a:pt x="388" y="967"/>
                  <a:pt x="378" y="979"/>
                </a:cubicBezTo>
                <a:close/>
                <a:moveTo>
                  <a:pt x="186" y="983"/>
                </a:moveTo>
                <a:cubicBezTo>
                  <a:pt x="191" y="966"/>
                  <a:pt x="204" y="937"/>
                  <a:pt x="193" y="915"/>
                </a:cubicBezTo>
                <a:cubicBezTo>
                  <a:pt x="190" y="935"/>
                  <a:pt x="176" y="961"/>
                  <a:pt x="186" y="983"/>
                </a:cubicBezTo>
                <a:close/>
                <a:moveTo>
                  <a:pt x="136" y="903"/>
                </a:moveTo>
                <a:cubicBezTo>
                  <a:pt x="148" y="906"/>
                  <a:pt x="146" y="892"/>
                  <a:pt x="146" y="879"/>
                </a:cubicBezTo>
                <a:cubicBezTo>
                  <a:pt x="136" y="879"/>
                  <a:pt x="136" y="891"/>
                  <a:pt x="136" y="903"/>
                </a:cubicBezTo>
                <a:close/>
                <a:moveTo>
                  <a:pt x="96" y="967"/>
                </a:moveTo>
                <a:cubicBezTo>
                  <a:pt x="96" y="999"/>
                  <a:pt x="89" y="1031"/>
                  <a:pt x="102" y="1055"/>
                </a:cubicBezTo>
                <a:cubicBezTo>
                  <a:pt x="116" y="1036"/>
                  <a:pt x="116" y="1016"/>
                  <a:pt x="116" y="987"/>
                </a:cubicBezTo>
                <a:cubicBezTo>
                  <a:pt x="104" y="989"/>
                  <a:pt x="103" y="979"/>
                  <a:pt x="96" y="967"/>
                </a:cubicBezTo>
                <a:close/>
                <a:moveTo>
                  <a:pt x="62" y="887"/>
                </a:moveTo>
                <a:cubicBezTo>
                  <a:pt x="65" y="920"/>
                  <a:pt x="55" y="926"/>
                  <a:pt x="48" y="939"/>
                </a:cubicBezTo>
                <a:cubicBezTo>
                  <a:pt x="51" y="945"/>
                  <a:pt x="57" y="948"/>
                  <a:pt x="65" y="947"/>
                </a:cubicBezTo>
                <a:cubicBezTo>
                  <a:pt x="67" y="929"/>
                  <a:pt x="79" y="894"/>
                  <a:pt x="62" y="887"/>
                </a:cubicBezTo>
                <a:close/>
                <a:moveTo>
                  <a:pt x="59" y="1011"/>
                </a:moveTo>
                <a:cubicBezTo>
                  <a:pt x="52" y="1022"/>
                  <a:pt x="56" y="1049"/>
                  <a:pt x="65" y="1055"/>
                </a:cubicBezTo>
                <a:cubicBezTo>
                  <a:pt x="75" y="1043"/>
                  <a:pt x="74" y="1015"/>
                  <a:pt x="59" y="1011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771"/>
          <p:cNvSpPr>
            <a:spLocks noEditPoints="1"/>
          </p:cNvSpPr>
          <p:nvPr/>
        </p:nvSpPr>
        <p:spPr bwMode="auto">
          <a:xfrm>
            <a:off x="3960934" y="2208438"/>
            <a:ext cx="4675164" cy="3630161"/>
          </a:xfrm>
          <a:custGeom>
            <a:avLst/>
            <a:gdLst>
              <a:gd name="T0" fmla="*/ 2037 w 2725"/>
              <a:gd name="T1" fmla="*/ 1938 h 2364"/>
              <a:gd name="T2" fmla="*/ 2256 w 2725"/>
              <a:gd name="T3" fmla="*/ 1692 h 2364"/>
              <a:gd name="T4" fmla="*/ 2192 w 2725"/>
              <a:gd name="T5" fmla="*/ 1863 h 2364"/>
              <a:gd name="T6" fmla="*/ 1896 w 2725"/>
              <a:gd name="T7" fmla="*/ 2173 h 2364"/>
              <a:gd name="T8" fmla="*/ 1253 w 2725"/>
              <a:gd name="T9" fmla="*/ 2245 h 2364"/>
              <a:gd name="T10" fmla="*/ 1361 w 2725"/>
              <a:gd name="T11" fmla="*/ 2173 h 2364"/>
              <a:gd name="T12" fmla="*/ 967 w 2725"/>
              <a:gd name="T13" fmla="*/ 2185 h 2364"/>
              <a:gd name="T14" fmla="*/ 755 w 2725"/>
              <a:gd name="T15" fmla="*/ 2197 h 2364"/>
              <a:gd name="T16" fmla="*/ 560 w 2725"/>
              <a:gd name="T17" fmla="*/ 1835 h 2364"/>
              <a:gd name="T18" fmla="*/ 365 w 2725"/>
              <a:gd name="T19" fmla="*/ 1934 h 2364"/>
              <a:gd name="T20" fmla="*/ 415 w 2725"/>
              <a:gd name="T21" fmla="*/ 1612 h 2364"/>
              <a:gd name="T22" fmla="*/ 445 w 2725"/>
              <a:gd name="T23" fmla="*/ 1226 h 2364"/>
              <a:gd name="T24" fmla="*/ 284 w 2725"/>
              <a:gd name="T25" fmla="*/ 1019 h 2364"/>
              <a:gd name="T26" fmla="*/ 129 w 2725"/>
              <a:gd name="T27" fmla="*/ 979 h 2364"/>
              <a:gd name="T28" fmla="*/ 345 w 2725"/>
              <a:gd name="T29" fmla="*/ 565 h 2364"/>
              <a:gd name="T30" fmla="*/ 419 w 2725"/>
              <a:gd name="T31" fmla="*/ 537 h 2364"/>
              <a:gd name="T32" fmla="*/ 681 w 2725"/>
              <a:gd name="T33" fmla="*/ 410 h 2364"/>
              <a:gd name="T34" fmla="*/ 832 w 2725"/>
              <a:gd name="T35" fmla="*/ 234 h 2364"/>
              <a:gd name="T36" fmla="*/ 1068 w 2725"/>
              <a:gd name="T37" fmla="*/ 71 h 2364"/>
              <a:gd name="T38" fmla="*/ 1256 w 2725"/>
              <a:gd name="T39" fmla="*/ 111 h 2364"/>
              <a:gd name="T40" fmla="*/ 1421 w 2725"/>
              <a:gd name="T41" fmla="*/ 23 h 2364"/>
              <a:gd name="T42" fmla="*/ 1519 w 2725"/>
              <a:gd name="T43" fmla="*/ 107 h 2364"/>
              <a:gd name="T44" fmla="*/ 1896 w 2725"/>
              <a:gd name="T45" fmla="*/ 242 h 2364"/>
              <a:gd name="T46" fmla="*/ 2135 w 2725"/>
              <a:gd name="T47" fmla="*/ 294 h 2364"/>
              <a:gd name="T48" fmla="*/ 2263 w 2725"/>
              <a:gd name="T49" fmla="*/ 382 h 2364"/>
              <a:gd name="T50" fmla="*/ 2451 w 2725"/>
              <a:gd name="T51" fmla="*/ 433 h 2364"/>
              <a:gd name="T52" fmla="*/ 2438 w 2725"/>
              <a:gd name="T53" fmla="*/ 569 h 2364"/>
              <a:gd name="T54" fmla="*/ 2454 w 2725"/>
              <a:gd name="T55" fmla="*/ 915 h 2364"/>
              <a:gd name="T56" fmla="*/ 2411 w 2725"/>
              <a:gd name="T57" fmla="*/ 1345 h 2364"/>
              <a:gd name="T58" fmla="*/ 2353 w 2725"/>
              <a:gd name="T59" fmla="*/ 1222 h 2364"/>
              <a:gd name="T60" fmla="*/ 2296 w 2725"/>
              <a:gd name="T61" fmla="*/ 1508 h 2364"/>
              <a:gd name="T62" fmla="*/ 2475 w 2725"/>
              <a:gd name="T63" fmla="*/ 1421 h 2364"/>
              <a:gd name="T64" fmla="*/ 2478 w 2725"/>
              <a:gd name="T65" fmla="*/ 1321 h 2364"/>
              <a:gd name="T66" fmla="*/ 2572 w 2725"/>
              <a:gd name="T67" fmla="*/ 1142 h 2364"/>
              <a:gd name="T68" fmla="*/ 2713 w 2725"/>
              <a:gd name="T69" fmla="*/ 939 h 2364"/>
              <a:gd name="T70" fmla="*/ 2582 w 2725"/>
              <a:gd name="T71" fmla="*/ 1385 h 2364"/>
              <a:gd name="T72" fmla="*/ 2660 w 2725"/>
              <a:gd name="T73" fmla="*/ 1202 h 2364"/>
              <a:gd name="T74" fmla="*/ 2475 w 2725"/>
              <a:gd name="T75" fmla="*/ 1015 h 2364"/>
              <a:gd name="T76" fmla="*/ 2357 w 2725"/>
              <a:gd name="T77" fmla="*/ 844 h 2364"/>
              <a:gd name="T78" fmla="*/ 2377 w 2725"/>
              <a:gd name="T79" fmla="*/ 493 h 2364"/>
              <a:gd name="T80" fmla="*/ 2357 w 2725"/>
              <a:gd name="T81" fmla="*/ 537 h 2364"/>
              <a:gd name="T82" fmla="*/ 2273 w 2725"/>
              <a:gd name="T83" fmla="*/ 557 h 2364"/>
              <a:gd name="T84" fmla="*/ 2353 w 2725"/>
              <a:gd name="T85" fmla="*/ 1162 h 2364"/>
              <a:gd name="T86" fmla="*/ 2296 w 2725"/>
              <a:gd name="T87" fmla="*/ 732 h 2364"/>
              <a:gd name="T88" fmla="*/ 2249 w 2725"/>
              <a:gd name="T89" fmla="*/ 700 h 2364"/>
              <a:gd name="T90" fmla="*/ 2276 w 2725"/>
              <a:gd name="T91" fmla="*/ 1182 h 2364"/>
              <a:gd name="T92" fmla="*/ 2209 w 2725"/>
              <a:gd name="T93" fmla="*/ 1449 h 2364"/>
              <a:gd name="T94" fmla="*/ 2222 w 2725"/>
              <a:gd name="T95" fmla="*/ 525 h 2364"/>
              <a:gd name="T96" fmla="*/ 2199 w 2725"/>
              <a:gd name="T97" fmla="*/ 1429 h 2364"/>
              <a:gd name="T98" fmla="*/ 2088 w 2725"/>
              <a:gd name="T99" fmla="*/ 406 h 2364"/>
              <a:gd name="T100" fmla="*/ 2067 w 2725"/>
              <a:gd name="T101" fmla="*/ 513 h 2364"/>
              <a:gd name="T102" fmla="*/ 2040 w 2725"/>
              <a:gd name="T103" fmla="*/ 334 h 2364"/>
              <a:gd name="T104" fmla="*/ 1997 w 2725"/>
              <a:gd name="T105" fmla="*/ 1994 h 2364"/>
              <a:gd name="T106" fmla="*/ 1899 w 2725"/>
              <a:gd name="T107" fmla="*/ 2114 h 2364"/>
              <a:gd name="T108" fmla="*/ 1593 w 2725"/>
              <a:gd name="T109" fmla="*/ 2157 h 2364"/>
              <a:gd name="T110" fmla="*/ 1253 w 2725"/>
              <a:gd name="T111" fmla="*/ 2161 h 2364"/>
              <a:gd name="T112" fmla="*/ 1041 w 2725"/>
              <a:gd name="T113" fmla="*/ 159 h 2364"/>
              <a:gd name="T114" fmla="*/ 728 w 2725"/>
              <a:gd name="T115" fmla="*/ 457 h 2364"/>
              <a:gd name="T116" fmla="*/ 624 w 2725"/>
              <a:gd name="T117" fmla="*/ 577 h 2364"/>
              <a:gd name="T118" fmla="*/ 594 w 2725"/>
              <a:gd name="T119" fmla="*/ 541 h 2364"/>
              <a:gd name="T120" fmla="*/ 520 w 2725"/>
              <a:gd name="T121" fmla="*/ 1664 h 2364"/>
              <a:gd name="T122" fmla="*/ 489 w 2725"/>
              <a:gd name="T123" fmla="*/ 1751 h 2364"/>
              <a:gd name="T124" fmla="*/ 136 w 2725"/>
              <a:gd name="T125" fmla="*/ 903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25" h="2364">
                <a:moveTo>
                  <a:pt x="2545" y="1425"/>
                </a:moveTo>
                <a:cubicBezTo>
                  <a:pt x="2545" y="1418"/>
                  <a:pt x="2543" y="1415"/>
                  <a:pt x="2539" y="1413"/>
                </a:cubicBezTo>
                <a:cubicBezTo>
                  <a:pt x="2499" y="1426"/>
                  <a:pt x="2508" y="1451"/>
                  <a:pt x="2491" y="1485"/>
                </a:cubicBezTo>
                <a:cubicBezTo>
                  <a:pt x="2495" y="1494"/>
                  <a:pt x="2508" y="1478"/>
                  <a:pt x="2508" y="1497"/>
                </a:cubicBezTo>
                <a:cubicBezTo>
                  <a:pt x="2496" y="1489"/>
                  <a:pt x="2502" y="1491"/>
                  <a:pt x="2488" y="1497"/>
                </a:cubicBezTo>
                <a:cubicBezTo>
                  <a:pt x="2488" y="1487"/>
                  <a:pt x="2489" y="1477"/>
                  <a:pt x="2485" y="1473"/>
                </a:cubicBezTo>
                <a:cubicBezTo>
                  <a:pt x="2454" y="1496"/>
                  <a:pt x="2417" y="1512"/>
                  <a:pt x="2387" y="1536"/>
                </a:cubicBezTo>
                <a:cubicBezTo>
                  <a:pt x="2389" y="1540"/>
                  <a:pt x="2395" y="1540"/>
                  <a:pt x="2394" y="1548"/>
                </a:cubicBezTo>
                <a:cubicBezTo>
                  <a:pt x="2366" y="1551"/>
                  <a:pt x="2321" y="1554"/>
                  <a:pt x="2310" y="1600"/>
                </a:cubicBezTo>
                <a:cubicBezTo>
                  <a:pt x="2300" y="1580"/>
                  <a:pt x="2284" y="1607"/>
                  <a:pt x="2273" y="1588"/>
                </a:cubicBezTo>
                <a:cubicBezTo>
                  <a:pt x="2238" y="1604"/>
                  <a:pt x="2191" y="1626"/>
                  <a:pt x="2182" y="1668"/>
                </a:cubicBezTo>
                <a:cubicBezTo>
                  <a:pt x="2143" y="1671"/>
                  <a:pt x="2119" y="1679"/>
                  <a:pt x="2118" y="1715"/>
                </a:cubicBezTo>
                <a:cubicBezTo>
                  <a:pt x="2082" y="1721"/>
                  <a:pt x="2062" y="1775"/>
                  <a:pt x="2037" y="1807"/>
                </a:cubicBezTo>
                <a:cubicBezTo>
                  <a:pt x="2056" y="1830"/>
                  <a:pt x="2013" y="1847"/>
                  <a:pt x="2017" y="1867"/>
                </a:cubicBezTo>
                <a:cubicBezTo>
                  <a:pt x="1995" y="1864"/>
                  <a:pt x="2001" y="1879"/>
                  <a:pt x="1997" y="1891"/>
                </a:cubicBezTo>
                <a:cubicBezTo>
                  <a:pt x="2013" y="1899"/>
                  <a:pt x="2024" y="1867"/>
                  <a:pt x="2044" y="1867"/>
                </a:cubicBezTo>
                <a:cubicBezTo>
                  <a:pt x="2035" y="1888"/>
                  <a:pt x="2013" y="1894"/>
                  <a:pt x="2003" y="1915"/>
                </a:cubicBezTo>
                <a:cubicBezTo>
                  <a:pt x="2010" y="1924"/>
                  <a:pt x="2028" y="1915"/>
                  <a:pt x="2034" y="1911"/>
                </a:cubicBezTo>
                <a:cubicBezTo>
                  <a:pt x="2041" y="1919"/>
                  <a:pt x="2019" y="1925"/>
                  <a:pt x="2017" y="1934"/>
                </a:cubicBezTo>
                <a:cubicBezTo>
                  <a:pt x="2020" y="1949"/>
                  <a:pt x="2027" y="1937"/>
                  <a:pt x="2037" y="1938"/>
                </a:cubicBezTo>
                <a:cubicBezTo>
                  <a:pt x="2037" y="1952"/>
                  <a:pt x="2017" y="1941"/>
                  <a:pt x="2017" y="1954"/>
                </a:cubicBezTo>
                <a:cubicBezTo>
                  <a:pt x="2043" y="1958"/>
                  <a:pt x="2064" y="1920"/>
                  <a:pt x="2084" y="1903"/>
                </a:cubicBezTo>
                <a:cubicBezTo>
                  <a:pt x="2084" y="1894"/>
                  <a:pt x="2076" y="1894"/>
                  <a:pt x="2067" y="1895"/>
                </a:cubicBezTo>
                <a:cubicBezTo>
                  <a:pt x="2068" y="1882"/>
                  <a:pt x="2087" y="1892"/>
                  <a:pt x="2084" y="1875"/>
                </a:cubicBezTo>
                <a:cubicBezTo>
                  <a:pt x="2087" y="1882"/>
                  <a:pt x="2098" y="1883"/>
                  <a:pt x="2091" y="1891"/>
                </a:cubicBezTo>
                <a:cubicBezTo>
                  <a:pt x="2107" y="1887"/>
                  <a:pt x="2109" y="1867"/>
                  <a:pt x="2121" y="1859"/>
                </a:cubicBezTo>
                <a:cubicBezTo>
                  <a:pt x="2118" y="1850"/>
                  <a:pt x="2111" y="1870"/>
                  <a:pt x="2101" y="1867"/>
                </a:cubicBezTo>
                <a:cubicBezTo>
                  <a:pt x="2100" y="1860"/>
                  <a:pt x="2104" y="1860"/>
                  <a:pt x="2104" y="1855"/>
                </a:cubicBezTo>
                <a:cubicBezTo>
                  <a:pt x="2085" y="1858"/>
                  <a:pt x="2076" y="1887"/>
                  <a:pt x="2057" y="1879"/>
                </a:cubicBezTo>
                <a:cubicBezTo>
                  <a:pt x="2086" y="1851"/>
                  <a:pt x="2131" y="1841"/>
                  <a:pt x="2145" y="1795"/>
                </a:cubicBezTo>
                <a:cubicBezTo>
                  <a:pt x="2164" y="1790"/>
                  <a:pt x="2177" y="1798"/>
                  <a:pt x="2182" y="1771"/>
                </a:cubicBezTo>
                <a:cubicBezTo>
                  <a:pt x="2176" y="1771"/>
                  <a:pt x="2175" y="1776"/>
                  <a:pt x="2168" y="1775"/>
                </a:cubicBezTo>
                <a:cubicBezTo>
                  <a:pt x="2179" y="1785"/>
                  <a:pt x="2171" y="1779"/>
                  <a:pt x="2165" y="1787"/>
                </a:cubicBezTo>
                <a:cubicBezTo>
                  <a:pt x="2165" y="1770"/>
                  <a:pt x="2169" y="1721"/>
                  <a:pt x="2205" y="1735"/>
                </a:cubicBezTo>
                <a:cubicBezTo>
                  <a:pt x="2210" y="1727"/>
                  <a:pt x="2216" y="1722"/>
                  <a:pt x="2219" y="1712"/>
                </a:cubicBezTo>
                <a:cubicBezTo>
                  <a:pt x="2205" y="1710"/>
                  <a:pt x="2212" y="1707"/>
                  <a:pt x="2219" y="1692"/>
                </a:cubicBezTo>
                <a:cubicBezTo>
                  <a:pt x="2211" y="1668"/>
                  <a:pt x="2197" y="1700"/>
                  <a:pt x="2192" y="1692"/>
                </a:cubicBezTo>
                <a:cubicBezTo>
                  <a:pt x="2201" y="1657"/>
                  <a:pt x="2243" y="1662"/>
                  <a:pt x="2259" y="1636"/>
                </a:cubicBezTo>
                <a:cubicBezTo>
                  <a:pt x="2262" y="1650"/>
                  <a:pt x="2243" y="1673"/>
                  <a:pt x="2229" y="1680"/>
                </a:cubicBezTo>
                <a:cubicBezTo>
                  <a:pt x="2235" y="1676"/>
                  <a:pt x="2247" y="1679"/>
                  <a:pt x="2256" y="1692"/>
                </a:cubicBezTo>
                <a:cubicBezTo>
                  <a:pt x="2276" y="1666"/>
                  <a:pt x="2291" y="1615"/>
                  <a:pt x="2316" y="1608"/>
                </a:cubicBezTo>
                <a:cubicBezTo>
                  <a:pt x="2324" y="1610"/>
                  <a:pt x="2304" y="1633"/>
                  <a:pt x="2313" y="1636"/>
                </a:cubicBezTo>
                <a:cubicBezTo>
                  <a:pt x="2283" y="1644"/>
                  <a:pt x="2275" y="1699"/>
                  <a:pt x="2249" y="1700"/>
                </a:cubicBezTo>
                <a:cubicBezTo>
                  <a:pt x="2251" y="1703"/>
                  <a:pt x="2252" y="1707"/>
                  <a:pt x="2256" y="1708"/>
                </a:cubicBezTo>
                <a:cubicBezTo>
                  <a:pt x="2253" y="1710"/>
                  <a:pt x="2242" y="1708"/>
                  <a:pt x="2246" y="1727"/>
                </a:cubicBezTo>
                <a:cubicBezTo>
                  <a:pt x="2232" y="1739"/>
                  <a:pt x="2226" y="1732"/>
                  <a:pt x="2226" y="1747"/>
                </a:cubicBezTo>
                <a:cubicBezTo>
                  <a:pt x="2202" y="1747"/>
                  <a:pt x="2192" y="1760"/>
                  <a:pt x="2182" y="1775"/>
                </a:cubicBezTo>
                <a:cubicBezTo>
                  <a:pt x="2219" y="1784"/>
                  <a:pt x="2228" y="1735"/>
                  <a:pt x="2259" y="1731"/>
                </a:cubicBezTo>
                <a:cubicBezTo>
                  <a:pt x="2262" y="1742"/>
                  <a:pt x="2253" y="1739"/>
                  <a:pt x="2252" y="1747"/>
                </a:cubicBezTo>
                <a:cubicBezTo>
                  <a:pt x="2258" y="1744"/>
                  <a:pt x="2261" y="1736"/>
                  <a:pt x="2273" y="1739"/>
                </a:cubicBezTo>
                <a:cubicBezTo>
                  <a:pt x="2270" y="1753"/>
                  <a:pt x="2278" y="1755"/>
                  <a:pt x="2276" y="1767"/>
                </a:cubicBezTo>
                <a:cubicBezTo>
                  <a:pt x="2266" y="1768"/>
                  <a:pt x="2264" y="1776"/>
                  <a:pt x="2259" y="1783"/>
                </a:cubicBezTo>
                <a:cubicBezTo>
                  <a:pt x="2251" y="1782"/>
                  <a:pt x="2263" y="1773"/>
                  <a:pt x="2263" y="1767"/>
                </a:cubicBezTo>
                <a:cubicBezTo>
                  <a:pt x="2262" y="1763"/>
                  <a:pt x="2256" y="1765"/>
                  <a:pt x="2256" y="1759"/>
                </a:cubicBezTo>
                <a:cubicBezTo>
                  <a:pt x="2248" y="1766"/>
                  <a:pt x="2248" y="1782"/>
                  <a:pt x="2239" y="1787"/>
                </a:cubicBezTo>
                <a:cubicBezTo>
                  <a:pt x="2234" y="1780"/>
                  <a:pt x="2238" y="1768"/>
                  <a:pt x="2246" y="1759"/>
                </a:cubicBezTo>
                <a:cubicBezTo>
                  <a:pt x="2233" y="1766"/>
                  <a:pt x="2219" y="1771"/>
                  <a:pt x="2209" y="1779"/>
                </a:cubicBezTo>
                <a:cubicBezTo>
                  <a:pt x="2208" y="1790"/>
                  <a:pt x="2217" y="1791"/>
                  <a:pt x="2226" y="1791"/>
                </a:cubicBezTo>
                <a:cubicBezTo>
                  <a:pt x="2226" y="1821"/>
                  <a:pt x="2220" y="1883"/>
                  <a:pt x="2185" y="1879"/>
                </a:cubicBezTo>
                <a:cubicBezTo>
                  <a:pt x="2183" y="1868"/>
                  <a:pt x="2192" y="1871"/>
                  <a:pt x="2192" y="1863"/>
                </a:cubicBezTo>
                <a:cubicBezTo>
                  <a:pt x="2181" y="1862"/>
                  <a:pt x="2178" y="1870"/>
                  <a:pt x="2165" y="1867"/>
                </a:cubicBezTo>
                <a:cubicBezTo>
                  <a:pt x="2149" y="1892"/>
                  <a:pt x="2124" y="1906"/>
                  <a:pt x="2101" y="1923"/>
                </a:cubicBezTo>
                <a:cubicBezTo>
                  <a:pt x="2104" y="1926"/>
                  <a:pt x="2107" y="1929"/>
                  <a:pt x="2111" y="1930"/>
                </a:cubicBezTo>
                <a:cubicBezTo>
                  <a:pt x="2100" y="1947"/>
                  <a:pt x="2083" y="1934"/>
                  <a:pt x="2074" y="1950"/>
                </a:cubicBezTo>
                <a:cubicBezTo>
                  <a:pt x="2066" y="1945"/>
                  <a:pt x="2084" y="1939"/>
                  <a:pt x="2084" y="1930"/>
                </a:cubicBezTo>
                <a:cubicBezTo>
                  <a:pt x="2059" y="1944"/>
                  <a:pt x="2035" y="1960"/>
                  <a:pt x="2017" y="1982"/>
                </a:cubicBezTo>
                <a:cubicBezTo>
                  <a:pt x="2031" y="1982"/>
                  <a:pt x="2035" y="1969"/>
                  <a:pt x="2047" y="1966"/>
                </a:cubicBezTo>
                <a:cubicBezTo>
                  <a:pt x="2055" y="1965"/>
                  <a:pt x="2045" y="1984"/>
                  <a:pt x="2057" y="1978"/>
                </a:cubicBezTo>
                <a:cubicBezTo>
                  <a:pt x="2047" y="1993"/>
                  <a:pt x="2026" y="1988"/>
                  <a:pt x="2030" y="2010"/>
                </a:cubicBezTo>
                <a:cubicBezTo>
                  <a:pt x="2017" y="2001"/>
                  <a:pt x="1997" y="2003"/>
                  <a:pt x="1997" y="2030"/>
                </a:cubicBezTo>
                <a:cubicBezTo>
                  <a:pt x="2036" y="2029"/>
                  <a:pt x="2077" y="1995"/>
                  <a:pt x="2125" y="1982"/>
                </a:cubicBezTo>
                <a:cubicBezTo>
                  <a:pt x="2100" y="2008"/>
                  <a:pt x="2044" y="2028"/>
                  <a:pt x="2030" y="2042"/>
                </a:cubicBezTo>
                <a:cubicBezTo>
                  <a:pt x="2030" y="2048"/>
                  <a:pt x="2025" y="2059"/>
                  <a:pt x="2024" y="2074"/>
                </a:cubicBezTo>
                <a:cubicBezTo>
                  <a:pt x="2005" y="2077"/>
                  <a:pt x="1989" y="2070"/>
                  <a:pt x="1987" y="2098"/>
                </a:cubicBezTo>
                <a:cubicBezTo>
                  <a:pt x="2016" y="2078"/>
                  <a:pt x="2062" y="2078"/>
                  <a:pt x="2094" y="2062"/>
                </a:cubicBezTo>
                <a:cubicBezTo>
                  <a:pt x="2080" y="2086"/>
                  <a:pt x="2035" y="2074"/>
                  <a:pt x="2027" y="2106"/>
                </a:cubicBezTo>
                <a:cubicBezTo>
                  <a:pt x="2022" y="2093"/>
                  <a:pt x="1991" y="2100"/>
                  <a:pt x="1990" y="2118"/>
                </a:cubicBezTo>
                <a:cubicBezTo>
                  <a:pt x="1969" y="2115"/>
                  <a:pt x="1959" y="2123"/>
                  <a:pt x="1940" y="2122"/>
                </a:cubicBezTo>
                <a:cubicBezTo>
                  <a:pt x="1940" y="2132"/>
                  <a:pt x="1938" y="2145"/>
                  <a:pt x="1946" y="2145"/>
                </a:cubicBezTo>
                <a:cubicBezTo>
                  <a:pt x="1935" y="2171"/>
                  <a:pt x="1905" y="2148"/>
                  <a:pt x="1896" y="2173"/>
                </a:cubicBezTo>
                <a:cubicBezTo>
                  <a:pt x="1896" y="2178"/>
                  <a:pt x="1899" y="2176"/>
                  <a:pt x="1899" y="2173"/>
                </a:cubicBezTo>
                <a:cubicBezTo>
                  <a:pt x="1897" y="2197"/>
                  <a:pt x="1861" y="2186"/>
                  <a:pt x="1842" y="2189"/>
                </a:cubicBezTo>
                <a:cubicBezTo>
                  <a:pt x="1815" y="2194"/>
                  <a:pt x="1789" y="2211"/>
                  <a:pt x="1775" y="2209"/>
                </a:cubicBezTo>
                <a:cubicBezTo>
                  <a:pt x="1772" y="2205"/>
                  <a:pt x="1762" y="2208"/>
                  <a:pt x="1765" y="2197"/>
                </a:cubicBezTo>
                <a:cubicBezTo>
                  <a:pt x="1755" y="2206"/>
                  <a:pt x="1743" y="2199"/>
                  <a:pt x="1738" y="2205"/>
                </a:cubicBezTo>
                <a:cubicBezTo>
                  <a:pt x="1740" y="2209"/>
                  <a:pt x="1737" y="2177"/>
                  <a:pt x="1728" y="2193"/>
                </a:cubicBezTo>
                <a:cubicBezTo>
                  <a:pt x="1739" y="2174"/>
                  <a:pt x="1786" y="2197"/>
                  <a:pt x="1808" y="2177"/>
                </a:cubicBezTo>
                <a:cubicBezTo>
                  <a:pt x="1790" y="2138"/>
                  <a:pt x="1745" y="2177"/>
                  <a:pt x="1701" y="2181"/>
                </a:cubicBezTo>
                <a:cubicBezTo>
                  <a:pt x="1704" y="2174"/>
                  <a:pt x="1712" y="2174"/>
                  <a:pt x="1717" y="2169"/>
                </a:cubicBezTo>
                <a:cubicBezTo>
                  <a:pt x="1710" y="2158"/>
                  <a:pt x="1693" y="2170"/>
                  <a:pt x="1684" y="2169"/>
                </a:cubicBezTo>
                <a:cubicBezTo>
                  <a:pt x="1674" y="2173"/>
                  <a:pt x="1689" y="2180"/>
                  <a:pt x="1680" y="2185"/>
                </a:cubicBezTo>
                <a:cubicBezTo>
                  <a:pt x="1627" y="2187"/>
                  <a:pt x="1600" y="2198"/>
                  <a:pt x="1566" y="2225"/>
                </a:cubicBezTo>
                <a:cubicBezTo>
                  <a:pt x="1568" y="2233"/>
                  <a:pt x="1576" y="2233"/>
                  <a:pt x="1569" y="2241"/>
                </a:cubicBezTo>
                <a:cubicBezTo>
                  <a:pt x="1553" y="2259"/>
                  <a:pt x="1508" y="2243"/>
                  <a:pt x="1499" y="2269"/>
                </a:cubicBezTo>
                <a:cubicBezTo>
                  <a:pt x="1504" y="2271"/>
                  <a:pt x="1504" y="2271"/>
                  <a:pt x="1509" y="2281"/>
                </a:cubicBezTo>
                <a:cubicBezTo>
                  <a:pt x="1502" y="2297"/>
                  <a:pt x="1487" y="2282"/>
                  <a:pt x="1468" y="2281"/>
                </a:cubicBezTo>
                <a:cubicBezTo>
                  <a:pt x="1468" y="2265"/>
                  <a:pt x="1474" y="2282"/>
                  <a:pt x="1479" y="2273"/>
                </a:cubicBezTo>
                <a:cubicBezTo>
                  <a:pt x="1475" y="2263"/>
                  <a:pt x="1437" y="2258"/>
                  <a:pt x="1435" y="2273"/>
                </a:cubicBezTo>
                <a:cubicBezTo>
                  <a:pt x="1361" y="2257"/>
                  <a:pt x="1287" y="2263"/>
                  <a:pt x="1216" y="2249"/>
                </a:cubicBezTo>
                <a:cubicBezTo>
                  <a:pt x="1222" y="2240"/>
                  <a:pt x="1242" y="2248"/>
                  <a:pt x="1253" y="2245"/>
                </a:cubicBezTo>
                <a:cubicBezTo>
                  <a:pt x="1219" y="2210"/>
                  <a:pt x="1157" y="2232"/>
                  <a:pt x="1125" y="2193"/>
                </a:cubicBezTo>
                <a:cubicBezTo>
                  <a:pt x="1174" y="2214"/>
                  <a:pt x="1209" y="2203"/>
                  <a:pt x="1260" y="2221"/>
                </a:cubicBezTo>
                <a:cubicBezTo>
                  <a:pt x="1263" y="2207"/>
                  <a:pt x="1243" y="2219"/>
                  <a:pt x="1250" y="2201"/>
                </a:cubicBezTo>
                <a:cubicBezTo>
                  <a:pt x="1349" y="2202"/>
                  <a:pt x="1452" y="2255"/>
                  <a:pt x="1542" y="2213"/>
                </a:cubicBezTo>
                <a:cubicBezTo>
                  <a:pt x="1516" y="2208"/>
                  <a:pt x="1510" y="2182"/>
                  <a:pt x="1482" y="2193"/>
                </a:cubicBezTo>
                <a:cubicBezTo>
                  <a:pt x="1474" y="2175"/>
                  <a:pt x="1524" y="2191"/>
                  <a:pt x="1526" y="2169"/>
                </a:cubicBezTo>
                <a:cubicBezTo>
                  <a:pt x="1542" y="2173"/>
                  <a:pt x="1539" y="2180"/>
                  <a:pt x="1542" y="2193"/>
                </a:cubicBezTo>
                <a:cubicBezTo>
                  <a:pt x="1545" y="2191"/>
                  <a:pt x="1548" y="2189"/>
                  <a:pt x="1553" y="2189"/>
                </a:cubicBezTo>
                <a:cubicBezTo>
                  <a:pt x="1551" y="2186"/>
                  <a:pt x="1550" y="2182"/>
                  <a:pt x="1546" y="2181"/>
                </a:cubicBezTo>
                <a:cubicBezTo>
                  <a:pt x="1555" y="2179"/>
                  <a:pt x="1567" y="2170"/>
                  <a:pt x="1586" y="2169"/>
                </a:cubicBezTo>
                <a:cubicBezTo>
                  <a:pt x="1564" y="2158"/>
                  <a:pt x="1548" y="2172"/>
                  <a:pt x="1519" y="2161"/>
                </a:cubicBezTo>
                <a:cubicBezTo>
                  <a:pt x="1545" y="2155"/>
                  <a:pt x="1572" y="2152"/>
                  <a:pt x="1590" y="2153"/>
                </a:cubicBezTo>
                <a:cubicBezTo>
                  <a:pt x="1587" y="2144"/>
                  <a:pt x="1563" y="2134"/>
                  <a:pt x="1559" y="2149"/>
                </a:cubicBezTo>
                <a:cubicBezTo>
                  <a:pt x="1557" y="2143"/>
                  <a:pt x="1549" y="2144"/>
                  <a:pt x="1549" y="2134"/>
                </a:cubicBezTo>
                <a:cubicBezTo>
                  <a:pt x="1559" y="2131"/>
                  <a:pt x="1567" y="2128"/>
                  <a:pt x="1576" y="2126"/>
                </a:cubicBezTo>
                <a:cubicBezTo>
                  <a:pt x="1507" y="2119"/>
                  <a:pt x="1431" y="2134"/>
                  <a:pt x="1357" y="2126"/>
                </a:cubicBezTo>
                <a:cubicBezTo>
                  <a:pt x="1382" y="2135"/>
                  <a:pt x="1409" y="2147"/>
                  <a:pt x="1442" y="2157"/>
                </a:cubicBezTo>
                <a:cubicBezTo>
                  <a:pt x="1436" y="2202"/>
                  <a:pt x="1363" y="2200"/>
                  <a:pt x="1341" y="2177"/>
                </a:cubicBezTo>
                <a:cubicBezTo>
                  <a:pt x="1348" y="2165"/>
                  <a:pt x="1358" y="2183"/>
                  <a:pt x="1371" y="2177"/>
                </a:cubicBezTo>
                <a:cubicBezTo>
                  <a:pt x="1370" y="2173"/>
                  <a:pt x="1365" y="2174"/>
                  <a:pt x="1361" y="2173"/>
                </a:cubicBezTo>
                <a:cubicBezTo>
                  <a:pt x="1360" y="2167"/>
                  <a:pt x="1363" y="2166"/>
                  <a:pt x="1367" y="2165"/>
                </a:cubicBezTo>
                <a:cubicBezTo>
                  <a:pt x="1339" y="2150"/>
                  <a:pt x="1304" y="2169"/>
                  <a:pt x="1270" y="2177"/>
                </a:cubicBezTo>
                <a:cubicBezTo>
                  <a:pt x="1243" y="2161"/>
                  <a:pt x="1200" y="2162"/>
                  <a:pt x="1182" y="2134"/>
                </a:cubicBezTo>
                <a:cubicBezTo>
                  <a:pt x="1174" y="2134"/>
                  <a:pt x="1172" y="2141"/>
                  <a:pt x="1166" y="2134"/>
                </a:cubicBezTo>
                <a:cubicBezTo>
                  <a:pt x="1179" y="2129"/>
                  <a:pt x="1167" y="2120"/>
                  <a:pt x="1186" y="2122"/>
                </a:cubicBezTo>
                <a:cubicBezTo>
                  <a:pt x="1152" y="2095"/>
                  <a:pt x="1108" y="2081"/>
                  <a:pt x="1065" y="2066"/>
                </a:cubicBezTo>
                <a:cubicBezTo>
                  <a:pt x="1069" y="2076"/>
                  <a:pt x="1082" y="2077"/>
                  <a:pt x="1092" y="2082"/>
                </a:cubicBezTo>
                <a:cubicBezTo>
                  <a:pt x="1076" y="2094"/>
                  <a:pt x="1064" y="2067"/>
                  <a:pt x="1048" y="2078"/>
                </a:cubicBezTo>
                <a:cubicBezTo>
                  <a:pt x="1072" y="2104"/>
                  <a:pt x="1118" y="2104"/>
                  <a:pt x="1145" y="2126"/>
                </a:cubicBezTo>
                <a:cubicBezTo>
                  <a:pt x="1065" y="2142"/>
                  <a:pt x="1002" y="2070"/>
                  <a:pt x="930" y="2050"/>
                </a:cubicBezTo>
                <a:cubicBezTo>
                  <a:pt x="932" y="2071"/>
                  <a:pt x="954" y="2069"/>
                  <a:pt x="954" y="2094"/>
                </a:cubicBezTo>
                <a:cubicBezTo>
                  <a:pt x="945" y="2088"/>
                  <a:pt x="938" y="2080"/>
                  <a:pt x="930" y="2074"/>
                </a:cubicBezTo>
                <a:cubicBezTo>
                  <a:pt x="927" y="2074"/>
                  <a:pt x="927" y="2079"/>
                  <a:pt x="927" y="2082"/>
                </a:cubicBezTo>
                <a:cubicBezTo>
                  <a:pt x="934" y="2080"/>
                  <a:pt x="943" y="2092"/>
                  <a:pt x="954" y="2098"/>
                </a:cubicBezTo>
                <a:cubicBezTo>
                  <a:pt x="936" y="2119"/>
                  <a:pt x="975" y="2119"/>
                  <a:pt x="984" y="2134"/>
                </a:cubicBezTo>
                <a:cubicBezTo>
                  <a:pt x="971" y="2149"/>
                  <a:pt x="989" y="2147"/>
                  <a:pt x="991" y="2165"/>
                </a:cubicBezTo>
                <a:cubicBezTo>
                  <a:pt x="1067" y="2187"/>
                  <a:pt x="1129" y="2225"/>
                  <a:pt x="1203" y="2249"/>
                </a:cubicBezTo>
                <a:cubicBezTo>
                  <a:pt x="1125" y="2262"/>
                  <a:pt x="1053" y="2200"/>
                  <a:pt x="977" y="2185"/>
                </a:cubicBezTo>
                <a:cubicBezTo>
                  <a:pt x="967" y="2169"/>
                  <a:pt x="949" y="2163"/>
                  <a:pt x="930" y="2157"/>
                </a:cubicBezTo>
                <a:cubicBezTo>
                  <a:pt x="942" y="2168"/>
                  <a:pt x="950" y="2181"/>
                  <a:pt x="967" y="2185"/>
                </a:cubicBezTo>
                <a:cubicBezTo>
                  <a:pt x="925" y="2201"/>
                  <a:pt x="889" y="2163"/>
                  <a:pt x="849" y="2145"/>
                </a:cubicBezTo>
                <a:cubicBezTo>
                  <a:pt x="855" y="2166"/>
                  <a:pt x="889" y="2188"/>
                  <a:pt x="920" y="2193"/>
                </a:cubicBezTo>
                <a:cubicBezTo>
                  <a:pt x="926" y="2203"/>
                  <a:pt x="930" y="2216"/>
                  <a:pt x="940" y="2221"/>
                </a:cubicBezTo>
                <a:cubicBezTo>
                  <a:pt x="941" y="2204"/>
                  <a:pt x="987" y="2244"/>
                  <a:pt x="994" y="2245"/>
                </a:cubicBezTo>
                <a:cubicBezTo>
                  <a:pt x="997" y="2248"/>
                  <a:pt x="999" y="2258"/>
                  <a:pt x="991" y="2261"/>
                </a:cubicBezTo>
                <a:cubicBezTo>
                  <a:pt x="1018" y="2281"/>
                  <a:pt x="1051" y="2296"/>
                  <a:pt x="1088" y="2305"/>
                </a:cubicBezTo>
                <a:cubicBezTo>
                  <a:pt x="1089" y="2297"/>
                  <a:pt x="1088" y="2292"/>
                  <a:pt x="1081" y="2293"/>
                </a:cubicBezTo>
                <a:cubicBezTo>
                  <a:pt x="1091" y="2292"/>
                  <a:pt x="1117" y="2282"/>
                  <a:pt x="1118" y="2301"/>
                </a:cubicBezTo>
                <a:cubicBezTo>
                  <a:pt x="1114" y="2295"/>
                  <a:pt x="1101" y="2297"/>
                  <a:pt x="1092" y="2297"/>
                </a:cubicBezTo>
                <a:cubicBezTo>
                  <a:pt x="1088" y="2311"/>
                  <a:pt x="1106" y="2301"/>
                  <a:pt x="1108" y="2309"/>
                </a:cubicBezTo>
                <a:cubicBezTo>
                  <a:pt x="1101" y="2320"/>
                  <a:pt x="1084" y="2308"/>
                  <a:pt x="1075" y="2309"/>
                </a:cubicBezTo>
                <a:cubicBezTo>
                  <a:pt x="1103" y="2333"/>
                  <a:pt x="1151" y="2343"/>
                  <a:pt x="1172" y="2364"/>
                </a:cubicBezTo>
                <a:cubicBezTo>
                  <a:pt x="1157" y="2357"/>
                  <a:pt x="1112" y="2353"/>
                  <a:pt x="1102" y="2329"/>
                </a:cubicBezTo>
                <a:cubicBezTo>
                  <a:pt x="1059" y="2334"/>
                  <a:pt x="1043" y="2308"/>
                  <a:pt x="1011" y="2301"/>
                </a:cubicBezTo>
                <a:cubicBezTo>
                  <a:pt x="1014" y="2287"/>
                  <a:pt x="1017" y="2299"/>
                  <a:pt x="1028" y="2297"/>
                </a:cubicBezTo>
                <a:cubicBezTo>
                  <a:pt x="1013" y="2280"/>
                  <a:pt x="985" y="2278"/>
                  <a:pt x="964" y="2269"/>
                </a:cubicBezTo>
                <a:cubicBezTo>
                  <a:pt x="960" y="2270"/>
                  <a:pt x="961" y="2276"/>
                  <a:pt x="960" y="2281"/>
                </a:cubicBezTo>
                <a:cubicBezTo>
                  <a:pt x="909" y="2268"/>
                  <a:pt x="872" y="2216"/>
                  <a:pt x="826" y="2221"/>
                </a:cubicBezTo>
                <a:cubicBezTo>
                  <a:pt x="816" y="2224"/>
                  <a:pt x="829" y="2230"/>
                  <a:pt x="826" y="2237"/>
                </a:cubicBezTo>
                <a:cubicBezTo>
                  <a:pt x="809" y="2218"/>
                  <a:pt x="757" y="2220"/>
                  <a:pt x="755" y="2197"/>
                </a:cubicBezTo>
                <a:cubicBezTo>
                  <a:pt x="743" y="2205"/>
                  <a:pt x="735" y="2191"/>
                  <a:pt x="721" y="2189"/>
                </a:cubicBezTo>
                <a:cubicBezTo>
                  <a:pt x="722" y="2220"/>
                  <a:pt x="790" y="2223"/>
                  <a:pt x="782" y="2265"/>
                </a:cubicBezTo>
                <a:cubicBezTo>
                  <a:pt x="771" y="2259"/>
                  <a:pt x="763" y="2251"/>
                  <a:pt x="755" y="2241"/>
                </a:cubicBezTo>
                <a:cubicBezTo>
                  <a:pt x="745" y="2238"/>
                  <a:pt x="749" y="2252"/>
                  <a:pt x="738" y="2249"/>
                </a:cubicBezTo>
                <a:cubicBezTo>
                  <a:pt x="702" y="2204"/>
                  <a:pt x="665" y="2161"/>
                  <a:pt x="617" y="2130"/>
                </a:cubicBezTo>
                <a:cubicBezTo>
                  <a:pt x="619" y="2115"/>
                  <a:pt x="632" y="2128"/>
                  <a:pt x="637" y="2134"/>
                </a:cubicBezTo>
                <a:cubicBezTo>
                  <a:pt x="645" y="2133"/>
                  <a:pt x="645" y="2124"/>
                  <a:pt x="644" y="2114"/>
                </a:cubicBezTo>
                <a:cubicBezTo>
                  <a:pt x="631" y="2120"/>
                  <a:pt x="641" y="2115"/>
                  <a:pt x="641" y="2114"/>
                </a:cubicBezTo>
                <a:cubicBezTo>
                  <a:pt x="640" y="2093"/>
                  <a:pt x="613" y="2055"/>
                  <a:pt x="617" y="2038"/>
                </a:cubicBezTo>
                <a:cubicBezTo>
                  <a:pt x="628" y="2034"/>
                  <a:pt x="624" y="2045"/>
                  <a:pt x="627" y="2026"/>
                </a:cubicBezTo>
                <a:cubicBezTo>
                  <a:pt x="644" y="2022"/>
                  <a:pt x="639" y="2044"/>
                  <a:pt x="651" y="2046"/>
                </a:cubicBezTo>
                <a:cubicBezTo>
                  <a:pt x="656" y="2029"/>
                  <a:pt x="650" y="2030"/>
                  <a:pt x="664" y="2042"/>
                </a:cubicBezTo>
                <a:cubicBezTo>
                  <a:pt x="665" y="2020"/>
                  <a:pt x="644" y="2024"/>
                  <a:pt x="634" y="2014"/>
                </a:cubicBezTo>
                <a:cubicBezTo>
                  <a:pt x="636" y="2007"/>
                  <a:pt x="640" y="2014"/>
                  <a:pt x="644" y="2014"/>
                </a:cubicBezTo>
                <a:cubicBezTo>
                  <a:pt x="644" y="1994"/>
                  <a:pt x="630" y="1991"/>
                  <a:pt x="617" y="1986"/>
                </a:cubicBezTo>
                <a:cubicBezTo>
                  <a:pt x="634" y="1988"/>
                  <a:pt x="626" y="1932"/>
                  <a:pt x="600" y="1923"/>
                </a:cubicBezTo>
                <a:cubicBezTo>
                  <a:pt x="614" y="1906"/>
                  <a:pt x="588" y="1896"/>
                  <a:pt x="583" y="1879"/>
                </a:cubicBezTo>
                <a:cubicBezTo>
                  <a:pt x="584" y="1873"/>
                  <a:pt x="593" y="1877"/>
                  <a:pt x="594" y="1871"/>
                </a:cubicBezTo>
                <a:cubicBezTo>
                  <a:pt x="582" y="1862"/>
                  <a:pt x="574" y="1863"/>
                  <a:pt x="563" y="1859"/>
                </a:cubicBezTo>
                <a:cubicBezTo>
                  <a:pt x="571" y="1845"/>
                  <a:pt x="567" y="1847"/>
                  <a:pt x="560" y="1835"/>
                </a:cubicBezTo>
                <a:cubicBezTo>
                  <a:pt x="544" y="1856"/>
                  <a:pt x="536" y="1811"/>
                  <a:pt x="520" y="1807"/>
                </a:cubicBezTo>
                <a:cubicBezTo>
                  <a:pt x="508" y="1833"/>
                  <a:pt x="540" y="1841"/>
                  <a:pt x="540" y="1867"/>
                </a:cubicBezTo>
                <a:cubicBezTo>
                  <a:pt x="521" y="1867"/>
                  <a:pt x="533" y="1878"/>
                  <a:pt x="530" y="1883"/>
                </a:cubicBezTo>
                <a:cubicBezTo>
                  <a:pt x="510" y="1870"/>
                  <a:pt x="503" y="1843"/>
                  <a:pt x="482" y="1831"/>
                </a:cubicBezTo>
                <a:cubicBezTo>
                  <a:pt x="479" y="1834"/>
                  <a:pt x="491" y="1853"/>
                  <a:pt x="496" y="1859"/>
                </a:cubicBezTo>
                <a:cubicBezTo>
                  <a:pt x="494" y="1865"/>
                  <a:pt x="493" y="1858"/>
                  <a:pt x="489" y="1859"/>
                </a:cubicBezTo>
                <a:cubicBezTo>
                  <a:pt x="494" y="1878"/>
                  <a:pt x="507" y="1888"/>
                  <a:pt x="513" y="1907"/>
                </a:cubicBezTo>
                <a:cubicBezTo>
                  <a:pt x="489" y="1895"/>
                  <a:pt x="497" y="1956"/>
                  <a:pt x="472" y="1950"/>
                </a:cubicBezTo>
                <a:cubicBezTo>
                  <a:pt x="474" y="1970"/>
                  <a:pt x="491" y="1971"/>
                  <a:pt x="496" y="1986"/>
                </a:cubicBezTo>
                <a:cubicBezTo>
                  <a:pt x="504" y="1986"/>
                  <a:pt x="506" y="1979"/>
                  <a:pt x="516" y="1982"/>
                </a:cubicBezTo>
                <a:cubicBezTo>
                  <a:pt x="517" y="1997"/>
                  <a:pt x="533" y="1994"/>
                  <a:pt x="533" y="2010"/>
                </a:cubicBezTo>
                <a:cubicBezTo>
                  <a:pt x="518" y="2014"/>
                  <a:pt x="522" y="1997"/>
                  <a:pt x="509" y="1998"/>
                </a:cubicBezTo>
                <a:cubicBezTo>
                  <a:pt x="502" y="2009"/>
                  <a:pt x="519" y="2016"/>
                  <a:pt x="523" y="2026"/>
                </a:cubicBezTo>
                <a:cubicBezTo>
                  <a:pt x="499" y="2024"/>
                  <a:pt x="479" y="1983"/>
                  <a:pt x="456" y="1966"/>
                </a:cubicBezTo>
                <a:cubicBezTo>
                  <a:pt x="452" y="1969"/>
                  <a:pt x="452" y="1975"/>
                  <a:pt x="445" y="1974"/>
                </a:cubicBezTo>
                <a:cubicBezTo>
                  <a:pt x="447" y="1966"/>
                  <a:pt x="443" y="1964"/>
                  <a:pt x="442" y="1958"/>
                </a:cubicBezTo>
                <a:cubicBezTo>
                  <a:pt x="439" y="1960"/>
                  <a:pt x="437" y="1963"/>
                  <a:pt x="432" y="1962"/>
                </a:cubicBezTo>
                <a:cubicBezTo>
                  <a:pt x="449" y="2022"/>
                  <a:pt x="505" y="2035"/>
                  <a:pt x="526" y="2090"/>
                </a:cubicBezTo>
                <a:cubicBezTo>
                  <a:pt x="467" y="2039"/>
                  <a:pt x="424" y="1969"/>
                  <a:pt x="368" y="1915"/>
                </a:cubicBezTo>
                <a:cubicBezTo>
                  <a:pt x="361" y="1914"/>
                  <a:pt x="367" y="1929"/>
                  <a:pt x="365" y="1934"/>
                </a:cubicBezTo>
                <a:cubicBezTo>
                  <a:pt x="305" y="1901"/>
                  <a:pt x="304" y="1847"/>
                  <a:pt x="281" y="1775"/>
                </a:cubicBezTo>
                <a:cubicBezTo>
                  <a:pt x="294" y="1785"/>
                  <a:pt x="299" y="1806"/>
                  <a:pt x="314" y="1815"/>
                </a:cubicBezTo>
                <a:cubicBezTo>
                  <a:pt x="314" y="1802"/>
                  <a:pt x="305" y="1800"/>
                  <a:pt x="308" y="1783"/>
                </a:cubicBezTo>
                <a:cubicBezTo>
                  <a:pt x="314" y="1788"/>
                  <a:pt x="319" y="1796"/>
                  <a:pt x="321" y="1807"/>
                </a:cubicBezTo>
                <a:cubicBezTo>
                  <a:pt x="331" y="1802"/>
                  <a:pt x="317" y="1793"/>
                  <a:pt x="321" y="1783"/>
                </a:cubicBezTo>
                <a:cubicBezTo>
                  <a:pt x="350" y="1806"/>
                  <a:pt x="356" y="1856"/>
                  <a:pt x="382" y="1883"/>
                </a:cubicBezTo>
                <a:cubicBezTo>
                  <a:pt x="376" y="1841"/>
                  <a:pt x="354" y="1819"/>
                  <a:pt x="348" y="1779"/>
                </a:cubicBezTo>
                <a:cubicBezTo>
                  <a:pt x="354" y="1781"/>
                  <a:pt x="354" y="1776"/>
                  <a:pt x="355" y="1771"/>
                </a:cubicBezTo>
                <a:cubicBezTo>
                  <a:pt x="361" y="1774"/>
                  <a:pt x="356" y="1791"/>
                  <a:pt x="368" y="1787"/>
                </a:cubicBezTo>
                <a:cubicBezTo>
                  <a:pt x="373" y="1759"/>
                  <a:pt x="351" y="1728"/>
                  <a:pt x="341" y="1704"/>
                </a:cubicBezTo>
                <a:cubicBezTo>
                  <a:pt x="360" y="1698"/>
                  <a:pt x="366" y="1693"/>
                  <a:pt x="382" y="1715"/>
                </a:cubicBezTo>
                <a:cubicBezTo>
                  <a:pt x="382" y="1704"/>
                  <a:pt x="374" y="1703"/>
                  <a:pt x="375" y="1692"/>
                </a:cubicBezTo>
                <a:cubicBezTo>
                  <a:pt x="384" y="1703"/>
                  <a:pt x="393" y="1715"/>
                  <a:pt x="402" y="1727"/>
                </a:cubicBezTo>
                <a:cubicBezTo>
                  <a:pt x="409" y="1729"/>
                  <a:pt x="408" y="1722"/>
                  <a:pt x="408" y="1715"/>
                </a:cubicBezTo>
                <a:cubicBezTo>
                  <a:pt x="426" y="1754"/>
                  <a:pt x="450" y="1783"/>
                  <a:pt x="472" y="1815"/>
                </a:cubicBezTo>
                <a:cubicBezTo>
                  <a:pt x="469" y="1793"/>
                  <a:pt x="451" y="1787"/>
                  <a:pt x="452" y="1759"/>
                </a:cubicBezTo>
                <a:cubicBezTo>
                  <a:pt x="458" y="1758"/>
                  <a:pt x="458" y="1763"/>
                  <a:pt x="462" y="1763"/>
                </a:cubicBezTo>
                <a:cubicBezTo>
                  <a:pt x="436" y="1717"/>
                  <a:pt x="460" y="1655"/>
                  <a:pt x="425" y="1620"/>
                </a:cubicBezTo>
                <a:cubicBezTo>
                  <a:pt x="434" y="1599"/>
                  <a:pt x="416" y="1589"/>
                  <a:pt x="412" y="1572"/>
                </a:cubicBezTo>
                <a:cubicBezTo>
                  <a:pt x="404" y="1581"/>
                  <a:pt x="411" y="1605"/>
                  <a:pt x="415" y="1612"/>
                </a:cubicBezTo>
                <a:cubicBezTo>
                  <a:pt x="410" y="1618"/>
                  <a:pt x="398" y="1598"/>
                  <a:pt x="398" y="1584"/>
                </a:cubicBezTo>
                <a:cubicBezTo>
                  <a:pt x="385" y="1579"/>
                  <a:pt x="392" y="1597"/>
                  <a:pt x="378" y="1592"/>
                </a:cubicBezTo>
                <a:cubicBezTo>
                  <a:pt x="380" y="1573"/>
                  <a:pt x="364" y="1543"/>
                  <a:pt x="361" y="1516"/>
                </a:cubicBezTo>
                <a:cubicBezTo>
                  <a:pt x="365" y="1516"/>
                  <a:pt x="368" y="1516"/>
                  <a:pt x="371" y="1516"/>
                </a:cubicBezTo>
                <a:cubicBezTo>
                  <a:pt x="376" y="1486"/>
                  <a:pt x="343" y="1482"/>
                  <a:pt x="351" y="1461"/>
                </a:cubicBezTo>
                <a:cubicBezTo>
                  <a:pt x="356" y="1462"/>
                  <a:pt x="352" y="1473"/>
                  <a:pt x="358" y="1473"/>
                </a:cubicBezTo>
                <a:cubicBezTo>
                  <a:pt x="357" y="1458"/>
                  <a:pt x="350" y="1425"/>
                  <a:pt x="368" y="1409"/>
                </a:cubicBezTo>
                <a:cubicBezTo>
                  <a:pt x="366" y="1405"/>
                  <a:pt x="362" y="1403"/>
                  <a:pt x="358" y="1401"/>
                </a:cubicBezTo>
                <a:cubicBezTo>
                  <a:pt x="359" y="1393"/>
                  <a:pt x="371" y="1397"/>
                  <a:pt x="371" y="1389"/>
                </a:cubicBezTo>
                <a:cubicBezTo>
                  <a:pt x="371" y="1384"/>
                  <a:pt x="361" y="1384"/>
                  <a:pt x="361" y="1389"/>
                </a:cubicBezTo>
                <a:cubicBezTo>
                  <a:pt x="352" y="1384"/>
                  <a:pt x="370" y="1379"/>
                  <a:pt x="368" y="1369"/>
                </a:cubicBezTo>
                <a:cubicBezTo>
                  <a:pt x="358" y="1369"/>
                  <a:pt x="359" y="1360"/>
                  <a:pt x="351" y="1349"/>
                </a:cubicBezTo>
                <a:cubicBezTo>
                  <a:pt x="358" y="1339"/>
                  <a:pt x="359" y="1321"/>
                  <a:pt x="378" y="1325"/>
                </a:cubicBezTo>
                <a:cubicBezTo>
                  <a:pt x="378" y="1355"/>
                  <a:pt x="388" y="1373"/>
                  <a:pt x="395" y="1393"/>
                </a:cubicBezTo>
                <a:cubicBezTo>
                  <a:pt x="438" y="1381"/>
                  <a:pt x="421" y="1344"/>
                  <a:pt x="435" y="1313"/>
                </a:cubicBezTo>
                <a:cubicBezTo>
                  <a:pt x="433" y="1315"/>
                  <a:pt x="430" y="1318"/>
                  <a:pt x="425" y="1317"/>
                </a:cubicBezTo>
                <a:cubicBezTo>
                  <a:pt x="435" y="1312"/>
                  <a:pt x="431" y="1293"/>
                  <a:pt x="442" y="1289"/>
                </a:cubicBezTo>
                <a:cubicBezTo>
                  <a:pt x="443" y="1280"/>
                  <a:pt x="427" y="1292"/>
                  <a:pt x="432" y="1278"/>
                </a:cubicBezTo>
                <a:cubicBezTo>
                  <a:pt x="435" y="1278"/>
                  <a:pt x="439" y="1278"/>
                  <a:pt x="442" y="1278"/>
                </a:cubicBezTo>
                <a:cubicBezTo>
                  <a:pt x="429" y="1258"/>
                  <a:pt x="440" y="1243"/>
                  <a:pt x="445" y="1226"/>
                </a:cubicBezTo>
                <a:cubicBezTo>
                  <a:pt x="436" y="1223"/>
                  <a:pt x="439" y="1234"/>
                  <a:pt x="435" y="1238"/>
                </a:cubicBezTo>
                <a:cubicBezTo>
                  <a:pt x="424" y="1187"/>
                  <a:pt x="453" y="1170"/>
                  <a:pt x="439" y="1118"/>
                </a:cubicBezTo>
                <a:cubicBezTo>
                  <a:pt x="447" y="1101"/>
                  <a:pt x="442" y="1085"/>
                  <a:pt x="456" y="1071"/>
                </a:cubicBezTo>
                <a:cubicBezTo>
                  <a:pt x="453" y="1066"/>
                  <a:pt x="448" y="1066"/>
                  <a:pt x="449" y="1059"/>
                </a:cubicBezTo>
                <a:cubicBezTo>
                  <a:pt x="443" y="1057"/>
                  <a:pt x="442" y="1062"/>
                  <a:pt x="442" y="1067"/>
                </a:cubicBezTo>
                <a:cubicBezTo>
                  <a:pt x="437" y="1067"/>
                  <a:pt x="437" y="1042"/>
                  <a:pt x="442" y="1043"/>
                </a:cubicBezTo>
                <a:cubicBezTo>
                  <a:pt x="442" y="1035"/>
                  <a:pt x="431" y="1040"/>
                  <a:pt x="432" y="1031"/>
                </a:cubicBezTo>
                <a:cubicBezTo>
                  <a:pt x="420" y="1048"/>
                  <a:pt x="435" y="1055"/>
                  <a:pt x="429" y="1074"/>
                </a:cubicBezTo>
                <a:cubicBezTo>
                  <a:pt x="416" y="1066"/>
                  <a:pt x="418" y="1040"/>
                  <a:pt x="412" y="1023"/>
                </a:cubicBezTo>
                <a:cubicBezTo>
                  <a:pt x="398" y="1026"/>
                  <a:pt x="405" y="1055"/>
                  <a:pt x="398" y="1067"/>
                </a:cubicBezTo>
                <a:cubicBezTo>
                  <a:pt x="391" y="1065"/>
                  <a:pt x="392" y="1056"/>
                  <a:pt x="388" y="1051"/>
                </a:cubicBezTo>
                <a:cubicBezTo>
                  <a:pt x="397" y="1035"/>
                  <a:pt x="393" y="1025"/>
                  <a:pt x="395" y="1007"/>
                </a:cubicBezTo>
                <a:cubicBezTo>
                  <a:pt x="387" y="1005"/>
                  <a:pt x="388" y="1014"/>
                  <a:pt x="378" y="1011"/>
                </a:cubicBezTo>
                <a:cubicBezTo>
                  <a:pt x="380" y="1034"/>
                  <a:pt x="372" y="1046"/>
                  <a:pt x="375" y="1071"/>
                </a:cubicBezTo>
                <a:cubicBezTo>
                  <a:pt x="369" y="1065"/>
                  <a:pt x="368" y="1055"/>
                  <a:pt x="361" y="1051"/>
                </a:cubicBezTo>
                <a:cubicBezTo>
                  <a:pt x="356" y="1063"/>
                  <a:pt x="348" y="1072"/>
                  <a:pt x="351" y="1094"/>
                </a:cubicBezTo>
                <a:cubicBezTo>
                  <a:pt x="344" y="1083"/>
                  <a:pt x="327" y="1083"/>
                  <a:pt x="328" y="1063"/>
                </a:cubicBezTo>
                <a:cubicBezTo>
                  <a:pt x="316" y="1067"/>
                  <a:pt x="317" y="1068"/>
                  <a:pt x="308" y="1071"/>
                </a:cubicBezTo>
                <a:cubicBezTo>
                  <a:pt x="310" y="1083"/>
                  <a:pt x="304" y="1085"/>
                  <a:pt x="304" y="1094"/>
                </a:cubicBezTo>
                <a:cubicBezTo>
                  <a:pt x="288" y="1081"/>
                  <a:pt x="308" y="1023"/>
                  <a:pt x="284" y="1019"/>
                </a:cubicBezTo>
                <a:cubicBezTo>
                  <a:pt x="297" y="1022"/>
                  <a:pt x="299" y="985"/>
                  <a:pt x="301" y="963"/>
                </a:cubicBezTo>
                <a:cubicBezTo>
                  <a:pt x="287" y="962"/>
                  <a:pt x="294" y="984"/>
                  <a:pt x="287" y="991"/>
                </a:cubicBezTo>
                <a:cubicBezTo>
                  <a:pt x="273" y="977"/>
                  <a:pt x="278" y="960"/>
                  <a:pt x="284" y="939"/>
                </a:cubicBezTo>
                <a:cubicBezTo>
                  <a:pt x="282" y="925"/>
                  <a:pt x="270" y="961"/>
                  <a:pt x="271" y="939"/>
                </a:cubicBezTo>
                <a:cubicBezTo>
                  <a:pt x="266" y="944"/>
                  <a:pt x="264" y="953"/>
                  <a:pt x="264" y="963"/>
                </a:cubicBezTo>
                <a:cubicBezTo>
                  <a:pt x="256" y="964"/>
                  <a:pt x="260" y="952"/>
                  <a:pt x="254" y="951"/>
                </a:cubicBezTo>
                <a:cubicBezTo>
                  <a:pt x="256" y="979"/>
                  <a:pt x="237" y="1002"/>
                  <a:pt x="237" y="1039"/>
                </a:cubicBezTo>
                <a:cubicBezTo>
                  <a:pt x="226" y="1034"/>
                  <a:pt x="227" y="1036"/>
                  <a:pt x="223" y="1047"/>
                </a:cubicBezTo>
                <a:cubicBezTo>
                  <a:pt x="204" y="1032"/>
                  <a:pt x="243" y="995"/>
                  <a:pt x="217" y="983"/>
                </a:cubicBezTo>
                <a:cubicBezTo>
                  <a:pt x="214" y="965"/>
                  <a:pt x="228" y="967"/>
                  <a:pt x="230" y="955"/>
                </a:cubicBezTo>
                <a:cubicBezTo>
                  <a:pt x="195" y="940"/>
                  <a:pt x="227" y="1033"/>
                  <a:pt x="200" y="1059"/>
                </a:cubicBezTo>
                <a:cubicBezTo>
                  <a:pt x="204" y="1020"/>
                  <a:pt x="187" y="1016"/>
                  <a:pt x="190" y="987"/>
                </a:cubicBezTo>
                <a:cubicBezTo>
                  <a:pt x="175" y="990"/>
                  <a:pt x="181" y="1019"/>
                  <a:pt x="180" y="1039"/>
                </a:cubicBezTo>
                <a:cubicBezTo>
                  <a:pt x="164" y="1027"/>
                  <a:pt x="181" y="981"/>
                  <a:pt x="176" y="963"/>
                </a:cubicBezTo>
                <a:cubicBezTo>
                  <a:pt x="169" y="969"/>
                  <a:pt x="172" y="987"/>
                  <a:pt x="166" y="995"/>
                </a:cubicBezTo>
                <a:cubicBezTo>
                  <a:pt x="155" y="981"/>
                  <a:pt x="148" y="981"/>
                  <a:pt x="136" y="983"/>
                </a:cubicBezTo>
                <a:cubicBezTo>
                  <a:pt x="136" y="971"/>
                  <a:pt x="138" y="949"/>
                  <a:pt x="139" y="927"/>
                </a:cubicBezTo>
                <a:cubicBezTo>
                  <a:pt x="134" y="940"/>
                  <a:pt x="130" y="953"/>
                  <a:pt x="129" y="971"/>
                </a:cubicBezTo>
                <a:cubicBezTo>
                  <a:pt x="125" y="969"/>
                  <a:pt x="122" y="966"/>
                  <a:pt x="122" y="959"/>
                </a:cubicBezTo>
                <a:cubicBezTo>
                  <a:pt x="106" y="961"/>
                  <a:pt x="124" y="991"/>
                  <a:pt x="129" y="979"/>
                </a:cubicBezTo>
                <a:cubicBezTo>
                  <a:pt x="136" y="1021"/>
                  <a:pt x="129" y="1055"/>
                  <a:pt x="136" y="1094"/>
                </a:cubicBezTo>
                <a:cubicBezTo>
                  <a:pt x="122" y="1102"/>
                  <a:pt x="115" y="1098"/>
                  <a:pt x="109" y="1118"/>
                </a:cubicBezTo>
                <a:cubicBezTo>
                  <a:pt x="95" y="1108"/>
                  <a:pt x="77" y="1134"/>
                  <a:pt x="79" y="1166"/>
                </a:cubicBezTo>
                <a:cubicBezTo>
                  <a:pt x="74" y="1166"/>
                  <a:pt x="70" y="1166"/>
                  <a:pt x="65" y="1166"/>
                </a:cubicBezTo>
                <a:cubicBezTo>
                  <a:pt x="59" y="1161"/>
                  <a:pt x="65" y="1142"/>
                  <a:pt x="55" y="1142"/>
                </a:cubicBezTo>
                <a:cubicBezTo>
                  <a:pt x="44" y="1137"/>
                  <a:pt x="53" y="1155"/>
                  <a:pt x="42" y="1150"/>
                </a:cubicBezTo>
                <a:cubicBezTo>
                  <a:pt x="0" y="1101"/>
                  <a:pt x="30" y="973"/>
                  <a:pt x="15" y="895"/>
                </a:cubicBezTo>
                <a:cubicBezTo>
                  <a:pt x="21" y="894"/>
                  <a:pt x="23" y="887"/>
                  <a:pt x="32" y="887"/>
                </a:cubicBezTo>
                <a:cubicBezTo>
                  <a:pt x="29" y="938"/>
                  <a:pt x="18" y="986"/>
                  <a:pt x="28" y="1023"/>
                </a:cubicBezTo>
                <a:cubicBezTo>
                  <a:pt x="40" y="962"/>
                  <a:pt x="32" y="890"/>
                  <a:pt x="62" y="844"/>
                </a:cubicBezTo>
                <a:cubicBezTo>
                  <a:pt x="83" y="870"/>
                  <a:pt x="85" y="815"/>
                  <a:pt x="102" y="812"/>
                </a:cubicBezTo>
                <a:cubicBezTo>
                  <a:pt x="93" y="849"/>
                  <a:pt x="97" y="876"/>
                  <a:pt x="99" y="935"/>
                </a:cubicBezTo>
                <a:cubicBezTo>
                  <a:pt x="121" y="922"/>
                  <a:pt x="114" y="876"/>
                  <a:pt x="126" y="852"/>
                </a:cubicBezTo>
                <a:cubicBezTo>
                  <a:pt x="133" y="851"/>
                  <a:pt x="127" y="866"/>
                  <a:pt x="129" y="871"/>
                </a:cubicBezTo>
                <a:cubicBezTo>
                  <a:pt x="170" y="816"/>
                  <a:pt x="164" y="705"/>
                  <a:pt x="213" y="660"/>
                </a:cubicBezTo>
                <a:cubicBezTo>
                  <a:pt x="222" y="661"/>
                  <a:pt x="209" y="667"/>
                  <a:pt x="213" y="676"/>
                </a:cubicBezTo>
                <a:cubicBezTo>
                  <a:pt x="217" y="676"/>
                  <a:pt x="219" y="677"/>
                  <a:pt x="220" y="680"/>
                </a:cubicBezTo>
                <a:cubicBezTo>
                  <a:pt x="241" y="660"/>
                  <a:pt x="242" y="630"/>
                  <a:pt x="267" y="625"/>
                </a:cubicBezTo>
                <a:cubicBezTo>
                  <a:pt x="264" y="643"/>
                  <a:pt x="265" y="652"/>
                  <a:pt x="257" y="672"/>
                </a:cubicBezTo>
                <a:cubicBezTo>
                  <a:pt x="285" y="636"/>
                  <a:pt x="312" y="597"/>
                  <a:pt x="345" y="565"/>
                </a:cubicBezTo>
                <a:cubicBezTo>
                  <a:pt x="319" y="576"/>
                  <a:pt x="305" y="601"/>
                  <a:pt x="284" y="617"/>
                </a:cubicBezTo>
                <a:cubicBezTo>
                  <a:pt x="305" y="578"/>
                  <a:pt x="326" y="551"/>
                  <a:pt x="371" y="525"/>
                </a:cubicBezTo>
                <a:cubicBezTo>
                  <a:pt x="368" y="502"/>
                  <a:pt x="380" y="499"/>
                  <a:pt x="388" y="489"/>
                </a:cubicBezTo>
                <a:cubicBezTo>
                  <a:pt x="363" y="497"/>
                  <a:pt x="317" y="514"/>
                  <a:pt x="294" y="537"/>
                </a:cubicBezTo>
                <a:cubicBezTo>
                  <a:pt x="287" y="524"/>
                  <a:pt x="331" y="497"/>
                  <a:pt x="318" y="489"/>
                </a:cubicBezTo>
                <a:cubicBezTo>
                  <a:pt x="318" y="486"/>
                  <a:pt x="321" y="485"/>
                  <a:pt x="321" y="481"/>
                </a:cubicBezTo>
                <a:cubicBezTo>
                  <a:pt x="325" y="482"/>
                  <a:pt x="327" y="480"/>
                  <a:pt x="328" y="477"/>
                </a:cubicBezTo>
                <a:cubicBezTo>
                  <a:pt x="338" y="480"/>
                  <a:pt x="324" y="486"/>
                  <a:pt x="328" y="493"/>
                </a:cubicBezTo>
                <a:cubicBezTo>
                  <a:pt x="348" y="498"/>
                  <a:pt x="376" y="474"/>
                  <a:pt x="392" y="489"/>
                </a:cubicBezTo>
                <a:cubicBezTo>
                  <a:pt x="412" y="464"/>
                  <a:pt x="453" y="463"/>
                  <a:pt x="466" y="430"/>
                </a:cubicBezTo>
                <a:cubicBezTo>
                  <a:pt x="453" y="427"/>
                  <a:pt x="446" y="442"/>
                  <a:pt x="439" y="433"/>
                </a:cubicBezTo>
                <a:cubicBezTo>
                  <a:pt x="438" y="403"/>
                  <a:pt x="465" y="416"/>
                  <a:pt x="482" y="402"/>
                </a:cubicBezTo>
                <a:cubicBezTo>
                  <a:pt x="492" y="411"/>
                  <a:pt x="469" y="414"/>
                  <a:pt x="469" y="426"/>
                </a:cubicBezTo>
                <a:cubicBezTo>
                  <a:pt x="483" y="426"/>
                  <a:pt x="488" y="416"/>
                  <a:pt x="496" y="410"/>
                </a:cubicBezTo>
                <a:cubicBezTo>
                  <a:pt x="514" y="426"/>
                  <a:pt x="480" y="431"/>
                  <a:pt x="479" y="449"/>
                </a:cubicBezTo>
                <a:cubicBezTo>
                  <a:pt x="441" y="462"/>
                  <a:pt x="412" y="486"/>
                  <a:pt x="385" y="513"/>
                </a:cubicBezTo>
                <a:cubicBezTo>
                  <a:pt x="386" y="516"/>
                  <a:pt x="388" y="517"/>
                  <a:pt x="388" y="521"/>
                </a:cubicBezTo>
                <a:cubicBezTo>
                  <a:pt x="399" y="524"/>
                  <a:pt x="395" y="510"/>
                  <a:pt x="405" y="513"/>
                </a:cubicBezTo>
                <a:cubicBezTo>
                  <a:pt x="391" y="536"/>
                  <a:pt x="361" y="540"/>
                  <a:pt x="348" y="565"/>
                </a:cubicBezTo>
                <a:cubicBezTo>
                  <a:pt x="375" y="559"/>
                  <a:pt x="388" y="538"/>
                  <a:pt x="419" y="537"/>
                </a:cubicBezTo>
                <a:cubicBezTo>
                  <a:pt x="416" y="544"/>
                  <a:pt x="410" y="549"/>
                  <a:pt x="408" y="557"/>
                </a:cubicBezTo>
                <a:cubicBezTo>
                  <a:pt x="437" y="551"/>
                  <a:pt x="456" y="557"/>
                  <a:pt x="469" y="537"/>
                </a:cubicBezTo>
                <a:cubicBezTo>
                  <a:pt x="479" y="541"/>
                  <a:pt x="465" y="548"/>
                  <a:pt x="466" y="553"/>
                </a:cubicBezTo>
                <a:cubicBezTo>
                  <a:pt x="479" y="556"/>
                  <a:pt x="485" y="549"/>
                  <a:pt x="496" y="549"/>
                </a:cubicBezTo>
                <a:cubicBezTo>
                  <a:pt x="504" y="558"/>
                  <a:pt x="491" y="556"/>
                  <a:pt x="493" y="569"/>
                </a:cubicBezTo>
                <a:cubicBezTo>
                  <a:pt x="506" y="574"/>
                  <a:pt x="521" y="554"/>
                  <a:pt x="533" y="557"/>
                </a:cubicBezTo>
                <a:cubicBezTo>
                  <a:pt x="521" y="546"/>
                  <a:pt x="539" y="540"/>
                  <a:pt x="526" y="537"/>
                </a:cubicBezTo>
                <a:cubicBezTo>
                  <a:pt x="555" y="514"/>
                  <a:pt x="588" y="534"/>
                  <a:pt x="627" y="517"/>
                </a:cubicBezTo>
                <a:cubicBezTo>
                  <a:pt x="626" y="524"/>
                  <a:pt x="630" y="525"/>
                  <a:pt x="634" y="525"/>
                </a:cubicBezTo>
                <a:cubicBezTo>
                  <a:pt x="633" y="533"/>
                  <a:pt x="619" y="526"/>
                  <a:pt x="620" y="537"/>
                </a:cubicBezTo>
                <a:cubicBezTo>
                  <a:pt x="641" y="539"/>
                  <a:pt x="682" y="530"/>
                  <a:pt x="688" y="501"/>
                </a:cubicBezTo>
                <a:cubicBezTo>
                  <a:pt x="680" y="502"/>
                  <a:pt x="675" y="507"/>
                  <a:pt x="664" y="505"/>
                </a:cubicBezTo>
                <a:cubicBezTo>
                  <a:pt x="666" y="508"/>
                  <a:pt x="668" y="512"/>
                  <a:pt x="668" y="517"/>
                </a:cubicBezTo>
                <a:cubicBezTo>
                  <a:pt x="657" y="510"/>
                  <a:pt x="660" y="511"/>
                  <a:pt x="644" y="513"/>
                </a:cubicBezTo>
                <a:cubicBezTo>
                  <a:pt x="653" y="503"/>
                  <a:pt x="639" y="510"/>
                  <a:pt x="641" y="497"/>
                </a:cubicBezTo>
                <a:cubicBezTo>
                  <a:pt x="645" y="494"/>
                  <a:pt x="650" y="492"/>
                  <a:pt x="657" y="493"/>
                </a:cubicBezTo>
                <a:cubicBezTo>
                  <a:pt x="662" y="480"/>
                  <a:pt x="647" y="490"/>
                  <a:pt x="651" y="477"/>
                </a:cubicBezTo>
                <a:cubicBezTo>
                  <a:pt x="667" y="479"/>
                  <a:pt x="679" y="463"/>
                  <a:pt x="671" y="437"/>
                </a:cubicBezTo>
                <a:cubicBezTo>
                  <a:pt x="677" y="436"/>
                  <a:pt x="679" y="429"/>
                  <a:pt x="688" y="430"/>
                </a:cubicBezTo>
                <a:cubicBezTo>
                  <a:pt x="679" y="419"/>
                  <a:pt x="672" y="425"/>
                  <a:pt x="681" y="410"/>
                </a:cubicBezTo>
                <a:cubicBezTo>
                  <a:pt x="680" y="406"/>
                  <a:pt x="678" y="406"/>
                  <a:pt x="678" y="402"/>
                </a:cubicBezTo>
                <a:cubicBezTo>
                  <a:pt x="667" y="401"/>
                  <a:pt x="663" y="409"/>
                  <a:pt x="651" y="406"/>
                </a:cubicBezTo>
                <a:cubicBezTo>
                  <a:pt x="653" y="393"/>
                  <a:pt x="663" y="391"/>
                  <a:pt x="674" y="390"/>
                </a:cubicBezTo>
                <a:cubicBezTo>
                  <a:pt x="655" y="379"/>
                  <a:pt x="640" y="388"/>
                  <a:pt x="614" y="386"/>
                </a:cubicBezTo>
                <a:cubicBezTo>
                  <a:pt x="616" y="373"/>
                  <a:pt x="607" y="373"/>
                  <a:pt x="614" y="366"/>
                </a:cubicBezTo>
                <a:cubicBezTo>
                  <a:pt x="636" y="391"/>
                  <a:pt x="667" y="341"/>
                  <a:pt x="691" y="370"/>
                </a:cubicBezTo>
                <a:cubicBezTo>
                  <a:pt x="704" y="366"/>
                  <a:pt x="707" y="351"/>
                  <a:pt x="721" y="350"/>
                </a:cubicBezTo>
                <a:cubicBezTo>
                  <a:pt x="717" y="338"/>
                  <a:pt x="720" y="332"/>
                  <a:pt x="732" y="330"/>
                </a:cubicBezTo>
                <a:cubicBezTo>
                  <a:pt x="734" y="341"/>
                  <a:pt x="725" y="338"/>
                  <a:pt x="725" y="346"/>
                </a:cubicBezTo>
                <a:cubicBezTo>
                  <a:pt x="742" y="347"/>
                  <a:pt x="729" y="327"/>
                  <a:pt x="735" y="322"/>
                </a:cubicBezTo>
                <a:cubicBezTo>
                  <a:pt x="749" y="321"/>
                  <a:pt x="752" y="308"/>
                  <a:pt x="765" y="306"/>
                </a:cubicBezTo>
                <a:cubicBezTo>
                  <a:pt x="753" y="336"/>
                  <a:pt x="733" y="353"/>
                  <a:pt x="725" y="378"/>
                </a:cubicBezTo>
                <a:cubicBezTo>
                  <a:pt x="773" y="381"/>
                  <a:pt x="794" y="351"/>
                  <a:pt x="822" y="310"/>
                </a:cubicBezTo>
                <a:cubicBezTo>
                  <a:pt x="805" y="314"/>
                  <a:pt x="800" y="323"/>
                  <a:pt x="782" y="318"/>
                </a:cubicBezTo>
                <a:cubicBezTo>
                  <a:pt x="792" y="297"/>
                  <a:pt x="820" y="297"/>
                  <a:pt x="819" y="262"/>
                </a:cubicBezTo>
                <a:cubicBezTo>
                  <a:pt x="831" y="265"/>
                  <a:pt x="836" y="258"/>
                  <a:pt x="853" y="250"/>
                </a:cubicBezTo>
                <a:cubicBezTo>
                  <a:pt x="854" y="244"/>
                  <a:pt x="834" y="244"/>
                  <a:pt x="836" y="250"/>
                </a:cubicBezTo>
                <a:cubicBezTo>
                  <a:pt x="855" y="205"/>
                  <a:pt x="905" y="232"/>
                  <a:pt x="940" y="195"/>
                </a:cubicBezTo>
                <a:cubicBezTo>
                  <a:pt x="940" y="183"/>
                  <a:pt x="915" y="200"/>
                  <a:pt x="920" y="183"/>
                </a:cubicBezTo>
                <a:cubicBezTo>
                  <a:pt x="890" y="196"/>
                  <a:pt x="845" y="192"/>
                  <a:pt x="832" y="234"/>
                </a:cubicBezTo>
                <a:cubicBezTo>
                  <a:pt x="800" y="221"/>
                  <a:pt x="799" y="252"/>
                  <a:pt x="775" y="258"/>
                </a:cubicBezTo>
                <a:cubicBezTo>
                  <a:pt x="777" y="272"/>
                  <a:pt x="784" y="263"/>
                  <a:pt x="779" y="278"/>
                </a:cubicBezTo>
                <a:cubicBezTo>
                  <a:pt x="770" y="256"/>
                  <a:pt x="762" y="278"/>
                  <a:pt x="748" y="282"/>
                </a:cubicBezTo>
                <a:cubicBezTo>
                  <a:pt x="757" y="261"/>
                  <a:pt x="780" y="256"/>
                  <a:pt x="785" y="230"/>
                </a:cubicBezTo>
                <a:cubicBezTo>
                  <a:pt x="773" y="211"/>
                  <a:pt x="769" y="245"/>
                  <a:pt x="748" y="238"/>
                </a:cubicBezTo>
                <a:cubicBezTo>
                  <a:pt x="767" y="211"/>
                  <a:pt x="801" y="182"/>
                  <a:pt x="819" y="167"/>
                </a:cubicBezTo>
                <a:cubicBezTo>
                  <a:pt x="810" y="148"/>
                  <a:pt x="835" y="147"/>
                  <a:pt x="836" y="127"/>
                </a:cubicBezTo>
                <a:cubicBezTo>
                  <a:pt x="848" y="146"/>
                  <a:pt x="869" y="120"/>
                  <a:pt x="873" y="103"/>
                </a:cubicBezTo>
                <a:cubicBezTo>
                  <a:pt x="883" y="106"/>
                  <a:pt x="870" y="112"/>
                  <a:pt x="873" y="119"/>
                </a:cubicBezTo>
                <a:cubicBezTo>
                  <a:pt x="883" y="113"/>
                  <a:pt x="895" y="108"/>
                  <a:pt x="900" y="95"/>
                </a:cubicBezTo>
                <a:cubicBezTo>
                  <a:pt x="921" y="111"/>
                  <a:pt x="955" y="84"/>
                  <a:pt x="964" y="59"/>
                </a:cubicBezTo>
                <a:cubicBezTo>
                  <a:pt x="979" y="62"/>
                  <a:pt x="984" y="54"/>
                  <a:pt x="997" y="55"/>
                </a:cubicBezTo>
                <a:cubicBezTo>
                  <a:pt x="998" y="71"/>
                  <a:pt x="982" y="66"/>
                  <a:pt x="981" y="79"/>
                </a:cubicBezTo>
                <a:cubicBezTo>
                  <a:pt x="994" y="81"/>
                  <a:pt x="993" y="65"/>
                  <a:pt x="1004" y="63"/>
                </a:cubicBezTo>
                <a:cubicBezTo>
                  <a:pt x="996" y="72"/>
                  <a:pt x="1010" y="76"/>
                  <a:pt x="1021" y="75"/>
                </a:cubicBezTo>
                <a:cubicBezTo>
                  <a:pt x="1015" y="80"/>
                  <a:pt x="1012" y="88"/>
                  <a:pt x="1011" y="99"/>
                </a:cubicBezTo>
                <a:cubicBezTo>
                  <a:pt x="1028" y="90"/>
                  <a:pt x="1046" y="82"/>
                  <a:pt x="1065" y="75"/>
                </a:cubicBezTo>
                <a:cubicBezTo>
                  <a:pt x="1067" y="64"/>
                  <a:pt x="1060" y="65"/>
                  <a:pt x="1061" y="55"/>
                </a:cubicBezTo>
                <a:cubicBezTo>
                  <a:pt x="1065" y="52"/>
                  <a:pt x="1070" y="50"/>
                  <a:pt x="1078" y="51"/>
                </a:cubicBezTo>
                <a:cubicBezTo>
                  <a:pt x="1075" y="58"/>
                  <a:pt x="1070" y="63"/>
                  <a:pt x="1068" y="71"/>
                </a:cubicBezTo>
                <a:cubicBezTo>
                  <a:pt x="1072" y="77"/>
                  <a:pt x="1085" y="60"/>
                  <a:pt x="1092" y="55"/>
                </a:cubicBezTo>
                <a:cubicBezTo>
                  <a:pt x="1101" y="60"/>
                  <a:pt x="1086" y="67"/>
                  <a:pt x="1085" y="71"/>
                </a:cubicBezTo>
                <a:cubicBezTo>
                  <a:pt x="1111" y="84"/>
                  <a:pt x="1125" y="60"/>
                  <a:pt x="1159" y="63"/>
                </a:cubicBezTo>
                <a:cubicBezTo>
                  <a:pt x="1158" y="45"/>
                  <a:pt x="1137" y="61"/>
                  <a:pt x="1129" y="59"/>
                </a:cubicBezTo>
                <a:cubicBezTo>
                  <a:pt x="1133" y="40"/>
                  <a:pt x="1173" y="44"/>
                  <a:pt x="1162" y="67"/>
                </a:cubicBezTo>
                <a:cubicBezTo>
                  <a:pt x="1164" y="76"/>
                  <a:pt x="1167" y="62"/>
                  <a:pt x="1172" y="71"/>
                </a:cubicBezTo>
                <a:cubicBezTo>
                  <a:pt x="1159" y="89"/>
                  <a:pt x="1141" y="66"/>
                  <a:pt x="1122" y="79"/>
                </a:cubicBezTo>
                <a:cubicBezTo>
                  <a:pt x="1137" y="86"/>
                  <a:pt x="1109" y="101"/>
                  <a:pt x="1102" y="91"/>
                </a:cubicBezTo>
                <a:cubicBezTo>
                  <a:pt x="1092" y="93"/>
                  <a:pt x="1092" y="106"/>
                  <a:pt x="1088" y="115"/>
                </a:cubicBezTo>
                <a:cubicBezTo>
                  <a:pt x="1111" y="111"/>
                  <a:pt x="1128" y="98"/>
                  <a:pt x="1152" y="107"/>
                </a:cubicBezTo>
                <a:cubicBezTo>
                  <a:pt x="1150" y="92"/>
                  <a:pt x="1142" y="109"/>
                  <a:pt x="1135" y="99"/>
                </a:cubicBezTo>
                <a:cubicBezTo>
                  <a:pt x="1140" y="91"/>
                  <a:pt x="1151" y="91"/>
                  <a:pt x="1152" y="79"/>
                </a:cubicBezTo>
                <a:cubicBezTo>
                  <a:pt x="1158" y="85"/>
                  <a:pt x="1171" y="83"/>
                  <a:pt x="1176" y="91"/>
                </a:cubicBezTo>
                <a:cubicBezTo>
                  <a:pt x="1198" y="67"/>
                  <a:pt x="1237" y="59"/>
                  <a:pt x="1277" y="59"/>
                </a:cubicBezTo>
                <a:cubicBezTo>
                  <a:pt x="1264" y="67"/>
                  <a:pt x="1276" y="74"/>
                  <a:pt x="1287" y="67"/>
                </a:cubicBezTo>
                <a:cubicBezTo>
                  <a:pt x="1281" y="100"/>
                  <a:pt x="1221" y="79"/>
                  <a:pt x="1193" y="79"/>
                </a:cubicBezTo>
                <a:cubicBezTo>
                  <a:pt x="1192" y="86"/>
                  <a:pt x="1197" y="88"/>
                  <a:pt x="1196" y="95"/>
                </a:cubicBezTo>
                <a:cubicBezTo>
                  <a:pt x="1204" y="80"/>
                  <a:pt x="1209" y="101"/>
                  <a:pt x="1196" y="103"/>
                </a:cubicBezTo>
                <a:cubicBezTo>
                  <a:pt x="1223" y="112"/>
                  <a:pt x="1235" y="96"/>
                  <a:pt x="1263" y="107"/>
                </a:cubicBezTo>
                <a:cubicBezTo>
                  <a:pt x="1265" y="108"/>
                  <a:pt x="1257" y="113"/>
                  <a:pt x="1256" y="111"/>
                </a:cubicBezTo>
                <a:cubicBezTo>
                  <a:pt x="1258" y="129"/>
                  <a:pt x="1327" y="120"/>
                  <a:pt x="1341" y="103"/>
                </a:cubicBezTo>
                <a:cubicBezTo>
                  <a:pt x="1353" y="118"/>
                  <a:pt x="1364" y="110"/>
                  <a:pt x="1374" y="127"/>
                </a:cubicBezTo>
                <a:cubicBezTo>
                  <a:pt x="1397" y="114"/>
                  <a:pt x="1413" y="114"/>
                  <a:pt x="1448" y="123"/>
                </a:cubicBezTo>
                <a:cubicBezTo>
                  <a:pt x="1434" y="125"/>
                  <a:pt x="1450" y="135"/>
                  <a:pt x="1462" y="139"/>
                </a:cubicBezTo>
                <a:cubicBezTo>
                  <a:pt x="1475" y="113"/>
                  <a:pt x="1430" y="111"/>
                  <a:pt x="1415" y="103"/>
                </a:cubicBezTo>
                <a:cubicBezTo>
                  <a:pt x="1428" y="114"/>
                  <a:pt x="1413" y="107"/>
                  <a:pt x="1408" y="115"/>
                </a:cubicBezTo>
                <a:cubicBezTo>
                  <a:pt x="1403" y="109"/>
                  <a:pt x="1399" y="101"/>
                  <a:pt x="1391" y="99"/>
                </a:cubicBezTo>
                <a:cubicBezTo>
                  <a:pt x="1391" y="95"/>
                  <a:pt x="1395" y="96"/>
                  <a:pt x="1398" y="95"/>
                </a:cubicBezTo>
                <a:cubicBezTo>
                  <a:pt x="1384" y="77"/>
                  <a:pt x="1373" y="77"/>
                  <a:pt x="1344" y="75"/>
                </a:cubicBezTo>
                <a:cubicBezTo>
                  <a:pt x="1347" y="48"/>
                  <a:pt x="1304" y="53"/>
                  <a:pt x="1290" y="59"/>
                </a:cubicBezTo>
                <a:cubicBezTo>
                  <a:pt x="1287" y="42"/>
                  <a:pt x="1259" y="53"/>
                  <a:pt x="1256" y="35"/>
                </a:cubicBezTo>
                <a:cubicBezTo>
                  <a:pt x="1261" y="24"/>
                  <a:pt x="1274" y="35"/>
                  <a:pt x="1273" y="43"/>
                </a:cubicBezTo>
                <a:cubicBezTo>
                  <a:pt x="1281" y="42"/>
                  <a:pt x="1281" y="33"/>
                  <a:pt x="1273" y="31"/>
                </a:cubicBezTo>
                <a:cubicBezTo>
                  <a:pt x="1294" y="27"/>
                  <a:pt x="1304" y="25"/>
                  <a:pt x="1334" y="27"/>
                </a:cubicBezTo>
                <a:cubicBezTo>
                  <a:pt x="1331" y="32"/>
                  <a:pt x="1329" y="38"/>
                  <a:pt x="1330" y="47"/>
                </a:cubicBezTo>
                <a:cubicBezTo>
                  <a:pt x="1352" y="41"/>
                  <a:pt x="1366" y="51"/>
                  <a:pt x="1384" y="43"/>
                </a:cubicBezTo>
                <a:cubicBezTo>
                  <a:pt x="1382" y="29"/>
                  <a:pt x="1350" y="24"/>
                  <a:pt x="1367" y="11"/>
                </a:cubicBezTo>
                <a:cubicBezTo>
                  <a:pt x="1353" y="14"/>
                  <a:pt x="1361" y="27"/>
                  <a:pt x="1344" y="19"/>
                </a:cubicBezTo>
                <a:cubicBezTo>
                  <a:pt x="1341" y="10"/>
                  <a:pt x="1359" y="7"/>
                  <a:pt x="1347" y="0"/>
                </a:cubicBezTo>
                <a:cubicBezTo>
                  <a:pt x="1368" y="3"/>
                  <a:pt x="1398" y="30"/>
                  <a:pt x="1421" y="23"/>
                </a:cubicBezTo>
                <a:cubicBezTo>
                  <a:pt x="1408" y="37"/>
                  <a:pt x="1429" y="29"/>
                  <a:pt x="1435" y="39"/>
                </a:cubicBezTo>
                <a:cubicBezTo>
                  <a:pt x="1425" y="48"/>
                  <a:pt x="1438" y="60"/>
                  <a:pt x="1418" y="59"/>
                </a:cubicBezTo>
                <a:cubicBezTo>
                  <a:pt x="1430" y="69"/>
                  <a:pt x="1438" y="70"/>
                  <a:pt x="1455" y="67"/>
                </a:cubicBezTo>
                <a:cubicBezTo>
                  <a:pt x="1452" y="75"/>
                  <a:pt x="1442" y="76"/>
                  <a:pt x="1431" y="75"/>
                </a:cubicBezTo>
                <a:cubicBezTo>
                  <a:pt x="1450" y="89"/>
                  <a:pt x="1468" y="76"/>
                  <a:pt x="1495" y="87"/>
                </a:cubicBezTo>
                <a:cubicBezTo>
                  <a:pt x="1485" y="79"/>
                  <a:pt x="1469" y="70"/>
                  <a:pt x="1465" y="67"/>
                </a:cubicBezTo>
                <a:cubicBezTo>
                  <a:pt x="1466" y="53"/>
                  <a:pt x="1495" y="67"/>
                  <a:pt x="1505" y="67"/>
                </a:cubicBezTo>
                <a:cubicBezTo>
                  <a:pt x="1505" y="57"/>
                  <a:pt x="1493" y="61"/>
                  <a:pt x="1489" y="55"/>
                </a:cubicBezTo>
                <a:cubicBezTo>
                  <a:pt x="1489" y="48"/>
                  <a:pt x="1494" y="46"/>
                  <a:pt x="1502" y="47"/>
                </a:cubicBezTo>
                <a:cubicBezTo>
                  <a:pt x="1503" y="37"/>
                  <a:pt x="1495" y="37"/>
                  <a:pt x="1489" y="35"/>
                </a:cubicBezTo>
                <a:cubicBezTo>
                  <a:pt x="1498" y="26"/>
                  <a:pt x="1522" y="37"/>
                  <a:pt x="1529" y="51"/>
                </a:cubicBezTo>
                <a:cubicBezTo>
                  <a:pt x="1559" y="43"/>
                  <a:pt x="1596" y="48"/>
                  <a:pt x="1593" y="79"/>
                </a:cubicBezTo>
                <a:cubicBezTo>
                  <a:pt x="1584" y="75"/>
                  <a:pt x="1575" y="71"/>
                  <a:pt x="1563" y="71"/>
                </a:cubicBezTo>
                <a:cubicBezTo>
                  <a:pt x="1561" y="75"/>
                  <a:pt x="1562" y="97"/>
                  <a:pt x="1556" y="107"/>
                </a:cubicBezTo>
                <a:cubicBezTo>
                  <a:pt x="1549" y="92"/>
                  <a:pt x="1520" y="91"/>
                  <a:pt x="1512" y="107"/>
                </a:cubicBezTo>
                <a:cubicBezTo>
                  <a:pt x="1502" y="106"/>
                  <a:pt x="1498" y="97"/>
                  <a:pt x="1492" y="91"/>
                </a:cubicBezTo>
                <a:cubicBezTo>
                  <a:pt x="1491" y="104"/>
                  <a:pt x="1461" y="94"/>
                  <a:pt x="1442" y="95"/>
                </a:cubicBezTo>
                <a:cubicBezTo>
                  <a:pt x="1455" y="124"/>
                  <a:pt x="1486" y="115"/>
                  <a:pt x="1509" y="123"/>
                </a:cubicBezTo>
                <a:cubicBezTo>
                  <a:pt x="1514" y="121"/>
                  <a:pt x="1507" y="118"/>
                  <a:pt x="1509" y="111"/>
                </a:cubicBezTo>
                <a:cubicBezTo>
                  <a:pt x="1516" y="108"/>
                  <a:pt x="1520" y="122"/>
                  <a:pt x="1519" y="107"/>
                </a:cubicBezTo>
                <a:cubicBezTo>
                  <a:pt x="1531" y="125"/>
                  <a:pt x="1533" y="131"/>
                  <a:pt x="1563" y="131"/>
                </a:cubicBezTo>
                <a:cubicBezTo>
                  <a:pt x="1563" y="117"/>
                  <a:pt x="1545" y="125"/>
                  <a:pt x="1546" y="111"/>
                </a:cubicBezTo>
                <a:cubicBezTo>
                  <a:pt x="1550" y="114"/>
                  <a:pt x="1555" y="116"/>
                  <a:pt x="1563" y="115"/>
                </a:cubicBezTo>
                <a:cubicBezTo>
                  <a:pt x="1552" y="128"/>
                  <a:pt x="1572" y="124"/>
                  <a:pt x="1576" y="131"/>
                </a:cubicBezTo>
                <a:cubicBezTo>
                  <a:pt x="1572" y="103"/>
                  <a:pt x="1597" y="145"/>
                  <a:pt x="1600" y="115"/>
                </a:cubicBezTo>
                <a:cubicBezTo>
                  <a:pt x="1608" y="115"/>
                  <a:pt x="1630" y="142"/>
                  <a:pt x="1630" y="115"/>
                </a:cubicBezTo>
                <a:cubicBezTo>
                  <a:pt x="1641" y="125"/>
                  <a:pt x="1650" y="147"/>
                  <a:pt x="1670" y="135"/>
                </a:cubicBezTo>
                <a:cubicBezTo>
                  <a:pt x="1668" y="138"/>
                  <a:pt x="1666" y="142"/>
                  <a:pt x="1670" y="143"/>
                </a:cubicBezTo>
                <a:cubicBezTo>
                  <a:pt x="1672" y="151"/>
                  <a:pt x="1666" y="150"/>
                  <a:pt x="1660" y="151"/>
                </a:cubicBezTo>
                <a:cubicBezTo>
                  <a:pt x="1675" y="155"/>
                  <a:pt x="1671" y="152"/>
                  <a:pt x="1684" y="159"/>
                </a:cubicBezTo>
                <a:cubicBezTo>
                  <a:pt x="1691" y="155"/>
                  <a:pt x="1676" y="145"/>
                  <a:pt x="1680" y="131"/>
                </a:cubicBezTo>
                <a:cubicBezTo>
                  <a:pt x="1694" y="129"/>
                  <a:pt x="1687" y="152"/>
                  <a:pt x="1701" y="151"/>
                </a:cubicBezTo>
                <a:cubicBezTo>
                  <a:pt x="1707" y="146"/>
                  <a:pt x="1693" y="147"/>
                  <a:pt x="1701" y="135"/>
                </a:cubicBezTo>
                <a:cubicBezTo>
                  <a:pt x="1707" y="144"/>
                  <a:pt x="1724" y="157"/>
                  <a:pt x="1731" y="143"/>
                </a:cubicBezTo>
                <a:cubicBezTo>
                  <a:pt x="1750" y="163"/>
                  <a:pt x="1772" y="169"/>
                  <a:pt x="1791" y="163"/>
                </a:cubicBezTo>
                <a:cubicBezTo>
                  <a:pt x="1798" y="185"/>
                  <a:pt x="1808" y="205"/>
                  <a:pt x="1828" y="211"/>
                </a:cubicBezTo>
                <a:cubicBezTo>
                  <a:pt x="1827" y="195"/>
                  <a:pt x="1815" y="192"/>
                  <a:pt x="1805" y="187"/>
                </a:cubicBezTo>
                <a:cubicBezTo>
                  <a:pt x="1811" y="168"/>
                  <a:pt x="1823" y="192"/>
                  <a:pt x="1832" y="195"/>
                </a:cubicBezTo>
                <a:cubicBezTo>
                  <a:pt x="1837" y="248"/>
                  <a:pt x="1886" y="250"/>
                  <a:pt x="1919" y="270"/>
                </a:cubicBezTo>
                <a:cubicBezTo>
                  <a:pt x="1914" y="258"/>
                  <a:pt x="1895" y="262"/>
                  <a:pt x="1896" y="242"/>
                </a:cubicBezTo>
                <a:cubicBezTo>
                  <a:pt x="1915" y="259"/>
                  <a:pt x="1933" y="254"/>
                  <a:pt x="1956" y="266"/>
                </a:cubicBezTo>
                <a:cubicBezTo>
                  <a:pt x="1961" y="262"/>
                  <a:pt x="1960" y="253"/>
                  <a:pt x="1950" y="250"/>
                </a:cubicBezTo>
                <a:cubicBezTo>
                  <a:pt x="1952" y="241"/>
                  <a:pt x="1969" y="249"/>
                  <a:pt x="1977" y="246"/>
                </a:cubicBezTo>
                <a:cubicBezTo>
                  <a:pt x="1974" y="243"/>
                  <a:pt x="1972" y="239"/>
                  <a:pt x="1977" y="238"/>
                </a:cubicBezTo>
                <a:cubicBezTo>
                  <a:pt x="1964" y="227"/>
                  <a:pt x="1952" y="214"/>
                  <a:pt x="1936" y="207"/>
                </a:cubicBezTo>
                <a:cubicBezTo>
                  <a:pt x="1938" y="203"/>
                  <a:pt x="1976" y="224"/>
                  <a:pt x="1987" y="215"/>
                </a:cubicBezTo>
                <a:cubicBezTo>
                  <a:pt x="1975" y="221"/>
                  <a:pt x="1988" y="236"/>
                  <a:pt x="2003" y="242"/>
                </a:cubicBezTo>
                <a:cubicBezTo>
                  <a:pt x="2005" y="236"/>
                  <a:pt x="1999" y="232"/>
                  <a:pt x="2007" y="218"/>
                </a:cubicBezTo>
                <a:cubicBezTo>
                  <a:pt x="2001" y="213"/>
                  <a:pt x="1998" y="205"/>
                  <a:pt x="1987" y="207"/>
                </a:cubicBezTo>
                <a:cubicBezTo>
                  <a:pt x="1999" y="197"/>
                  <a:pt x="2014" y="219"/>
                  <a:pt x="2027" y="222"/>
                </a:cubicBezTo>
                <a:cubicBezTo>
                  <a:pt x="2029" y="231"/>
                  <a:pt x="2022" y="230"/>
                  <a:pt x="2017" y="230"/>
                </a:cubicBezTo>
                <a:cubicBezTo>
                  <a:pt x="2015" y="243"/>
                  <a:pt x="2029" y="236"/>
                  <a:pt x="2020" y="246"/>
                </a:cubicBezTo>
                <a:cubicBezTo>
                  <a:pt x="2041" y="267"/>
                  <a:pt x="2059" y="268"/>
                  <a:pt x="2088" y="282"/>
                </a:cubicBezTo>
                <a:cubicBezTo>
                  <a:pt x="2093" y="270"/>
                  <a:pt x="2065" y="261"/>
                  <a:pt x="2071" y="246"/>
                </a:cubicBezTo>
                <a:cubicBezTo>
                  <a:pt x="2041" y="250"/>
                  <a:pt x="2042" y="217"/>
                  <a:pt x="2020" y="211"/>
                </a:cubicBezTo>
                <a:cubicBezTo>
                  <a:pt x="2022" y="185"/>
                  <a:pt x="2049" y="213"/>
                  <a:pt x="2057" y="195"/>
                </a:cubicBezTo>
                <a:cubicBezTo>
                  <a:pt x="2063" y="215"/>
                  <a:pt x="2077" y="227"/>
                  <a:pt x="2098" y="230"/>
                </a:cubicBezTo>
                <a:cubicBezTo>
                  <a:pt x="2076" y="243"/>
                  <a:pt x="2102" y="253"/>
                  <a:pt x="2118" y="254"/>
                </a:cubicBezTo>
                <a:cubicBezTo>
                  <a:pt x="2116" y="279"/>
                  <a:pt x="2132" y="282"/>
                  <a:pt x="2148" y="286"/>
                </a:cubicBezTo>
                <a:cubicBezTo>
                  <a:pt x="2152" y="298"/>
                  <a:pt x="2141" y="293"/>
                  <a:pt x="2135" y="294"/>
                </a:cubicBezTo>
                <a:cubicBezTo>
                  <a:pt x="2133" y="322"/>
                  <a:pt x="2165" y="311"/>
                  <a:pt x="2175" y="326"/>
                </a:cubicBezTo>
                <a:cubicBezTo>
                  <a:pt x="2173" y="334"/>
                  <a:pt x="2154" y="330"/>
                  <a:pt x="2152" y="326"/>
                </a:cubicBezTo>
                <a:cubicBezTo>
                  <a:pt x="2144" y="327"/>
                  <a:pt x="2152" y="341"/>
                  <a:pt x="2155" y="342"/>
                </a:cubicBezTo>
                <a:cubicBezTo>
                  <a:pt x="2136" y="352"/>
                  <a:pt x="2121" y="351"/>
                  <a:pt x="2118" y="370"/>
                </a:cubicBezTo>
                <a:cubicBezTo>
                  <a:pt x="2122" y="380"/>
                  <a:pt x="2134" y="380"/>
                  <a:pt x="2131" y="398"/>
                </a:cubicBezTo>
                <a:cubicBezTo>
                  <a:pt x="2145" y="390"/>
                  <a:pt x="2160" y="397"/>
                  <a:pt x="2168" y="406"/>
                </a:cubicBezTo>
                <a:cubicBezTo>
                  <a:pt x="2167" y="391"/>
                  <a:pt x="2153" y="392"/>
                  <a:pt x="2155" y="374"/>
                </a:cubicBezTo>
                <a:cubicBezTo>
                  <a:pt x="2163" y="375"/>
                  <a:pt x="2168" y="380"/>
                  <a:pt x="2178" y="378"/>
                </a:cubicBezTo>
                <a:cubicBezTo>
                  <a:pt x="2180" y="384"/>
                  <a:pt x="2183" y="388"/>
                  <a:pt x="2185" y="394"/>
                </a:cubicBezTo>
                <a:cubicBezTo>
                  <a:pt x="2183" y="406"/>
                  <a:pt x="2178" y="414"/>
                  <a:pt x="2165" y="414"/>
                </a:cubicBezTo>
                <a:cubicBezTo>
                  <a:pt x="2169" y="425"/>
                  <a:pt x="2178" y="430"/>
                  <a:pt x="2185" y="437"/>
                </a:cubicBezTo>
                <a:cubicBezTo>
                  <a:pt x="2190" y="432"/>
                  <a:pt x="2192" y="425"/>
                  <a:pt x="2199" y="433"/>
                </a:cubicBezTo>
                <a:cubicBezTo>
                  <a:pt x="2200" y="422"/>
                  <a:pt x="2191" y="421"/>
                  <a:pt x="2192" y="410"/>
                </a:cubicBezTo>
                <a:cubicBezTo>
                  <a:pt x="2204" y="408"/>
                  <a:pt x="2201" y="426"/>
                  <a:pt x="2215" y="422"/>
                </a:cubicBezTo>
                <a:cubicBezTo>
                  <a:pt x="2210" y="401"/>
                  <a:pt x="2174" y="397"/>
                  <a:pt x="2185" y="370"/>
                </a:cubicBezTo>
                <a:cubicBezTo>
                  <a:pt x="2190" y="376"/>
                  <a:pt x="2195" y="382"/>
                  <a:pt x="2199" y="390"/>
                </a:cubicBezTo>
                <a:cubicBezTo>
                  <a:pt x="2210" y="382"/>
                  <a:pt x="2221" y="386"/>
                  <a:pt x="2222" y="402"/>
                </a:cubicBezTo>
                <a:cubicBezTo>
                  <a:pt x="2225" y="394"/>
                  <a:pt x="2231" y="391"/>
                  <a:pt x="2232" y="382"/>
                </a:cubicBezTo>
                <a:cubicBezTo>
                  <a:pt x="2246" y="383"/>
                  <a:pt x="2253" y="398"/>
                  <a:pt x="2259" y="398"/>
                </a:cubicBezTo>
                <a:cubicBezTo>
                  <a:pt x="2264" y="396"/>
                  <a:pt x="2262" y="388"/>
                  <a:pt x="2263" y="382"/>
                </a:cubicBezTo>
                <a:cubicBezTo>
                  <a:pt x="2259" y="374"/>
                  <a:pt x="2245" y="379"/>
                  <a:pt x="2249" y="362"/>
                </a:cubicBezTo>
                <a:cubicBezTo>
                  <a:pt x="2243" y="394"/>
                  <a:pt x="2212" y="354"/>
                  <a:pt x="2209" y="382"/>
                </a:cubicBezTo>
                <a:cubicBezTo>
                  <a:pt x="2206" y="381"/>
                  <a:pt x="2205" y="378"/>
                  <a:pt x="2202" y="378"/>
                </a:cubicBezTo>
                <a:cubicBezTo>
                  <a:pt x="2203" y="374"/>
                  <a:pt x="2201" y="374"/>
                  <a:pt x="2199" y="374"/>
                </a:cubicBezTo>
                <a:cubicBezTo>
                  <a:pt x="2205" y="365"/>
                  <a:pt x="2229" y="362"/>
                  <a:pt x="2239" y="370"/>
                </a:cubicBezTo>
                <a:cubicBezTo>
                  <a:pt x="2240" y="361"/>
                  <a:pt x="2238" y="355"/>
                  <a:pt x="2236" y="350"/>
                </a:cubicBezTo>
                <a:cubicBezTo>
                  <a:pt x="2232" y="351"/>
                  <a:pt x="2233" y="357"/>
                  <a:pt x="2232" y="362"/>
                </a:cubicBezTo>
                <a:cubicBezTo>
                  <a:pt x="2226" y="357"/>
                  <a:pt x="2216" y="357"/>
                  <a:pt x="2219" y="342"/>
                </a:cubicBezTo>
                <a:cubicBezTo>
                  <a:pt x="2227" y="357"/>
                  <a:pt x="2246" y="332"/>
                  <a:pt x="2263" y="346"/>
                </a:cubicBezTo>
                <a:cubicBezTo>
                  <a:pt x="2268" y="343"/>
                  <a:pt x="2267" y="333"/>
                  <a:pt x="2269" y="326"/>
                </a:cubicBezTo>
                <a:cubicBezTo>
                  <a:pt x="2274" y="330"/>
                  <a:pt x="2285" y="342"/>
                  <a:pt x="2283" y="322"/>
                </a:cubicBezTo>
                <a:cubicBezTo>
                  <a:pt x="2297" y="326"/>
                  <a:pt x="2303" y="321"/>
                  <a:pt x="2310" y="338"/>
                </a:cubicBezTo>
                <a:cubicBezTo>
                  <a:pt x="2325" y="313"/>
                  <a:pt x="2355" y="346"/>
                  <a:pt x="2370" y="330"/>
                </a:cubicBezTo>
                <a:cubicBezTo>
                  <a:pt x="2363" y="345"/>
                  <a:pt x="2386" y="370"/>
                  <a:pt x="2397" y="362"/>
                </a:cubicBezTo>
                <a:cubicBezTo>
                  <a:pt x="2399" y="363"/>
                  <a:pt x="2391" y="386"/>
                  <a:pt x="2384" y="390"/>
                </a:cubicBezTo>
                <a:cubicBezTo>
                  <a:pt x="2386" y="409"/>
                  <a:pt x="2412" y="401"/>
                  <a:pt x="2411" y="426"/>
                </a:cubicBezTo>
                <a:cubicBezTo>
                  <a:pt x="2414" y="423"/>
                  <a:pt x="2417" y="421"/>
                  <a:pt x="2417" y="426"/>
                </a:cubicBezTo>
                <a:cubicBezTo>
                  <a:pt x="2422" y="424"/>
                  <a:pt x="2420" y="416"/>
                  <a:pt x="2421" y="410"/>
                </a:cubicBezTo>
                <a:cubicBezTo>
                  <a:pt x="2429" y="415"/>
                  <a:pt x="2432" y="426"/>
                  <a:pt x="2448" y="422"/>
                </a:cubicBezTo>
                <a:cubicBezTo>
                  <a:pt x="2447" y="427"/>
                  <a:pt x="2447" y="433"/>
                  <a:pt x="2451" y="433"/>
                </a:cubicBezTo>
                <a:cubicBezTo>
                  <a:pt x="2446" y="451"/>
                  <a:pt x="2439" y="424"/>
                  <a:pt x="2434" y="441"/>
                </a:cubicBezTo>
                <a:cubicBezTo>
                  <a:pt x="2421" y="442"/>
                  <a:pt x="2418" y="429"/>
                  <a:pt x="2404" y="430"/>
                </a:cubicBezTo>
                <a:cubicBezTo>
                  <a:pt x="2399" y="443"/>
                  <a:pt x="2384" y="443"/>
                  <a:pt x="2380" y="457"/>
                </a:cubicBezTo>
                <a:cubicBezTo>
                  <a:pt x="2381" y="469"/>
                  <a:pt x="2388" y="472"/>
                  <a:pt x="2394" y="477"/>
                </a:cubicBezTo>
                <a:cubicBezTo>
                  <a:pt x="2402" y="476"/>
                  <a:pt x="2389" y="470"/>
                  <a:pt x="2394" y="461"/>
                </a:cubicBezTo>
                <a:cubicBezTo>
                  <a:pt x="2397" y="464"/>
                  <a:pt x="2409" y="477"/>
                  <a:pt x="2414" y="465"/>
                </a:cubicBezTo>
                <a:cubicBezTo>
                  <a:pt x="2420" y="472"/>
                  <a:pt x="2428" y="475"/>
                  <a:pt x="2427" y="489"/>
                </a:cubicBezTo>
                <a:cubicBezTo>
                  <a:pt x="2440" y="478"/>
                  <a:pt x="2432" y="473"/>
                  <a:pt x="2451" y="469"/>
                </a:cubicBezTo>
                <a:cubicBezTo>
                  <a:pt x="2452" y="460"/>
                  <a:pt x="2450" y="454"/>
                  <a:pt x="2444" y="453"/>
                </a:cubicBezTo>
                <a:cubicBezTo>
                  <a:pt x="2463" y="442"/>
                  <a:pt x="2461" y="490"/>
                  <a:pt x="2485" y="485"/>
                </a:cubicBezTo>
                <a:cubicBezTo>
                  <a:pt x="2497" y="514"/>
                  <a:pt x="2499" y="510"/>
                  <a:pt x="2518" y="533"/>
                </a:cubicBezTo>
                <a:cubicBezTo>
                  <a:pt x="2507" y="544"/>
                  <a:pt x="2493" y="513"/>
                  <a:pt x="2475" y="509"/>
                </a:cubicBezTo>
                <a:cubicBezTo>
                  <a:pt x="2472" y="524"/>
                  <a:pt x="2482" y="524"/>
                  <a:pt x="2481" y="537"/>
                </a:cubicBezTo>
                <a:cubicBezTo>
                  <a:pt x="2471" y="531"/>
                  <a:pt x="2469" y="536"/>
                  <a:pt x="2458" y="537"/>
                </a:cubicBezTo>
                <a:cubicBezTo>
                  <a:pt x="2449" y="515"/>
                  <a:pt x="2440" y="494"/>
                  <a:pt x="2414" y="493"/>
                </a:cubicBezTo>
                <a:cubicBezTo>
                  <a:pt x="2418" y="509"/>
                  <a:pt x="2419" y="505"/>
                  <a:pt x="2421" y="521"/>
                </a:cubicBezTo>
                <a:cubicBezTo>
                  <a:pt x="2413" y="509"/>
                  <a:pt x="2405" y="498"/>
                  <a:pt x="2397" y="485"/>
                </a:cubicBezTo>
                <a:cubicBezTo>
                  <a:pt x="2390" y="495"/>
                  <a:pt x="2406" y="519"/>
                  <a:pt x="2397" y="533"/>
                </a:cubicBezTo>
                <a:cubicBezTo>
                  <a:pt x="2420" y="515"/>
                  <a:pt x="2427" y="559"/>
                  <a:pt x="2448" y="545"/>
                </a:cubicBezTo>
                <a:cubicBezTo>
                  <a:pt x="2446" y="559"/>
                  <a:pt x="2426" y="549"/>
                  <a:pt x="2438" y="569"/>
                </a:cubicBezTo>
                <a:cubicBezTo>
                  <a:pt x="2427" y="572"/>
                  <a:pt x="2425" y="565"/>
                  <a:pt x="2421" y="561"/>
                </a:cubicBezTo>
                <a:cubicBezTo>
                  <a:pt x="2432" y="560"/>
                  <a:pt x="2424" y="551"/>
                  <a:pt x="2414" y="545"/>
                </a:cubicBezTo>
                <a:cubicBezTo>
                  <a:pt x="2417" y="562"/>
                  <a:pt x="2416" y="578"/>
                  <a:pt x="2431" y="589"/>
                </a:cubicBezTo>
                <a:cubicBezTo>
                  <a:pt x="2435" y="588"/>
                  <a:pt x="2434" y="581"/>
                  <a:pt x="2434" y="577"/>
                </a:cubicBezTo>
                <a:cubicBezTo>
                  <a:pt x="2440" y="591"/>
                  <a:pt x="2443" y="631"/>
                  <a:pt x="2468" y="621"/>
                </a:cubicBezTo>
                <a:cubicBezTo>
                  <a:pt x="2464" y="634"/>
                  <a:pt x="2471" y="653"/>
                  <a:pt x="2478" y="664"/>
                </a:cubicBezTo>
                <a:cubicBezTo>
                  <a:pt x="2467" y="659"/>
                  <a:pt x="2442" y="677"/>
                  <a:pt x="2427" y="664"/>
                </a:cubicBezTo>
                <a:cubicBezTo>
                  <a:pt x="2425" y="676"/>
                  <a:pt x="2432" y="675"/>
                  <a:pt x="2431" y="684"/>
                </a:cubicBezTo>
                <a:cubicBezTo>
                  <a:pt x="2447" y="657"/>
                  <a:pt x="2463" y="739"/>
                  <a:pt x="2478" y="700"/>
                </a:cubicBezTo>
                <a:cubicBezTo>
                  <a:pt x="2488" y="726"/>
                  <a:pt x="2489" y="738"/>
                  <a:pt x="2495" y="768"/>
                </a:cubicBezTo>
                <a:cubicBezTo>
                  <a:pt x="2491" y="763"/>
                  <a:pt x="2477" y="760"/>
                  <a:pt x="2481" y="776"/>
                </a:cubicBezTo>
                <a:cubicBezTo>
                  <a:pt x="2476" y="748"/>
                  <a:pt x="2440" y="732"/>
                  <a:pt x="2434" y="692"/>
                </a:cubicBezTo>
                <a:cubicBezTo>
                  <a:pt x="2427" y="729"/>
                  <a:pt x="2434" y="766"/>
                  <a:pt x="2444" y="800"/>
                </a:cubicBezTo>
                <a:cubicBezTo>
                  <a:pt x="2441" y="797"/>
                  <a:pt x="2441" y="791"/>
                  <a:pt x="2434" y="792"/>
                </a:cubicBezTo>
                <a:cubicBezTo>
                  <a:pt x="2429" y="813"/>
                  <a:pt x="2438" y="829"/>
                  <a:pt x="2441" y="856"/>
                </a:cubicBezTo>
                <a:cubicBezTo>
                  <a:pt x="2435" y="857"/>
                  <a:pt x="2435" y="852"/>
                  <a:pt x="2431" y="852"/>
                </a:cubicBezTo>
                <a:cubicBezTo>
                  <a:pt x="2433" y="874"/>
                  <a:pt x="2438" y="893"/>
                  <a:pt x="2448" y="907"/>
                </a:cubicBezTo>
                <a:cubicBezTo>
                  <a:pt x="2444" y="919"/>
                  <a:pt x="2439" y="903"/>
                  <a:pt x="2434" y="903"/>
                </a:cubicBezTo>
                <a:cubicBezTo>
                  <a:pt x="2428" y="922"/>
                  <a:pt x="2451" y="962"/>
                  <a:pt x="2444" y="999"/>
                </a:cubicBezTo>
                <a:cubicBezTo>
                  <a:pt x="2463" y="982"/>
                  <a:pt x="2459" y="940"/>
                  <a:pt x="2454" y="915"/>
                </a:cubicBezTo>
                <a:cubicBezTo>
                  <a:pt x="2481" y="930"/>
                  <a:pt x="2464" y="974"/>
                  <a:pt x="2471" y="1011"/>
                </a:cubicBezTo>
                <a:cubicBezTo>
                  <a:pt x="2490" y="996"/>
                  <a:pt x="2475" y="941"/>
                  <a:pt x="2485" y="915"/>
                </a:cubicBezTo>
                <a:cubicBezTo>
                  <a:pt x="2499" y="934"/>
                  <a:pt x="2496" y="974"/>
                  <a:pt x="2508" y="995"/>
                </a:cubicBezTo>
                <a:cubicBezTo>
                  <a:pt x="2499" y="995"/>
                  <a:pt x="2501" y="988"/>
                  <a:pt x="2495" y="995"/>
                </a:cubicBezTo>
                <a:cubicBezTo>
                  <a:pt x="2493" y="1014"/>
                  <a:pt x="2505" y="1017"/>
                  <a:pt x="2505" y="1035"/>
                </a:cubicBezTo>
                <a:cubicBezTo>
                  <a:pt x="2497" y="1019"/>
                  <a:pt x="2499" y="1037"/>
                  <a:pt x="2491" y="1043"/>
                </a:cubicBezTo>
                <a:cubicBezTo>
                  <a:pt x="2494" y="1047"/>
                  <a:pt x="2499" y="1047"/>
                  <a:pt x="2498" y="1055"/>
                </a:cubicBezTo>
                <a:cubicBezTo>
                  <a:pt x="2494" y="1050"/>
                  <a:pt x="2493" y="1053"/>
                  <a:pt x="2488" y="1055"/>
                </a:cubicBezTo>
                <a:cubicBezTo>
                  <a:pt x="2494" y="1068"/>
                  <a:pt x="2483" y="1072"/>
                  <a:pt x="2481" y="1086"/>
                </a:cubicBezTo>
                <a:cubicBezTo>
                  <a:pt x="2485" y="1098"/>
                  <a:pt x="2496" y="1085"/>
                  <a:pt x="2501" y="1086"/>
                </a:cubicBezTo>
                <a:cubicBezTo>
                  <a:pt x="2500" y="1133"/>
                  <a:pt x="2473" y="1148"/>
                  <a:pt x="2458" y="1178"/>
                </a:cubicBezTo>
                <a:cubicBezTo>
                  <a:pt x="2457" y="1156"/>
                  <a:pt x="2482" y="1130"/>
                  <a:pt x="2485" y="1098"/>
                </a:cubicBezTo>
                <a:cubicBezTo>
                  <a:pt x="2465" y="1125"/>
                  <a:pt x="2453" y="1161"/>
                  <a:pt x="2438" y="1194"/>
                </a:cubicBezTo>
                <a:cubicBezTo>
                  <a:pt x="2442" y="1206"/>
                  <a:pt x="2454" y="1177"/>
                  <a:pt x="2458" y="1198"/>
                </a:cubicBezTo>
                <a:cubicBezTo>
                  <a:pt x="2461" y="1212"/>
                  <a:pt x="2443" y="1202"/>
                  <a:pt x="2441" y="1210"/>
                </a:cubicBezTo>
                <a:cubicBezTo>
                  <a:pt x="2452" y="1216"/>
                  <a:pt x="2460" y="1235"/>
                  <a:pt x="2471" y="1234"/>
                </a:cubicBezTo>
                <a:cubicBezTo>
                  <a:pt x="2475" y="1241"/>
                  <a:pt x="2468" y="1246"/>
                  <a:pt x="2468" y="1258"/>
                </a:cubicBezTo>
                <a:cubicBezTo>
                  <a:pt x="2469" y="1266"/>
                  <a:pt x="2486" y="1261"/>
                  <a:pt x="2485" y="1254"/>
                </a:cubicBezTo>
                <a:cubicBezTo>
                  <a:pt x="2483" y="1274"/>
                  <a:pt x="2441" y="1299"/>
                  <a:pt x="2444" y="1325"/>
                </a:cubicBezTo>
                <a:cubicBezTo>
                  <a:pt x="2430" y="1328"/>
                  <a:pt x="2426" y="1344"/>
                  <a:pt x="2411" y="1345"/>
                </a:cubicBezTo>
                <a:cubicBezTo>
                  <a:pt x="2417" y="1340"/>
                  <a:pt x="2423" y="1321"/>
                  <a:pt x="2431" y="1329"/>
                </a:cubicBezTo>
                <a:cubicBezTo>
                  <a:pt x="2419" y="1320"/>
                  <a:pt x="2442" y="1312"/>
                  <a:pt x="2431" y="1305"/>
                </a:cubicBezTo>
                <a:cubicBezTo>
                  <a:pt x="2431" y="1306"/>
                  <a:pt x="2456" y="1299"/>
                  <a:pt x="2438" y="1293"/>
                </a:cubicBezTo>
                <a:cubicBezTo>
                  <a:pt x="2445" y="1290"/>
                  <a:pt x="2457" y="1294"/>
                  <a:pt x="2461" y="1278"/>
                </a:cubicBezTo>
                <a:cubicBezTo>
                  <a:pt x="2451" y="1264"/>
                  <a:pt x="2462" y="1237"/>
                  <a:pt x="2441" y="1230"/>
                </a:cubicBezTo>
                <a:cubicBezTo>
                  <a:pt x="2436" y="1235"/>
                  <a:pt x="2438" y="1247"/>
                  <a:pt x="2424" y="1242"/>
                </a:cubicBezTo>
                <a:cubicBezTo>
                  <a:pt x="2428" y="1231"/>
                  <a:pt x="2428" y="1214"/>
                  <a:pt x="2427" y="1198"/>
                </a:cubicBezTo>
                <a:cubicBezTo>
                  <a:pt x="2401" y="1209"/>
                  <a:pt x="2413" y="1229"/>
                  <a:pt x="2404" y="1250"/>
                </a:cubicBezTo>
                <a:cubicBezTo>
                  <a:pt x="2390" y="1233"/>
                  <a:pt x="2390" y="1212"/>
                  <a:pt x="2387" y="1190"/>
                </a:cubicBezTo>
                <a:cubicBezTo>
                  <a:pt x="2394" y="1185"/>
                  <a:pt x="2407" y="1187"/>
                  <a:pt x="2407" y="1174"/>
                </a:cubicBezTo>
                <a:cubicBezTo>
                  <a:pt x="2414" y="1176"/>
                  <a:pt x="2420" y="1180"/>
                  <a:pt x="2417" y="1194"/>
                </a:cubicBezTo>
                <a:cubicBezTo>
                  <a:pt x="2427" y="1180"/>
                  <a:pt x="2432" y="1168"/>
                  <a:pt x="2427" y="1146"/>
                </a:cubicBezTo>
                <a:cubicBezTo>
                  <a:pt x="2442" y="1134"/>
                  <a:pt x="2460" y="1105"/>
                  <a:pt x="2451" y="1078"/>
                </a:cubicBezTo>
                <a:cubicBezTo>
                  <a:pt x="2441" y="1095"/>
                  <a:pt x="2453" y="1115"/>
                  <a:pt x="2427" y="1126"/>
                </a:cubicBezTo>
                <a:cubicBezTo>
                  <a:pt x="2428" y="1099"/>
                  <a:pt x="2445" y="1091"/>
                  <a:pt x="2441" y="1059"/>
                </a:cubicBezTo>
                <a:cubicBezTo>
                  <a:pt x="2433" y="1080"/>
                  <a:pt x="2422" y="1100"/>
                  <a:pt x="2424" y="1122"/>
                </a:cubicBezTo>
                <a:cubicBezTo>
                  <a:pt x="2418" y="1123"/>
                  <a:pt x="2417" y="1117"/>
                  <a:pt x="2411" y="1118"/>
                </a:cubicBezTo>
                <a:cubicBezTo>
                  <a:pt x="2412" y="1122"/>
                  <a:pt x="2414" y="1125"/>
                  <a:pt x="2417" y="1126"/>
                </a:cubicBezTo>
                <a:cubicBezTo>
                  <a:pt x="2395" y="1140"/>
                  <a:pt x="2383" y="1168"/>
                  <a:pt x="2374" y="1198"/>
                </a:cubicBezTo>
                <a:cubicBezTo>
                  <a:pt x="2362" y="1187"/>
                  <a:pt x="2352" y="1205"/>
                  <a:pt x="2353" y="1222"/>
                </a:cubicBezTo>
                <a:cubicBezTo>
                  <a:pt x="2336" y="1194"/>
                  <a:pt x="2342" y="1235"/>
                  <a:pt x="2337" y="1254"/>
                </a:cubicBezTo>
                <a:cubicBezTo>
                  <a:pt x="2332" y="1232"/>
                  <a:pt x="2314" y="1250"/>
                  <a:pt x="2306" y="1258"/>
                </a:cubicBezTo>
                <a:cubicBezTo>
                  <a:pt x="2310" y="1270"/>
                  <a:pt x="2330" y="1263"/>
                  <a:pt x="2320" y="1282"/>
                </a:cubicBezTo>
                <a:cubicBezTo>
                  <a:pt x="2327" y="1283"/>
                  <a:pt x="2326" y="1276"/>
                  <a:pt x="2327" y="1270"/>
                </a:cubicBezTo>
                <a:cubicBezTo>
                  <a:pt x="2333" y="1285"/>
                  <a:pt x="2344" y="1303"/>
                  <a:pt x="2343" y="1325"/>
                </a:cubicBezTo>
                <a:cubicBezTo>
                  <a:pt x="2339" y="1329"/>
                  <a:pt x="2333" y="1318"/>
                  <a:pt x="2327" y="1333"/>
                </a:cubicBezTo>
                <a:cubicBezTo>
                  <a:pt x="2318" y="1329"/>
                  <a:pt x="2328" y="1302"/>
                  <a:pt x="2320" y="1297"/>
                </a:cubicBezTo>
                <a:cubicBezTo>
                  <a:pt x="2314" y="1313"/>
                  <a:pt x="2317" y="1339"/>
                  <a:pt x="2296" y="1337"/>
                </a:cubicBezTo>
                <a:cubicBezTo>
                  <a:pt x="2300" y="1353"/>
                  <a:pt x="2308" y="1338"/>
                  <a:pt x="2320" y="1341"/>
                </a:cubicBezTo>
                <a:cubicBezTo>
                  <a:pt x="2308" y="1353"/>
                  <a:pt x="2314" y="1351"/>
                  <a:pt x="2330" y="1349"/>
                </a:cubicBezTo>
                <a:cubicBezTo>
                  <a:pt x="2329" y="1356"/>
                  <a:pt x="2334" y="1358"/>
                  <a:pt x="2333" y="1365"/>
                </a:cubicBezTo>
                <a:cubicBezTo>
                  <a:pt x="2331" y="1363"/>
                  <a:pt x="2328" y="1361"/>
                  <a:pt x="2323" y="1361"/>
                </a:cubicBezTo>
                <a:cubicBezTo>
                  <a:pt x="2331" y="1384"/>
                  <a:pt x="2319" y="1400"/>
                  <a:pt x="2320" y="1425"/>
                </a:cubicBezTo>
                <a:cubicBezTo>
                  <a:pt x="2331" y="1428"/>
                  <a:pt x="2333" y="1419"/>
                  <a:pt x="2343" y="1421"/>
                </a:cubicBezTo>
                <a:cubicBezTo>
                  <a:pt x="2350" y="1429"/>
                  <a:pt x="2337" y="1437"/>
                  <a:pt x="2337" y="1449"/>
                </a:cubicBezTo>
                <a:cubicBezTo>
                  <a:pt x="2325" y="1446"/>
                  <a:pt x="2322" y="1456"/>
                  <a:pt x="2316" y="1449"/>
                </a:cubicBezTo>
                <a:cubicBezTo>
                  <a:pt x="2307" y="1461"/>
                  <a:pt x="2305" y="1481"/>
                  <a:pt x="2286" y="1481"/>
                </a:cubicBezTo>
                <a:cubicBezTo>
                  <a:pt x="2288" y="1489"/>
                  <a:pt x="2303" y="1482"/>
                  <a:pt x="2310" y="1485"/>
                </a:cubicBezTo>
                <a:cubicBezTo>
                  <a:pt x="2310" y="1504"/>
                  <a:pt x="2308" y="1520"/>
                  <a:pt x="2300" y="1528"/>
                </a:cubicBezTo>
                <a:cubicBezTo>
                  <a:pt x="2290" y="1525"/>
                  <a:pt x="2306" y="1514"/>
                  <a:pt x="2296" y="1508"/>
                </a:cubicBezTo>
                <a:cubicBezTo>
                  <a:pt x="2292" y="1516"/>
                  <a:pt x="2273" y="1507"/>
                  <a:pt x="2273" y="1520"/>
                </a:cubicBezTo>
                <a:cubicBezTo>
                  <a:pt x="2274" y="1526"/>
                  <a:pt x="2277" y="1519"/>
                  <a:pt x="2283" y="1520"/>
                </a:cubicBezTo>
                <a:cubicBezTo>
                  <a:pt x="2268" y="1526"/>
                  <a:pt x="2255" y="1552"/>
                  <a:pt x="2236" y="1540"/>
                </a:cubicBezTo>
                <a:cubicBezTo>
                  <a:pt x="2233" y="1527"/>
                  <a:pt x="2247" y="1535"/>
                  <a:pt x="2249" y="1528"/>
                </a:cubicBezTo>
                <a:cubicBezTo>
                  <a:pt x="2224" y="1515"/>
                  <a:pt x="2210" y="1549"/>
                  <a:pt x="2202" y="1572"/>
                </a:cubicBezTo>
                <a:cubicBezTo>
                  <a:pt x="2205" y="1584"/>
                  <a:pt x="2213" y="1570"/>
                  <a:pt x="2219" y="1572"/>
                </a:cubicBezTo>
                <a:cubicBezTo>
                  <a:pt x="2219" y="1580"/>
                  <a:pt x="2210" y="1577"/>
                  <a:pt x="2212" y="1588"/>
                </a:cubicBezTo>
                <a:cubicBezTo>
                  <a:pt x="2227" y="1588"/>
                  <a:pt x="2228" y="1572"/>
                  <a:pt x="2242" y="1572"/>
                </a:cubicBezTo>
                <a:cubicBezTo>
                  <a:pt x="2244" y="1563"/>
                  <a:pt x="2227" y="1574"/>
                  <a:pt x="2232" y="1560"/>
                </a:cubicBezTo>
                <a:cubicBezTo>
                  <a:pt x="2242" y="1545"/>
                  <a:pt x="2271" y="1578"/>
                  <a:pt x="2293" y="1560"/>
                </a:cubicBezTo>
                <a:cubicBezTo>
                  <a:pt x="2295" y="1548"/>
                  <a:pt x="2281" y="1550"/>
                  <a:pt x="2289" y="1540"/>
                </a:cubicBezTo>
                <a:cubicBezTo>
                  <a:pt x="2317" y="1539"/>
                  <a:pt x="2327" y="1518"/>
                  <a:pt x="2347" y="1508"/>
                </a:cubicBezTo>
                <a:cubicBezTo>
                  <a:pt x="2341" y="1501"/>
                  <a:pt x="2348" y="1486"/>
                  <a:pt x="2350" y="1477"/>
                </a:cubicBezTo>
                <a:cubicBezTo>
                  <a:pt x="2356" y="1483"/>
                  <a:pt x="2370" y="1480"/>
                  <a:pt x="2380" y="1481"/>
                </a:cubicBezTo>
                <a:cubicBezTo>
                  <a:pt x="2376" y="1486"/>
                  <a:pt x="2376" y="1491"/>
                  <a:pt x="2380" y="1497"/>
                </a:cubicBezTo>
                <a:cubicBezTo>
                  <a:pt x="2390" y="1494"/>
                  <a:pt x="2394" y="1487"/>
                  <a:pt x="2404" y="1485"/>
                </a:cubicBezTo>
                <a:cubicBezTo>
                  <a:pt x="2405" y="1493"/>
                  <a:pt x="2401" y="1497"/>
                  <a:pt x="2394" y="1497"/>
                </a:cubicBezTo>
                <a:cubicBezTo>
                  <a:pt x="2412" y="1507"/>
                  <a:pt x="2429" y="1483"/>
                  <a:pt x="2448" y="1481"/>
                </a:cubicBezTo>
                <a:cubicBezTo>
                  <a:pt x="2435" y="1475"/>
                  <a:pt x="2477" y="1448"/>
                  <a:pt x="2488" y="1433"/>
                </a:cubicBezTo>
                <a:cubicBezTo>
                  <a:pt x="2485" y="1427"/>
                  <a:pt x="2477" y="1428"/>
                  <a:pt x="2475" y="1421"/>
                </a:cubicBezTo>
                <a:cubicBezTo>
                  <a:pt x="2480" y="1406"/>
                  <a:pt x="2496" y="1404"/>
                  <a:pt x="2501" y="1389"/>
                </a:cubicBezTo>
                <a:cubicBezTo>
                  <a:pt x="2476" y="1402"/>
                  <a:pt x="2445" y="1444"/>
                  <a:pt x="2407" y="1457"/>
                </a:cubicBezTo>
                <a:cubicBezTo>
                  <a:pt x="2438" y="1432"/>
                  <a:pt x="2465" y="1402"/>
                  <a:pt x="2498" y="1381"/>
                </a:cubicBezTo>
                <a:cubicBezTo>
                  <a:pt x="2498" y="1374"/>
                  <a:pt x="2498" y="1368"/>
                  <a:pt x="2498" y="1361"/>
                </a:cubicBezTo>
                <a:cubicBezTo>
                  <a:pt x="2506" y="1356"/>
                  <a:pt x="2511" y="1347"/>
                  <a:pt x="2525" y="1349"/>
                </a:cubicBezTo>
                <a:cubicBezTo>
                  <a:pt x="2521" y="1360"/>
                  <a:pt x="2518" y="1362"/>
                  <a:pt x="2508" y="1357"/>
                </a:cubicBezTo>
                <a:cubicBezTo>
                  <a:pt x="2516" y="1363"/>
                  <a:pt x="2515" y="1365"/>
                  <a:pt x="2512" y="1377"/>
                </a:cubicBezTo>
                <a:cubicBezTo>
                  <a:pt x="2525" y="1370"/>
                  <a:pt x="2533" y="1357"/>
                  <a:pt x="2549" y="1353"/>
                </a:cubicBezTo>
                <a:cubicBezTo>
                  <a:pt x="2542" y="1332"/>
                  <a:pt x="2558" y="1343"/>
                  <a:pt x="2569" y="1329"/>
                </a:cubicBezTo>
                <a:cubicBezTo>
                  <a:pt x="2563" y="1304"/>
                  <a:pt x="2586" y="1285"/>
                  <a:pt x="2592" y="1262"/>
                </a:cubicBezTo>
                <a:cubicBezTo>
                  <a:pt x="2579" y="1244"/>
                  <a:pt x="2571" y="1281"/>
                  <a:pt x="2555" y="1270"/>
                </a:cubicBezTo>
                <a:cubicBezTo>
                  <a:pt x="2547" y="1277"/>
                  <a:pt x="2542" y="1288"/>
                  <a:pt x="2542" y="1305"/>
                </a:cubicBezTo>
                <a:cubicBezTo>
                  <a:pt x="2533" y="1304"/>
                  <a:pt x="2527" y="1307"/>
                  <a:pt x="2528" y="1317"/>
                </a:cubicBezTo>
                <a:cubicBezTo>
                  <a:pt x="2518" y="1311"/>
                  <a:pt x="2531" y="1300"/>
                  <a:pt x="2528" y="1289"/>
                </a:cubicBezTo>
                <a:cubicBezTo>
                  <a:pt x="2511" y="1290"/>
                  <a:pt x="2493" y="1300"/>
                  <a:pt x="2481" y="1321"/>
                </a:cubicBezTo>
                <a:cubicBezTo>
                  <a:pt x="2482" y="1330"/>
                  <a:pt x="2490" y="1330"/>
                  <a:pt x="2498" y="1329"/>
                </a:cubicBezTo>
                <a:cubicBezTo>
                  <a:pt x="2496" y="1338"/>
                  <a:pt x="2491" y="1342"/>
                  <a:pt x="2488" y="1349"/>
                </a:cubicBezTo>
                <a:cubicBezTo>
                  <a:pt x="2502" y="1343"/>
                  <a:pt x="2510" y="1330"/>
                  <a:pt x="2522" y="1321"/>
                </a:cubicBezTo>
                <a:cubicBezTo>
                  <a:pt x="2520" y="1335"/>
                  <a:pt x="2497" y="1358"/>
                  <a:pt x="2481" y="1369"/>
                </a:cubicBezTo>
                <a:cubicBezTo>
                  <a:pt x="2492" y="1347"/>
                  <a:pt x="2468" y="1346"/>
                  <a:pt x="2478" y="1321"/>
                </a:cubicBezTo>
                <a:cubicBezTo>
                  <a:pt x="2465" y="1327"/>
                  <a:pt x="2454" y="1332"/>
                  <a:pt x="2444" y="1349"/>
                </a:cubicBezTo>
                <a:cubicBezTo>
                  <a:pt x="2452" y="1304"/>
                  <a:pt x="2508" y="1260"/>
                  <a:pt x="2512" y="1210"/>
                </a:cubicBezTo>
                <a:cubicBezTo>
                  <a:pt x="2509" y="1221"/>
                  <a:pt x="2502" y="1228"/>
                  <a:pt x="2498" y="1238"/>
                </a:cubicBezTo>
                <a:cubicBezTo>
                  <a:pt x="2485" y="1234"/>
                  <a:pt x="2500" y="1213"/>
                  <a:pt x="2501" y="1202"/>
                </a:cubicBezTo>
                <a:cubicBezTo>
                  <a:pt x="2530" y="1211"/>
                  <a:pt x="2543" y="1160"/>
                  <a:pt x="2549" y="1118"/>
                </a:cubicBezTo>
                <a:cubicBezTo>
                  <a:pt x="2531" y="1113"/>
                  <a:pt x="2533" y="1132"/>
                  <a:pt x="2518" y="1130"/>
                </a:cubicBezTo>
                <a:cubicBezTo>
                  <a:pt x="2521" y="1106"/>
                  <a:pt x="2529" y="1064"/>
                  <a:pt x="2528" y="1027"/>
                </a:cubicBezTo>
                <a:cubicBezTo>
                  <a:pt x="2537" y="1033"/>
                  <a:pt x="2537" y="1049"/>
                  <a:pt x="2545" y="1047"/>
                </a:cubicBezTo>
                <a:cubicBezTo>
                  <a:pt x="2545" y="1065"/>
                  <a:pt x="2530" y="1065"/>
                  <a:pt x="2532" y="1086"/>
                </a:cubicBezTo>
                <a:cubicBezTo>
                  <a:pt x="2538" y="1086"/>
                  <a:pt x="2546" y="1095"/>
                  <a:pt x="2539" y="1110"/>
                </a:cubicBezTo>
                <a:cubicBezTo>
                  <a:pt x="2572" y="1111"/>
                  <a:pt x="2548" y="1045"/>
                  <a:pt x="2569" y="1031"/>
                </a:cubicBezTo>
                <a:cubicBezTo>
                  <a:pt x="2562" y="1090"/>
                  <a:pt x="2554" y="1139"/>
                  <a:pt x="2542" y="1202"/>
                </a:cubicBezTo>
                <a:cubicBezTo>
                  <a:pt x="2543" y="1212"/>
                  <a:pt x="2565" y="1198"/>
                  <a:pt x="2559" y="1218"/>
                </a:cubicBezTo>
                <a:cubicBezTo>
                  <a:pt x="2566" y="1213"/>
                  <a:pt x="2568" y="1190"/>
                  <a:pt x="2579" y="1202"/>
                </a:cubicBezTo>
                <a:cubicBezTo>
                  <a:pt x="2581" y="1181"/>
                  <a:pt x="2583" y="1162"/>
                  <a:pt x="2592" y="1150"/>
                </a:cubicBezTo>
                <a:cubicBezTo>
                  <a:pt x="2600" y="1148"/>
                  <a:pt x="2597" y="1158"/>
                  <a:pt x="2602" y="1158"/>
                </a:cubicBezTo>
                <a:cubicBezTo>
                  <a:pt x="2600" y="1177"/>
                  <a:pt x="2591" y="1187"/>
                  <a:pt x="2589" y="1206"/>
                </a:cubicBezTo>
                <a:cubicBezTo>
                  <a:pt x="2613" y="1195"/>
                  <a:pt x="2619" y="1136"/>
                  <a:pt x="2609" y="1110"/>
                </a:cubicBezTo>
                <a:cubicBezTo>
                  <a:pt x="2595" y="1115"/>
                  <a:pt x="2609" y="1127"/>
                  <a:pt x="2609" y="1138"/>
                </a:cubicBezTo>
                <a:cubicBezTo>
                  <a:pt x="2592" y="1135"/>
                  <a:pt x="2589" y="1128"/>
                  <a:pt x="2572" y="1142"/>
                </a:cubicBezTo>
                <a:cubicBezTo>
                  <a:pt x="2564" y="1130"/>
                  <a:pt x="2582" y="1103"/>
                  <a:pt x="2569" y="1106"/>
                </a:cubicBezTo>
                <a:cubicBezTo>
                  <a:pt x="2570" y="1093"/>
                  <a:pt x="2573" y="1041"/>
                  <a:pt x="2576" y="1027"/>
                </a:cubicBezTo>
                <a:cubicBezTo>
                  <a:pt x="2575" y="981"/>
                  <a:pt x="2581" y="1024"/>
                  <a:pt x="2579" y="1047"/>
                </a:cubicBezTo>
                <a:cubicBezTo>
                  <a:pt x="2583" y="1052"/>
                  <a:pt x="2586" y="1048"/>
                  <a:pt x="2596" y="1047"/>
                </a:cubicBezTo>
                <a:cubicBezTo>
                  <a:pt x="2598" y="1059"/>
                  <a:pt x="2590" y="1058"/>
                  <a:pt x="2592" y="1071"/>
                </a:cubicBezTo>
                <a:cubicBezTo>
                  <a:pt x="2599" y="1073"/>
                  <a:pt x="2600" y="1063"/>
                  <a:pt x="2596" y="1063"/>
                </a:cubicBezTo>
                <a:cubicBezTo>
                  <a:pt x="2599" y="1049"/>
                  <a:pt x="2603" y="1062"/>
                  <a:pt x="2609" y="1055"/>
                </a:cubicBezTo>
                <a:cubicBezTo>
                  <a:pt x="2607" y="1032"/>
                  <a:pt x="2614" y="1021"/>
                  <a:pt x="2613" y="999"/>
                </a:cubicBezTo>
                <a:cubicBezTo>
                  <a:pt x="2618" y="998"/>
                  <a:pt x="2621" y="1006"/>
                  <a:pt x="2623" y="999"/>
                </a:cubicBezTo>
                <a:cubicBezTo>
                  <a:pt x="2630" y="1000"/>
                  <a:pt x="2624" y="1016"/>
                  <a:pt x="2629" y="1019"/>
                </a:cubicBezTo>
                <a:cubicBezTo>
                  <a:pt x="2649" y="1008"/>
                  <a:pt x="2661" y="1001"/>
                  <a:pt x="2676" y="995"/>
                </a:cubicBezTo>
                <a:cubicBezTo>
                  <a:pt x="2672" y="990"/>
                  <a:pt x="2673" y="978"/>
                  <a:pt x="2673" y="967"/>
                </a:cubicBezTo>
                <a:cubicBezTo>
                  <a:pt x="2670" y="955"/>
                  <a:pt x="2668" y="976"/>
                  <a:pt x="2660" y="971"/>
                </a:cubicBezTo>
                <a:cubicBezTo>
                  <a:pt x="2660" y="960"/>
                  <a:pt x="2661" y="948"/>
                  <a:pt x="2656" y="943"/>
                </a:cubicBezTo>
                <a:cubicBezTo>
                  <a:pt x="2644" y="946"/>
                  <a:pt x="2657" y="956"/>
                  <a:pt x="2653" y="971"/>
                </a:cubicBezTo>
                <a:cubicBezTo>
                  <a:pt x="2645" y="956"/>
                  <a:pt x="2624" y="957"/>
                  <a:pt x="2623" y="935"/>
                </a:cubicBezTo>
                <a:cubicBezTo>
                  <a:pt x="2633" y="932"/>
                  <a:pt x="2627" y="948"/>
                  <a:pt x="2636" y="947"/>
                </a:cubicBezTo>
                <a:cubicBezTo>
                  <a:pt x="2647" y="900"/>
                  <a:pt x="2630" y="885"/>
                  <a:pt x="2633" y="848"/>
                </a:cubicBezTo>
                <a:cubicBezTo>
                  <a:pt x="2642" y="843"/>
                  <a:pt x="2670" y="870"/>
                  <a:pt x="2673" y="844"/>
                </a:cubicBezTo>
                <a:cubicBezTo>
                  <a:pt x="2724" y="845"/>
                  <a:pt x="2695" y="915"/>
                  <a:pt x="2713" y="939"/>
                </a:cubicBezTo>
                <a:cubicBezTo>
                  <a:pt x="2713" y="957"/>
                  <a:pt x="2709" y="971"/>
                  <a:pt x="2693" y="971"/>
                </a:cubicBezTo>
                <a:cubicBezTo>
                  <a:pt x="2694" y="934"/>
                  <a:pt x="2710" y="896"/>
                  <a:pt x="2680" y="883"/>
                </a:cubicBezTo>
                <a:cubicBezTo>
                  <a:pt x="2677" y="884"/>
                  <a:pt x="2676" y="887"/>
                  <a:pt x="2673" y="887"/>
                </a:cubicBezTo>
                <a:cubicBezTo>
                  <a:pt x="2677" y="908"/>
                  <a:pt x="2677" y="933"/>
                  <a:pt x="2690" y="943"/>
                </a:cubicBezTo>
                <a:cubicBezTo>
                  <a:pt x="2676" y="950"/>
                  <a:pt x="2697" y="974"/>
                  <a:pt x="2676" y="975"/>
                </a:cubicBezTo>
                <a:cubicBezTo>
                  <a:pt x="2692" y="1001"/>
                  <a:pt x="2679" y="1010"/>
                  <a:pt x="2676" y="1043"/>
                </a:cubicBezTo>
                <a:cubicBezTo>
                  <a:pt x="2679" y="1046"/>
                  <a:pt x="2683" y="1049"/>
                  <a:pt x="2687" y="1051"/>
                </a:cubicBezTo>
                <a:cubicBezTo>
                  <a:pt x="2694" y="1041"/>
                  <a:pt x="2688" y="1015"/>
                  <a:pt x="2690" y="999"/>
                </a:cubicBezTo>
                <a:cubicBezTo>
                  <a:pt x="2725" y="1017"/>
                  <a:pt x="2683" y="1056"/>
                  <a:pt x="2680" y="1078"/>
                </a:cubicBezTo>
                <a:cubicBezTo>
                  <a:pt x="2696" y="1064"/>
                  <a:pt x="2707" y="1081"/>
                  <a:pt x="2710" y="1063"/>
                </a:cubicBezTo>
                <a:cubicBezTo>
                  <a:pt x="2724" y="1073"/>
                  <a:pt x="2707" y="1133"/>
                  <a:pt x="2683" y="1122"/>
                </a:cubicBezTo>
                <a:cubicBezTo>
                  <a:pt x="2681" y="1138"/>
                  <a:pt x="2688" y="1143"/>
                  <a:pt x="2693" y="1150"/>
                </a:cubicBezTo>
                <a:cubicBezTo>
                  <a:pt x="2688" y="1160"/>
                  <a:pt x="2688" y="1175"/>
                  <a:pt x="2680" y="1182"/>
                </a:cubicBezTo>
                <a:cubicBezTo>
                  <a:pt x="2695" y="1226"/>
                  <a:pt x="2642" y="1243"/>
                  <a:pt x="2653" y="1293"/>
                </a:cubicBezTo>
                <a:cubicBezTo>
                  <a:pt x="2638" y="1301"/>
                  <a:pt x="2643" y="1309"/>
                  <a:pt x="2636" y="1325"/>
                </a:cubicBezTo>
                <a:cubicBezTo>
                  <a:pt x="2613" y="1327"/>
                  <a:pt x="2597" y="1316"/>
                  <a:pt x="2582" y="1329"/>
                </a:cubicBezTo>
                <a:cubicBezTo>
                  <a:pt x="2591" y="1339"/>
                  <a:pt x="2605" y="1342"/>
                  <a:pt x="2616" y="1349"/>
                </a:cubicBezTo>
                <a:cubicBezTo>
                  <a:pt x="2619" y="1350"/>
                  <a:pt x="2619" y="1348"/>
                  <a:pt x="2619" y="1345"/>
                </a:cubicBezTo>
                <a:cubicBezTo>
                  <a:pt x="2603" y="1366"/>
                  <a:pt x="2576" y="1408"/>
                  <a:pt x="2545" y="1425"/>
                </a:cubicBezTo>
                <a:close/>
                <a:moveTo>
                  <a:pt x="2582" y="1385"/>
                </a:moveTo>
                <a:cubicBezTo>
                  <a:pt x="2577" y="1379"/>
                  <a:pt x="2563" y="1384"/>
                  <a:pt x="2565" y="1369"/>
                </a:cubicBezTo>
                <a:cubicBezTo>
                  <a:pt x="2548" y="1386"/>
                  <a:pt x="2538" y="1384"/>
                  <a:pt x="2522" y="1401"/>
                </a:cubicBezTo>
                <a:cubicBezTo>
                  <a:pt x="2543" y="1412"/>
                  <a:pt x="2569" y="1396"/>
                  <a:pt x="2582" y="1385"/>
                </a:cubicBezTo>
                <a:close/>
                <a:moveTo>
                  <a:pt x="681" y="525"/>
                </a:moveTo>
                <a:cubicBezTo>
                  <a:pt x="698" y="527"/>
                  <a:pt x="717" y="511"/>
                  <a:pt x="708" y="497"/>
                </a:cubicBezTo>
                <a:cubicBezTo>
                  <a:pt x="708" y="499"/>
                  <a:pt x="705" y="502"/>
                  <a:pt x="705" y="497"/>
                </a:cubicBezTo>
                <a:cubicBezTo>
                  <a:pt x="693" y="502"/>
                  <a:pt x="687" y="513"/>
                  <a:pt x="681" y="525"/>
                </a:cubicBezTo>
                <a:close/>
                <a:moveTo>
                  <a:pt x="917" y="159"/>
                </a:moveTo>
                <a:cubicBezTo>
                  <a:pt x="922" y="158"/>
                  <a:pt x="929" y="160"/>
                  <a:pt x="930" y="155"/>
                </a:cubicBezTo>
                <a:cubicBezTo>
                  <a:pt x="918" y="149"/>
                  <a:pt x="938" y="149"/>
                  <a:pt x="933" y="139"/>
                </a:cubicBezTo>
                <a:cubicBezTo>
                  <a:pt x="905" y="161"/>
                  <a:pt x="853" y="163"/>
                  <a:pt x="843" y="199"/>
                </a:cubicBezTo>
                <a:cubicBezTo>
                  <a:pt x="865" y="182"/>
                  <a:pt x="898" y="197"/>
                  <a:pt x="917" y="159"/>
                </a:cubicBezTo>
                <a:close/>
                <a:moveTo>
                  <a:pt x="2088" y="378"/>
                </a:moveTo>
                <a:cubicBezTo>
                  <a:pt x="2101" y="375"/>
                  <a:pt x="2107" y="382"/>
                  <a:pt x="2118" y="382"/>
                </a:cubicBezTo>
                <a:cubicBezTo>
                  <a:pt x="2120" y="358"/>
                  <a:pt x="2090" y="357"/>
                  <a:pt x="2088" y="378"/>
                </a:cubicBezTo>
                <a:close/>
                <a:moveTo>
                  <a:pt x="2673" y="1146"/>
                </a:moveTo>
                <a:cubicBezTo>
                  <a:pt x="2679" y="1138"/>
                  <a:pt x="2677" y="1121"/>
                  <a:pt x="2680" y="1110"/>
                </a:cubicBezTo>
                <a:cubicBezTo>
                  <a:pt x="2672" y="1112"/>
                  <a:pt x="2658" y="1143"/>
                  <a:pt x="2673" y="1146"/>
                </a:cubicBezTo>
                <a:close/>
                <a:moveTo>
                  <a:pt x="2660" y="1182"/>
                </a:moveTo>
                <a:cubicBezTo>
                  <a:pt x="2657" y="1190"/>
                  <a:pt x="2648" y="1199"/>
                  <a:pt x="2660" y="1202"/>
                </a:cubicBezTo>
                <a:cubicBezTo>
                  <a:pt x="2662" y="1194"/>
                  <a:pt x="2671" y="1185"/>
                  <a:pt x="2660" y="1182"/>
                </a:cubicBezTo>
                <a:close/>
                <a:moveTo>
                  <a:pt x="2646" y="856"/>
                </a:moveTo>
                <a:cubicBezTo>
                  <a:pt x="2650" y="881"/>
                  <a:pt x="2641" y="899"/>
                  <a:pt x="2653" y="911"/>
                </a:cubicBezTo>
                <a:cubicBezTo>
                  <a:pt x="2654" y="908"/>
                  <a:pt x="2656" y="907"/>
                  <a:pt x="2660" y="907"/>
                </a:cubicBezTo>
                <a:cubicBezTo>
                  <a:pt x="2658" y="882"/>
                  <a:pt x="2663" y="867"/>
                  <a:pt x="2646" y="856"/>
                </a:cubicBezTo>
                <a:close/>
                <a:moveTo>
                  <a:pt x="2646" y="1106"/>
                </a:moveTo>
                <a:cubicBezTo>
                  <a:pt x="2633" y="1109"/>
                  <a:pt x="2627" y="1153"/>
                  <a:pt x="2623" y="1178"/>
                </a:cubicBezTo>
                <a:cubicBezTo>
                  <a:pt x="2634" y="1161"/>
                  <a:pt x="2649" y="1128"/>
                  <a:pt x="2646" y="1106"/>
                </a:cubicBezTo>
                <a:close/>
                <a:moveTo>
                  <a:pt x="2609" y="1222"/>
                </a:moveTo>
                <a:cubicBezTo>
                  <a:pt x="2614" y="1215"/>
                  <a:pt x="2631" y="1187"/>
                  <a:pt x="2619" y="1186"/>
                </a:cubicBezTo>
                <a:cubicBezTo>
                  <a:pt x="2619" y="1199"/>
                  <a:pt x="2600" y="1211"/>
                  <a:pt x="2609" y="1222"/>
                </a:cubicBezTo>
                <a:close/>
                <a:moveTo>
                  <a:pt x="2542" y="1242"/>
                </a:moveTo>
                <a:cubicBezTo>
                  <a:pt x="2526" y="1240"/>
                  <a:pt x="2528" y="1260"/>
                  <a:pt x="2525" y="1274"/>
                </a:cubicBezTo>
                <a:cubicBezTo>
                  <a:pt x="2533" y="1268"/>
                  <a:pt x="2538" y="1284"/>
                  <a:pt x="2539" y="1274"/>
                </a:cubicBezTo>
                <a:cubicBezTo>
                  <a:pt x="2538" y="1268"/>
                  <a:pt x="2541" y="1255"/>
                  <a:pt x="2542" y="1242"/>
                </a:cubicBezTo>
                <a:close/>
                <a:moveTo>
                  <a:pt x="2501" y="1266"/>
                </a:moveTo>
                <a:cubicBezTo>
                  <a:pt x="2512" y="1255"/>
                  <a:pt x="2527" y="1251"/>
                  <a:pt x="2528" y="1230"/>
                </a:cubicBezTo>
                <a:cubicBezTo>
                  <a:pt x="2518" y="1237"/>
                  <a:pt x="2499" y="1256"/>
                  <a:pt x="2501" y="1266"/>
                </a:cubicBezTo>
                <a:close/>
                <a:moveTo>
                  <a:pt x="2461" y="1035"/>
                </a:moveTo>
                <a:cubicBezTo>
                  <a:pt x="2472" y="1036"/>
                  <a:pt x="2469" y="1020"/>
                  <a:pt x="2475" y="1015"/>
                </a:cubicBezTo>
                <a:cubicBezTo>
                  <a:pt x="2465" y="1016"/>
                  <a:pt x="2455" y="1027"/>
                  <a:pt x="2461" y="1035"/>
                </a:cubicBezTo>
                <a:close/>
                <a:moveTo>
                  <a:pt x="2397" y="720"/>
                </a:moveTo>
                <a:cubicBezTo>
                  <a:pt x="2407" y="726"/>
                  <a:pt x="2402" y="748"/>
                  <a:pt x="2417" y="748"/>
                </a:cubicBezTo>
                <a:cubicBezTo>
                  <a:pt x="2422" y="743"/>
                  <a:pt x="2421" y="731"/>
                  <a:pt x="2421" y="720"/>
                </a:cubicBezTo>
                <a:cubicBezTo>
                  <a:pt x="2411" y="717"/>
                  <a:pt x="2412" y="726"/>
                  <a:pt x="2404" y="724"/>
                </a:cubicBezTo>
                <a:cubicBezTo>
                  <a:pt x="2403" y="720"/>
                  <a:pt x="2398" y="715"/>
                  <a:pt x="2397" y="720"/>
                </a:cubicBezTo>
                <a:close/>
                <a:moveTo>
                  <a:pt x="2380" y="788"/>
                </a:moveTo>
                <a:cubicBezTo>
                  <a:pt x="2388" y="757"/>
                  <a:pt x="2354" y="733"/>
                  <a:pt x="2350" y="696"/>
                </a:cubicBezTo>
                <a:cubicBezTo>
                  <a:pt x="2334" y="695"/>
                  <a:pt x="2332" y="718"/>
                  <a:pt x="2320" y="700"/>
                </a:cubicBezTo>
                <a:cubicBezTo>
                  <a:pt x="2311" y="732"/>
                  <a:pt x="2340" y="760"/>
                  <a:pt x="2353" y="764"/>
                </a:cubicBezTo>
                <a:cubicBezTo>
                  <a:pt x="2350" y="763"/>
                  <a:pt x="2342" y="749"/>
                  <a:pt x="2350" y="748"/>
                </a:cubicBezTo>
                <a:cubicBezTo>
                  <a:pt x="2376" y="774"/>
                  <a:pt x="2385" y="827"/>
                  <a:pt x="2414" y="859"/>
                </a:cubicBezTo>
                <a:cubicBezTo>
                  <a:pt x="2406" y="832"/>
                  <a:pt x="2398" y="804"/>
                  <a:pt x="2380" y="788"/>
                </a:cubicBezTo>
                <a:close/>
                <a:moveTo>
                  <a:pt x="2377" y="871"/>
                </a:moveTo>
                <a:cubicBezTo>
                  <a:pt x="2381" y="896"/>
                  <a:pt x="2390" y="914"/>
                  <a:pt x="2407" y="923"/>
                </a:cubicBezTo>
                <a:cubicBezTo>
                  <a:pt x="2417" y="895"/>
                  <a:pt x="2392" y="884"/>
                  <a:pt x="2384" y="867"/>
                </a:cubicBezTo>
                <a:cubicBezTo>
                  <a:pt x="2374" y="849"/>
                  <a:pt x="2378" y="825"/>
                  <a:pt x="2364" y="804"/>
                </a:cubicBezTo>
                <a:cubicBezTo>
                  <a:pt x="2362" y="817"/>
                  <a:pt x="2365" y="826"/>
                  <a:pt x="2367" y="836"/>
                </a:cubicBezTo>
                <a:cubicBezTo>
                  <a:pt x="2358" y="835"/>
                  <a:pt x="2362" y="820"/>
                  <a:pt x="2353" y="820"/>
                </a:cubicBezTo>
                <a:cubicBezTo>
                  <a:pt x="2351" y="832"/>
                  <a:pt x="2359" y="831"/>
                  <a:pt x="2357" y="844"/>
                </a:cubicBezTo>
                <a:cubicBezTo>
                  <a:pt x="2364" y="849"/>
                  <a:pt x="2369" y="833"/>
                  <a:pt x="2370" y="844"/>
                </a:cubicBezTo>
                <a:cubicBezTo>
                  <a:pt x="2362" y="863"/>
                  <a:pt x="2369" y="899"/>
                  <a:pt x="2377" y="871"/>
                </a:cubicBezTo>
                <a:close/>
                <a:moveTo>
                  <a:pt x="2370" y="887"/>
                </a:moveTo>
                <a:cubicBezTo>
                  <a:pt x="2372" y="905"/>
                  <a:pt x="2366" y="912"/>
                  <a:pt x="2360" y="919"/>
                </a:cubicBezTo>
                <a:cubicBezTo>
                  <a:pt x="2351" y="907"/>
                  <a:pt x="2361" y="895"/>
                  <a:pt x="2350" y="887"/>
                </a:cubicBezTo>
                <a:cubicBezTo>
                  <a:pt x="2350" y="892"/>
                  <a:pt x="2349" y="897"/>
                  <a:pt x="2343" y="895"/>
                </a:cubicBezTo>
                <a:cubicBezTo>
                  <a:pt x="2342" y="921"/>
                  <a:pt x="2367" y="936"/>
                  <a:pt x="2364" y="951"/>
                </a:cubicBezTo>
                <a:cubicBezTo>
                  <a:pt x="2359" y="951"/>
                  <a:pt x="2360" y="944"/>
                  <a:pt x="2357" y="943"/>
                </a:cubicBezTo>
                <a:cubicBezTo>
                  <a:pt x="2355" y="951"/>
                  <a:pt x="2347" y="950"/>
                  <a:pt x="2350" y="963"/>
                </a:cubicBezTo>
                <a:cubicBezTo>
                  <a:pt x="2366" y="952"/>
                  <a:pt x="2372" y="958"/>
                  <a:pt x="2377" y="979"/>
                </a:cubicBezTo>
                <a:cubicBezTo>
                  <a:pt x="2385" y="973"/>
                  <a:pt x="2390" y="989"/>
                  <a:pt x="2390" y="979"/>
                </a:cubicBezTo>
                <a:cubicBezTo>
                  <a:pt x="2381" y="957"/>
                  <a:pt x="2392" y="908"/>
                  <a:pt x="2370" y="887"/>
                </a:cubicBezTo>
                <a:close/>
                <a:moveTo>
                  <a:pt x="2384" y="676"/>
                </a:moveTo>
                <a:cubicBezTo>
                  <a:pt x="2385" y="692"/>
                  <a:pt x="2387" y="707"/>
                  <a:pt x="2401" y="708"/>
                </a:cubicBezTo>
                <a:cubicBezTo>
                  <a:pt x="2399" y="692"/>
                  <a:pt x="2394" y="681"/>
                  <a:pt x="2384" y="676"/>
                </a:cubicBezTo>
                <a:close/>
                <a:moveTo>
                  <a:pt x="2390" y="844"/>
                </a:moveTo>
                <a:cubicBezTo>
                  <a:pt x="2389" y="856"/>
                  <a:pt x="2395" y="860"/>
                  <a:pt x="2401" y="863"/>
                </a:cubicBezTo>
                <a:cubicBezTo>
                  <a:pt x="2400" y="853"/>
                  <a:pt x="2400" y="843"/>
                  <a:pt x="2390" y="844"/>
                </a:cubicBezTo>
                <a:close/>
                <a:moveTo>
                  <a:pt x="2377" y="473"/>
                </a:moveTo>
                <a:cubicBezTo>
                  <a:pt x="2377" y="480"/>
                  <a:pt x="2377" y="487"/>
                  <a:pt x="2377" y="493"/>
                </a:cubicBezTo>
                <a:cubicBezTo>
                  <a:pt x="2383" y="492"/>
                  <a:pt x="2384" y="498"/>
                  <a:pt x="2390" y="497"/>
                </a:cubicBezTo>
                <a:cubicBezTo>
                  <a:pt x="2389" y="485"/>
                  <a:pt x="2385" y="478"/>
                  <a:pt x="2377" y="473"/>
                </a:cubicBezTo>
                <a:close/>
                <a:moveTo>
                  <a:pt x="2364" y="1520"/>
                </a:moveTo>
                <a:cubicBezTo>
                  <a:pt x="2376" y="1519"/>
                  <a:pt x="2387" y="1516"/>
                  <a:pt x="2390" y="1504"/>
                </a:cubicBezTo>
                <a:cubicBezTo>
                  <a:pt x="2378" y="1505"/>
                  <a:pt x="2369" y="1511"/>
                  <a:pt x="2364" y="1520"/>
                </a:cubicBezTo>
                <a:close/>
                <a:moveTo>
                  <a:pt x="2377" y="569"/>
                </a:moveTo>
                <a:cubicBezTo>
                  <a:pt x="2370" y="568"/>
                  <a:pt x="2370" y="574"/>
                  <a:pt x="2367" y="577"/>
                </a:cubicBezTo>
                <a:cubicBezTo>
                  <a:pt x="2363" y="576"/>
                  <a:pt x="2359" y="570"/>
                  <a:pt x="2357" y="577"/>
                </a:cubicBezTo>
                <a:cubicBezTo>
                  <a:pt x="2366" y="582"/>
                  <a:pt x="2369" y="595"/>
                  <a:pt x="2384" y="593"/>
                </a:cubicBezTo>
                <a:cubicBezTo>
                  <a:pt x="2387" y="578"/>
                  <a:pt x="2375" y="581"/>
                  <a:pt x="2377" y="569"/>
                </a:cubicBezTo>
                <a:close/>
                <a:moveTo>
                  <a:pt x="2370" y="517"/>
                </a:moveTo>
                <a:cubicBezTo>
                  <a:pt x="2371" y="512"/>
                  <a:pt x="2376" y="513"/>
                  <a:pt x="2380" y="513"/>
                </a:cubicBezTo>
                <a:cubicBezTo>
                  <a:pt x="2382" y="499"/>
                  <a:pt x="2363" y="490"/>
                  <a:pt x="2360" y="505"/>
                </a:cubicBezTo>
                <a:cubicBezTo>
                  <a:pt x="2364" y="507"/>
                  <a:pt x="2368" y="509"/>
                  <a:pt x="2370" y="513"/>
                </a:cubicBezTo>
                <a:cubicBezTo>
                  <a:pt x="2365" y="513"/>
                  <a:pt x="2368" y="525"/>
                  <a:pt x="2370" y="517"/>
                </a:cubicBezTo>
                <a:close/>
                <a:moveTo>
                  <a:pt x="2347" y="621"/>
                </a:moveTo>
                <a:cubicBezTo>
                  <a:pt x="2362" y="621"/>
                  <a:pt x="2361" y="641"/>
                  <a:pt x="2374" y="645"/>
                </a:cubicBezTo>
                <a:cubicBezTo>
                  <a:pt x="2377" y="626"/>
                  <a:pt x="2370" y="620"/>
                  <a:pt x="2377" y="605"/>
                </a:cubicBezTo>
                <a:cubicBezTo>
                  <a:pt x="2368" y="589"/>
                  <a:pt x="2345" y="589"/>
                  <a:pt x="2343" y="565"/>
                </a:cubicBezTo>
                <a:cubicBezTo>
                  <a:pt x="2350" y="558"/>
                  <a:pt x="2358" y="553"/>
                  <a:pt x="2357" y="537"/>
                </a:cubicBezTo>
                <a:cubicBezTo>
                  <a:pt x="2349" y="535"/>
                  <a:pt x="2339" y="534"/>
                  <a:pt x="2340" y="521"/>
                </a:cubicBezTo>
                <a:cubicBezTo>
                  <a:pt x="2347" y="530"/>
                  <a:pt x="2350" y="519"/>
                  <a:pt x="2360" y="521"/>
                </a:cubicBezTo>
                <a:cubicBezTo>
                  <a:pt x="2351" y="497"/>
                  <a:pt x="2352" y="483"/>
                  <a:pt x="2337" y="465"/>
                </a:cubicBezTo>
                <a:cubicBezTo>
                  <a:pt x="2338" y="474"/>
                  <a:pt x="2344" y="487"/>
                  <a:pt x="2333" y="489"/>
                </a:cubicBezTo>
                <a:cubicBezTo>
                  <a:pt x="2321" y="477"/>
                  <a:pt x="2301" y="474"/>
                  <a:pt x="2289" y="461"/>
                </a:cubicBezTo>
                <a:cubicBezTo>
                  <a:pt x="2285" y="476"/>
                  <a:pt x="2299" y="469"/>
                  <a:pt x="2296" y="481"/>
                </a:cubicBezTo>
                <a:cubicBezTo>
                  <a:pt x="2287" y="471"/>
                  <a:pt x="2280" y="483"/>
                  <a:pt x="2273" y="485"/>
                </a:cubicBezTo>
                <a:cubicBezTo>
                  <a:pt x="2269" y="483"/>
                  <a:pt x="2265" y="481"/>
                  <a:pt x="2263" y="477"/>
                </a:cubicBezTo>
                <a:cubicBezTo>
                  <a:pt x="2268" y="477"/>
                  <a:pt x="2274" y="478"/>
                  <a:pt x="2273" y="469"/>
                </a:cubicBezTo>
                <a:cubicBezTo>
                  <a:pt x="2257" y="455"/>
                  <a:pt x="2228" y="434"/>
                  <a:pt x="2215" y="430"/>
                </a:cubicBezTo>
                <a:cubicBezTo>
                  <a:pt x="2227" y="447"/>
                  <a:pt x="2245" y="455"/>
                  <a:pt x="2256" y="473"/>
                </a:cubicBezTo>
                <a:cubicBezTo>
                  <a:pt x="2251" y="468"/>
                  <a:pt x="2243" y="465"/>
                  <a:pt x="2236" y="461"/>
                </a:cubicBezTo>
                <a:cubicBezTo>
                  <a:pt x="2237" y="482"/>
                  <a:pt x="2250" y="490"/>
                  <a:pt x="2256" y="505"/>
                </a:cubicBezTo>
                <a:cubicBezTo>
                  <a:pt x="2236" y="491"/>
                  <a:pt x="2224" y="445"/>
                  <a:pt x="2202" y="445"/>
                </a:cubicBezTo>
                <a:cubicBezTo>
                  <a:pt x="2220" y="475"/>
                  <a:pt x="2232" y="510"/>
                  <a:pt x="2252" y="537"/>
                </a:cubicBezTo>
                <a:cubicBezTo>
                  <a:pt x="2279" y="522"/>
                  <a:pt x="2306" y="582"/>
                  <a:pt x="2333" y="581"/>
                </a:cubicBezTo>
                <a:cubicBezTo>
                  <a:pt x="2320" y="577"/>
                  <a:pt x="2323" y="592"/>
                  <a:pt x="2320" y="601"/>
                </a:cubicBezTo>
                <a:cubicBezTo>
                  <a:pt x="2324" y="612"/>
                  <a:pt x="2336" y="616"/>
                  <a:pt x="2340" y="629"/>
                </a:cubicBezTo>
                <a:cubicBezTo>
                  <a:pt x="2325" y="618"/>
                  <a:pt x="2309" y="607"/>
                  <a:pt x="2296" y="593"/>
                </a:cubicBezTo>
                <a:cubicBezTo>
                  <a:pt x="2296" y="572"/>
                  <a:pt x="2288" y="560"/>
                  <a:pt x="2273" y="557"/>
                </a:cubicBezTo>
                <a:cubicBezTo>
                  <a:pt x="2273" y="569"/>
                  <a:pt x="2290" y="582"/>
                  <a:pt x="2283" y="589"/>
                </a:cubicBezTo>
                <a:cubicBezTo>
                  <a:pt x="2275" y="588"/>
                  <a:pt x="2277" y="575"/>
                  <a:pt x="2266" y="577"/>
                </a:cubicBezTo>
                <a:cubicBezTo>
                  <a:pt x="2266" y="594"/>
                  <a:pt x="2273" y="603"/>
                  <a:pt x="2276" y="617"/>
                </a:cubicBezTo>
                <a:cubicBezTo>
                  <a:pt x="2282" y="611"/>
                  <a:pt x="2281" y="596"/>
                  <a:pt x="2293" y="597"/>
                </a:cubicBezTo>
                <a:cubicBezTo>
                  <a:pt x="2294" y="614"/>
                  <a:pt x="2307" y="617"/>
                  <a:pt x="2310" y="633"/>
                </a:cubicBezTo>
                <a:cubicBezTo>
                  <a:pt x="2303" y="631"/>
                  <a:pt x="2301" y="624"/>
                  <a:pt x="2293" y="625"/>
                </a:cubicBezTo>
                <a:cubicBezTo>
                  <a:pt x="2306" y="649"/>
                  <a:pt x="2323" y="669"/>
                  <a:pt x="2333" y="696"/>
                </a:cubicBezTo>
                <a:cubicBezTo>
                  <a:pt x="2338" y="684"/>
                  <a:pt x="2332" y="682"/>
                  <a:pt x="2333" y="664"/>
                </a:cubicBezTo>
                <a:cubicBezTo>
                  <a:pt x="2338" y="664"/>
                  <a:pt x="2343" y="681"/>
                  <a:pt x="2347" y="668"/>
                </a:cubicBezTo>
                <a:cubicBezTo>
                  <a:pt x="2340" y="654"/>
                  <a:pt x="2310" y="649"/>
                  <a:pt x="2316" y="633"/>
                </a:cubicBezTo>
                <a:cubicBezTo>
                  <a:pt x="2329" y="642"/>
                  <a:pt x="2333" y="638"/>
                  <a:pt x="2347" y="648"/>
                </a:cubicBezTo>
                <a:cubicBezTo>
                  <a:pt x="2357" y="641"/>
                  <a:pt x="2339" y="624"/>
                  <a:pt x="2347" y="621"/>
                </a:cubicBezTo>
                <a:close/>
                <a:moveTo>
                  <a:pt x="2343" y="1182"/>
                </a:moveTo>
                <a:cubicBezTo>
                  <a:pt x="2359" y="1177"/>
                  <a:pt x="2366" y="1161"/>
                  <a:pt x="2370" y="1142"/>
                </a:cubicBezTo>
                <a:cubicBezTo>
                  <a:pt x="2349" y="1147"/>
                  <a:pt x="2371" y="1127"/>
                  <a:pt x="2360" y="1122"/>
                </a:cubicBezTo>
                <a:cubicBezTo>
                  <a:pt x="2359" y="1145"/>
                  <a:pt x="2348" y="1155"/>
                  <a:pt x="2333" y="1162"/>
                </a:cubicBezTo>
                <a:cubicBezTo>
                  <a:pt x="2332" y="1150"/>
                  <a:pt x="2316" y="1155"/>
                  <a:pt x="2306" y="1154"/>
                </a:cubicBezTo>
                <a:cubicBezTo>
                  <a:pt x="2312" y="1173"/>
                  <a:pt x="2301" y="1176"/>
                  <a:pt x="2306" y="1186"/>
                </a:cubicBezTo>
                <a:cubicBezTo>
                  <a:pt x="2311" y="1182"/>
                  <a:pt x="2326" y="1200"/>
                  <a:pt x="2333" y="1206"/>
                </a:cubicBezTo>
                <a:cubicBezTo>
                  <a:pt x="2347" y="1192"/>
                  <a:pt x="2334" y="1170"/>
                  <a:pt x="2353" y="1162"/>
                </a:cubicBezTo>
                <a:cubicBezTo>
                  <a:pt x="2353" y="1173"/>
                  <a:pt x="2343" y="1171"/>
                  <a:pt x="2343" y="1182"/>
                </a:cubicBezTo>
                <a:close/>
                <a:moveTo>
                  <a:pt x="2323" y="422"/>
                </a:moveTo>
                <a:cubicBezTo>
                  <a:pt x="2324" y="414"/>
                  <a:pt x="2319" y="414"/>
                  <a:pt x="2316" y="410"/>
                </a:cubicBezTo>
                <a:cubicBezTo>
                  <a:pt x="2327" y="399"/>
                  <a:pt x="2337" y="414"/>
                  <a:pt x="2347" y="418"/>
                </a:cubicBezTo>
                <a:cubicBezTo>
                  <a:pt x="2351" y="408"/>
                  <a:pt x="2339" y="398"/>
                  <a:pt x="2347" y="398"/>
                </a:cubicBezTo>
                <a:cubicBezTo>
                  <a:pt x="2350" y="403"/>
                  <a:pt x="2352" y="410"/>
                  <a:pt x="2360" y="410"/>
                </a:cubicBezTo>
                <a:cubicBezTo>
                  <a:pt x="2363" y="392"/>
                  <a:pt x="2350" y="392"/>
                  <a:pt x="2350" y="378"/>
                </a:cubicBezTo>
                <a:cubicBezTo>
                  <a:pt x="2357" y="377"/>
                  <a:pt x="2357" y="383"/>
                  <a:pt x="2360" y="386"/>
                </a:cubicBezTo>
                <a:cubicBezTo>
                  <a:pt x="2363" y="373"/>
                  <a:pt x="2355" y="373"/>
                  <a:pt x="2353" y="366"/>
                </a:cubicBezTo>
                <a:cubicBezTo>
                  <a:pt x="2333" y="379"/>
                  <a:pt x="2314" y="365"/>
                  <a:pt x="2296" y="366"/>
                </a:cubicBezTo>
                <a:cubicBezTo>
                  <a:pt x="2290" y="368"/>
                  <a:pt x="2296" y="385"/>
                  <a:pt x="2289" y="386"/>
                </a:cubicBezTo>
                <a:cubicBezTo>
                  <a:pt x="2283" y="377"/>
                  <a:pt x="2280" y="365"/>
                  <a:pt x="2266" y="366"/>
                </a:cubicBezTo>
                <a:cubicBezTo>
                  <a:pt x="2264" y="373"/>
                  <a:pt x="2270" y="399"/>
                  <a:pt x="2279" y="406"/>
                </a:cubicBezTo>
                <a:cubicBezTo>
                  <a:pt x="2281" y="386"/>
                  <a:pt x="2281" y="410"/>
                  <a:pt x="2289" y="406"/>
                </a:cubicBezTo>
                <a:cubicBezTo>
                  <a:pt x="2296" y="405"/>
                  <a:pt x="2292" y="392"/>
                  <a:pt x="2300" y="394"/>
                </a:cubicBezTo>
                <a:cubicBezTo>
                  <a:pt x="2297" y="399"/>
                  <a:pt x="2310" y="436"/>
                  <a:pt x="2316" y="430"/>
                </a:cubicBezTo>
                <a:cubicBezTo>
                  <a:pt x="2306" y="425"/>
                  <a:pt x="2318" y="411"/>
                  <a:pt x="2323" y="422"/>
                </a:cubicBezTo>
                <a:close/>
                <a:moveTo>
                  <a:pt x="2300" y="720"/>
                </a:moveTo>
                <a:cubicBezTo>
                  <a:pt x="2300" y="723"/>
                  <a:pt x="2300" y="725"/>
                  <a:pt x="2300" y="728"/>
                </a:cubicBezTo>
                <a:cubicBezTo>
                  <a:pt x="2298" y="728"/>
                  <a:pt x="2296" y="729"/>
                  <a:pt x="2296" y="732"/>
                </a:cubicBezTo>
                <a:cubicBezTo>
                  <a:pt x="2318" y="737"/>
                  <a:pt x="2314" y="772"/>
                  <a:pt x="2333" y="788"/>
                </a:cubicBezTo>
                <a:cubicBezTo>
                  <a:pt x="2332" y="764"/>
                  <a:pt x="2324" y="729"/>
                  <a:pt x="2300" y="720"/>
                </a:cubicBezTo>
                <a:close/>
                <a:moveTo>
                  <a:pt x="2286" y="1409"/>
                </a:moveTo>
                <a:cubicBezTo>
                  <a:pt x="2298" y="1410"/>
                  <a:pt x="2306" y="1406"/>
                  <a:pt x="2310" y="1397"/>
                </a:cubicBezTo>
                <a:cubicBezTo>
                  <a:pt x="2299" y="1391"/>
                  <a:pt x="2291" y="1398"/>
                  <a:pt x="2286" y="1409"/>
                </a:cubicBezTo>
                <a:close/>
                <a:moveTo>
                  <a:pt x="2269" y="645"/>
                </a:moveTo>
                <a:cubicBezTo>
                  <a:pt x="2276" y="652"/>
                  <a:pt x="2281" y="684"/>
                  <a:pt x="2296" y="668"/>
                </a:cubicBezTo>
                <a:cubicBezTo>
                  <a:pt x="2286" y="666"/>
                  <a:pt x="2267" y="636"/>
                  <a:pt x="2269" y="645"/>
                </a:cubicBezTo>
                <a:close/>
                <a:moveTo>
                  <a:pt x="2259" y="716"/>
                </a:moveTo>
                <a:cubicBezTo>
                  <a:pt x="2255" y="732"/>
                  <a:pt x="2269" y="726"/>
                  <a:pt x="2269" y="736"/>
                </a:cubicBezTo>
                <a:cubicBezTo>
                  <a:pt x="2263" y="740"/>
                  <a:pt x="2258" y="724"/>
                  <a:pt x="2256" y="736"/>
                </a:cubicBezTo>
                <a:cubicBezTo>
                  <a:pt x="2265" y="740"/>
                  <a:pt x="2272" y="746"/>
                  <a:pt x="2279" y="752"/>
                </a:cubicBezTo>
                <a:cubicBezTo>
                  <a:pt x="2280" y="755"/>
                  <a:pt x="2279" y="760"/>
                  <a:pt x="2283" y="760"/>
                </a:cubicBezTo>
                <a:cubicBezTo>
                  <a:pt x="2283" y="754"/>
                  <a:pt x="2282" y="746"/>
                  <a:pt x="2289" y="748"/>
                </a:cubicBezTo>
                <a:cubicBezTo>
                  <a:pt x="2286" y="733"/>
                  <a:pt x="2288" y="713"/>
                  <a:pt x="2273" y="712"/>
                </a:cubicBezTo>
                <a:cubicBezTo>
                  <a:pt x="2283" y="706"/>
                  <a:pt x="2284" y="715"/>
                  <a:pt x="2293" y="708"/>
                </a:cubicBezTo>
                <a:cubicBezTo>
                  <a:pt x="2295" y="694"/>
                  <a:pt x="2277" y="695"/>
                  <a:pt x="2286" y="684"/>
                </a:cubicBezTo>
                <a:cubicBezTo>
                  <a:pt x="2272" y="678"/>
                  <a:pt x="2286" y="705"/>
                  <a:pt x="2276" y="704"/>
                </a:cubicBezTo>
                <a:cubicBezTo>
                  <a:pt x="2275" y="688"/>
                  <a:pt x="2253" y="676"/>
                  <a:pt x="2246" y="680"/>
                </a:cubicBezTo>
                <a:cubicBezTo>
                  <a:pt x="2250" y="683"/>
                  <a:pt x="2244" y="691"/>
                  <a:pt x="2249" y="700"/>
                </a:cubicBezTo>
                <a:cubicBezTo>
                  <a:pt x="2244" y="711"/>
                  <a:pt x="2235" y="693"/>
                  <a:pt x="2232" y="704"/>
                </a:cubicBezTo>
                <a:cubicBezTo>
                  <a:pt x="2240" y="707"/>
                  <a:pt x="2241" y="717"/>
                  <a:pt x="2249" y="720"/>
                </a:cubicBezTo>
                <a:cubicBezTo>
                  <a:pt x="2248" y="714"/>
                  <a:pt x="2254" y="709"/>
                  <a:pt x="2256" y="716"/>
                </a:cubicBezTo>
                <a:cubicBezTo>
                  <a:pt x="2251" y="718"/>
                  <a:pt x="2255" y="721"/>
                  <a:pt x="2259" y="716"/>
                </a:cubicBezTo>
                <a:close/>
                <a:moveTo>
                  <a:pt x="2289" y="1365"/>
                </a:moveTo>
                <a:cubicBezTo>
                  <a:pt x="2287" y="1354"/>
                  <a:pt x="2294" y="1355"/>
                  <a:pt x="2293" y="1345"/>
                </a:cubicBezTo>
                <a:cubicBezTo>
                  <a:pt x="2280" y="1344"/>
                  <a:pt x="2275" y="1364"/>
                  <a:pt x="2289" y="1365"/>
                </a:cubicBezTo>
                <a:close/>
                <a:moveTo>
                  <a:pt x="2236" y="430"/>
                </a:moveTo>
                <a:cubicBezTo>
                  <a:pt x="2241" y="434"/>
                  <a:pt x="2244" y="441"/>
                  <a:pt x="2249" y="445"/>
                </a:cubicBezTo>
                <a:cubicBezTo>
                  <a:pt x="2258" y="435"/>
                  <a:pt x="2280" y="465"/>
                  <a:pt x="2289" y="453"/>
                </a:cubicBezTo>
                <a:cubicBezTo>
                  <a:pt x="2272" y="443"/>
                  <a:pt x="2246" y="426"/>
                  <a:pt x="2236" y="430"/>
                </a:cubicBezTo>
                <a:close/>
                <a:moveTo>
                  <a:pt x="2269" y="808"/>
                </a:moveTo>
                <a:cubicBezTo>
                  <a:pt x="2280" y="806"/>
                  <a:pt x="2283" y="817"/>
                  <a:pt x="2286" y="804"/>
                </a:cubicBezTo>
                <a:cubicBezTo>
                  <a:pt x="2280" y="793"/>
                  <a:pt x="2275" y="803"/>
                  <a:pt x="2269" y="796"/>
                </a:cubicBezTo>
                <a:cubicBezTo>
                  <a:pt x="2278" y="784"/>
                  <a:pt x="2261" y="776"/>
                  <a:pt x="2263" y="760"/>
                </a:cubicBezTo>
                <a:cubicBezTo>
                  <a:pt x="2236" y="761"/>
                  <a:pt x="2254" y="733"/>
                  <a:pt x="2229" y="732"/>
                </a:cubicBezTo>
                <a:cubicBezTo>
                  <a:pt x="2228" y="745"/>
                  <a:pt x="2238" y="745"/>
                  <a:pt x="2236" y="760"/>
                </a:cubicBezTo>
                <a:cubicBezTo>
                  <a:pt x="2280" y="774"/>
                  <a:pt x="2252" y="848"/>
                  <a:pt x="2286" y="875"/>
                </a:cubicBezTo>
                <a:cubicBezTo>
                  <a:pt x="2289" y="844"/>
                  <a:pt x="2276" y="823"/>
                  <a:pt x="2269" y="808"/>
                </a:cubicBezTo>
                <a:close/>
                <a:moveTo>
                  <a:pt x="2276" y="1182"/>
                </a:moveTo>
                <a:cubicBezTo>
                  <a:pt x="2276" y="1187"/>
                  <a:pt x="2277" y="1193"/>
                  <a:pt x="2273" y="1194"/>
                </a:cubicBezTo>
                <a:cubicBezTo>
                  <a:pt x="2265" y="1193"/>
                  <a:pt x="2262" y="1197"/>
                  <a:pt x="2263" y="1206"/>
                </a:cubicBezTo>
                <a:cubicBezTo>
                  <a:pt x="2280" y="1215"/>
                  <a:pt x="2275" y="1204"/>
                  <a:pt x="2289" y="1214"/>
                </a:cubicBezTo>
                <a:cubicBezTo>
                  <a:pt x="2284" y="1200"/>
                  <a:pt x="2295" y="1184"/>
                  <a:pt x="2276" y="1182"/>
                </a:cubicBezTo>
                <a:close/>
                <a:moveTo>
                  <a:pt x="2259" y="1504"/>
                </a:moveTo>
                <a:cubicBezTo>
                  <a:pt x="2271" y="1503"/>
                  <a:pt x="2274" y="1490"/>
                  <a:pt x="2283" y="1485"/>
                </a:cubicBezTo>
                <a:cubicBezTo>
                  <a:pt x="2271" y="1486"/>
                  <a:pt x="2264" y="1495"/>
                  <a:pt x="2259" y="1504"/>
                </a:cubicBezTo>
                <a:close/>
                <a:moveTo>
                  <a:pt x="2252" y="1457"/>
                </a:moveTo>
                <a:cubicBezTo>
                  <a:pt x="2257" y="1445"/>
                  <a:pt x="2264" y="1436"/>
                  <a:pt x="2269" y="1425"/>
                </a:cubicBezTo>
                <a:cubicBezTo>
                  <a:pt x="2265" y="1425"/>
                  <a:pt x="2260" y="1425"/>
                  <a:pt x="2256" y="1425"/>
                </a:cubicBezTo>
                <a:cubicBezTo>
                  <a:pt x="2252" y="1437"/>
                  <a:pt x="2250" y="1452"/>
                  <a:pt x="2242" y="1461"/>
                </a:cubicBezTo>
                <a:cubicBezTo>
                  <a:pt x="2250" y="1460"/>
                  <a:pt x="2255" y="1462"/>
                  <a:pt x="2256" y="1469"/>
                </a:cubicBezTo>
                <a:cubicBezTo>
                  <a:pt x="2247" y="1458"/>
                  <a:pt x="2240" y="1470"/>
                  <a:pt x="2236" y="1477"/>
                </a:cubicBezTo>
                <a:cubicBezTo>
                  <a:pt x="2237" y="1451"/>
                  <a:pt x="2226" y="1440"/>
                  <a:pt x="2242" y="1429"/>
                </a:cubicBezTo>
                <a:cubicBezTo>
                  <a:pt x="2241" y="1410"/>
                  <a:pt x="2236" y="1404"/>
                  <a:pt x="2236" y="1393"/>
                </a:cubicBezTo>
                <a:cubicBezTo>
                  <a:pt x="2230" y="1401"/>
                  <a:pt x="2228" y="1413"/>
                  <a:pt x="2219" y="1417"/>
                </a:cubicBezTo>
                <a:cubicBezTo>
                  <a:pt x="2217" y="1404"/>
                  <a:pt x="2226" y="1401"/>
                  <a:pt x="2219" y="1393"/>
                </a:cubicBezTo>
                <a:cubicBezTo>
                  <a:pt x="2207" y="1392"/>
                  <a:pt x="2208" y="1407"/>
                  <a:pt x="2202" y="1413"/>
                </a:cubicBezTo>
                <a:cubicBezTo>
                  <a:pt x="2206" y="1415"/>
                  <a:pt x="2210" y="1417"/>
                  <a:pt x="2212" y="1421"/>
                </a:cubicBezTo>
                <a:cubicBezTo>
                  <a:pt x="2205" y="1427"/>
                  <a:pt x="2195" y="1441"/>
                  <a:pt x="2209" y="1449"/>
                </a:cubicBezTo>
                <a:cubicBezTo>
                  <a:pt x="2202" y="1450"/>
                  <a:pt x="2201" y="1444"/>
                  <a:pt x="2195" y="1445"/>
                </a:cubicBezTo>
                <a:cubicBezTo>
                  <a:pt x="2194" y="1465"/>
                  <a:pt x="2186" y="1474"/>
                  <a:pt x="2182" y="1481"/>
                </a:cubicBezTo>
                <a:cubicBezTo>
                  <a:pt x="2195" y="1479"/>
                  <a:pt x="2205" y="1473"/>
                  <a:pt x="2212" y="1465"/>
                </a:cubicBezTo>
                <a:cubicBezTo>
                  <a:pt x="2209" y="1486"/>
                  <a:pt x="2234" y="1473"/>
                  <a:pt x="2239" y="1485"/>
                </a:cubicBezTo>
                <a:cubicBezTo>
                  <a:pt x="2229" y="1481"/>
                  <a:pt x="2233" y="1493"/>
                  <a:pt x="2232" y="1500"/>
                </a:cubicBezTo>
                <a:cubicBezTo>
                  <a:pt x="2251" y="1497"/>
                  <a:pt x="2256" y="1478"/>
                  <a:pt x="2269" y="1469"/>
                </a:cubicBezTo>
                <a:cubicBezTo>
                  <a:pt x="2265" y="1463"/>
                  <a:pt x="2253" y="1467"/>
                  <a:pt x="2252" y="1457"/>
                </a:cubicBezTo>
                <a:close/>
                <a:moveTo>
                  <a:pt x="2246" y="1393"/>
                </a:moveTo>
                <a:cubicBezTo>
                  <a:pt x="2248" y="1384"/>
                  <a:pt x="2253" y="1377"/>
                  <a:pt x="2252" y="1365"/>
                </a:cubicBezTo>
                <a:cubicBezTo>
                  <a:pt x="2244" y="1364"/>
                  <a:pt x="2240" y="1390"/>
                  <a:pt x="2246" y="1393"/>
                </a:cubicBezTo>
                <a:close/>
                <a:moveTo>
                  <a:pt x="2246" y="597"/>
                </a:moveTo>
                <a:cubicBezTo>
                  <a:pt x="2234" y="593"/>
                  <a:pt x="2241" y="609"/>
                  <a:pt x="2239" y="617"/>
                </a:cubicBezTo>
                <a:cubicBezTo>
                  <a:pt x="2251" y="615"/>
                  <a:pt x="2248" y="606"/>
                  <a:pt x="2246" y="597"/>
                </a:cubicBezTo>
                <a:close/>
                <a:moveTo>
                  <a:pt x="2239" y="537"/>
                </a:moveTo>
                <a:cubicBezTo>
                  <a:pt x="2232" y="510"/>
                  <a:pt x="2200" y="512"/>
                  <a:pt x="2199" y="477"/>
                </a:cubicBezTo>
                <a:cubicBezTo>
                  <a:pt x="2179" y="472"/>
                  <a:pt x="2166" y="457"/>
                  <a:pt x="2148" y="449"/>
                </a:cubicBezTo>
                <a:cubicBezTo>
                  <a:pt x="2141" y="479"/>
                  <a:pt x="2166" y="482"/>
                  <a:pt x="2178" y="497"/>
                </a:cubicBezTo>
                <a:cubicBezTo>
                  <a:pt x="2185" y="496"/>
                  <a:pt x="2177" y="491"/>
                  <a:pt x="2182" y="489"/>
                </a:cubicBezTo>
                <a:cubicBezTo>
                  <a:pt x="2186" y="493"/>
                  <a:pt x="2191" y="494"/>
                  <a:pt x="2199" y="493"/>
                </a:cubicBezTo>
                <a:cubicBezTo>
                  <a:pt x="2197" y="516"/>
                  <a:pt x="2218" y="510"/>
                  <a:pt x="2222" y="525"/>
                </a:cubicBezTo>
                <a:cubicBezTo>
                  <a:pt x="2212" y="530"/>
                  <a:pt x="2214" y="519"/>
                  <a:pt x="2209" y="517"/>
                </a:cubicBezTo>
                <a:cubicBezTo>
                  <a:pt x="2215" y="528"/>
                  <a:pt x="2222" y="560"/>
                  <a:pt x="2236" y="549"/>
                </a:cubicBezTo>
                <a:cubicBezTo>
                  <a:pt x="2232" y="546"/>
                  <a:pt x="2223" y="530"/>
                  <a:pt x="2229" y="529"/>
                </a:cubicBezTo>
                <a:cubicBezTo>
                  <a:pt x="2230" y="534"/>
                  <a:pt x="2233" y="537"/>
                  <a:pt x="2239" y="537"/>
                </a:cubicBezTo>
                <a:close/>
                <a:moveTo>
                  <a:pt x="2202" y="577"/>
                </a:moveTo>
                <a:cubicBezTo>
                  <a:pt x="2212" y="585"/>
                  <a:pt x="2211" y="606"/>
                  <a:pt x="2232" y="601"/>
                </a:cubicBezTo>
                <a:cubicBezTo>
                  <a:pt x="2233" y="591"/>
                  <a:pt x="2227" y="588"/>
                  <a:pt x="2226" y="581"/>
                </a:cubicBezTo>
                <a:cubicBezTo>
                  <a:pt x="2213" y="588"/>
                  <a:pt x="2205" y="569"/>
                  <a:pt x="2202" y="577"/>
                </a:cubicBezTo>
                <a:close/>
                <a:moveTo>
                  <a:pt x="2178" y="1811"/>
                </a:moveTo>
                <a:cubicBezTo>
                  <a:pt x="2189" y="1806"/>
                  <a:pt x="2201" y="1801"/>
                  <a:pt x="2205" y="1787"/>
                </a:cubicBezTo>
                <a:cubicBezTo>
                  <a:pt x="2190" y="1787"/>
                  <a:pt x="2189" y="1805"/>
                  <a:pt x="2178" y="1811"/>
                </a:cubicBezTo>
                <a:close/>
                <a:moveTo>
                  <a:pt x="2175" y="577"/>
                </a:moveTo>
                <a:cubicBezTo>
                  <a:pt x="2182" y="598"/>
                  <a:pt x="2179" y="620"/>
                  <a:pt x="2202" y="629"/>
                </a:cubicBezTo>
                <a:cubicBezTo>
                  <a:pt x="2201" y="602"/>
                  <a:pt x="2189" y="588"/>
                  <a:pt x="2175" y="577"/>
                </a:cubicBezTo>
                <a:close/>
                <a:moveTo>
                  <a:pt x="2178" y="1425"/>
                </a:moveTo>
                <a:cubicBezTo>
                  <a:pt x="2175" y="1421"/>
                  <a:pt x="2159" y="1413"/>
                  <a:pt x="2158" y="1421"/>
                </a:cubicBezTo>
                <a:cubicBezTo>
                  <a:pt x="2163" y="1429"/>
                  <a:pt x="2122" y="1482"/>
                  <a:pt x="2138" y="1445"/>
                </a:cubicBezTo>
                <a:cubicBezTo>
                  <a:pt x="2128" y="1447"/>
                  <a:pt x="2119" y="1451"/>
                  <a:pt x="2118" y="1465"/>
                </a:cubicBezTo>
                <a:cubicBezTo>
                  <a:pt x="2142" y="1466"/>
                  <a:pt x="2110" y="1481"/>
                  <a:pt x="2121" y="1489"/>
                </a:cubicBezTo>
                <a:cubicBezTo>
                  <a:pt x="2152" y="1467"/>
                  <a:pt x="2169" y="1444"/>
                  <a:pt x="2199" y="1429"/>
                </a:cubicBezTo>
                <a:cubicBezTo>
                  <a:pt x="2197" y="1421"/>
                  <a:pt x="2203" y="1403"/>
                  <a:pt x="2195" y="1401"/>
                </a:cubicBezTo>
                <a:cubicBezTo>
                  <a:pt x="2191" y="1418"/>
                  <a:pt x="2188" y="1413"/>
                  <a:pt x="2178" y="1425"/>
                </a:cubicBezTo>
                <a:close/>
                <a:moveTo>
                  <a:pt x="2162" y="1493"/>
                </a:moveTo>
                <a:cubicBezTo>
                  <a:pt x="2171" y="1492"/>
                  <a:pt x="2176" y="1486"/>
                  <a:pt x="2175" y="1473"/>
                </a:cubicBezTo>
                <a:cubicBezTo>
                  <a:pt x="2166" y="1474"/>
                  <a:pt x="2164" y="1483"/>
                  <a:pt x="2162" y="1493"/>
                </a:cubicBezTo>
                <a:close/>
                <a:moveTo>
                  <a:pt x="2128" y="541"/>
                </a:moveTo>
                <a:cubicBezTo>
                  <a:pt x="2120" y="544"/>
                  <a:pt x="2114" y="548"/>
                  <a:pt x="2115" y="561"/>
                </a:cubicBezTo>
                <a:cubicBezTo>
                  <a:pt x="2127" y="570"/>
                  <a:pt x="2146" y="593"/>
                  <a:pt x="2162" y="585"/>
                </a:cubicBezTo>
                <a:cubicBezTo>
                  <a:pt x="2152" y="569"/>
                  <a:pt x="2115" y="571"/>
                  <a:pt x="2128" y="541"/>
                </a:cubicBezTo>
                <a:close/>
                <a:moveTo>
                  <a:pt x="2108" y="1883"/>
                </a:moveTo>
                <a:cubicBezTo>
                  <a:pt x="2112" y="1893"/>
                  <a:pt x="2106" y="1895"/>
                  <a:pt x="2111" y="1899"/>
                </a:cubicBezTo>
                <a:cubicBezTo>
                  <a:pt x="2128" y="1883"/>
                  <a:pt x="2128" y="1869"/>
                  <a:pt x="2141" y="1855"/>
                </a:cubicBezTo>
                <a:cubicBezTo>
                  <a:pt x="2127" y="1860"/>
                  <a:pt x="2120" y="1875"/>
                  <a:pt x="2108" y="1883"/>
                </a:cubicBezTo>
                <a:close/>
                <a:moveTo>
                  <a:pt x="2104" y="477"/>
                </a:moveTo>
                <a:cubicBezTo>
                  <a:pt x="2100" y="441"/>
                  <a:pt x="2085" y="415"/>
                  <a:pt x="2057" y="406"/>
                </a:cubicBezTo>
                <a:cubicBezTo>
                  <a:pt x="2064" y="419"/>
                  <a:pt x="2045" y="422"/>
                  <a:pt x="2044" y="414"/>
                </a:cubicBezTo>
                <a:cubicBezTo>
                  <a:pt x="2046" y="414"/>
                  <a:pt x="2048" y="410"/>
                  <a:pt x="2044" y="410"/>
                </a:cubicBezTo>
                <a:cubicBezTo>
                  <a:pt x="2028" y="458"/>
                  <a:pt x="2089" y="457"/>
                  <a:pt x="2104" y="477"/>
                </a:cubicBezTo>
                <a:close/>
                <a:moveTo>
                  <a:pt x="2118" y="461"/>
                </a:moveTo>
                <a:cubicBezTo>
                  <a:pt x="2122" y="437"/>
                  <a:pt x="2110" y="410"/>
                  <a:pt x="2088" y="406"/>
                </a:cubicBezTo>
                <a:cubicBezTo>
                  <a:pt x="2101" y="420"/>
                  <a:pt x="2095" y="458"/>
                  <a:pt x="2118" y="461"/>
                </a:cubicBezTo>
                <a:close/>
                <a:moveTo>
                  <a:pt x="2067" y="310"/>
                </a:moveTo>
                <a:cubicBezTo>
                  <a:pt x="2077" y="326"/>
                  <a:pt x="2097" y="324"/>
                  <a:pt x="2111" y="334"/>
                </a:cubicBezTo>
                <a:cubicBezTo>
                  <a:pt x="2109" y="322"/>
                  <a:pt x="2123" y="329"/>
                  <a:pt x="2118" y="314"/>
                </a:cubicBezTo>
                <a:cubicBezTo>
                  <a:pt x="2101" y="314"/>
                  <a:pt x="2090" y="307"/>
                  <a:pt x="2081" y="298"/>
                </a:cubicBezTo>
                <a:cubicBezTo>
                  <a:pt x="2086" y="298"/>
                  <a:pt x="2083" y="287"/>
                  <a:pt x="2081" y="294"/>
                </a:cubicBezTo>
                <a:cubicBezTo>
                  <a:pt x="2078" y="301"/>
                  <a:pt x="2068" y="301"/>
                  <a:pt x="2067" y="310"/>
                </a:cubicBezTo>
                <a:close/>
                <a:moveTo>
                  <a:pt x="2091" y="525"/>
                </a:moveTo>
                <a:cubicBezTo>
                  <a:pt x="2101" y="521"/>
                  <a:pt x="2097" y="534"/>
                  <a:pt x="2098" y="541"/>
                </a:cubicBezTo>
                <a:cubicBezTo>
                  <a:pt x="2106" y="541"/>
                  <a:pt x="2111" y="535"/>
                  <a:pt x="2111" y="525"/>
                </a:cubicBezTo>
                <a:cubicBezTo>
                  <a:pt x="2109" y="522"/>
                  <a:pt x="2092" y="516"/>
                  <a:pt x="2091" y="525"/>
                </a:cubicBezTo>
                <a:close/>
                <a:moveTo>
                  <a:pt x="2081" y="1927"/>
                </a:moveTo>
                <a:cubicBezTo>
                  <a:pt x="2083" y="1927"/>
                  <a:pt x="2085" y="1927"/>
                  <a:pt x="2088" y="1927"/>
                </a:cubicBezTo>
                <a:cubicBezTo>
                  <a:pt x="2088" y="1929"/>
                  <a:pt x="2088" y="1931"/>
                  <a:pt x="2091" y="1930"/>
                </a:cubicBezTo>
                <a:cubicBezTo>
                  <a:pt x="2089" y="1914"/>
                  <a:pt x="2105" y="1921"/>
                  <a:pt x="2104" y="1907"/>
                </a:cubicBezTo>
                <a:cubicBezTo>
                  <a:pt x="2096" y="1913"/>
                  <a:pt x="2082" y="1911"/>
                  <a:pt x="2081" y="1927"/>
                </a:cubicBezTo>
                <a:close/>
                <a:moveTo>
                  <a:pt x="2057" y="1759"/>
                </a:moveTo>
                <a:cubicBezTo>
                  <a:pt x="2059" y="1749"/>
                  <a:pt x="2079" y="1740"/>
                  <a:pt x="2071" y="1731"/>
                </a:cubicBezTo>
                <a:cubicBezTo>
                  <a:pt x="2066" y="1738"/>
                  <a:pt x="2045" y="1745"/>
                  <a:pt x="2057" y="1759"/>
                </a:cubicBezTo>
                <a:close/>
                <a:moveTo>
                  <a:pt x="2067" y="513"/>
                </a:moveTo>
                <a:cubicBezTo>
                  <a:pt x="2061" y="512"/>
                  <a:pt x="2061" y="518"/>
                  <a:pt x="2057" y="521"/>
                </a:cubicBezTo>
                <a:cubicBezTo>
                  <a:pt x="2052" y="511"/>
                  <a:pt x="2038" y="510"/>
                  <a:pt x="2047" y="493"/>
                </a:cubicBezTo>
                <a:cubicBezTo>
                  <a:pt x="2038" y="489"/>
                  <a:pt x="2033" y="489"/>
                  <a:pt x="2024" y="493"/>
                </a:cubicBezTo>
                <a:cubicBezTo>
                  <a:pt x="2024" y="488"/>
                  <a:pt x="2029" y="485"/>
                  <a:pt x="2020" y="485"/>
                </a:cubicBezTo>
                <a:cubicBezTo>
                  <a:pt x="2019" y="515"/>
                  <a:pt x="2036" y="523"/>
                  <a:pt x="2040" y="545"/>
                </a:cubicBezTo>
                <a:cubicBezTo>
                  <a:pt x="2052" y="540"/>
                  <a:pt x="2053" y="536"/>
                  <a:pt x="2067" y="541"/>
                </a:cubicBezTo>
                <a:cubicBezTo>
                  <a:pt x="2055" y="523"/>
                  <a:pt x="2073" y="527"/>
                  <a:pt x="2067" y="513"/>
                </a:cubicBezTo>
                <a:close/>
                <a:moveTo>
                  <a:pt x="2027" y="441"/>
                </a:moveTo>
                <a:cubicBezTo>
                  <a:pt x="2035" y="427"/>
                  <a:pt x="2026" y="411"/>
                  <a:pt x="2010" y="406"/>
                </a:cubicBezTo>
                <a:cubicBezTo>
                  <a:pt x="2011" y="425"/>
                  <a:pt x="2022" y="407"/>
                  <a:pt x="2024" y="426"/>
                </a:cubicBezTo>
                <a:cubicBezTo>
                  <a:pt x="2003" y="443"/>
                  <a:pt x="2020" y="475"/>
                  <a:pt x="2040" y="477"/>
                </a:cubicBezTo>
                <a:cubicBezTo>
                  <a:pt x="2045" y="468"/>
                  <a:pt x="2032" y="462"/>
                  <a:pt x="2040" y="461"/>
                </a:cubicBezTo>
                <a:cubicBezTo>
                  <a:pt x="2050" y="470"/>
                  <a:pt x="2055" y="484"/>
                  <a:pt x="2067" y="489"/>
                </a:cubicBezTo>
                <a:cubicBezTo>
                  <a:pt x="2056" y="472"/>
                  <a:pt x="2040" y="444"/>
                  <a:pt x="2027" y="441"/>
                </a:cubicBezTo>
                <a:close/>
                <a:moveTo>
                  <a:pt x="2040" y="306"/>
                </a:moveTo>
                <a:cubicBezTo>
                  <a:pt x="2038" y="322"/>
                  <a:pt x="2057" y="331"/>
                  <a:pt x="2061" y="326"/>
                </a:cubicBezTo>
                <a:cubicBezTo>
                  <a:pt x="2050" y="324"/>
                  <a:pt x="2058" y="300"/>
                  <a:pt x="2040" y="306"/>
                </a:cubicBezTo>
                <a:close/>
                <a:moveTo>
                  <a:pt x="2040" y="334"/>
                </a:moveTo>
                <a:cubicBezTo>
                  <a:pt x="2039" y="346"/>
                  <a:pt x="2043" y="352"/>
                  <a:pt x="2054" y="350"/>
                </a:cubicBezTo>
                <a:cubicBezTo>
                  <a:pt x="2056" y="337"/>
                  <a:pt x="2045" y="339"/>
                  <a:pt x="2040" y="334"/>
                </a:cubicBezTo>
                <a:close/>
                <a:moveTo>
                  <a:pt x="2024" y="266"/>
                </a:moveTo>
                <a:cubicBezTo>
                  <a:pt x="2021" y="265"/>
                  <a:pt x="2020" y="263"/>
                  <a:pt x="2020" y="258"/>
                </a:cubicBezTo>
                <a:cubicBezTo>
                  <a:pt x="1999" y="254"/>
                  <a:pt x="1995" y="257"/>
                  <a:pt x="1980" y="266"/>
                </a:cubicBezTo>
                <a:cubicBezTo>
                  <a:pt x="1989" y="294"/>
                  <a:pt x="2017" y="268"/>
                  <a:pt x="2030" y="298"/>
                </a:cubicBezTo>
                <a:cubicBezTo>
                  <a:pt x="2030" y="283"/>
                  <a:pt x="2009" y="275"/>
                  <a:pt x="2024" y="266"/>
                </a:cubicBezTo>
                <a:close/>
                <a:moveTo>
                  <a:pt x="1970" y="1879"/>
                </a:moveTo>
                <a:cubicBezTo>
                  <a:pt x="1980" y="1860"/>
                  <a:pt x="2020" y="1855"/>
                  <a:pt x="2017" y="1835"/>
                </a:cubicBezTo>
                <a:cubicBezTo>
                  <a:pt x="2007" y="1838"/>
                  <a:pt x="1960" y="1849"/>
                  <a:pt x="1970" y="1879"/>
                </a:cubicBezTo>
                <a:close/>
                <a:moveTo>
                  <a:pt x="2010" y="1807"/>
                </a:moveTo>
                <a:cubicBezTo>
                  <a:pt x="2000" y="1809"/>
                  <a:pt x="1994" y="1814"/>
                  <a:pt x="1990" y="1823"/>
                </a:cubicBezTo>
                <a:cubicBezTo>
                  <a:pt x="2001" y="1823"/>
                  <a:pt x="2008" y="1818"/>
                  <a:pt x="2010" y="1807"/>
                </a:cubicBezTo>
                <a:close/>
                <a:moveTo>
                  <a:pt x="1956" y="310"/>
                </a:moveTo>
                <a:cubicBezTo>
                  <a:pt x="1965" y="305"/>
                  <a:pt x="1974" y="334"/>
                  <a:pt x="1997" y="326"/>
                </a:cubicBezTo>
                <a:cubicBezTo>
                  <a:pt x="1987" y="307"/>
                  <a:pt x="1973" y="293"/>
                  <a:pt x="1960" y="278"/>
                </a:cubicBezTo>
                <a:cubicBezTo>
                  <a:pt x="1957" y="292"/>
                  <a:pt x="1951" y="279"/>
                  <a:pt x="1940" y="282"/>
                </a:cubicBezTo>
                <a:cubicBezTo>
                  <a:pt x="1937" y="300"/>
                  <a:pt x="1957" y="291"/>
                  <a:pt x="1960" y="302"/>
                </a:cubicBezTo>
                <a:cubicBezTo>
                  <a:pt x="1956" y="303"/>
                  <a:pt x="1952" y="309"/>
                  <a:pt x="1956" y="310"/>
                </a:cubicBezTo>
                <a:close/>
                <a:moveTo>
                  <a:pt x="1970" y="2002"/>
                </a:moveTo>
                <a:cubicBezTo>
                  <a:pt x="1972" y="2003"/>
                  <a:pt x="1974" y="2006"/>
                  <a:pt x="1973" y="2010"/>
                </a:cubicBezTo>
                <a:cubicBezTo>
                  <a:pt x="1978" y="2001"/>
                  <a:pt x="1995" y="2007"/>
                  <a:pt x="1997" y="1994"/>
                </a:cubicBezTo>
                <a:cubicBezTo>
                  <a:pt x="1987" y="1999"/>
                  <a:pt x="1974" y="2000"/>
                  <a:pt x="1970" y="2002"/>
                </a:cubicBezTo>
                <a:close/>
                <a:moveTo>
                  <a:pt x="1980" y="1891"/>
                </a:moveTo>
                <a:cubicBezTo>
                  <a:pt x="1960" y="1897"/>
                  <a:pt x="1976" y="1892"/>
                  <a:pt x="1970" y="1883"/>
                </a:cubicBezTo>
                <a:cubicBezTo>
                  <a:pt x="1969" y="1887"/>
                  <a:pt x="1965" y="1887"/>
                  <a:pt x="1960" y="1887"/>
                </a:cubicBezTo>
                <a:cubicBezTo>
                  <a:pt x="1957" y="1915"/>
                  <a:pt x="1918" y="1901"/>
                  <a:pt x="1913" y="1927"/>
                </a:cubicBezTo>
                <a:cubicBezTo>
                  <a:pt x="1932" y="1911"/>
                  <a:pt x="1972" y="1919"/>
                  <a:pt x="1980" y="1891"/>
                </a:cubicBezTo>
                <a:close/>
                <a:moveTo>
                  <a:pt x="1990" y="1895"/>
                </a:moveTo>
                <a:cubicBezTo>
                  <a:pt x="1977" y="1902"/>
                  <a:pt x="1967" y="1912"/>
                  <a:pt x="1956" y="1923"/>
                </a:cubicBezTo>
                <a:cubicBezTo>
                  <a:pt x="1972" y="1918"/>
                  <a:pt x="1982" y="1908"/>
                  <a:pt x="1990" y="1895"/>
                </a:cubicBezTo>
                <a:close/>
                <a:moveTo>
                  <a:pt x="1919" y="2102"/>
                </a:moveTo>
                <a:cubicBezTo>
                  <a:pt x="1925" y="2126"/>
                  <a:pt x="1962" y="2117"/>
                  <a:pt x="1963" y="2094"/>
                </a:cubicBezTo>
                <a:cubicBezTo>
                  <a:pt x="1949" y="2097"/>
                  <a:pt x="1934" y="2099"/>
                  <a:pt x="1919" y="2102"/>
                </a:cubicBezTo>
                <a:close/>
                <a:moveTo>
                  <a:pt x="1903" y="1978"/>
                </a:moveTo>
                <a:cubicBezTo>
                  <a:pt x="1902" y="1993"/>
                  <a:pt x="1919" y="1992"/>
                  <a:pt x="1923" y="1982"/>
                </a:cubicBezTo>
                <a:cubicBezTo>
                  <a:pt x="1919" y="1978"/>
                  <a:pt x="1911" y="1978"/>
                  <a:pt x="1903" y="1978"/>
                </a:cubicBezTo>
                <a:close/>
                <a:moveTo>
                  <a:pt x="1899" y="2114"/>
                </a:moveTo>
                <a:cubicBezTo>
                  <a:pt x="1883" y="2113"/>
                  <a:pt x="1865" y="2131"/>
                  <a:pt x="1852" y="2122"/>
                </a:cubicBezTo>
                <a:cubicBezTo>
                  <a:pt x="1858" y="2123"/>
                  <a:pt x="1861" y="2116"/>
                  <a:pt x="1855" y="2114"/>
                </a:cubicBezTo>
                <a:cubicBezTo>
                  <a:pt x="1834" y="2133"/>
                  <a:pt x="1804" y="2117"/>
                  <a:pt x="1788" y="2141"/>
                </a:cubicBezTo>
                <a:cubicBezTo>
                  <a:pt x="1822" y="2125"/>
                  <a:pt x="1864" y="2145"/>
                  <a:pt x="1899" y="2114"/>
                </a:cubicBezTo>
                <a:close/>
                <a:moveTo>
                  <a:pt x="1818" y="2169"/>
                </a:moveTo>
                <a:cubicBezTo>
                  <a:pt x="1824" y="2182"/>
                  <a:pt x="1827" y="2178"/>
                  <a:pt x="1828" y="2189"/>
                </a:cubicBezTo>
                <a:cubicBezTo>
                  <a:pt x="1864" y="2183"/>
                  <a:pt x="1888" y="2165"/>
                  <a:pt x="1906" y="2138"/>
                </a:cubicBezTo>
                <a:cubicBezTo>
                  <a:pt x="1901" y="2138"/>
                  <a:pt x="1898" y="2136"/>
                  <a:pt x="1896" y="2134"/>
                </a:cubicBezTo>
                <a:cubicBezTo>
                  <a:pt x="1891" y="2136"/>
                  <a:pt x="1895" y="2149"/>
                  <a:pt x="1889" y="2149"/>
                </a:cubicBezTo>
                <a:cubicBezTo>
                  <a:pt x="1871" y="2144"/>
                  <a:pt x="1852" y="2143"/>
                  <a:pt x="1842" y="2138"/>
                </a:cubicBezTo>
                <a:cubicBezTo>
                  <a:pt x="1840" y="2161"/>
                  <a:pt x="1874" y="2150"/>
                  <a:pt x="1876" y="2157"/>
                </a:cubicBezTo>
                <a:cubicBezTo>
                  <a:pt x="1857" y="2171"/>
                  <a:pt x="1839" y="2170"/>
                  <a:pt x="1818" y="2169"/>
                </a:cubicBezTo>
                <a:close/>
                <a:moveTo>
                  <a:pt x="1704" y="215"/>
                </a:moveTo>
                <a:cubicBezTo>
                  <a:pt x="1704" y="209"/>
                  <a:pt x="1708" y="209"/>
                  <a:pt x="1707" y="203"/>
                </a:cubicBezTo>
                <a:cubicBezTo>
                  <a:pt x="1690" y="199"/>
                  <a:pt x="1678" y="188"/>
                  <a:pt x="1680" y="171"/>
                </a:cubicBezTo>
                <a:cubicBezTo>
                  <a:pt x="1668" y="171"/>
                  <a:pt x="1654" y="168"/>
                  <a:pt x="1650" y="179"/>
                </a:cubicBezTo>
                <a:cubicBezTo>
                  <a:pt x="1660" y="187"/>
                  <a:pt x="1680" y="183"/>
                  <a:pt x="1680" y="203"/>
                </a:cubicBezTo>
                <a:cubicBezTo>
                  <a:pt x="1676" y="203"/>
                  <a:pt x="1671" y="202"/>
                  <a:pt x="1670" y="207"/>
                </a:cubicBezTo>
                <a:cubicBezTo>
                  <a:pt x="1674" y="214"/>
                  <a:pt x="1672" y="228"/>
                  <a:pt x="1684" y="234"/>
                </a:cubicBezTo>
                <a:cubicBezTo>
                  <a:pt x="1684" y="230"/>
                  <a:pt x="1683" y="223"/>
                  <a:pt x="1687" y="222"/>
                </a:cubicBezTo>
                <a:cubicBezTo>
                  <a:pt x="1691" y="232"/>
                  <a:pt x="1698" y="239"/>
                  <a:pt x="1711" y="238"/>
                </a:cubicBezTo>
                <a:cubicBezTo>
                  <a:pt x="1711" y="223"/>
                  <a:pt x="1694" y="229"/>
                  <a:pt x="1691" y="218"/>
                </a:cubicBezTo>
                <a:cubicBezTo>
                  <a:pt x="1704" y="217"/>
                  <a:pt x="1687" y="208"/>
                  <a:pt x="1704" y="215"/>
                </a:cubicBezTo>
                <a:close/>
                <a:moveTo>
                  <a:pt x="1593" y="2157"/>
                </a:moveTo>
                <a:cubicBezTo>
                  <a:pt x="1618" y="2157"/>
                  <a:pt x="1659" y="2158"/>
                  <a:pt x="1674" y="2134"/>
                </a:cubicBezTo>
                <a:cubicBezTo>
                  <a:pt x="1654" y="2123"/>
                  <a:pt x="1612" y="2127"/>
                  <a:pt x="1593" y="2157"/>
                </a:cubicBezTo>
                <a:close/>
                <a:moveTo>
                  <a:pt x="1415" y="59"/>
                </a:moveTo>
                <a:cubicBezTo>
                  <a:pt x="1410" y="59"/>
                  <a:pt x="1407" y="61"/>
                  <a:pt x="1405" y="63"/>
                </a:cubicBezTo>
                <a:cubicBezTo>
                  <a:pt x="1405" y="66"/>
                  <a:pt x="1405" y="69"/>
                  <a:pt x="1405" y="71"/>
                </a:cubicBezTo>
                <a:cubicBezTo>
                  <a:pt x="1414" y="72"/>
                  <a:pt x="1419" y="78"/>
                  <a:pt x="1428" y="79"/>
                </a:cubicBezTo>
                <a:cubicBezTo>
                  <a:pt x="1430" y="64"/>
                  <a:pt x="1402" y="75"/>
                  <a:pt x="1415" y="59"/>
                </a:cubicBezTo>
                <a:close/>
                <a:moveTo>
                  <a:pt x="1341" y="2145"/>
                </a:moveTo>
                <a:cubicBezTo>
                  <a:pt x="1346" y="2150"/>
                  <a:pt x="1370" y="2153"/>
                  <a:pt x="1374" y="2145"/>
                </a:cubicBezTo>
                <a:cubicBezTo>
                  <a:pt x="1365" y="2146"/>
                  <a:pt x="1348" y="2134"/>
                  <a:pt x="1341" y="2145"/>
                </a:cubicBezTo>
                <a:close/>
                <a:moveTo>
                  <a:pt x="1287" y="2149"/>
                </a:moveTo>
                <a:cubicBezTo>
                  <a:pt x="1300" y="2152"/>
                  <a:pt x="1324" y="2166"/>
                  <a:pt x="1334" y="2149"/>
                </a:cubicBezTo>
                <a:cubicBezTo>
                  <a:pt x="1315" y="2155"/>
                  <a:pt x="1298" y="2139"/>
                  <a:pt x="1287" y="2149"/>
                </a:cubicBezTo>
                <a:close/>
                <a:moveTo>
                  <a:pt x="1196" y="2118"/>
                </a:moveTo>
                <a:cubicBezTo>
                  <a:pt x="1220" y="2127"/>
                  <a:pt x="1253" y="2144"/>
                  <a:pt x="1280" y="2138"/>
                </a:cubicBezTo>
                <a:cubicBezTo>
                  <a:pt x="1280" y="2132"/>
                  <a:pt x="1284" y="2132"/>
                  <a:pt x="1283" y="2126"/>
                </a:cubicBezTo>
                <a:cubicBezTo>
                  <a:pt x="1249" y="2131"/>
                  <a:pt x="1223" y="2107"/>
                  <a:pt x="1196" y="2118"/>
                </a:cubicBezTo>
                <a:close/>
                <a:moveTo>
                  <a:pt x="1253" y="2161"/>
                </a:moveTo>
                <a:cubicBezTo>
                  <a:pt x="1259" y="2161"/>
                  <a:pt x="1278" y="2174"/>
                  <a:pt x="1277" y="2157"/>
                </a:cubicBezTo>
                <a:cubicBezTo>
                  <a:pt x="1270" y="2160"/>
                  <a:pt x="1255" y="2153"/>
                  <a:pt x="1253" y="2161"/>
                </a:cubicBezTo>
                <a:close/>
                <a:moveTo>
                  <a:pt x="1172" y="163"/>
                </a:moveTo>
                <a:cubicBezTo>
                  <a:pt x="1184" y="155"/>
                  <a:pt x="1183" y="181"/>
                  <a:pt x="1189" y="167"/>
                </a:cubicBezTo>
                <a:cubicBezTo>
                  <a:pt x="1187" y="167"/>
                  <a:pt x="1185" y="166"/>
                  <a:pt x="1186" y="163"/>
                </a:cubicBezTo>
                <a:cubicBezTo>
                  <a:pt x="1188" y="162"/>
                  <a:pt x="1192" y="163"/>
                  <a:pt x="1193" y="159"/>
                </a:cubicBezTo>
                <a:cubicBezTo>
                  <a:pt x="1187" y="152"/>
                  <a:pt x="1175" y="155"/>
                  <a:pt x="1172" y="163"/>
                </a:cubicBezTo>
                <a:close/>
                <a:moveTo>
                  <a:pt x="1166" y="107"/>
                </a:moveTo>
                <a:cubicBezTo>
                  <a:pt x="1171" y="102"/>
                  <a:pt x="1177" y="106"/>
                  <a:pt x="1189" y="107"/>
                </a:cubicBezTo>
                <a:cubicBezTo>
                  <a:pt x="1194" y="92"/>
                  <a:pt x="1150" y="98"/>
                  <a:pt x="1166" y="107"/>
                </a:cubicBezTo>
                <a:close/>
                <a:moveTo>
                  <a:pt x="1007" y="1927"/>
                </a:moveTo>
                <a:cubicBezTo>
                  <a:pt x="1044" y="1955"/>
                  <a:pt x="1085" y="1978"/>
                  <a:pt x="1132" y="1994"/>
                </a:cubicBezTo>
                <a:cubicBezTo>
                  <a:pt x="1127" y="1980"/>
                  <a:pt x="1143" y="1992"/>
                  <a:pt x="1142" y="1982"/>
                </a:cubicBezTo>
                <a:cubicBezTo>
                  <a:pt x="1089" y="1979"/>
                  <a:pt x="1058" y="1929"/>
                  <a:pt x="1007" y="1927"/>
                </a:cubicBezTo>
                <a:close/>
                <a:moveTo>
                  <a:pt x="1058" y="167"/>
                </a:moveTo>
                <a:cubicBezTo>
                  <a:pt x="1057" y="172"/>
                  <a:pt x="1053" y="174"/>
                  <a:pt x="1055" y="183"/>
                </a:cubicBezTo>
                <a:cubicBezTo>
                  <a:pt x="1082" y="167"/>
                  <a:pt x="1110" y="177"/>
                  <a:pt x="1132" y="155"/>
                </a:cubicBezTo>
                <a:cubicBezTo>
                  <a:pt x="1112" y="151"/>
                  <a:pt x="1104" y="156"/>
                  <a:pt x="1088" y="151"/>
                </a:cubicBezTo>
                <a:cubicBezTo>
                  <a:pt x="1084" y="167"/>
                  <a:pt x="1068" y="179"/>
                  <a:pt x="1058" y="167"/>
                </a:cubicBezTo>
                <a:close/>
                <a:moveTo>
                  <a:pt x="1014" y="159"/>
                </a:moveTo>
                <a:cubicBezTo>
                  <a:pt x="1011" y="163"/>
                  <a:pt x="1010" y="169"/>
                  <a:pt x="1011" y="179"/>
                </a:cubicBezTo>
                <a:cubicBezTo>
                  <a:pt x="1024" y="176"/>
                  <a:pt x="1037" y="173"/>
                  <a:pt x="1041" y="159"/>
                </a:cubicBezTo>
                <a:cubicBezTo>
                  <a:pt x="1029" y="160"/>
                  <a:pt x="1025" y="165"/>
                  <a:pt x="1014" y="159"/>
                </a:cubicBezTo>
                <a:close/>
                <a:moveTo>
                  <a:pt x="984" y="222"/>
                </a:moveTo>
                <a:cubicBezTo>
                  <a:pt x="992" y="219"/>
                  <a:pt x="1003" y="219"/>
                  <a:pt x="1004" y="207"/>
                </a:cubicBezTo>
                <a:cubicBezTo>
                  <a:pt x="992" y="205"/>
                  <a:pt x="984" y="210"/>
                  <a:pt x="984" y="222"/>
                </a:cubicBezTo>
                <a:close/>
                <a:moveTo>
                  <a:pt x="900" y="2225"/>
                </a:moveTo>
                <a:cubicBezTo>
                  <a:pt x="928" y="2229"/>
                  <a:pt x="966" y="2263"/>
                  <a:pt x="981" y="2257"/>
                </a:cubicBezTo>
                <a:cubicBezTo>
                  <a:pt x="954" y="2248"/>
                  <a:pt x="933" y="2212"/>
                  <a:pt x="900" y="2225"/>
                </a:cubicBezTo>
                <a:close/>
                <a:moveTo>
                  <a:pt x="927" y="2130"/>
                </a:moveTo>
                <a:cubicBezTo>
                  <a:pt x="943" y="2140"/>
                  <a:pt x="957" y="2153"/>
                  <a:pt x="977" y="2157"/>
                </a:cubicBezTo>
                <a:cubicBezTo>
                  <a:pt x="972" y="2137"/>
                  <a:pt x="939" y="2128"/>
                  <a:pt x="927" y="2130"/>
                </a:cubicBezTo>
                <a:close/>
                <a:moveTo>
                  <a:pt x="944" y="282"/>
                </a:moveTo>
                <a:cubicBezTo>
                  <a:pt x="955" y="283"/>
                  <a:pt x="964" y="280"/>
                  <a:pt x="967" y="270"/>
                </a:cubicBezTo>
                <a:cubicBezTo>
                  <a:pt x="958" y="273"/>
                  <a:pt x="948" y="274"/>
                  <a:pt x="944" y="282"/>
                </a:cubicBezTo>
                <a:close/>
                <a:moveTo>
                  <a:pt x="923" y="246"/>
                </a:moveTo>
                <a:cubicBezTo>
                  <a:pt x="926" y="257"/>
                  <a:pt x="917" y="254"/>
                  <a:pt x="917" y="262"/>
                </a:cubicBezTo>
                <a:cubicBezTo>
                  <a:pt x="940" y="272"/>
                  <a:pt x="938" y="236"/>
                  <a:pt x="954" y="250"/>
                </a:cubicBezTo>
                <a:cubicBezTo>
                  <a:pt x="949" y="222"/>
                  <a:pt x="934" y="259"/>
                  <a:pt x="923" y="246"/>
                </a:cubicBezTo>
                <a:close/>
                <a:moveTo>
                  <a:pt x="728" y="493"/>
                </a:moveTo>
                <a:cubicBezTo>
                  <a:pt x="722" y="488"/>
                  <a:pt x="718" y="471"/>
                  <a:pt x="735" y="477"/>
                </a:cubicBezTo>
                <a:cubicBezTo>
                  <a:pt x="737" y="465"/>
                  <a:pt x="723" y="472"/>
                  <a:pt x="728" y="457"/>
                </a:cubicBezTo>
                <a:cubicBezTo>
                  <a:pt x="739" y="470"/>
                  <a:pt x="758" y="460"/>
                  <a:pt x="752" y="445"/>
                </a:cubicBezTo>
                <a:cubicBezTo>
                  <a:pt x="740" y="442"/>
                  <a:pt x="747" y="462"/>
                  <a:pt x="735" y="457"/>
                </a:cubicBezTo>
                <a:cubicBezTo>
                  <a:pt x="737" y="437"/>
                  <a:pt x="717" y="467"/>
                  <a:pt x="715" y="453"/>
                </a:cubicBezTo>
                <a:cubicBezTo>
                  <a:pt x="730" y="432"/>
                  <a:pt x="757" y="446"/>
                  <a:pt x="769" y="426"/>
                </a:cubicBezTo>
                <a:cubicBezTo>
                  <a:pt x="764" y="421"/>
                  <a:pt x="753" y="422"/>
                  <a:pt x="755" y="410"/>
                </a:cubicBezTo>
                <a:cubicBezTo>
                  <a:pt x="759" y="409"/>
                  <a:pt x="765" y="410"/>
                  <a:pt x="765" y="406"/>
                </a:cubicBezTo>
                <a:cubicBezTo>
                  <a:pt x="757" y="405"/>
                  <a:pt x="757" y="395"/>
                  <a:pt x="762" y="390"/>
                </a:cubicBezTo>
                <a:cubicBezTo>
                  <a:pt x="739" y="401"/>
                  <a:pt x="705" y="437"/>
                  <a:pt x="715" y="461"/>
                </a:cubicBezTo>
                <a:cubicBezTo>
                  <a:pt x="713" y="474"/>
                  <a:pt x="686" y="477"/>
                  <a:pt x="698" y="493"/>
                </a:cubicBezTo>
                <a:cubicBezTo>
                  <a:pt x="707" y="487"/>
                  <a:pt x="716" y="490"/>
                  <a:pt x="728" y="493"/>
                </a:cubicBezTo>
                <a:close/>
                <a:moveTo>
                  <a:pt x="624" y="593"/>
                </a:moveTo>
                <a:cubicBezTo>
                  <a:pt x="651" y="566"/>
                  <a:pt x="707" y="581"/>
                  <a:pt x="725" y="529"/>
                </a:cubicBezTo>
                <a:cubicBezTo>
                  <a:pt x="700" y="520"/>
                  <a:pt x="655" y="540"/>
                  <a:pt x="651" y="565"/>
                </a:cubicBezTo>
                <a:cubicBezTo>
                  <a:pt x="651" y="562"/>
                  <a:pt x="662" y="553"/>
                  <a:pt x="661" y="561"/>
                </a:cubicBezTo>
                <a:cubicBezTo>
                  <a:pt x="655" y="577"/>
                  <a:pt x="621" y="580"/>
                  <a:pt x="624" y="593"/>
                </a:cubicBezTo>
                <a:close/>
                <a:moveTo>
                  <a:pt x="678" y="378"/>
                </a:moveTo>
                <a:cubicBezTo>
                  <a:pt x="688" y="373"/>
                  <a:pt x="686" y="384"/>
                  <a:pt x="691" y="386"/>
                </a:cubicBezTo>
                <a:cubicBezTo>
                  <a:pt x="691" y="379"/>
                  <a:pt x="700" y="383"/>
                  <a:pt x="698" y="374"/>
                </a:cubicBezTo>
                <a:cubicBezTo>
                  <a:pt x="692" y="376"/>
                  <a:pt x="678" y="369"/>
                  <a:pt x="678" y="378"/>
                </a:cubicBezTo>
                <a:close/>
                <a:moveTo>
                  <a:pt x="624" y="577"/>
                </a:moveTo>
                <a:cubicBezTo>
                  <a:pt x="624" y="572"/>
                  <a:pt x="624" y="566"/>
                  <a:pt x="624" y="561"/>
                </a:cubicBezTo>
                <a:cubicBezTo>
                  <a:pt x="611" y="574"/>
                  <a:pt x="611" y="556"/>
                  <a:pt x="600" y="565"/>
                </a:cubicBezTo>
                <a:cubicBezTo>
                  <a:pt x="613" y="562"/>
                  <a:pt x="605" y="581"/>
                  <a:pt x="597" y="577"/>
                </a:cubicBezTo>
                <a:cubicBezTo>
                  <a:pt x="597" y="573"/>
                  <a:pt x="597" y="569"/>
                  <a:pt x="597" y="565"/>
                </a:cubicBezTo>
                <a:cubicBezTo>
                  <a:pt x="585" y="566"/>
                  <a:pt x="580" y="577"/>
                  <a:pt x="577" y="589"/>
                </a:cubicBezTo>
                <a:cubicBezTo>
                  <a:pt x="590" y="575"/>
                  <a:pt x="601" y="584"/>
                  <a:pt x="617" y="577"/>
                </a:cubicBezTo>
                <a:cubicBezTo>
                  <a:pt x="615" y="577"/>
                  <a:pt x="613" y="574"/>
                  <a:pt x="617" y="573"/>
                </a:cubicBezTo>
                <a:cubicBezTo>
                  <a:pt x="618" y="576"/>
                  <a:pt x="620" y="577"/>
                  <a:pt x="624" y="577"/>
                </a:cubicBezTo>
                <a:close/>
                <a:moveTo>
                  <a:pt x="597" y="541"/>
                </a:moveTo>
                <a:cubicBezTo>
                  <a:pt x="601" y="549"/>
                  <a:pt x="623" y="532"/>
                  <a:pt x="614" y="525"/>
                </a:cubicBezTo>
                <a:cubicBezTo>
                  <a:pt x="614" y="537"/>
                  <a:pt x="597" y="529"/>
                  <a:pt x="597" y="541"/>
                </a:cubicBezTo>
                <a:close/>
                <a:moveTo>
                  <a:pt x="617" y="1763"/>
                </a:moveTo>
                <a:cubicBezTo>
                  <a:pt x="611" y="1764"/>
                  <a:pt x="610" y="1759"/>
                  <a:pt x="604" y="1759"/>
                </a:cubicBezTo>
                <a:cubicBezTo>
                  <a:pt x="603" y="1771"/>
                  <a:pt x="613" y="1790"/>
                  <a:pt x="617" y="1783"/>
                </a:cubicBezTo>
                <a:cubicBezTo>
                  <a:pt x="607" y="1780"/>
                  <a:pt x="619" y="1770"/>
                  <a:pt x="617" y="1763"/>
                </a:cubicBezTo>
                <a:close/>
                <a:moveTo>
                  <a:pt x="590" y="609"/>
                </a:moveTo>
                <a:cubicBezTo>
                  <a:pt x="605" y="612"/>
                  <a:pt x="604" y="595"/>
                  <a:pt x="610" y="589"/>
                </a:cubicBezTo>
                <a:cubicBezTo>
                  <a:pt x="603" y="594"/>
                  <a:pt x="589" y="592"/>
                  <a:pt x="590" y="609"/>
                </a:cubicBezTo>
                <a:close/>
                <a:moveTo>
                  <a:pt x="570" y="553"/>
                </a:moveTo>
                <a:cubicBezTo>
                  <a:pt x="582" y="554"/>
                  <a:pt x="590" y="550"/>
                  <a:pt x="594" y="541"/>
                </a:cubicBezTo>
                <a:cubicBezTo>
                  <a:pt x="585" y="544"/>
                  <a:pt x="570" y="540"/>
                  <a:pt x="570" y="553"/>
                </a:cubicBezTo>
                <a:close/>
                <a:moveTo>
                  <a:pt x="560" y="1696"/>
                </a:moveTo>
                <a:cubicBezTo>
                  <a:pt x="563" y="1717"/>
                  <a:pt x="579" y="1744"/>
                  <a:pt x="590" y="1743"/>
                </a:cubicBezTo>
                <a:cubicBezTo>
                  <a:pt x="576" y="1732"/>
                  <a:pt x="573" y="1708"/>
                  <a:pt x="560" y="1696"/>
                </a:cubicBezTo>
                <a:close/>
                <a:moveTo>
                  <a:pt x="550" y="1166"/>
                </a:moveTo>
                <a:cubicBezTo>
                  <a:pt x="548" y="1171"/>
                  <a:pt x="543" y="1173"/>
                  <a:pt x="536" y="1174"/>
                </a:cubicBezTo>
                <a:cubicBezTo>
                  <a:pt x="537" y="1169"/>
                  <a:pt x="541" y="1168"/>
                  <a:pt x="540" y="1162"/>
                </a:cubicBezTo>
                <a:cubicBezTo>
                  <a:pt x="513" y="1171"/>
                  <a:pt x="528" y="1204"/>
                  <a:pt x="536" y="1222"/>
                </a:cubicBezTo>
                <a:cubicBezTo>
                  <a:pt x="546" y="1209"/>
                  <a:pt x="554" y="1195"/>
                  <a:pt x="560" y="1178"/>
                </a:cubicBezTo>
                <a:cubicBezTo>
                  <a:pt x="546" y="1180"/>
                  <a:pt x="563" y="1167"/>
                  <a:pt x="550" y="1166"/>
                </a:cubicBezTo>
                <a:close/>
                <a:moveTo>
                  <a:pt x="536" y="1704"/>
                </a:moveTo>
                <a:cubicBezTo>
                  <a:pt x="546" y="1710"/>
                  <a:pt x="549" y="1744"/>
                  <a:pt x="560" y="1735"/>
                </a:cubicBezTo>
                <a:cubicBezTo>
                  <a:pt x="551" y="1730"/>
                  <a:pt x="554" y="1710"/>
                  <a:pt x="550" y="1700"/>
                </a:cubicBezTo>
                <a:cubicBezTo>
                  <a:pt x="541" y="1705"/>
                  <a:pt x="539" y="1698"/>
                  <a:pt x="536" y="1704"/>
                </a:cubicBezTo>
                <a:close/>
                <a:moveTo>
                  <a:pt x="543" y="1668"/>
                </a:moveTo>
                <a:cubicBezTo>
                  <a:pt x="540" y="1674"/>
                  <a:pt x="542" y="1699"/>
                  <a:pt x="557" y="1696"/>
                </a:cubicBezTo>
                <a:cubicBezTo>
                  <a:pt x="557" y="1681"/>
                  <a:pt x="551" y="1673"/>
                  <a:pt x="543" y="1668"/>
                </a:cubicBezTo>
                <a:close/>
                <a:moveTo>
                  <a:pt x="520" y="1664"/>
                </a:moveTo>
                <a:cubicBezTo>
                  <a:pt x="519" y="1677"/>
                  <a:pt x="529" y="1700"/>
                  <a:pt x="536" y="1692"/>
                </a:cubicBezTo>
                <a:cubicBezTo>
                  <a:pt x="528" y="1685"/>
                  <a:pt x="527" y="1671"/>
                  <a:pt x="520" y="1664"/>
                </a:cubicBezTo>
                <a:close/>
                <a:moveTo>
                  <a:pt x="526" y="1114"/>
                </a:moveTo>
                <a:cubicBezTo>
                  <a:pt x="514" y="1110"/>
                  <a:pt x="517" y="1124"/>
                  <a:pt x="506" y="1122"/>
                </a:cubicBezTo>
                <a:cubicBezTo>
                  <a:pt x="506" y="1117"/>
                  <a:pt x="520" y="1110"/>
                  <a:pt x="509" y="1106"/>
                </a:cubicBezTo>
                <a:cubicBezTo>
                  <a:pt x="509" y="1111"/>
                  <a:pt x="505" y="1109"/>
                  <a:pt x="506" y="1102"/>
                </a:cubicBezTo>
                <a:cubicBezTo>
                  <a:pt x="501" y="1102"/>
                  <a:pt x="499" y="1104"/>
                  <a:pt x="496" y="1106"/>
                </a:cubicBezTo>
                <a:cubicBezTo>
                  <a:pt x="500" y="1101"/>
                  <a:pt x="498" y="1094"/>
                  <a:pt x="493" y="1090"/>
                </a:cubicBezTo>
                <a:cubicBezTo>
                  <a:pt x="482" y="1132"/>
                  <a:pt x="510" y="1152"/>
                  <a:pt x="499" y="1182"/>
                </a:cubicBezTo>
                <a:cubicBezTo>
                  <a:pt x="514" y="1179"/>
                  <a:pt x="502" y="1160"/>
                  <a:pt x="523" y="1158"/>
                </a:cubicBezTo>
                <a:cubicBezTo>
                  <a:pt x="517" y="1156"/>
                  <a:pt x="524" y="1153"/>
                  <a:pt x="523" y="1146"/>
                </a:cubicBezTo>
                <a:cubicBezTo>
                  <a:pt x="515" y="1141"/>
                  <a:pt x="507" y="1155"/>
                  <a:pt x="506" y="1146"/>
                </a:cubicBezTo>
                <a:cubicBezTo>
                  <a:pt x="510" y="1133"/>
                  <a:pt x="520" y="1125"/>
                  <a:pt x="526" y="1114"/>
                </a:cubicBezTo>
                <a:close/>
                <a:moveTo>
                  <a:pt x="496" y="1831"/>
                </a:moveTo>
                <a:cubicBezTo>
                  <a:pt x="503" y="1834"/>
                  <a:pt x="509" y="1857"/>
                  <a:pt x="516" y="1847"/>
                </a:cubicBezTo>
                <a:cubicBezTo>
                  <a:pt x="507" y="1847"/>
                  <a:pt x="505" y="1818"/>
                  <a:pt x="496" y="1831"/>
                </a:cubicBezTo>
                <a:close/>
                <a:moveTo>
                  <a:pt x="499" y="1047"/>
                </a:moveTo>
                <a:cubicBezTo>
                  <a:pt x="491" y="1058"/>
                  <a:pt x="493" y="1077"/>
                  <a:pt x="496" y="1086"/>
                </a:cubicBezTo>
                <a:cubicBezTo>
                  <a:pt x="498" y="1081"/>
                  <a:pt x="501" y="1076"/>
                  <a:pt x="503" y="1071"/>
                </a:cubicBezTo>
                <a:cubicBezTo>
                  <a:pt x="485" y="1073"/>
                  <a:pt x="513" y="1052"/>
                  <a:pt x="499" y="1047"/>
                </a:cubicBezTo>
                <a:close/>
                <a:moveTo>
                  <a:pt x="466" y="1719"/>
                </a:moveTo>
                <a:cubicBezTo>
                  <a:pt x="472" y="1732"/>
                  <a:pt x="479" y="1744"/>
                  <a:pt x="489" y="1751"/>
                </a:cubicBezTo>
                <a:cubicBezTo>
                  <a:pt x="488" y="1735"/>
                  <a:pt x="479" y="1708"/>
                  <a:pt x="466" y="1719"/>
                </a:cubicBezTo>
                <a:close/>
                <a:moveTo>
                  <a:pt x="469" y="1055"/>
                </a:moveTo>
                <a:cubicBezTo>
                  <a:pt x="464" y="1054"/>
                  <a:pt x="462" y="1056"/>
                  <a:pt x="459" y="1059"/>
                </a:cubicBezTo>
                <a:cubicBezTo>
                  <a:pt x="466" y="1078"/>
                  <a:pt x="463" y="1085"/>
                  <a:pt x="459" y="1106"/>
                </a:cubicBezTo>
                <a:cubicBezTo>
                  <a:pt x="481" y="1106"/>
                  <a:pt x="471" y="1072"/>
                  <a:pt x="469" y="1055"/>
                </a:cubicBezTo>
                <a:close/>
                <a:moveTo>
                  <a:pt x="452" y="1680"/>
                </a:moveTo>
                <a:cubicBezTo>
                  <a:pt x="454" y="1690"/>
                  <a:pt x="459" y="1698"/>
                  <a:pt x="466" y="1704"/>
                </a:cubicBezTo>
                <a:cubicBezTo>
                  <a:pt x="465" y="1691"/>
                  <a:pt x="461" y="1682"/>
                  <a:pt x="452" y="1680"/>
                </a:cubicBezTo>
                <a:close/>
                <a:moveTo>
                  <a:pt x="405" y="1405"/>
                </a:moveTo>
                <a:cubicBezTo>
                  <a:pt x="399" y="1427"/>
                  <a:pt x="412" y="1427"/>
                  <a:pt x="425" y="1433"/>
                </a:cubicBezTo>
                <a:cubicBezTo>
                  <a:pt x="429" y="1423"/>
                  <a:pt x="431" y="1410"/>
                  <a:pt x="439" y="1405"/>
                </a:cubicBezTo>
                <a:cubicBezTo>
                  <a:pt x="431" y="1397"/>
                  <a:pt x="413" y="1401"/>
                  <a:pt x="405" y="1405"/>
                </a:cubicBezTo>
                <a:close/>
                <a:moveTo>
                  <a:pt x="378" y="979"/>
                </a:moveTo>
                <a:cubicBezTo>
                  <a:pt x="384" y="979"/>
                  <a:pt x="380" y="990"/>
                  <a:pt x="385" y="991"/>
                </a:cubicBezTo>
                <a:cubicBezTo>
                  <a:pt x="392" y="982"/>
                  <a:pt x="402" y="976"/>
                  <a:pt x="402" y="959"/>
                </a:cubicBezTo>
                <a:cubicBezTo>
                  <a:pt x="387" y="966"/>
                  <a:pt x="388" y="967"/>
                  <a:pt x="378" y="979"/>
                </a:cubicBezTo>
                <a:close/>
                <a:moveTo>
                  <a:pt x="186" y="983"/>
                </a:moveTo>
                <a:cubicBezTo>
                  <a:pt x="191" y="966"/>
                  <a:pt x="204" y="937"/>
                  <a:pt x="193" y="915"/>
                </a:cubicBezTo>
                <a:cubicBezTo>
                  <a:pt x="190" y="935"/>
                  <a:pt x="176" y="961"/>
                  <a:pt x="186" y="983"/>
                </a:cubicBezTo>
                <a:close/>
                <a:moveTo>
                  <a:pt x="136" y="903"/>
                </a:moveTo>
                <a:cubicBezTo>
                  <a:pt x="148" y="906"/>
                  <a:pt x="146" y="892"/>
                  <a:pt x="146" y="879"/>
                </a:cubicBezTo>
                <a:cubicBezTo>
                  <a:pt x="136" y="879"/>
                  <a:pt x="136" y="891"/>
                  <a:pt x="136" y="903"/>
                </a:cubicBezTo>
                <a:close/>
                <a:moveTo>
                  <a:pt x="96" y="967"/>
                </a:moveTo>
                <a:cubicBezTo>
                  <a:pt x="96" y="999"/>
                  <a:pt x="89" y="1031"/>
                  <a:pt x="102" y="1055"/>
                </a:cubicBezTo>
                <a:cubicBezTo>
                  <a:pt x="116" y="1036"/>
                  <a:pt x="116" y="1016"/>
                  <a:pt x="116" y="987"/>
                </a:cubicBezTo>
                <a:cubicBezTo>
                  <a:pt x="104" y="989"/>
                  <a:pt x="103" y="979"/>
                  <a:pt x="96" y="967"/>
                </a:cubicBezTo>
                <a:close/>
                <a:moveTo>
                  <a:pt x="62" y="887"/>
                </a:moveTo>
                <a:cubicBezTo>
                  <a:pt x="65" y="920"/>
                  <a:pt x="55" y="926"/>
                  <a:pt x="48" y="939"/>
                </a:cubicBezTo>
                <a:cubicBezTo>
                  <a:pt x="51" y="945"/>
                  <a:pt x="57" y="948"/>
                  <a:pt x="65" y="947"/>
                </a:cubicBezTo>
                <a:cubicBezTo>
                  <a:pt x="67" y="929"/>
                  <a:pt x="79" y="894"/>
                  <a:pt x="62" y="887"/>
                </a:cubicBezTo>
                <a:close/>
                <a:moveTo>
                  <a:pt x="59" y="1011"/>
                </a:moveTo>
                <a:cubicBezTo>
                  <a:pt x="52" y="1022"/>
                  <a:pt x="56" y="1049"/>
                  <a:pt x="65" y="1055"/>
                </a:cubicBezTo>
                <a:cubicBezTo>
                  <a:pt x="75" y="1043"/>
                  <a:pt x="74" y="1015"/>
                  <a:pt x="59" y="1011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560883" y="751344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7" name="矩形 6"/>
          <p:cNvSpPr/>
          <p:nvPr/>
        </p:nvSpPr>
        <p:spPr>
          <a:xfrm>
            <a:off x="2991412" y="751344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2397537" y="751344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86990" y="751344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3075" y="1904999"/>
            <a:ext cx="1524003" cy="1524003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7321" y="2252911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" y="4394972"/>
            <a:ext cx="4232199" cy="2020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3" name="Freeform 21"/>
          <p:cNvSpPr>
            <a:spLocks noEditPoints="1"/>
          </p:cNvSpPr>
          <p:nvPr/>
        </p:nvSpPr>
        <p:spPr bwMode="auto">
          <a:xfrm>
            <a:off x="747713" y="1518559"/>
            <a:ext cx="10282239" cy="2590803"/>
          </a:xfrm>
          <a:custGeom>
            <a:avLst/>
            <a:gdLst>
              <a:gd name="T0" fmla="*/ 32 w 453"/>
              <a:gd name="T1" fmla="*/ 58 h 131"/>
              <a:gd name="T2" fmla="*/ 52 w 453"/>
              <a:gd name="T3" fmla="*/ 32 h 131"/>
              <a:gd name="T4" fmla="*/ 177 w 453"/>
              <a:gd name="T5" fmla="*/ 119 h 131"/>
              <a:gd name="T6" fmla="*/ 210 w 453"/>
              <a:gd name="T7" fmla="*/ 16 h 131"/>
              <a:gd name="T8" fmla="*/ 228 w 453"/>
              <a:gd name="T9" fmla="*/ 18 h 131"/>
              <a:gd name="T10" fmla="*/ 248 w 453"/>
              <a:gd name="T11" fmla="*/ 90 h 131"/>
              <a:gd name="T12" fmla="*/ 259 w 453"/>
              <a:gd name="T13" fmla="*/ 102 h 131"/>
              <a:gd name="T14" fmla="*/ 267 w 453"/>
              <a:gd name="T15" fmla="*/ 92 h 131"/>
              <a:gd name="T16" fmla="*/ 275 w 453"/>
              <a:gd name="T17" fmla="*/ 105 h 131"/>
              <a:gd name="T18" fmla="*/ 295 w 453"/>
              <a:gd name="T19" fmla="*/ 14 h 131"/>
              <a:gd name="T20" fmla="*/ 309 w 453"/>
              <a:gd name="T21" fmla="*/ 18 h 131"/>
              <a:gd name="T22" fmla="*/ 326 w 453"/>
              <a:gd name="T23" fmla="*/ 95 h 131"/>
              <a:gd name="T24" fmla="*/ 318 w 453"/>
              <a:gd name="T25" fmla="*/ 67 h 131"/>
              <a:gd name="T26" fmla="*/ 323 w 453"/>
              <a:gd name="T27" fmla="*/ 23 h 131"/>
              <a:gd name="T28" fmla="*/ 329 w 453"/>
              <a:gd name="T29" fmla="*/ 16 h 131"/>
              <a:gd name="T30" fmla="*/ 340 w 453"/>
              <a:gd name="T31" fmla="*/ 78 h 131"/>
              <a:gd name="T32" fmla="*/ 342 w 453"/>
              <a:gd name="T33" fmla="*/ 41 h 131"/>
              <a:gd name="T34" fmla="*/ 364 w 453"/>
              <a:gd name="T35" fmla="*/ 67 h 131"/>
              <a:gd name="T36" fmla="*/ 356 w 453"/>
              <a:gd name="T37" fmla="*/ 89 h 131"/>
              <a:gd name="T38" fmla="*/ 371 w 453"/>
              <a:gd name="T39" fmla="*/ 67 h 131"/>
              <a:gd name="T40" fmla="*/ 381 w 453"/>
              <a:gd name="T41" fmla="*/ 75 h 131"/>
              <a:gd name="T42" fmla="*/ 404 w 453"/>
              <a:gd name="T43" fmla="*/ 41 h 131"/>
              <a:gd name="T44" fmla="*/ 397 w 453"/>
              <a:gd name="T45" fmla="*/ 47 h 131"/>
              <a:gd name="T46" fmla="*/ 326 w 453"/>
              <a:gd name="T47" fmla="*/ 44 h 131"/>
              <a:gd name="T48" fmla="*/ 308 w 453"/>
              <a:gd name="T49" fmla="*/ 38 h 131"/>
              <a:gd name="T50" fmla="*/ 318 w 453"/>
              <a:gd name="T51" fmla="*/ 28 h 131"/>
              <a:gd name="T52" fmla="*/ 255 w 453"/>
              <a:gd name="T53" fmla="*/ 24 h 131"/>
              <a:gd name="T54" fmla="*/ 214 w 453"/>
              <a:gd name="T55" fmla="*/ 20 h 131"/>
              <a:gd name="T56" fmla="*/ 56 w 453"/>
              <a:gd name="T57" fmla="*/ 29 h 131"/>
              <a:gd name="T58" fmla="*/ 32 w 453"/>
              <a:gd name="T59" fmla="*/ 56 h 131"/>
              <a:gd name="T60" fmla="*/ 44 w 453"/>
              <a:gd name="T61" fmla="*/ 85 h 131"/>
              <a:gd name="T62" fmla="*/ 67 w 453"/>
              <a:gd name="T63" fmla="*/ 96 h 131"/>
              <a:gd name="T64" fmla="*/ 103 w 453"/>
              <a:gd name="T65" fmla="*/ 112 h 131"/>
              <a:gd name="T66" fmla="*/ 174 w 453"/>
              <a:gd name="T67" fmla="*/ 126 h 131"/>
              <a:gd name="T68" fmla="*/ 253 w 453"/>
              <a:gd name="T69" fmla="*/ 103 h 131"/>
              <a:gd name="T70" fmla="*/ 236 w 453"/>
              <a:gd name="T71" fmla="*/ 103 h 131"/>
              <a:gd name="T72" fmla="*/ 204 w 453"/>
              <a:gd name="T73" fmla="*/ 102 h 131"/>
              <a:gd name="T74" fmla="*/ 288 w 453"/>
              <a:gd name="T75" fmla="*/ 79 h 131"/>
              <a:gd name="T76" fmla="*/ 322 w 453"/>
              <a:gd name="T77" fmla="*/ 38 h 131"/>
              <a:gd name="T78" fmla="*/ 230 w 453"/>
              <a:gd name="T79" fmla="*/ 25 h 131"/>
              <a:gd name="T80" fmla="*/ 47 w 453"/>
              <a:gd name="T81" fmla="*/ 47 h 131"/>
              <a:gd name="T82" fmla="*/ 77 w 453"/>
              <a:gd name="T83" fmla="*/ 90 h 131"/>
              <a:gd name="T84" fmla="*/ 101 w 453"/>
              <a:gd name="T85" fmla="*/ 103 h 131"/>
              <a:gd name="T86" fmla="*/ 159 w 453"/>
              <a:gd name="T87" fmla="*/ 126 h 131"/>
              <a:gd name="T88" fmla="*/ 163 w 453"/>
              <a:gd name="T89" fmla="*/ 112 h 131"/>
              <a:gd name="T90" fmla="*/ 209 w 453"/>
              <a:gd name="T91" fmla="*/ 20 h 131"/>
              <a:gd name="T92" fmla="*/ 248 w 453"/>
              <a:gd name="T93" fmla="*/ 29 h 131"/>
              <a:gd name="T94" fmla="*/ 221 w 453"/>
              <a:gd name="T95" fmla="*/ 90 h 131"/>
              <a:gd name="T96" fmla="*/ 256 w 453"/>
              <a:gd name="T97" fmla="*/ 72 h 131"/>
              <a:gd name="T98" fmla="*/ 300 w 453"/>
              <a:gd name="T99" fmla="*/ 38 h 131"/>
              <a:gd name="T100" fmla="*/ 321 w 453"/>
              <a:gd name="T101" fmla="*/ 62 h 131"/>
              <a:gd name="T102" fmla="*/ 367 w 453"/>
              <a:gd name="T103" fmla="*/ 56 h 131"/>
              <a:gd name="T104" fmla="*/ 390 w 453"/>
              <a:gd name="T105" fmla="*/ 50 h 131"/>
              <a:gd name="T106" fmla="*/ 214 w 453"/>
              <a:gd name="T107" fmla="*/ 95 h 131"/>
              <a:gd name="T108" fmla="*/ 265 w 453"/>
              <a:gd name="T109" fmla="*/ 92 h 131"/>
              <a:gd name="T110" fmla="*/ 311 w 453"/>
              <a:gd name="T111" fmla="*/ 17 h 131"/>
              <a:gd name="T112" fmla="*/ 351 w 453"/>
              <a:gd name="T113" fmla="*/ 39 h 131"/>
              <a:gd name="T114" fmla="*/ 365 w 453"/>
              <a:gd name="T115" fmla="*/ 27 h 131"/>
              <a:gd name="T116" fmla="*/ 352 w 453"/>
              <a:gd name="T117" fmla="*/ 28 h 131"/>
              <a:gd name="T118" fmla="*/ 385 w 453"/>
              <a:gd name="T119" fmla="*/ 67 h 131"/>
              <a:gd name="T120" fmla="*/ 381 w 453"/>
              <a:gd name="T121" fmla="*/ 38 h 131"/>
              <a:gd name="T122" fmla="*/ 253 w 453"/>
              <a:gd name="T123" fmla="*/ 107 h 131"/>
              <a:gd name="T124" fmla="*/ 379 w 453"/>
              <a:gd name="T125" fmla="*/ 2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3" h="131">
                <a:moveTo>
                  <a:pt x="3" y="83"/>
                </a:moveTo>
                <a:cubicBezTo>
                  <a:pt x="2" y="81"/>
                  <a:pt x="0" y="84"/>
                  <a:pt x="3" y="83"/>
                </a:cubicBezTo>
                <a:close/>
                <a:moveTo>
                  <a:pt x="21" y="79"/>
                </a:moveTo>
                <a:cubicBezTo>
                  <a:pt x="22" y="79"/>
                  <a:pt x="23" y="79"/>
                  <a:pt x="23" y="79"/>
                </a:cubicBezTo>
                <a:cubicBezTo>
                  <a:pt x="23" y="78"/>
                  <a:pt x="22" y="78"/>
                  <a:pt x="21" y="79"/>
                </a:cubicBezTo>
                <a:close/>
                <a:moveTo>
                  <a:pt x="24" y="72"/>
                </a:moveTo>
                <a:cubicBezTo>
                  <a:pt x="24" y="71"/>
                  <a:pt x="23" y="71"/>
                  <a:pt x="23" y="72"/>
                </a:cubicBezTo>
                <a:cubicBezTo>
                  <a:pt x="23" y="72"/>
                  <a:pt x="24" y="72"/>
                  <a:pt x="24" y="72"/>
                </a:cubicBezTo>
                <a:close/>
                <a:moveTo>
                  <a:pt x="24" y="58"/>
                </a:moveTo>
                <a:cubicBezTo>
                  <a:pt x="24" y="58"/>
                  <a:pt x="24" y="57"/>
                  <a:pt x="24" y="57"/>
                </a:cubicBezTo>
                <a:cubicBezTo>
                  <a:pt x="24" y="57"/>
                  <a:pt x="23" y="57"/>
                  <a:pt x="23" y="58"/>
                </a:cubicBezTo>
                <a:cubicBezTo>
                  <a:pt x="23" y="58"/>
                  <a:pt x="24" y="58"/>
                  <a:pt x="24" y="58"/>
                </a:cubicBezTo>
                <a:close/>
                <a:moveTo>
                  <a:pt x="24" y="79"/>
                </a:moveTo>
                <a:cubicBezTo>
                  <a:pt x="24" y="79"/>
                  <a:pt x="24" y="79"/>
                  <a:pt x="24" y="79"/>
                </a:cubicBezTo>
                <a:cubicBezTo>
                  <a:pt x="24" y="80"/>
                  <a:pt x="25" y="79"/>
                  <a:pt x="26" y="79"/>
                </a:cubicBezTo>
                <a:cubicBezTo>
                  <a:pt x="25" y="79"/>
                  <a:pt x="24" y="78"/>
                  <a:pt x="24" y="79"/>
                </a:cubicBezTo>
                <a:close/>
                <a:moveTo>
                  <a:pt x="24" y="70"/>
                </a:moveTo>
                <a:cubicBezTo>
                  <a:pt x="23" y="71"/>
                  <a:pt x="24" y="70"/>
                  <a:pt x="24" y="71"/>
                </a:cubicBezTo>
                <a:cubicBezTo>
                  <a:pt x="25" y="70"/>
                  <a:pt x="27" y="70"/>
                  <a:pt x="28" y="70"/>
                </a:cubicBezTo>
                <a:cubicBezTo>
                  <a:pt x="26" y="70"/>
                  <a:pt x="25" y="70"/>
                  <a:pt x="24" y="70"/>
                </a:cubicBezTo>
                <a:close/>
                <a:moveTo>
                  <a:pt x="24" y="69"/>
                </a:moveTo>
                <a:cubicBezTo>
                  <a:pt x="25" y="69"/>
                  <a:pt x="26" y="69"/>
                  <a:pt x="26" y="69"/>
                </a:cubicBezTo>
                <a:cubicBezTo>
                  <a:pt x="26" y="69"/>
                  <a:pt x="25" y="69"/>
                  <a:pt x="24" y="69"/>
                </a:cubicBezTo>
                <a:close/>
                <a:moveTo>
                  <a:pt x="25" y="59"/>
                </a:moveTo>
                <a:cubicBezTo>
                  <a:pt x="25" y="59"/>
                  <a:pt x="25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5" y="59"/>
                  <a:pt x="25" y="59"/>
                  <a:pt x="25" y="59"/>
                </a:cubicBezTo>
                <a:close/>
                <a:moveTo>
                  <a:pt x="25" y="55"/>
                </a:moveTo>
                <a:cubicBezTo>
                  <a:pt x="26" y="54"/>
                  <a:pt x="24" y="54"/>
                  <a:pt x="24" y="55"/>
                </a:cubicBezTo>
                <a:lnTo>
                  <a:pt x="25" y="55"/>
                </a:lnTo>
                <a:close/>
                <a:moveTo>
                  <a:pt x="27" y="73"/>
                </a:moveTo>
                <a:cubicBezTo>
                  <a:pt x="26" y="73"/>
                  <a:pt x="25" y="72"/>
                  <a:pt x="25" y="73"/>
                </a:cubicBezTo>
                <a:cubicBezTo>
                  <a:pt x="25" y="73"/>
                  <a:pt x="26" y="74"/>
                  <a:pt x="27" y="73"/>
                </a:cubicBezTo>
                <a:close/>
                <a:moveTo>
                  <a:pt x="26" y="81"/>
                </a:moveTo>
                <a:cubicBezTo>
                  <a:pt x="26" y="81"/>
                  <a:pt x="27" y="81"/>
                  <a:pt x="27" y="81"/>
                </a:cubicBezTo>
                <a:cubicBezTo>
                  <a:pt x="26" y="81"/>
                  <a:pt x="26" y="80"/>
                  <a:pt x="26" y="81"/>
                </a:cubicBezTo>
                <a:close/>
                <a:moveTo>
                  <a:pt x="29" y="58"/>
                </a:moveTo>
                <a:cubicBezTo>
                  <a:pt x="28" y="58"/>
                  <a:pt x="26" y="57"/>
                  <a:pt x="26" y="58"/>
                </a:cubicBezTo>
                <a:cubicBezTo>
                  <a:pt x="27" y="58"/>
                  <a:pt x="28" y="59"/>
                  <a:pt x="29" y="58"/>
                </a:cubicBezTo>
                <a:close/>
                <a:moveTo>
                  <a:pt x="32" y="58"/>
                </a:moveTo>
                <a:cubicBezTo>
                  <a:pt x="31" y="58"/>
                  <a:pt x="30" y="58"/>
                  <a:pt x="30" y="58"/>
                </a:cubicBezTo>
                <a:cubicBezTo>
                  <a:pt x="30" y="58"/>
                  <a:pt x="32" y="59"/>
                  <a:pt x="32" y="58"/>
                </a:cubicBezTo>
                <a:close/>
                <a:moveTo>
                  <a:pt x="36" y="25"/>
                </a:moveTo>
                <a:cubicBezTo>
                  <a:pt x="36" y="24"/>
                  <a:pt x="35" y="24"/>
                  <a:pt x="34" y="24"/>
                </a:cubicBezTo>
                <a:cubicBezTo>
                  <a:pt x="34" y="24"/>
                  <a:pt x="34" y="24"/>
                  <a:pt x="34" y="25"/>
                </a:cubicBezTo>
                <a:cubicBezTo>
                  <a:pt x="35" y="25"/>
                  <a:pt x="36" y="25"/>
                  <a:pt x="36" y="25"/>
                </a:cubicBezTo>
                <a:close/>
                <a:moveTo>
                  <a:pt x="34" y="91"/>
                </a:move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6" y="91"/>
                </a:cubicBezTo>
                <a:cubicBezTo>
                  <a:pt x="35" y="91"/>
                  <a:pt x="35" y="91"/>
                  <a:pt x="34" y="91"/>
                </a:cubicBezTo>
                <a:close/>
                <a:moveTo>
                  <a:pt x="39" y="46"/>
                </a:moveTo>
                <a:cubicBezTo>
                  <a:pt x="38" y="47"/>
                  <a:pt x="36" y="46"/>
                  <a:pt x="35" y="46"/>
                </a:cubicBezTo>
                <a:cubicBezTo>
                  <a:pt x="36" y="47"/>
                  <a:pt x="38" y="47"/>
                  <a:pt x="39" y="46"/>
                </a:cubicBezTo>
                <a:close/>
                <a:moveTo>
                  <a:pt x="35" y="88"/>
                </a:moveTo>
                <a:cubicBezTo>
                  <a:pt x="35" y="89"/>
                  <a:pt x="35" y="89"/>
                  <a:pt x="35" y="89"/>
                </a:cubicBezTo>
                <a:cubicBezTo>
                  <a:pt x="37" y="89"/>
                  <a:pt x="38" y="89"/>
                  <a:pt x="39" y="89"/>
                </a:cubicBezTo>
                <a:cubicBezTo>
                  <a:pt x="38" y="88"/>
                  <a:pt x="36" y="88"/>
                  <a:pt x="35" y="88"/>
                </a:cubicBezTo>
                <a:close/>
                <a:moveTo>
                  <a:pt x="37" y="62"/>
                </a:moveTo>
                <a:cubicBezTo>
                  <a:pt x="37" y="62"/>
                  <a:pt x="36" y="62"/>
                  <a:pt x="36" y="62"/>
                </a:cubicBezTo>
                <a:cubicBezTo>
                  <a:pt x="36" y="62"/>
                  <a:pt x="37" y="63"/>
                  <a:pt x="37" y="62"/>
                </a:cubicBezTo>
                <a:close/>
                <a:moveTo>
                  <a:pt x="36" y="29"/>
                </a:moveTo>
                <a:cubicBezTo>
                  <a:pt x="37" y="29"/>
                  <a:pt x="38" y="30"/>
                  <a:pt x="38" y="29"/>
                </a:cubicBezTo>
                <a:cubicBezTo>
                  <a:pt x="37" y="29"/>
                  <a:pt x="37" y="29"/>
                  <a:pt x="36" y="29"/>
                </a:cubicBezTo>
                <a:close/>
                <a:moveTo>
                  <a:pt x="42" y="63"/>
                </a:moveTo>
                <a:cubicBezTo>
                  <a:pt x="41" y="63"/>
                  <a:pt x="39" y="62"/>
                  <a:pt x="38" y="63"/>
                </a:cubicBezTo>
                <a:cubicBezTo>
                  <a:pt x="39" y="63"/>
                  <a:pt x="41" y="63"/>
                  <a:pt x="42" y="63"/>
                </a:cubicBezTo>
                <a:close/>
                <a:moveTo>
                  <a:pt x="40" y="24"/>
                </a:moveTo>
                <a:cubicBezTo>
                  <a:pt x="41" y="23"/>
                  <a:pt x="41" y="23"/>
                  <a:pt x="42" y="23"/>
                </a:cubicBezTo>
                <a:cubicBezTo>
                  <a:pt x="42" y="23"/>
                  <a:pt x="41" y="22"/>
                  <a:pt x="40" y="23"/>
                </a:cubicBezTo>
                <a:cubicBezTo>
                  <a:pt x="40" y="23"/>
                  <a:pt x="39" y="23"/>
                  <a:pt x="40" y="24"/>
                </a:cubicBezTo>
                <a:close/>
                <a:moveTo>
                  <a:pt x="41" y="26"/>
                </a:moveTo>
                <a:cubicBezTo>
                  <a:pt x="42" y="26"/>
                  <a:pt x="44" y="27"/>
                  <a:pt x="45" y="27"/>
                </a:cubicBezTo>
                <a:cubicBezTo>
                  <a:pt x="44" y="26"/>
                  <a:pt x="42" y="25"/>
                  <a:pt x="41" y="26"/>
                </a:cubicBezTo>
                <a:close/>
                <a:moveTo>
                  <a:pt x="44" y="33"/>
                </a:moveTo>
                <a:cubicBezTo>
                  <a:pt x="44" y="33"/>
                  <a:pt x="43" y="34"/>
                  <a:pt x="43" y="34"/>
                </a:cubicBezTo>
                <a:cubicBezTo>
                  <a:pt x="45" y="34"/>
                  <a:pt x="46" y="33"/>
                  <a:pt x="44" y="33"/>
                </a:cubicBezTo>
                <a:close/>
                <a:moveTo>
                  <a:pt x="48" y="23"/>
                </a:moveTo>
                <a:cubicBezTo>
                  <a:pt x="48" y="23"/>
                  <a:pt x="46" y="23"/>
                  <a:pt x="46" y="23"/>
                </a:cubicBezTo>
                <a:cubicBezTo>
                  <a:pt x="46" y="23"/>
                  <a:pt x="48" y="24"/>
                  <a:pt x="48" y="23"/>
                </a:cubicBezTo>
                <a:close/>
                <a:moveTo>
                  <a:pt x="51" y="99"/>
                </a:moveTo>
                <a:cubicBezTo>
                  <a:pt x="53" y="99"/>
                  <a:pt x="56" y="100"/>
                  <a:pt x="59" y="99"/>
                </a:cubicBezTo>
                <a:cubicBezTo>
                  <a:pt x="56" y="99"/>
                  <a:pt x="53" y="98"/>
                  <a:pt x="51" y="99"/>
                </a:cubicBezTo>
                <a:close/>
                <a:moveTo>
                  <a:pt x="54" y="32"/>
                </a:moveTo>
                <a:cubicBezTo>
                  <a:pt x="54" y="32"/>
                  <a:pt x="52" y="32"/>
                  <a:pt x="52" y="32"/>
                </a:cubicBezTo>
                <a:cubicBezTo>
                  <a:pt x="53" y="32"/>
                  <a:pt x="54" y="33"/>
                  <a:pt x="54" y="32"/>
                </a:cubicBezTo>
                <a:close/>
                <a:moveTo>
                  <a:pt x="54" y="36"/>
                </a:moveTo>
                <a:cubicBezTo>
                  <a:pt x="54" y="36"/>
                  <a:pt x="55" y="36"/>
                  <a:pt x="56" y="36"/>
                </a:cubicBezTo>
                <a:cubicBezTo>
                  <a:pt x="55" y="36"/>
                  <a:pt x="54" y="35"/>
                  <a:pt x="54" y="36"/>
                </a:cubicBezTo>
                <a:close/>
                <a:moveTo>
                  <a:pt x="56" y="100"/>
                </a:moveTo>
                <a:cubicBezTo>
                  <a:pt x="57" y="100"/>
                  <a:pt x="58" y="101"/>
                  <a:pt x="58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59" y="100"/>
                </a:moveTo>
                <a:cubicBezTo>
                  <a:pt x="60" y="100"/>
                  <a:pt x="61" y="101"/>
                  <a:pt x="60" y="100"/>
                </a:cubicBezTo>
                <a:cubicBezTo>
                  <a:pt x="60" y="100"/>
                  <a:pt x="59" y="100"/>
                  <a:pt x="59" y="100"/>
                </a:cubicBezTo>
                <a:close/>
                <a:moveTo>
                  <a:pt x="82" y="108"/>
                </a:moveTo>
                <a:cubicBezTo>
                  <a:pt x="83" y="108"/>
                  <a:pt x="84" y="109"/>
                  <a:pt x="84" y="108"/>
                </a:cubicBezTo>
                <a:cubicBezTo>
                  <a:pt x="83" y="108"/>
                  <a:pt x="83" y="108"/>
                  <a:pt x="82" y="108"/>
                </a:cubicBezTo>
                <a:close/>
                <a:moveTo>
                  <a:pt x="94" y="18"/>
                </a:moveTo>
                <a:cubicBezTo>
                  <a:pt x="93" y="18"/>
                  <a:pt x="92" y="18"/>
                  <a:pt x="92" y="18"/>
                </a:cubicBezTo>
                <a:cubicBezTo>
                  <a:pt x="93" y="18"/>
                  <a:pt x="94" y="19"/>
                  <a:pt x="94" y="18"/>
                </a:cubicBezTo>
                <a:close/>
                <a:moveTo>
                  <a:pt x="101" y="109"/>
                </a:moveTo>
                <a:cubicBezTo>
                  <a:pt x="101" y="108"/>
                  <a:pt x="100" y="108"/>
                  <a:pt x="100" y="109"/>
                </a:cubicBezTo>
                <a:cubicBezTo>
                  <a:pt x="100" y="109"/>
                  <a:pt x="101" y="109"/>
                  <a:pt x="101" y="109"/>
                </a:cubicBezTo>
                <a:close/>
                <a:moveTo>
                  <a:pt x="105" y="115"/>
                </a:moveTo>
                <a:cubicBezTo>
                  <a:pt x="105" y="115"/>
                  <a:pt x="104" y="115"/>
                  <a:pt x="104" y="116"/>
                </a:cubicBezTo>
                <a:cubicBezTo>
                  <a:pt x="105" y="116"/>
                  <a:pt x="105" y="116"/>
                  <a:pt x="105" y="115"/>
                </a:cubicBezTo>
                <a:close/>
                <a:moveTo>
                  <a:pt x="116" y="108"/>
                </a:moveTo>
                <a:cubicBezTo>
                  <a:pt x="116" y="108"/>
                  <a:pt x="115" y="107"/>
                  <a:pt x="115" y="108"/>
                </a:cubicBezTo>
                <a:cubicBezTo>
                  <a:pt x="115" y="108"/>
                  <a:pt x="116" y="108"/>
                  <a:pt x="116" y="108"/>
                </a:cubicBezTo>
                <a:close/>
                <a:moveTo>
                  <a:pt x="148" y="131"/>
                </a:moveTo>
                <a:cubicBezTo>
                  <a:pt x="149" y="131"/>
                  <a:pt x="151" y="131"/>
                  <a:pt x="151" y="131"/>
                </a:cubicBezTo>
                <a:cubicBezTo>
                  <a:pt x="150" y="131"/>
                  <a:pt x="148" y="131"/>
                  <a:pt x="148" y="131"/>
                </a:cubicBezTo>
                <a:close/>
                <a:moveTo>
                  <a:pt x="150" y="130"/>
                </a:moveTo>
                <a:cubicBezTo>
                  <a:pt x="150" y="130"/>
                  <a:pt x="149" y="129"/>
                  <a:pt x="149" y="130"/>
                </a:cubicBezTo>
                <a:cubicBezTo>
                  <a:pt x="149" y="130"/>
                  <a:pt x="150" y="130"/>
                  <a:pt x="150" y="130"/>
                </a:cubicBezTo>
                <a:close/>
                <a:moveTo>
                  <a:pt x="157" y="131"/>
                </a:moveTo>
                <a:cubicBezTo>
                  <a:pt x="159" y="131"/>
                  <a:pt x="160" y="131"/>
                  <a:pt x="161" y="131"/>
                </a:cubicBezTo>
                <a:cubicBezTo>
                  <a:pt x="160" y="131"/>
                  <a:pt x="158" y="130"/>
                  <a:pt x="157" y="131"/>
                </a:cubicBezTo>
                <a:close/>
                <a:moveTo>
                  <a:pt x="174" y="101"/>
                </a:moveTo>
                <a:cubicBezTo>
                  <a:pt x="175" y="101"/>
                  <a:pt x="175" y="101"/>
                  <a:pt x="175" y="101"/>
                </a:cubicBezTo>
                <a:cubicBezTo>
                  <a:pt x="175" y="100"/>
                  <a:pt x="174" y="101"/>
                  <a:pt x="174" y="101"/>
                </a:cubicBezTo>
                <a:close/>
                <a:moveTo>
                  <a:pt x="176" y="106"/>
                </a:moveTo>
                <a:cubicBezTo>
                  <a:pt x="178" y="105"/>
                  <a:pt x="181" y="106"/>
                  <a:pt x="182" y="105"/>
                </a:cubicBezTo>
                <a:cubicBezTo>
                  <a:pt x="180" y="105"/>
                  <a:pt x="178" y="105"/>
                  <a:pt x="176" y="106"/>
                </a:cubicBezTo>
                <a:close/>
                <a:moveTo>
                  <a:pt x="181" y="119"/>
                </a:moveTo>
                <a:cubicBezTo>
                  <a:pt x="180" y="119"/>
                  <a:pt x="178" y="119"/>
                  <a:pt x="177" y="119"/>
                </a:cubicBezTo>
                <a:cubicBezTo>
                  <a:pt x="178" y="120"/>
                  <a:pt x="180" y="120"/>
                  <a:pt x="181" y="119"/>
                </a:cubicBezTo>
                <a:close/>
                <a:moveTo>
                  <a:pt x="179" y="96"/>
                </a:moveTo>
                <a:cubicBezTo>
                  <a:pt x="180" y="96"/>
                  <a:pt x="181" y="96"/>
                  <a:pt x="182" y="96"/>
                </a:cubicBezTo>
                <a:cubicBezTo>
                  <a:pt x="181" y="96"/>
                  <a:pt x="179" y="96"/>
                  <a:pt x="179" y="96"/>
                </a:cubicBezTo>
                <a:close/>
                <a:moveTo>
                  <a:pt x="185" y="100"/>
                </a:moveTo>
                <a:cubicBezTo>
                  <a:pt x="184" y="99"/>
                  <a:pt x="181" y="100"/>
                  <a:pt x="180" y="100"/>
                </a:cubicBezTo>
                <a:cubicBezTo>
                  <a:pt x="181" y="101"/>
                  <a:pt x="183" y="100"/>
                  <a:pt x="185" y="100"/>
                </a:cubicBezTo>
                <a:close/>
                <a:moveTo>
                  <a:pt x="184" y="113"/>
                </a:moveTo>
                <a:cubicBezTo>
                  <a:pt x="185" y="113"/>
                  <a:pt x="186" y="113"/>
                  <a:pt x="186" y="112"/>
                </a:cubicBezTo>
                <a:cubicBezTo>
                  <a:pt x="185" y="112"/>
                  <a:pt x="184" y="112"/>
                  <a:pt x="184" y="113"/>
                </a:cubicBezTo>
                <a:close/>
                <a:moveTo>
                  <a:pt x="188" y="102"/>
                </a:moveTo>
                <a:cubicBezTo>
                  <a:pt x="189" y="101"/>
                  <a:pt x="192" y="102"/>
                  <a:pt x="192" y="101"/>
                </a:cubicBezTo>
                <a:cubicBezTo>
                  <a:pt x="191" y="101"/>
                  <a:pt x="188" y="101"/>
                  <a:pt x="188" y="102"/>
                </a:cubicBezTo>
                <a:close/>
                <a:moveTo>
                  <a:pt x="193" y="105"/>
                </a:moveTo>
                <a:cubicBezTo>
                  <a:pt x="192" y="105"/>
                  <a:pt x="191" y="105"/>
                  <a:pt x="191" y="105"/>
                </a:cubicBezTo>
                <a:cubicBezTo>
                  <a:pt x="191" y="105"/>
                  <a:pt x="193" y="106"/>
                  <a:pt x="193" y="105"/>
                </a:cubicBezTo>
                <a:close/>
                <a:moveTo>
                  <a:pt x="196" y="96"/>
                </a:moveTo>
                <a:cubicBezTo>
                  <a:pt x="196" y="96"/>
                  <a:pt x="197" y="96"/>
                  <a:pt x="197" y="95"/>
                </a:cubicBezTo>
                <a:cubicBezTo>
                  <a:pt x="199" y="96"/>
                  <a:pt x="196" y="95"/>
                  <a:pt x="196" y="96"/>
                </a:cubicBezTo>
                <a:close/>
                <a:moveTo>
                  <a:pt x="198" y="113"/>
                </a:moveTo>
                <a:cubicBezTo>
                  <a:pt x="199" y="113"/>
                  <a:pt x="200" y="114"/>
                  <a:pt x="201" y="113"/>
                </a:cubicBezTo>
                <a:cubicBezTo>
                  <a:pt x="200" y="113"/>
                  <a:pt x="199" y="113"/>
                  <a:pt x="198" y="113"/>
                </a:cubicBezTo>
                <a:close/>
                <a:moveTo>
                  <a:pt x="200" y="117"/>
                </a:moveTo>
                <a:cubicBezTo>
                  <a:pt x="201" y="117"/>
                  <a:pt x="202" y="117"/>
                  <a:pt x="202" y="117"/>
                </a:cubicBezTo>
                <a:cubicBezTo>
                  <a:pt x="202" y="116"/>
                  <a:pt x="200" y="116"/>
                  <a:pt x="200" y="117"/>
                </a:cubicBezTo>
                <a:close/>
                <a:moveTo>
                  <a:pt x="206" y="14"/>
                </a:moveTo>
                <a:cubicBezTo>
                  <a:pt x="205" y="13"/>
                  <a:pt x="202" y="13"/>
                  <a:pt x="201" y="14"/>
                </a:cubicBezTo>
                <a:cubicBezTo>
                  <a:pt x="203" y="13"/>
                  <a:pt x="205" y="14"/>
                  <a:pt x="206" y="14"/>
                </a:cubicBezTo>
                <a:close/>
                <a:moveTo>
                  <a:pt x="203" y="97"/>
                </a:moveTo>
                <a:cubicBezTo>
                  <a:pt x="205" y="97"/>
                  <a:pt x="206" y="97"/>
                  <a:pt x="207" y="97"/>
                </a:cubicBezTo>
                <a:cubicBezTo>
                  <a:pt x="205" y="97"/>
                  <a:pt x="204" y="96"/>
                  <a:pt x="203" y="97"/>
                </a:cubicBezTo>
                <a:close/>
                <a:moveTo>
                  <a:pt x="204" y="16"/>
                </a:moveTo>
                <a:cubicBezTo>
                  <a:pt x="205" y="17"/>
                  <a:pt x="206" y="17"/>
                  <a:pt x="206" y="16"/>
                </a:cubicBezTo>
                <a:cubicBezTo>
                  <a:pt x="205" y="16"/>
                  <a:pt x="204" y="16"/>
                  <a:pt x="204" y="16"/>
                </a:cubicBezTo>
                <a:close/>
                <a:moveTo>
                  <a:pt x="206" y="114"/>
                </a:moveTo>
                <a:cubicBezTo>
                  <a:pt x="206" y="114"/>
                  <a:pt x="205" y="114"/>
                  <a:pt x="205" y="114"/>
                </a:cubicBezTo>
                <a:cubicBezTo>
                  <a:pt x="206" y="114"/>
                  <a:pt x="206" y="114"/>
                  <a:pt x="206" y="114"/>
                </a:cubicBezTo>
                <a:close/>
                <a:moveTo>
                  <a:pt x="206" y="117"/>
                </a:moveTo>
                <a:cubicBezTo>
                  <a:pt x="207" y="117"/>
                  <a:pt x="208" y="117"/>
                  <a:pt x="209" y="116"/>
                </a:cubicBezTo>
                <a:cubicBezTo>
                  <a:pt x="208" y="116"/>
                  <a:pt x="207" y="116"/>
                  <a:pt x="206" y="117"/>
                </a:cubicBezTo>
                <a:close/>
                <a:moveTo>
                  <a:pt x="206" y="16"/>
                </a:moveTo>
                <a:cubicBezTo>
                  <a:pt x="207" y="16"/>
                  <a:pt x="209" y="16"/>
                  <a:pt x="210" y="16"/>
                </a:cubicBezTo>
                <a:cubicBezTo>
                  <a:pt x="209" y="16"/>
                  <a:pt x="207" y="16"/>
                  <a:pt x="206" y="16"/>
                </a:cubicBezTo>
                <a:close/>
                <a:moveTo>
                  <a:pt x="207" y="14"/>
                </a:moveTo>
                <a:cubicBezTo>
                  <a:pt x="210" y="14"/>
                  <a:pt x="208" y="13"/>
                  <a:pt x="206" y="14"/>
                </a:cubicBezTo>
                <a:cubicBezTo>
                  <a:pt x="207" y="14"/>
                  <a:pt x="207" y="14"/>
                  <a:pt x="207" y="14"/>
                </a:cubicBezTo>
                <a:close/>
                <a:moveTo>
                  <a:pt x="208" y="115"/>
                </a:moveTo>
                <a:cubicBezTo>
                  <a:pt x="207" y="115"/>
                  <a:pt x="207" y="115"/>
                  <a:pt x="206" y="115"/>
                </a:cubicBezTo>
                <a:cubicBezTo>
                  <a:pt x="207" y="115"/>
                  <a:pt x="208" y="116"/>
                  <a:pt x="208" y="115"/>
                </a:cubicBezTo>
                <a:close/>
                <a:moveTo>
                  <a:pt x="208" y="15"/>
                </a:moveTo>
                <a:cubicBezTo>
                  <a:pt x="209" y="15"/>
                  <a:pt x="209" y="15"/>
                  <a:pt x="210" y="15"/>
                </a:cubicBezTo>
                <a:cubicBezTo>
                  <a:pt x="209" y="15"/>
                  <a:pt x="208" y="15"/>
                  <a:pt x="208" y="15"/>
                </a:cubicBezTo>
                <a:close/>
                <a:moveTo>
                  <a:pt x="209" y="117"/>
                </a:moveTo>
                <a:cubicBezTo>
                  <a:pt x="209" y="117"/>
                  <a:pt x="209" y="117"/>
                  <a:pt x="209" y="116"/>
                </a:cubicBezTo>
                <a:cubicBezTo>
                  <a:pt x="212" y="117"/>
                  <a:pt x="209" y="116"/>
                  <a:pt x="209" y="117"/>
                </a:cubicBezTo>
                <a:close/>
                <a:moveTo>
                  <a:pt x="213" y="16"/>
                </a:moveTo>
                <a:cubicBezTo>
                  <a:pt x="212" y="16"/>
                  <a:pt x="211" y="15"/>
                  <a:pt x="211" y="16"/>
                </a:cubicBezTo>
                <a:cubicBezTo>
                  <a:pt x="212" y="16"/>
                  <a:pt x="212" y="16"/>
                  <a:pt x="213" y="16"/>
                </a:cubicBezTo>
                <a:close/>
                <a:moveTo>
                  <a:pt x="211" y="110"/>
                </a:moveTo>
                <a:cubicBezTo>
                  <a:pt x="212" y="111"/>
                  <a:pt x="212" y="111"/>
                  <a:pt x="213" y="111"/>
                </a:cubicBezTo>
                <a:cubicBezTo>
                  <a:pt x="213" y="110"/>
                  <a:pt x="211" y="110"/>
                  <a:pt x="211" y="110"/>
                </a:cubicBezTo>
                <a:close/>
                <a:moveTo>
                  <a:pt x="217" y="94"/>
                </a:moveTo>
                <a:cubicBezTo>
                  <a:pt x="215" y="94"/>
                  <a:pt x="215" y="94"/>
                  <a:pt x="214" y="94"/>
                </a:cubicBezTo>
                <a:cubicBezTo>
                  <a:pt x="215" y="95"/>
                  <a:pt x="216" y="95"/>
                  <a:pt x="217" y="94"/>
                </a:cubicBezTo>
                <a:close/>
                <a:moveTo>
                  <a:pt x="216" y="20"/>
                </a:moveTo>
                <a:cubicBezTo>
                  <a:pt x="217" y="21"/>
                  <a:pt x="217" y="20"/>
                  <a:pt x="218" y="20"/>
                </a:cubicBezTo>
                <a:cubicBezTo>
                  <a:pt x="217" y="20"/>
                  <a:pt x="216" y="20"/>
                  <a:pt x="216" y="20"/>
                </a:cubicBezTo>
                <a:close/>
                <a:moveTo>
                  <a:pt x="218" y="20"/>
                </a:moveTo>
                <a:cubicBezTo>
                  <a:pt x="219" y="20"/>
                  <a:pt x="221" y="20"/>
                  <a:pt x="221" y="20"/>
                </a:cubicBezTo>
                <a:cubicBezTo>
                  <a:pt x="220" y="20"/>
                  <a:pt x="218" y="19"/>
                  <a:pt x="218" y="20"/>
                </a:cubicBezTo>
                <a:close/>
                <a:moveTo>
                  <a:pt x="233" y="11"/>
                </a:moveTo>
                <a:cubicBezTo>
                  <a:pt x="229" y="11"/>
                  <a:pt x="225" y="12"/>
                  <a:pt x="221" y="12"/>
                </a:cubicBezTo>
                <a:cubicBezTo>
                  <a:pt x="225" y="13"/>
                  <a:pt x="230" y="12"/>
                  <a:pt x="233" y="11"/>
                </a:cubicBezTo>
                <a:close/>
                <a:moveTo>
                  <a:pt x="222" y="109"/>
                </a:moveTo>
                <a:cubicBezTo>
                  <a:pt x="223" y="109"/>
                  <a:pt x="224" y="109"/>
                  <a:pt x="224" y="109"/>
                </a:cubicBezTo>
                <a:cubicBezTo>
                  <a:pt x="224" y="108"/>
                  <a:pt x="222" y="108"/>
                  <a:pt x="222" y="109"/>
                </a:cubicBezTo>
                <a:close/>
                <a:moveTo>
                  <a:pt x="223" y="15"/>
                </a:moveTo>
                <a:cubicBezTo>
                  <a:pt x="224" y="15"/>
                  <a:pt x="225" y="15"/>
                  <a:pt x="225" y="14"/>
                </a:cubicBezTo>
                <a:cubicBezTo>
                  <a:pt x="225" y="15"/>
                  <a:pt x="224" y="14"/>
                  <a:pt x="223" y="15"/>
                </a:cubicBezTo>
                <a:close/>
                <a:moveTo>
                  <a:pt x="226" y="108"/>
                </a:moveTo>
                <a:cubicBezTo>
                  <a:pt x="226" y="109"/>
                  <a:pt x="227" y="109"/>
                  <a:pt x="227" y="108"/>
                </a:cubicBezTo>
                <a:cubicBezTo>
                  <a:pt x="227" y="109"/>
                  <a:pt x="226" y="107"/>
                  <a:pt x="226" y="108"/>
                </a:cubicBezTo>
                <a:close/>
                <a:moveTo>
                  <a:pt x="231" y="18"/>
                </a:moveTo>
                <a:cubicBezTo>
                  <a:pt x="230" y="18"/>
                  <a:pt x="228" y="18"/>
                  <a:pt x="228" y="18"/>
                </a:cubicBezTo>
                <a:cubicBezTo>
                  <a:pt x="229" y="18"/>
                  <a:pt x="229" y="18"/>
                  <a:pt x="231" y="18"/>
                </a:cubicBezTo>
                <a:close/>
                <a:moveTo>
                  <a:pt x="240" y="94"/>
                </a:moveTo>
                <a:cubicBezTo>
                  <a:pt x="237" y="93"/>
                  <a:pt x="233" y="94"/>
                  <a:pt x="230" y="94"/>
                </a:cubicBezTo>
                <a:cubicBezTo>
                  <a:pt x="231" y="95"/>
                  <a:pt x="230" y="94"/>
                  <a:pt x="230" y="95"/>
                </a:cubicBezTo>
                <a:cubicBezTo>
                  <a:pt x="232" y="97"/>
                  <a:pt x="237" y="95"/>
                  <a:pt x="240" y="95"/>
                </a:cubicBezTo>
                <a:cubicBezTo>
                  <a:pt x="240" y="96"/>
                  <a:pt x="240" y="96"/>
                  <a:pt x="240" y="97"/>
                </a:cubicBezTo>
                <a:cubicBezTo>
                  <a:pt x="242" y="96"/>
                  <a:pt x="243" y="95"/>
                  <a:pt x="246" y="95"/>
                </a:cubicBezTo>
                <a:cubicBezTo>
                  <a:pt x="242" y="94"/>
                  <a:pt x="237" y="96"/>
                  <a:pt x="235" y="94"/>
                </a:cubicBezTo>
                <a:cubicBezTo>
                  <a:pt x="240" y="94"/>
                  <a:pt x="244" y="93"/>
                  <a:pt x="249" y="93"/>
                </a:cubicBezTo>
                <a:cubicBezTo>
                  <a:pt x="247" y="92"/>
                  <a:pt x="242" y="93"/>
                  <a:pt x="240" y="94"/>
                </a:cubicBezTo>
                <a:close/>
                <a:moveTo>
                  <a:pt x="234" y="93"/>
                </a:moveTo>
                <a:cubicBezTo>
                  <a:pt x="232" y="93"/>
                  <a:pt x="231" y="93"/>
                  <a:pt x="230" y="93"/>
                </a:cubicBezTo>
                <a:cubicBezTo>
                  <a:pt x="231" y="93"/>
                  <a:pt x="233" y="94"/>
                  <a:pt x="234" y="93"/>
                </a:cubicBezTo>
                <a:close/>
                <a:moveTo>
                  <a:pt x="232" y="16"/>
                </a:moveTo>
                <a:cubicBezTo>
                  <a:pt x="233" y="16"/>
                  <a:pt x="234" y="15"/>
                  <a:pt x="235" y="15"/>
                </a:cubicBezTo>
                <a:cubicBezTo>
                  <a:pt x="237" y="15"/>
                  <a:pt x="233" y="15"/>
                  <a:pt x="233" y="15"/>
                </a:cubicBezTo>
                <a:cubicBezTo>
                  <a:pt x="232" y="15"/>
                  <a:pt x="232" y="15"/>
                  <a:pt x="232" y="16"/>
                </a:cubicBezTo>
                <a:close/>
                <a:moveTo>
                  <a:pt x="246" y="92"/>
                </a:moveTo>
                <a:cubicBezTo>
                  <a:pt x="242" y="92"/>
                  <a:pt x="239" y="92"/>
                  <a:pt x="235" y="93"/>
                </a:cubicBezTo>
                <a:cubicBezTo>
                  <a:pt x="238" y="93"/>
                  <a:pt x="243" y="93"/>
                  <a:pt x="246" y="92"/>
                </a:cubicBezTo>
                <a:close/>
                <a:moveTo>
                  <a:pt x="237" y="64"/>
                </a:moveTo>
                <a:cubicBezTo>
                  <a:pt x="237" y="64"/>
                  <a:pt x="236" y="64"/>
                  <a:pt x="236" y="64"/>
                </a:cubicBezTo>
                <a:cubicBezTo>
                  <a:pt x="236" y="65"/>
                  <a:pt x="237" y="64"/>
                  <a:pt x="237" y="64"/>
                </a:cubicBezTo>
                <a:close/>
                <a:moveTo>
                  <a:pt x="257" y="10"/>
                </a:moveTo>
                <a:cubicBezTo>
                  <a:pt x="251" y="10"/>
                  <a:pt x="244" y="10"/>
                  <a:pt x="239" y="11"/>
                </a:cubicBezTo>
                <a:cubicBezTo>
                  <a:pt x="245" y="11"/>
                  <a:pt x="252" y="11"/>
                  <a:pt x="257" y="10"/>
                </a:cubicBezTo>
                <a:close/>
                <a:moveTo>
                  <a:pt x="240" y="92"/>
                </a:moveTo>
                <a:cubicBezTo>
                  <a:pt x="242" y="92"/>
                  <a:pt x="244" y="92"/>
                  <a:pt x="245" y="91"/>
                </a:cubicBezTo>
                <a:cubicBezTo>
                  <a:pt x="243" y="91"/>
                  <a:pt x="242" y="91"/>
                  <a:pt x="240" y="92"/>
                </a:cubicBezTo>
                <a:close/>
                <a:moveTo>
                  <a:pt x="246" y="17"/>
                </a:moveTo>
                <a:cubicBezTo>
                  <a:pt x="244" y="17"/>
                  <a:pt x="243" y="17"/>
                  <a:pt x="242" y="17"/>
                </a:cubicBezTo>
                <a:cubicBezTo>
                  <a:pt x="243" y="17"/>
                  <a:pt x="245" y="18"/>
                  <a:pt x="246" y="17"/>
                </a:cubicBezTo>
                <a:close/>
                <a:moveTo>
                  <a:pt x="246" y="90"/>
                </a:moveTo>
                <a:cubicBezTo>
                  <a:pt x="245" y="90"/>
                  <a:pt x="244" y="90"/>
                  <a:pt x="244" y="91"/>
                </a:cubicBezTo>
                <a:cubicBezTo>
                  <a:pt x="244" y="91"/>
                  <a:pt x="245" y="91"/>
                  <a:pt x="246" y="90"/>
                </a:cubicBezTo>
                <a:close/>
                <a:moveTo>
                  <a:pt x="248" y="109"/>
                </a:moveTo>
                <a:cubicBezTo>
                  <a:pt x="247" y="109"/>
                  <a:pt x="245" y="109"/>
                  <a:pt x="245" y="109"/>
                </a:cubicBezTo>
                <a:cubicBezTo>
                  <a:pt x="246" y="109"/>
                  <a:pt x="247" y="110"/>
                  <a:pt x="248" y="109"/>
                </a:cubicBezTo>
                <a:close/>
                <a:moveTo>
                  <a:pt x="245" y="18"/>
                </a:moveTo>
                <a:cubicBezTo>
                  <a:pt x="245" y="18"/>
                  <a:pt x="246" y="19"/>
                  <a:pt x="246" y="18"/>
                </a:cubicBezTo>
                <a:cubicBezTo>
                  <a:pt x="246" y="18"/>
                  <a:pt x="244" y="18"/>
                  <a:pt x="245" y="18"/>
                </a:cubicBezTo>
                <a:close/>
                <a:moveTo>
                  <a:pt x="248" y="90"/>
                </a:moveTo>
                <a:cubicBezTo>
                  <a:pt x="247" y="90"/>
                  <a:pt x="246" y="89"/>
                  <a:pt x="246" y="90"/>
                </a:cubicBezTo>
                <a:cubicBezTo>
                  <a:pt x="246" y="90"/>
                  <a:pt x="246" y="90"/>
                  <a:pt x="246" y="91"/>
                </a:cubicBezTo>
                <a:cubicBezTo>
                  <a:pt x="247" y="91"/>
                  <a:pt x="248" y="91"/>
                  <a:pt x="248" y="90"/>
                </a:cubicBezTo>
                <a:close/>
                <a:moveTo>
                  <a:pt x="250" y="18"/>
                </a:moveTo>
                <a:cubicBezTo>
                  <a:pt x="249" y="18"/>
                  <a:pt x="247" y="18"/>
                  <a:pt x="247" y="18"/>
                </a:cubicBezTo>
                <a:cubicBezTo>
                  <a:pt x="248" y="18"/>
                  <a:pt x="249" y="18"/>
                  <a:pt x="250" y="18"/>
                </a:cubicBezTo>
                <a:close/>
                <a:moveTo>
                  <a:pt x="249" y="17"/>
                </a:moveTo>
                <a:cubicBezTo>
                  <a:pt x="248" y="17"/>
                  <a:pt x="247" y="16"/>
                  <a:pt x="247" y="17"/>
                </a:cubicBezTo>
                <a:cubicBezTo>
                  <a:pt x="247" y="17"/>
                  <a:pt x="249" y="17"/>
                  <a:pt x="249" y="17"/>
                </a:cubicBezTo>
                <a:close/>
                <a:moveTo>
                  <a:pt x="248" y="88"/>
                </a:moveTo>
                <a:cubicBezTo>
                  <a:pt x="249" y="88"/>
                  <a:pt x="249" y="88"/>
                  <a:pt x="250" y="88"/>
                </a:cubicBezTo>
                <a:cubicBezTo>
                  <a:pt x="250" y="88"/>
                  <a:pt x="248" y="88"/>
                  <a:pt x="248" y="88"/>
                </a:cubicBezTo>
                <a:close/>
                <a:moveTo>
                  <a:pt x="249" y="109"/>
                </a:moveTo>
                <a:cubicBezTo>
                  <a:pt x="250" y="109"/>
                  <a:pt x="251" y="109"/>
                  <a:pt x="252" y="109"/>
                </a:cubicBezTo>
                <a:cubicBezTo>
                  <a:pt x="252" y="109"/>
                  <a:pt x="250" y="109"/>
                  <a:pt x="249" y="109"/>
                </a:cubicBezTo>
                <a:close/>
                <a:moveTo>
                  <a:pt x="249" y="93"/>
                </a:moveTo>
                <a:cubicBezTo>
                  <a:pt x="252" y="93"/>
                  <a:pt x="254" y="93"/>
                  <a:pt x="257" y="93"/>
                </a:cubicBezTo>
                <a:cubicBezTo>
                  <a:pt x="258" y="93"/>
                  <a:pt x="257" y="92"/>
                  <a:pt x="258" y="92"/>
                </a:cubicBezTo>
                <a:cubicBezTo>
                  <a:pt x="258" y="93"/>
                  <a:pt x="261" y="92"/>
                  <a:pt x="262" y="92"/>
                </a:cubicBezTo>
                <a:cubicBezTo>
                  <a:pt x="258" y="92"/>
                  <a:pt x="252" y="92"/>
                  <a:pt x="249" y="93"/>
                </a:cubicBezTo>
                <a:close/>
                <a:moveTo>
                  <a:pt x="249" y="23"/>
                </a:moveTo>
                <a:cubicBezTo>
                  <a:pt x="249" y="23"/>
                  <a:pt x="249" y="23"/>
                  <a:pt x="249" y="23"/>
                </a:cubicBezTo>
                <a:cubicBezTo>
                  <a:pt x="255" y="23"/>
                  <a:pt x="262" y="22"/>
                  <a:pt x="267" y="22"/>
                </a:cubicBezTo>
                <a:cubicBezTo>
                  <a:pt x="260" y="22"/>
                  <a:pt x="256" y="23"/>
                  <a:pt x="249" y="23"/>
                </a:cubicBezTo>
                <a:close/>
                <a:moveTo>
                  <a:pt x="255" y="17"/>
                </a:moveTo>
                <a:cubicBezTo>
                  <a:pt x="253" y="18"/>
                  <a:pt x="251" y="18"/>
                  <a:pt x="251" y="18"/>
                </a:cubicBezTo>
                <a:cubicBezTo>
                  <a:pt x="252" y="18"/>
                  <a:pt x="254" y="18"/>
                  <a:pt x="255" y="17"/>
                </a:cubicBezTo>
                <a:close/>
                <a:moveTo>
                  <a:pt x="255" y="65"/>
                </a:moveTo>
                <a:cubicBezTo>
                  <a:pt x="255" y="65"/>
                  <a:pt x="257" y="65"/>
                  <a:pt x="256" y="65"/>
                </a:cubicBezTo>
                <a:cubicBezTo>
                  <a:pt x="256" y="65"/>
                  <a:pt x="254" y="64"/>
                  <a:pt x="255" y="65"/>
                </a:cubicBezTo>
                <a:close/>
                <a:moveTo>
                  <a:pt x="255" y="102"/>
                </a:moveTo>
                <a:cubicBezTo>
                  <a:pt x="255" y="102"/>
                  <a:pt x="256" y="102"/>
                  <a:pt x="257" y="102"/>
                </a:cubicBezTo>
                <a:cubicBezTo>
                  <a:pt x="256" y="102"/>
                  <a:pt x="255" y="101"/>
                  <a:pt x="255" y="102"/>
                </a:cubicBezTo>
                <a:close/>
                <a:moveTo>
                  <a:pt x="255" y="18"/>
                </a:moveTo>
                <a:cubicBezTo>
                  <a:pt x="255" y="18"/>
                  <a:pt x="256" y="18"/>
                  <a:pt x="256" y="18"/>
                </a:cubicBezTo>
                <a:cubicBezTo>
                  <a:pt x="258" y="17"/>
                  <a:pt x="254" y="17"/>
                  <a:pt x="255" y="18"/>
                </a:cubicBezTo>
                <a:close/>
                <a:moveTo>
                  <a:pt x="259" y="13"/>
                </a:moveTo>
                <a:cubicBezTo>
                  <a:pt x="259" y="13"/>
                  <a:pt x="259" y="14"/>
                  <a:pt x="258" y="14"/>
                </a:cubicBezTo>
                <a:cubicBezTo>
                  <a:pt x="258" y="14"/>
                  <a:pt x="258" y="14"/>
                  <a:pt x="258" y="14"/>
                </a:cubicBezTo>
                <a:cubicBezTo>
                  <a:pt x="260" y="14"/>
                  <a:pt x="261" y="13"/>
                  <a:pt x="259" y="13"/>
                </a:cubicBezTo>
                <a:close/>
                <a:moveTo>
                  <a:pt x="263" y="101"/>
                </a:moveTo>
                <a:cubicBezTo>
                  <a:pt x="262" y="101"/>
                  <a:pt x="260" y="101"/>
                  <a:pt x="259" y="102"/>
                </a:cubicBezTo>
                <a:cubicBezTo>
                  <a:pt x="260" y="101"/>
                  <a:pt x="263" y="102"/>
                  <a:pt x="263" y="101"/>
                </a:cubicBezTo>
                <a:close/>
                <a:moveTo>
                  <a:pt x="259" y="10"/>
                </a:moveTo>
                <a:cubicBezTo>
                  <a:pt x="263" y="10"/>
                  <a:pt x="267" y="10"/>
                  <a:pt x="270" y="9"/>
                </a:cubicBezTo>
                <a:cubicBezTo>
                  <a:pt x="268" y="10"/>
                  <a:pt x="264" y="9"/>
                  <a:pt x="262" y="9"/>
                </a:cubicBezTo>
                <a:cubicBezTo>
                  <a:pt x="263" y="10"/>
                  <a:pt x="259" y="10"/>
                  <a:pt x="259" y="10"/>
                </a:cubicBezTo>
                <a:close/>
                <a:moveTo>
                  <a:pt x="268" y="103"/>
                </a:moveTo>
                <a:cubicBezTo>
                  <a:pt x="265" y="102"/>
                  <a:pt x="263" y="103"/>
                  <a:pt x="260" y="103"/>
                </a:cubicBezTo>
                <a:cubicBezTo>
                  <a:pt x="262" y="103"/>
                  <a:pt x="266" y="103"/>
                  <a:pt x="268" y="103"/>
                </a:cubicBezTo>
                <a:close/>
                <a:moveTo>
                  <a:pt x="260" y="26"/>
                </a:moveTo>
                <a:cubicBezTo>
                  <a:pt x="262" y="25"/>
                  <a:pt x="262" y="26"/>
                  <a:pt x="263" y="25"/>
                </a:cubicBezTo>
                <a:cubicBezTo>
                  <a:pt x="262" y="25"/>
                  <a:pt x="261" y="25"/>
                  <a:pt x="260" y="26"/>
                </a:cubicBezTo>
                <a:close/>
                <a:moveTo>
                  <a:pt x="261" y="21"/>
                </a:moveTo>
                <a:cubicBezTo>
                  <a:pt x="262" y="20"/>
                  <a:pt x="263" y="21"/>
                  <a:pt x="264" y="20"/>
                </a:cubicBezTo>
                <a:cubicBezTo>
                  <a:pt x="263" y="20"/>
                  <a:pt x="262" y="20"/>
                  <a:pt x="261" y="21"/>
                </a:cubicBezTo>
                <a:close/>
                <a:moveTo>
                  <a:pt x="262" y="90"/>
                </a:moveTo>
                <a:cubicBezTo>
                  <a:pt x="264" y="90"/>
                  <a:pt x="267" y="90"/>
                  <a:pt x="268" y="90"/>
                </a:cubicBezTo>
                <a:cubicBezTo>
                  <a:pt x="266" y="90"/>
                  <a:pt x="263" y="89"/>
                  <a:pt x="262" y="90"/>
                </a:cubicBezTo>
                <a:close/>
                <a:moveTo>
                  <a:pt x="265" y="23"/>
                </a:moveTo>
                <a:cubicBezTo>
                  <a:pt x="264" y="23"/>
                  <a:pt x="263" y="23"/>
                  <a:pt x="263" y="24"/>
                </a:cubicBezTo>
                <a:cubicBezTo>
                  <a:pt x="264" y="23"/>
                  <a:pt x="264" y="24"/>
                  <a:pt x="265" y="23"/>
                </a:cubicBezTo>
                <a:close/>
                <a:moveTo>
                  <a:pt x="266" y="12"/>
                </a:moveTo>
                <a:cubicBezTo>
                  <a:pt x="266" y="12"/>
                  <a:pt x="263" y="12"/>
                  <a:pt x="264" y="12"/>
                </a:cubicBezTo>
                <a:cubicBezTo>
                  <a:pt x="265" y="12"/>
                  <a:pt x="266" y="12"/>
                  <a:pt x="266" y="12"/>
                </a:cubicBezTo>
                <a:close/>
                <a:moveTo>
                  <a:pt x="266" y="21"/>
                </a:moveTo>
                <a:cubicBezTo>
                  <a:pt x="266" y="21"/>
                  <a:pt x="264" y="21"/>
                  <a:pt x="264" y="21"/>
                </a:cubicBezTo>
                <a:cubicBezTo>
                  <a:pt x="265" y="21"/>
                  <a:pt x="266" y="21"/>
                  <a:pt x="266" y="21"/>
                </a:cubicBezTo>
                <a:close/>
                <a:moveTo>
                  <a:pt x="269" y="100"/>
                </a:moveTo>
                <a:cubicBezTo>
                  <a:pt x="268" y="100"/>
                  <a:pt x="267" y="100"/>
                  <a:pt x="266" y="101"/>
                </a:cubicBezTo>
                <a:cubicBezTo>
                  <a:pt x="267" y="101"/>
                  <a:pt x="268" y="101"/>
                  <a:pt x="269" y="100"/>
                </a:cubicBezTo>
                <a:close/>
                <a:moveTo>
                  <a:pt x="267" y="86"/>
                </a:moveTo>
                <a:cubicBezTo>
                  <a:pt x="267" y="86"/>
                  <a:pt x="268" y="86"/>
                  <a:pt x="268" y="85"/>
                </a:cubicBezTo>
                <a:cubicBezTo>
                  <a:pt x="268" y="86"/>
                  <a:pt x="267" y="85"/>
                  <a:pt x="267" y="86"/>
                </a:cubicBezTo>
                <a:close/>
                <a:moveTo>
                  <a:pt x="269" y="22"/>
                </a:moveTo>
                <a:cubicBezTo>
                  <a:pt x="268" y="22"/>
                  <a:pt x="267" y="22"/>
                  <a:pt x="267" y="22"/>
                </a:cubicBezTo>
                <a:cubicBezTo>
                  <a:pt x="268" y="22"/>
                  <a:pt x="269" y="22"/>
                  <a:pt x="269" y="22"/>
                </a:cubicBezTo>
                <a:close/>
                <a:moveTo>
                  <a:pt x="267" y="94"/>
                </a:moveTo>
                <a:cubicBezTo>
                  <a:pt x="268" y="94"/>
                  <a:pt x="268" y="94"/>
                  <a:pt x="269" y="94"/>
                </a:cubicBezTo>
                <a:cubicBezTo>
                  <a:pt x="269" y="93"/>
                  <a:pt x="268" y="93"/>
                  <a:pt x="267" y="94"/>
                </a:cubicBezTo>
                <a:close/>
                <a:moveTo>
                  <a:pt x="271" y="91"/>
                </a:moveTo>
                <a:cubicBezTo>
                  <a:pt x="271" y="91"/>
                  <a:pt x="271" y="91"/>
                  <a:pt x="271" y="91"/>
                </a:cubicBezTo>
                <a:cubicBezTo>
                  <a:pt x="270" y="91"/>
                  <a:pt x="269" y="92"/>
                  <a:pt x="268" y="91"/>
                </a:cubicBezTo>
                <a:cubicBezTo>
                  <a:pt x="268" y="92"/>
                  <a:pt x="267" y="92"/>
                  <a:pt x="267" y="92"/>
                </a:cubicBezTo>
                <a:cubicBezTo>
                  <a:pt x="270" y="92"/>
                  <a:pt x="273" y="92"/>
                  <a:pt x="275" y="91"/>
                </a:cubicBezTo>
                <a:cubicBezTo>
                  <a:pt x="274" y="91"/>
                  <a:pt x="273" y="91"/>
                  <a:pt x="271" y="91"/>
                </a:cubicBezTo>
                <a:close/>
                <a:moveTo>
                  <a:pt x="268" y="72"/>
                </a:moveTo>
                <a:cubicBezTo>
                  <a:pt x="269" y="71"/>
                  <a:pt x="270" y="72"/>
                  <a:pt x="270" y="71"/>
                </a:cubicBezTo>
                <a:cubicBezTo>
                  <a:pt x="269" y="71"/>
                  <a:pt x="268" y="71"/>
                  <a:pt x="268" y="72"/>
                </a:cubicBezTo>
                <a:close/>
                <a:moveTo>
                  <a:pt x="269" y="103"/>
                </a:moveTo>
                <a:cubicBezTo>
                  <a:pt x="271" y="103"/>
                  <a:pt x="274" y="103"/>
                  <a:pt x="275" y="102"/>
                </a:cubicBezTo>
                <a:cubicBezTo>
                  <a:pt x="272" y="102"/>
                  <a:pt x="270" y="102"/>
                  <a:pt x="269" y="103"/>
                </a:cubicBezTo>
                <a:close/>
                <a:moveTo>
                  <a:pt x="269" y="23"/>
                </a:moveTo>
                <a:cubicBezTo>
                  <a:pt x="272" y="23"/>
                  <a:pt x="272" y="23"/>
                  <a:pt x="272" y="23"/>
                </a:cubicBezTo>
                <a:cubicBezTo>
                  <a:pt x="272" y="22"/>
                  <a:pt x="269" y="23"/>
                  <a:pt x="269" y="23"/>
                </a:cubicBezTo>
                <a:close/>
                <a:moveTo>
                  <a:pt x="269" y="93"/>
                </a:moveTo>
                <a:cubicBezTo>
                  <a:pt x="270" y="94"/>
                  <a:pt x="271" y="94"/>
                  <a:pt x="272" y="94"/>
                </a:cubicBezTo>
                <a:cubicBezTo>
                  <a:pt x="271" y="94"/>
                  <a:pt x="270" y="93"/>
                  <a:pt x="269" y="93"/>
                </a:cubicBezTo>
                <a:close/>
                <a:moveTo>
                  <a:pt x="270" y="93"/>
                </a:moveTo>
                <a:cubicBezTo>
                  <a:pt x="271" y="93"/>
                  <a:pt x="272" y="93"/>
                  <a:pt x="272" y="92"/>
                </a:cubicBezTo>
                <a:cubicBezTo>
                  <a:pt x="271" y="92"/>
                  <a:pt x="270" y="92"/>
                  <a:pt x="270" y="93"/>
                </a:cubicBezTo>
                <a:close/>
                <a:moveTo>
                  <a:pt x="284" y="14"/>
                </a:moveTo>
                <a:cubicBezTo>
                  <a:pt x="280" y="14"/>
                  <a:pt x="274" y="13"/>
                  <a:pt x="270" y="15"/>
                </a:cubicBezTo>
                <a:cubicBezTo>
                  <a:pt x="272" y="15"/>
                  <a:pt x="275" y="14"/>
                  <a:pt x="278" y="14"/>
                </a:cubicBezTo>
                <a:cubicBezTo>
                  <a:pt x="277" y="15"/>
                  <a:pt x="276" y="14"/>
                  <a:pt x="276" y="15"/>
                </a:cubicBezTo>
                <a:cubicBezTo>
                  <a:pt x="277" y="15"/>
                  <a:pt x="278" y="14"/>
                  <a:pt x="279" y="14"/>
                </a:cubicBezTo>
                <a:cubicBezTo>
                  <a:pt x="280" y="14"/>
                  <a:pt x="283" y="15"/>
                  <a:pt x="284" y="14"/>
                </a:cubicBezTo>
                <a:close/>
                <a:moveTo>
                  <a:pt x="270" y="72"/>
                </a:moveTo>
                <a:cubicBezTo>
                  <a:pt x="271" y="71"/>
                  <a:pt x="273" y="72"/>
                  <a:pt x="274" y="71"/>
                </a:cubicBezTo>
                <a:cubicBezTo>
                  <a:pt x="273" y="71"/>
                  <a:pt x="271" y="71"/>
                  <a:pt x="270" y="71"/>
                </a:cubicBezTo>
                <a:cubicBezTo>
                  <a:pt x="270" y="71"/>
                  <a:pt x="270" y="72"/>
                  <a:pt x="270" y="72"/>
                </a:cubicBezTo>
                <a:close/>
                <a:moveTo>
                  <a:pt x="271" y="22"/>
                </a:moveTo>
                <a:cubicBezTo>
                  <a:pt x="271" y="22"/>
                  <a:pt x="272" y="22"/>
                  <a:pt x="273" y="22"/>
                </a:cubicBezTo>
                <a:cubicBezTo>
                  <a:pt x="272" y="22"/>
                  <a:pt x="271" y="21"/>
                  <a:pt x="271" y="22"/>
                </a:cubicBezTo>
                <a:close/>
                <a:moveTo>
                  <a:pt x="272" y="106"/>
                </a:moveTo>
                <a:cubicBezTo>
                  <a:pt x="272" y="105"/>
                  <a:pt x="274" y="106"/>
                  <a:pt x="274" y="105"/>
                </a:cubicBezTo>
                <a:cubicBezTo>
                  <a:pt x="274" y="106"/>
                  <a:pt x="271" y="105"/>
                  <a:pt x="272" y="106"/>
                </a:cubicBezTo>
                <a:close/>
                <a:moveTo>
                  <a:pt x="274" y="85"/>
                </a:moveTo>
                <a:cubicBezTo>
                  <a:pt x="274" y="85"/>
                  <a:pt x="272" y="85"/>
                  <a:pt x="272" y="85"/>
                </a:cubicBezTo>
                <a:cubicBezTo>
                  <a:pt x="273" y="85"/>
                  <a:pt x="275" y="85"/>
                  <a:pt x="274" y="85"/>
                </a:cubicBezTo>
                <a:close/>
                <a:moveTo>
                  <a:pt x="274" y="9"/>
                </a:moveTo>
                <a:cubicBezTo>
                  <a:pt x="274" y="9"/>
                  <a:pt x="276" y="9"/>
                  <a:pt x="275" y="9"/>
                </a:cubicBezTo>
                <a:cubicBezTo>
                  <a:pt x="275" y="9"/>
                  <a:pt x="273" y="8"/>
                  <a:pt x="274" y="9"/>
                </a:cubicBezTo>
                <a:close/>
                <a:moveTo>
                  <a:pt x="275" y="105"/>
                </a:moveTo>
                <a:cubicBezTo>
                  <a:pt x="276" y="105"/>
                  <a:pt x="277" y="106"/>
                  <a:pt x="277" y="105"/>
                </a:cubicBezTo>
                <a:cubicBezTo>
                  <a:pt x="276" y="105"/>
                  <a:pt x="275" y="105"/>
                  <a:pt x="275" y="105"/>
                </a:cubicBezTo>
                <a:close/>
                <a:moveTo>
                  <a:pt x="275" y="17"/>
                </a:moveTo>
                <a:cubicBezTo>
                  <a:pt x="276" y="17"/>
                  <a:pt x="277" y="17"/>
                  <a:pt x="278" y="16"/>
                </a:cubicBezTo>
                <a:cubicBezTo>
                  <a:pt x="277" y="16"/>
                  <a:pt x="275" y="17"/>
                  <a:pt x="275" y="17"/>
                </a:cubicBezTo>
                <a:close/>
                <a:moveTo>
                  <a:pt x="295" y="7"/>
                </a:moveTo>
                <a:cubicBezTo>
                  <a:pt x="292" y="8"/>
                  <a:pt x="288" y="7"/>
                  <a:pt x="286" y="8"/>
                </a:cubicBezTo>
                <a:cubicBezTo>
                  <a:pt x="283" y="8"/>
                  <a:pt x="280" y="8"/>
                  <a:pt x="278" y="9"/>
                </a:cubicBezTo>
                <a:cubicBezTo>
                  <a:pt x="284" y="9"/>
                  <a:pt x="290" y="9"/>
                  <a:pt x="295" y="7"/>
                </a:cubicBezTo>
                <a:close/>
                <a:moveTo>
                  <a:pt x="280" y="97"/>
                </a:moveTo>
                <a:cubicBezTo>
                  <a:pt x="281" y="97"/>
                  <a:pt x="284" y="97"/>
                  <a:pt x="285" y="96"/>
                </a:cubicBezTo>
                <a:cubicBezTo>
                  <a:pt x="284" y="96"/>
                  <a:pt x="284" y="96"/>
                  <a:pt x="284" y="96"/>
                </a:cubicBezTo>
                <a:cubicBezTo>
                  <a:pt x="283" y="96"/>
                  <a:pt x="281" y="96"/>
                  <a:pt x="280" y="97"/>
                </a:cubicBezTo>
                <a:cubicBezTo>
                  <a:pt x="280" y="97"/>
                  <a:pt x="280" y="97"/>
                  <a:pt x="280" y="97"/>
                </a:cubicBezTo>
                <a:close/>
                <a:moveTo>
                  <a:pt x="284" y="95"/>
                </a:moveTo>
                <a:cubicBezTo>
                  <a:pt x="283" y="94"/>
                  <a:pt x="281" y="94"/>
                  <a:pt x="282" y="95"/>
                </a:cubicBezTo>
                <a:cubicBezTo>
                  <a:pt x="283" y="95"/>
                  <a:pt x="283" y="95"/>
                  <a:pt x="284" y="95"/>
                </a:cubicBezTo>
                <a:close/>
                <a:moveTo>
                  <a:pt x="290" y="23"/>
                </a:moveTo>
                <a:cubicBezTo>
                  <a:pt x="289" y="22"/>
                  <a:pt x="286" y="23"/>
                  <a:pt x="283" y="23"/>
                </a:cubicBezTo>
                <a:cubicBezTo>
                  <a:pt x="286" y="24"/>
                  <a:pt x="288" y="22"/>
                  <a:pt x="290" y="23"/>
                </a:cubicBezTo>
                <a:close/>
                <a:moveTo>
                  <a:pt x="294" y="13"/>
                </a:moveTo>
                <a:cubicBezTo>
                  <a:pt x="291" y="13"/>
                  <a:pt x="288" y="14"/>
                  <a:pt x="284" y="13"/>
                </a:cubicBezTo>
                <a:cubicBezTo>
                  <a:pt x="284" y="14"/>
                  <a:pt x="284" y="14"/>
                  <a:pt x="284" y="14"/>
                </a:cubicBezTo>
                <a:cubicBezTo>
                  <a:pt x="287" y="14"/>
                  <a:pt x="291" y="14"/>
                  <a:pt x="294" y="13"/>
                </a:cubicBezTo>
                <a:close/>
                <a:moveTo>
                  <a:pt x="288" y="82"/>
                </a:moveTo>
                <a:cubicBezTo>
                  <a:pt x="288" y="82"/>
                  <a:pt x="286" y="82"/>
                  <a:pt x="286" y="82"/>
                </a:cubicBezTo>
                <a:cubicBezTo>
                  <a:pt x="287" y="82"/>
                  <a:pt x="288" y="82"/>
                  <a:pt x="288" y="82"/>
                </a:cubicBezTo>
                <a:close/>
                <a:moveTo>
                  <a:pt x="288" y="18"/>
                </a:moveTo>
                <a:cubicBezTo>
                  <a:pt x="288" y="18"/>
                  <a:pt x="287" y="18"/>
                  <a:pt x="286" y="18"/>
                </a:cubicBezTo>
                <a:cubicBezTo>
                  <a:pt x="287" y="18"/>
                  <a:pt x="288" y="19"/>
                  <a:pt x="288" y="18"/>
                </a:cubicBezTo>
                <a:close/>
                <a:moveTo>
                  <a:pt x="289" y="79"/>
                </a:moveTo>
                <a:cubicBezTo>
                  <a:pt x="291" y="79"/>
                  <a:pt x="292" y="79"/>
                  <a:pt x="293" y="79"/>
                </a:cubicBezTo>
                <a:cubicBezTo>
                  <a:pt x="292" y="78"/>
                  <a:pt x="289" y="79"/>
                  <a:pt x="289" y="79"/>
                </a:cubicBezTo>
                <a:close/>
                <a:moveTo>
                  <a:pt x="291" y="20"/>
                </a:moveTo>
                <a:cubicBezTo>
                  <a:pt x="292" y="20"/>
                  <a:pt x="294" y="19"/>
                  <a:pt x="295" y="20"/>
                </a:cubicBezTo>
                <a:cubicBezTo>
                  <a:pt x="295" y="19"/>
                  <a:pt x="292" y="19"/>
                  <a:pt x="291" y="20"/>
                </a:cubicBezTo>
                <a:close/>
                <a:moveTo>
                  <a:pt x="296" y="32"/>
                </a:moveTo>
                <a:cubicBezTo>
                  <a:pt x="295" y="33"/>
                  <a:pt x="294" y="33"/>
                  <a:pt x="293" y="33"/>
                </a:cubicBezTo>
                <a:cubicBezTo>
                  <a:pt x="293" y="33"/>
                  <a:pt x="296" y="33"/>
                  <a:pt x="296" y="32"/>
                </a:cubicBezTo>
                <a:close/>
                <a:moveTo>
                  <a:pt x="295" y="23"/>
                </a:moveTo>
                <a:cubicBezTo>
                  <a:pt x="296" y="23"/>
                  <a:pt x="298" y="23"/>
                  <a:pt x="297" y="23"/>
                </a:cubicBezTo>
                <a:cubicBezTo>
                  <a:pt x="297" y="23"/>
                  <a:pt x="295" y="23"/>
                  <a:pt x="295" y="23"/>
                </a:cubicBezTo>
                <a:close/>
                <a:moveTo>
                  <a:pt x="297" y="13"/>
                </a:moveTo>
                <a:cubicBezTo>
                  <a:pt x="296" y="13"/>
                  <a:pt x="295" y="13"/>
                  <a:pt x="295" y="14"/>
                </a:cubicBezTo>
                <a:cubicBezTo>
                  <a:pt x="296" y="13"/>
                  <a:pt x="297" y="14"/>
                  <a:pt x="297" y="13"/>
                </a:cubicBezTo>
                <a:close/>
                <a:moveTo>
                  <a:pt x="302" y="7"/>
                </a:moveTo>
                <a:cubicBezTo>
                  <a:pt x="300" y="8"/>
                  <a:pt x="297" y="7"/>
                  <a:pt x="295" y="8"/>
                </a:cubicBezTo>
                <a:cubicBezTo>
                  <a:pt x="297" y="8"/>
                  <a:pt x="300" y="8"/>
                  <a:pt x="302" y="7"/>
                </a:cubicBezTo>
                <a:close/>
                <a:moveTo>
                  <a:pt x="297" y="19"/>
                </a:moveTo>
                <a:cubicBezTo>
                  <a:pt x="297" y="19"/>
                  <a:pt x="299" y="20"/>
                  <a:pt x="299" y="19"/>
                </a:cubicBezTo>
                <a:cubicBezTo>
                  <a:pt x="298" y="19"/>
                  <a:pt x="296" y="19"/>
                  <a:pt x="297" y="19"/>
                </a:cubicBezTo>
                <a:close/>
                <a:moveTo>
                  <a:pt x="297" y="17"/>
                </a:moveTo>
                <a:cubicBezTo>
                  <a:pt x="297" y="18"/>
                  <a:pt x="299" y="17"/>
                  <a:pt x="299" y="17"/>
                </a:cubicBezTo>
                <a:cubicBezTo>
                  <a:pt x="298" y="17"/>
                  <a:pt x="297" y="17"/>
                  <a:pt x="297" y="17"/>
                </a:cubicBezTo>
                <a:close/>
                <a:moveTo>
                  <a:pt x="297" y="33"/>
                </a:moveTo>
                <a:cubicBezTo>
                  <a:pt x="297" y="33"/>
                  <a:pt x="298" y="33"/>
                  <a:pt x="299" y="32"/>
                </a:cubicBezTo>
                <a:cubicBezTo>
                  <a:pt x="298" y="33"/>
                  <a:pt x="297" y="32"/>
                  <a:pt x="297" y="33"/>
                </a:cubicBezTo>
                <a:close/>
                <a:moveTo>
                  <a:pt x="299" y="78"/>
                </a:moveTo>
                <a:cubicBezTo>
                  <a:pt x="299" y="78"/>
                  <a:pt x="299" y="78"/>
                  <a:pt x="299" y="78"/>
                </a:cubicBezTo>
                <a:cubicBezTo>
                  <a:pt x="301" y="78"/>
                  <a:pt x="303" y="78"/>
                  <a:pt x="299" y="78"/>
                </a:cubicBezTo>
                <a:close/>
                <a:moveTo>
                  <a:pt x="302" y="32"/>
                </a:moveTo>
                <a:cubicBezTo>
                  <a:pt x="301" y="32"/>
                  <a:pt x="300" y="32"/>
                  <a:pt x="299" y="33"/>
                </a:cubicBezTo>
                <a:cubicBezTo>
                  <a:pt x="300" y="33"/>
                  <a:pt x="301" y="33"/>
                  <a:pt x="302" y="32"/>
                </a:cubicBezTo>
                <a:close/>
                <a:moveTo>
                  <a:pt x="300" y="17"/>
                </a:moveTo>
                <a:cubicBezTo>
                  <a:pt x="300" y="17"/>
                  <a:pt x="300" y="17"/>
                  <a:pt x="300" y="17"/>
                </a:cubicBezTo>
                <a:cubicBezTo>
                  <a:pt x="302" y="17"/>
                  <a:pt x="305" y="17"/>
                  <a:pt x="307" y="17"/>
                </a:cubicBezTo>
                <a:cubicBezTo>
                  <a:pt x="304" y="16"/>
                  <a:pt x="302" y="17"/>
                  <a:pt x="300" y="17"/>
                </a:cubicBezTo>
                <a:close/>
                <a:moveTo>
                  <a:pt x="301" y="10"/>
                </a:moveTo>
                <a:cubicBezTo>
                  <a:pt x="301" y="10"/>
                  <a:pt x="302" y="10"/>
                  <a:pt x="303" y="10"/>
                </a:cubicBezTo>
                <a:cubicBezTo>
                  <a:pt x="302" y="10"/>
                  <a:pt x="301" y="10"/>
                  <a:pt x="301" y="10"/>
                </a:cubicBezTo>
                <a:close/>
                <a:moveTo>
                  <a:pt x="303" y="78"/>
                </a:moveTo>
                <a:cubicBezTo>
                  <a:pt x="303" y="78"/>
                  <a:pt x="302" y="78"/>
                  <a:pt x="302" y="78"/>
                </a:cubicBezTo>
                <a:cubicBezTo>
                  <a:pt x="302" y="78"/>
                  <a:pt x="303" y="78"/>
                  <a:pt x="303" y="78"/>
                </a:cubicBezTo>
                <a:close/>
                <a:moveTo>
                  <a:pt x="306" y="78"/>
                </a:moveTo>
                <a:cubicBezTo>
                  <a:pt x="306" y="78"/>
                  <a:pt x="303" y="78"/>
                  <a:pt x="304" y="78"/>
                </a:cubicBezTo>
                <a:cubicBezTo>
                  <a:pt x="304" y="78"/>
                  <a:pt x="306" y="78"/>
                  <a:pt x="306" y="78"/>
                </a:cubicBezTo>
                <a:close/>
                <a:moveTo>
                  <a:pt x="305" y="97"/>
                </a:moveTo>
                <a:cubicBezTo>
                  <a:pt x="306" y="96"/>
                  <a:pt x="309" y="97"/>
                  <a:pt x="309" y="96"/>
                </a:cubicBezTo>
                <a:cubicBezTo>
                  <a:pt x="308" y="96"/>
                  <a:pt x="306" y="96"/>
                  <a:pt x="305" y="97"/>
                </a:cubicBezTo>
                <a:close/>
                <a:moveTo>
                  <a:pt x="307" y="16"/>
                </a:moveTo>
                <a:cubicBezTo>
                  <a:pt x="307" y="16"/>
                  <a:pt x="305" y="15"/>
                  <a:pt x="305" y="16"/>
                </a:cubicBezTo>
                <a:cubicBezTo>
                  <a:pt x="305" y="16"/>
                  <a:pt x="306" y="16"/>
                  <a:pt x="307" y="16"/>
                </a:cubicBezTo>
                <a:close/>
                <a:moveTo>
                  <a:pt x="306" y="34"/>
                </a:moveTo>
                <a:cubicBezTo>
                  <a:pt x="306" y="34"/>
                  <a:pt x="308" y="34"/>
                  <a:pt x="308" y="34"/>
                </a:cubicBezTo>
                <a:cubicBezTo>
                  <a:pt x="307" y="34"/>
                  <a:pt x="305" y="34"/>
                  <a:pt x="306" y="34"/>
                </a:cubicBezTo>
                <a:close/>
                <a:moveTo>
                  <a:pt x="309" y="18"/>
                </a:moveTo>
                <a:cubicBezTo>
                  <a:pt x="308" y="18"/>
                  <a:pt x="307" y="18"/>
                  <a:pt x="306" y="18"/>
                </a:cubicBezTo>
                <a:cubicBezTo>
                  <a:pt x="307" y="18"/>
                  <a:pt x="309" y="18"/>
                  <a:pt x="309" y="18"/>
                </a:cubicBezTo>
                <a:close/>
                <a:moveTo>
                  <a:pt x="306" y="21"/>
                </a:moveTo>
                <a:cubicBezTo>
                  <a:pt x="308" y="21"/>
                  <a:pt x="309" y="22"/>
                  <a:pt x="310" y="21"/>
                </a:cubicBezTo>
                <a:cubicBezTo>
                  <a:pt x="309" y="21"/>
                  <a:pt x="307" y="20"/>
                  <a:pt x="306" y="21"/>
                </a:cubicBezTo>
                <a:close/>
                <a:moveTo>
                  <a:pt x="312" y="91"/>
                </a:moveTo>
                <a:cubicBezTo>
                  <a:pt x="310" y="91"/>
                  <a:pt x="308" y="90"/>
                  <a:pt x="307" y="91"/>
                </a:cubicBezTo>
                <a:cubicBezTo>
                  <a:pt x="309" y="92"/>
                  <a:pt x="311" y="91"/>
                  <a:pt x="312" y="91"/>
                </a:cubicBezTo>
                <a:close/>
                <a:moveTo>
                  <a:pt x="311" y="85"/>
                </a:moveTo>
                <a:cubicBezTo>
                  <a:pt x="310" y="85"/>
                  <a:pt x="308" y="85"/>
                  <a:pt x="308" y="86"/>
                </a:cubicBezTo>
                <a:cubicBezTo>
                  <a:pt x="308" y="85"/>
                  <a:pt x="310" y="86"/>
                  <a:pt x="311" y="85"/>
                </a:cubicBezTo>
                <a:close/>
                <a:moveTo>
                  <a:pt x="308" y="27"/>
                </a:moveTo>
                <a:cubicBezTo>
                  <a:pt x="312" y="27"/>
                  <a:pt x="314" y="27"/>
                  <a:pt x="317" y="26"/>
                </a:cubicBezTo>
                <a:cubicBezTo>
                  <a:pt x="314" y="26"/>
                  <a:pt x="310" y="26"/>
                  <a:pt x="308" y="27"/>
                </a:cubicBezTo>
                <a:close/>
                <a:moveTo>
                  <a:pt x="309" y="38"/>
                </a:moveTo>
                <a:cubicBezTo>
                  <a:pt x="310" y="38"/>
                  <a:pt x="312" y="38"/>
                  <a:pt x="313" y="37"/>
                </a:cubicBezTo>
                <a:cubicBezTo>
                  <a:pt x="311" y="38"/>
                  <a:pt x="310" y="36"/>
                  <a:pt x="309" y="37"/>
                </a:cubicBezTo>
                <a:cubicBezTo>
                  <a:pt x="309" y="37"/>
                  <a:pt x="309" y="37"/>
                  <a:pt x="309" y="37"/>
                </a:cubicBezTo>
                <a:cubicBezTo>
                  <a:pt x="309" y="37"/>
                  <a:pt x="310" y="37"/>
                  <a:pt x="310" y="37"/>
                </a:cubicBezTo>
                <a:cubicBezTo>
                  <a:pt x="310" y="38"/>
                  <a:pt x="309" y="37"/>
                  <a:pt x="309" y="38"/>
                </a:cubicBezTo>
                <a:close/>
                <a:moveTo>
                  <a:pt x="311" y="93"/>
                </a:moveTo>
                <a:cubicBezTo>
                  <a:pt x="311" y="93"/>
                  <a:pt x="309" y="93"/>
                  <a:pt x="310" y="93"/>
                </a:cubicBezTo>
                <a:cubicBezTo>
                  <a:pt x="310" y="93"/>
                  <a:pt x="311" y="93"/>
                  <a:pt x="311" y="93"/>
                </a:cubicBezTo>
                <a:close/>
                <a:moveTo>
                  <a:pt x="313" y="34"/>
                </a:moveTo>
                <a:cubicBezTo>
                  <a:pt x="312" y="35"/>
                  <a:pt x="310" y="34"/>
                  <a:pt x="310" y="35"/>
                </a:cubicBezTo>
                <a:cubicBezTo>
                  <a:pt x="311" y="34"/>
                  <a:pt x="313" y="35"/>
                  <a:pt x="313" y="34"/>
                </a:cubicBezTo>
                <a:close/>
                <a:moveTo>
                  <a:pt x="312" y="96"/>
                </a:moveTo>
                <a:cubicBezTo>
                  <a:pt x="312" y="96"/>
                  <a:pt x="311" y="96"/>
                  <a:pt x="310" y="96"/>
                </a:cubicBezTo>
                <a:cubicBezTo>
                  <a:pt x="311" y="96"/>
                  <a:pt x="312" y="96"/>
                  <a:pt x="312" y="96"/>
                </a:cubicBezTo>
                <a:close/>
                <a:moveTo>
                  <a:pt x="310" y="21"/>
                </a:moveTo>
                <a:cubicBezTo>
                  <a:pt x="311" y="21"/>
                  <a:pt x="312" y="21"/>
                  <a:pt x="313" y="21"/>
                </a:cubicBezTo>
                <a:cubicBezTo>
                  <a:pt x="312" y="21"/>
                  <a:pt x="311" y="20"/>
                  <a:pt x="310" y="21"/>
                </a:cubicBezTo>
                <a:close/>
                <a:moveTo>
                  <a:pt x="311" y="98"/>
                </a:moveTo>
                <a:cubicBezTo>
                  <a:pt x="311" y="98"/>
                  <a:pt x="313" y="98"/>
                  <a:pt x="313" y="97"/>
                </a:cubicBezTo>
                <a:cubicBezTo>
                  <a:pt x="313" y="98"/>
                  <a:pt x="310" y="97"/>
                  <a:pt x="311" y="98"/>
                </a:cubicBezTo>
                <a:close/>
                <a:moveTo>
                  <a:pt x="311" y="32"/>
                </a:moveTo>
                <a:cubicBezTo>
                  <a:pt x="312" y="31"/>
                  <a:pt x="313" y="32"/>
                  <a:pt x="314" y="31"/>
                </a:cubicBezTo>
                <a:cubicBezTo>
                  <a:pt x="312" y="31"/>
                  <a:pt x="311" y="31"/>
                  <a:pt x="311" y="32"/>
                </a:cubicBezTo>
                <a:close/>
                <a:moveTo>
                  <a:pt x="315" y="15"/>
                </a:moveTo>
                <a:cubicBezTo>
                  <a:pt x="315" y="15"/>
                  <a:pt x="313" y="15"/>
                  <a:pt x="312" y="15"/>
                </a:cubicBezTo>
                <a:cubicBezTo>
                  <a:pt x="313" y="15"/>
                  <a:pt x="315" y="16"/>
                  <a:pt x="315" y="15"/>
                </a:cubicBezTo>
                <a:close/>
                <a:moveTo>
                  <a:pt x="326" y="95"/>
                </a:moveTo>
                <a:cubicBezTo>
                  <a:pt x="321" y="95"/>
                  <a:pt x="317" y="95"/>
                  <a:pt x="313" y="96"/>
                </a:cubicBezTo>
                <a:cubicBezTo>
                  <a:pt x="317" y="96"/>
                  <a:pt x="322" y="95"/>
                  <a:pt x="326" y="95"/>
                </a:cubicBezTo>
                <a:close/>
                <a:moveTo>
                  <a:pt x="324" y="30"/>
                </a:moveTo>
                <a:cubicBezTo>
                  <a:pt x="325" y="31"/>
                  <a:pt x="327" y="30"/>
                  <a:pt x="329" y="30"/>
                </a:cubicBezTo>
                <a:cubicBezTo>
                  <a:pt x="323" y="30"/>
                  <a:pt x="318" y="30"/>
                  <a:pt x="313" y="31"/>
                </a:cubicBezTo>
                <a:cubicBezTo>
                  <a:pt x="317" y="30"/>
                  <a:pt x="320" y="31"/>
                  <a:pt x="324" y="30"/>
                </a:cubicBezTo>
                <a:close/>
                <a:moveTo>
                  <a:pt x="313" y="93"/>
                </a:moveTo>
                <a:cubicBezTo>
                  <a:pt x="314" y="93"/>
                  <a:pt x="314" y="93"/>
                  <a:pt x="315" y="93"/>
                </a:cubicBezTo>
                <a:cubicBezTo>
                  <a:pt x="314" y="93"/>
                  <a:pt x="313" y="92"/>
                  <a:pt x="313" y="93"/>
                </a:cubicBezTo>
                <a:close/>
                <a:moveTo>
                  <a:pt x="313" y="35"/>
                </a:moveTo>
                <a:cubicBezTo>
                  <a:pt x="315" y="35"/>
                  <a:pt x="316" y="36"/>
                  <a:pt x="317" y="35"/>
                </a:cubicBezTo>
                <a:cubicBezTo>
                  <a:pt x="316" y="35"/>
                  <a:pt x="314" y="35"/>
                  <a:pt x="313" y="35"/>
                </a:cubicBezTo>
                <a:close/>
                <a:moveTo>
                  <a:pt x="313" y="34"/>
                </a:moveTo>
                <a:cubicBezTo>
                  <a:pt x="314" y="35"/>
                  <a:pt x="315" y="35"/>
                  <a:pt x="315" y="34"/>
                </a:cubicBezTo>
                <a:cubicBezTo>
                  <a:pt x="315" y="34"/>
                  <a:pt x="313" y="34"/>
                  <a:pt x="313" y="34"/>
                </a:cubicBezTo>
                <a:close/>
                <a:moveTo>
                  <a:pt x="317" y="108"/>
                </a:moveTo>
                <a:cubicBezTo>
                  <a:pt x="316" y="108"/>
                  <a:pt x="314" y="108"/>
                  <a:pt x="314" y="109"/>
                </a:cubicBezTo>
                <a:cubicBezTo>
                  <a:pt x="315" y="108"/>
                  <a:pt x="317" y="109"/>
                  <a:pt x="317" y="108"/>
                </a:cubicBezTo>
                <a:close/>
                <a:moveTo>
                  <a:pt x="314" y="102"/>
                </a:moveTo>
                <a:cubicBezTo>
                  <a:pt x="320" y="102"/>
                  <a:pt x="326" y="102"/>
                  <a:pt x="332" y="101"/>
                </a:cubicBezTo>
                <a:cubicBezTo>
                  <a:pt x="325" y="101"/>
                  <a:pt x="319" y="101"/>
                  <a:pt x="314" y="102"/>
                </a:cubicBezTo>
                <a:close/>
                <a:moveTo>
                  <a:pt x="315" y="21"/>
                </a:moveTo>
                <a:cubicBezTo>
                  <a:pt x="316" y="21"/>
                  <a:pt x="318" y="21"/>
                  <a:pt x="317" y="21"/>
                </a:cubicBezTo>
                <a:cubicBezTo>
                  <a:pt x="317" y="21"/>
                  <a:pt x="315" y="20"/>
                  <a:pt x="315" y="21"/>
                </a:cubicBezTo>
                <a:close/>
                <a:moveTo>
                  <a:pt x="315" y="72"/>
                </a:moveTo>
                <a:cubicBezTo>
                  <a:pt x="317" y="72"/>
                  <a:pt x="320" y="72"/>
                  <a:pt x="322" y="72"/>
                </a:cubicBezTo>
                <a:cubicBezTo>
                  <a:pt x="320" y="71"/>
                  <a:pt x="317" y="72"/>
                  <a:pt x="315" y="72"/>
                </a:cubicBezTo>
                <a:close/>
                <a:moveTo>
                  <a:pt x="317" y="36"/>
                </a:moveTo>
                <a:cubicBezTo>
                  <a:pt x="317" y="36"/>
                  <a:pt x="316" y="36"/>
                  <a:pt x="315" y="36"/>
                </a:cubicBezTo>
                <a:cubicBezTo>
                  <a:pt x="315" y="36"/>
                  <a:pt x="319" y="36"/>
                  <a:pt x="317" y="36"/>
                </a:cubicBezTo>
                <a:close/>
                <a:moveTo>
                  <a:pt x="325" y="96"/>
                </a:moveTo>
                <a:cubicBezTo>
                  <a:pt x="324" y="96"/>
                  <a:pt x="325" y="97"/>
                  <a:pt x="324" y="96"/>
                </a:cubicBezTo>
                <a:cubicBezTo>
                  <a:pt x="322" y="96"/>
                  <a:pt x="318" y="96"/>
                  <a:pt x="316" y="97"/>
                </a:cubicBezTo>
                <a:cubicBezTo>
                  <a:pt x="315" y="98"/>
                  <a:pt x="316" y="98"/>
                  <a:pt x="315" y="98"/>
                </a:cubicBezTo>
                <a:cubicBezTo>
                  <a:pt x="320" y="99"/>
                  <a:pt x="324" y="97"/>
                  <a:pt x="329" y="96"/>
                </a:cubicBezTo>
                <a:cubicBezTo>
                  <a:pt x="330" y="96"/>
                  <a:pt x="331" y="97"/>
                  <a:pt x="332" y="96"/>
                </a:cubicBezTo>
                <a:cubicBezTo>
                  <a:pt x="330" y="96"/>
                  <a:pt x="328" y="96"/>
                  <a:pt x="325" y="96"/>
                </a:cubicBezTo>
                <a:close/>
                <a:moveTo>
                  <a:pt x="318" y="94"/>
                </a:moveTo>
                <a:cubicBezTo>
                  <a:pt x="317" y="94"/>
                  <a:pt x="317" y="94"/>
                  <a:pt x="316" y="95"/>
                </a:cubicBezTo>
                <a:cubicBezTo>
                  <a:pt x="317" y="94"/>
                  <a:pt x="318" y="95"/>
                  <a:pt x="318" y="94"/>
                </a:cubicBezTo>
                <a:close/>
                <a:moveTo>
                  <a:pt x="316" y="68"/>
                </a:moveTo>
                <a:cubicBezTo>
                  <a:pt x="317" y="68"/>
                  <a:pt x="318" y="68"/>
                  <a:pt x="318" y="67"/>
                </a:cubicBezTo>
                <a:cubicBezTo>
                  <a:pt x="317" y="67"/>
                  <a:pt x="316" y="67"/>
                  <a:pt x="316" y="68"/>
                </a:cubicBezTo>
                <a:close/>
                <a:moveTo>
                  <a:pt x="318" y="12"/>
                </a:moveTo>
                <a:cubicBezTo>
                  <a:pt x="317" y="12"/>
                  <a:pt x="317" y="12"/>
                  <a:pt x="316" y="12"/>
                </a:cubicBezTo>
                <a:cubicBezTo>
                  <a:pt x="317" y="13"/>
                  <a:pt x="318" y="12"/>
                  <a:pt x="318" y="12"/>
                </a:cubicBezTo>
                <a:close/>
                <a:moveTo>
                  <a:pt x="324" y="94"/>
                </a:moveTo>
                <a:cubicBezTo>
                  <a:pt x="322" y="94"/>
                  <a:pt x="318" y="94"/>
                  <a:pt x="318" y="95"/>
                </a:cubicBezTo>
                <a:cubicBezTo>
                  <a:pt x="320" y="95"/>
                  <a:pt x="322" y="94"/>
                  <a:pt x="324" y="94"/>
                </a:cubicBezTo>
                <a:close/>
                <a:moveTo>
                  <a:pt x="329" y="104"/>
                </a:moveTo>
                <a:cubicBezTo>
                  <a:pt x="326" y="103"/>
                  <a:pt x="323" y="104"/>
                  <a:pt x="319" y="104"/>
                </a:cubicBezTo>
                <a:cubicBezTo>
                  <a:pt x="318" y="104"/>
                  <a:pt x="318" y="104"/>
                  <a:pt x="318" y="104"/>
                </a:cubicBezTo>
                <a:cubicBezTo>
                  <a:pt x="322" y="105"/>
                  <a:pt x="325" y="104"/>
                  <a:pt x="329" y="104"/>
                </a:cubicBezTo>
                <a:close/>
                <a:moveTo>
                  <a:pt x="319" y="108"/>
                </a:moveTo>
                <a:cubicBezTo>
                  <a:pt x="320" y="108"/>
                  <a:pt x="321" y="108"/>
                  <a:pt x="322" y="108"/>
                </a:cubicBezTo>
                <a:cubicBezTo>
                  <a:pt x="321" y="108"/>
                  <a:pt x="319" y="108"/>
                  <a:pt x="319" y="108"/>
                </a:cubicBezTo>
                <a:close/>
                <a:moveTo>
                  <a:pt x="319" y="92"/>
                </a:moveTo>
                <a:cubicBezTo>
                  <a:pt x="319" y="92"/>
                  <a:pt x="320" y="93"/>
                  <a:pt x="321" y="92"/>
                </a:cubicBezTo>
                <a:cubicBezTo>
                  <a:pt x="321" y="92"/>
                  <a:pt x="318" y="92"/>
                  <a:pt x="319" y="92"/>
                </a:cubicBezTo>
                <a:close/>
                <a:moveTo>
                  <a:pt x="324" y="73"/>
                </a:moveTo>
                <a:cubicBezTo>
                  <a:pt x="322" y="73"/>
                  <a:pt x="320" y="72"/>
                  <a:pt x="319" y="73"/>
                </a:cubicBezTo>
                <a:cubicBezTo>
                  <a:pt x="319" y="73"/>
                  <a:pt x="319" y="73"/>
                  <a:pt x="319" y="74"/>
                </a:cubicBezTo>
                <a:cubicBezTo>
                  <a:pt x="321" y="73"/>
                  <a:pt x="323" y="74"/>
                  <a:pt x="324" y="73"/>
                </a:cubicBezTo>
                <a:close/>
                <a:moveTo>
                  <a:pt x="319" y="79"/>
                </a:moveTo>
                <a:cubicBezTo>
                  <a:pt x="320" y="79"/>
                  <a:pt x="322" y="79"/>
                  <a:pt x="324" y="79"/>
                </a:cubicBezTo>
                <a:cubicBezTo>
                  <a:pt x="322" y="78"/>
                  <a:pt x="321" y="78"/>
                  <a:pt x="319" y="79"/>
                </a:cubicBezTo>
                <a:close/>
                <a:moveTo>
                  <a:pt x="322" y="92"/>
                </a:moveTo>
                <a:cubicBezTo>
                  <a:pt x="323" y="92"/>
                  <a:pt x="325" y="92"/>
                  <a:pt x="326" y="92"/>
                </a:cubicBezTo>
                <a:cubicBezTo>
                  <a:pt x="325" y="92"/>
                  <a:pt x="322" y="92"/>
                  <a:pt x="322" y="92"/>
                </a:cubicBezTo>
                <a:close/>
                <a:moveTo>
                  <a:pt x="323" y="99"/>
                </a:moveTo>
                <a:cubicBezTo>
                  <a:pt x="324" y="98"/>
                  <a:pt x="325" y="99"/>
                  <a:pt x="326" y="98"/>
                </a:cubicBezTo>
                <a:cubicBezTo>
                  <a:pt x="325" y="98"/>
                  <a:pt x="325" y="99"/>
                  <a:pt x="325" y="98"/>
                </a:cubicBezTo>
                <a:cubicBezTo>
                  <a:pt x="325" y="98"/>
                  <a:pt x="326" y="98"/>
                  <a:pt x="326" y="98"/>
                </a:cubicBezTo>
                <a:cubicBezTo>
                  <a:pt x="325" y="98"/>
                  <a:pt x="323" y="98"/>
                  <a:pt x="324" y="98"/>
                </a:cubicBezTo>
                <a:cubicBezTo>
                  <a:pt x="323" y="98"/>
                  <a:pt x="323" y="98"/>
                  <a:pt x="323" y="98"/>
                </a:cubicBezTo>
                <a:cubicBezTo>
                  <a:pt x="323" y="98"/>
                  <a:pt x="323" y="99"/>
                  <a:pt x="323" y="99"/>
                </a:cubicBezTo>
                <a:close/>
                <a:moveTo>
                  <a:pt x="333" y="31"/>
                </a:moveTo>
                <a:cubicBezTo>
                  <a:pt x="331" y="32"/>
                  <a:pt x="325" y="32"/>
                  <a:pt x="323" y="32"/>
                </a:cubicBezTo>
                <a:cubicBezTo>
                  <a:pt x="326" y="32"/>
                  <a:pt x="330" y="32"/>
                  <a:pt x="333" y="31"/>
                </a:cubicBezTo>
                <a:close/>
                <a:moveTo>
                  <a:pt x="325" y="71"/>
                </a:moveTo>
                <a:cubicBezTo>
                  <a:pt x="324" y="72"/>
                  <a:pt x="323" y="71"/>
                  <a:pt x="323" y="72"/>
                </a:cubicBezTo>
                <a:cubicBezTo>
                  <a:pt x="324" y="72"/>
                  <a:pt x="324" y="72"/>
                  <a:pt x="325" y="71"/>
                </a:cubicBezTo>
                <a:close/>
                <a:moveTo>
                  <a:pt x="326" y="23"/>
                </a:moveTo>
                <a:cubicBezTo>
                  <a:pt x="325" y="23"/>
                  <a:pt x="324" y="23"/>
                  <a:pt x="323" y="23"/>
                </a:cubicBezTo>
                <a:cubicBezTo>
                  <a:pt x="324" y="23"/>
                  <a:pt x="325" y="23"/>
                  <a:pt x="326" y="23"/>
                </a:cubicBezTo>
                <a:close/>
                <a:moveTo>
                  <a:pt x="336" y="109"/>
                </a:moveTo>
                <a:cubicBezTo>
                  <a:pt x="332" y="109"/>
                  <a:pt x="327" y="109"/>
                  <a:pt x="324" y="110"/>
                </a:cubicBezTo>
                <a:cubicBezTo>
                  <a:pt x="328" y="110"/>
                  <a:pt x="332" y="110"/>
                  <a:pt x="336" y="109"/>
                </a:cubicBezTo>
                <a:close/>
                <a:moveTo>
                  <a:pt x="327" y="78"/>
                </a:moveTo>
                <a:cubicBezTo>
                  <a:pt x="326" y="78"/>
                  <a:pt x="324" y="78"/>
                  <a:pt x="325" y="79"/>
                </a:cubicBezTo>
                <a:cubicBezTo>
                  <a:pt x="325" y="79"/>
                  <a:pt x="326" y="79"/>
                  <a:pt x="327" y="78"/>
                </a:cubicBezTo>
                <a:close/>
                <a:moveTo>
                  <a:pt x="324" y="73"/>
                </a:moveTo>
                <a:cubicBezTo>
                  <a:pt x="328" y="73"/>
                  <a:pt x="330" y="72"/>
                  <a:pt x="334" y="72"/>
                </a:cubicBezTo>
                <a:cubicBezTo>
                  <a:pt x="331" y="71"/>
                  <a:pt x="327" y="72"/>
                  <a:pt x="324" y="73"/>
                </a:cubicBezTo>
                <a:close/>
                <a:moveTo>
                  <a:pt x="327" y="71"/>
                </a:moveTo>
                <a:cubicBezTo>
                  <a:pt x="326" y="71"/>
                  <a:pt x="325" y="71"/>
                  <a:pt x="325" y="72"/>
                </a:cubicBezTo>
                <a:cubicBezTo>
                  <a:pt x="326" y="71"/>
                  <a:pt x="327" y="72"/>
                  <a:pt x="327" y="71"/>
                </a:cubicBezTo>
                <a:close/>
                <a:moveTo>
                  <a:pt x="326" y="34"/>
                </a:moveTo>
                <a:cubicBezTo>
                  <a:pt x="326" y="34"/>
                  <a:pt x="326" y="34"/>
                  <a:pt x="327" y="34"/>
                </a:cubicBezTo>
                <a:cubicBezTo>
                  <a:pt x="326" y="34"/>
                  <a:pt x="325" y="33"/>
                  <a:pt x="326" y="34"/>
                </a:cubicBezTo>
                <a:close/>
                <a:moveTo>
                  <a:pt x="326" y="20"/>
                </a:moveTo>
                <a:cubicBezTo>
                  <a:pt x="329" y="20"/>
                  <a:pt x="327" y="19"/>
                  <a:pt x="326" y="20"/>
                </a:cubicBezTo>
                <a:close/>
                <a:moveTo>
                  <a:pt x="328" y="107"/>
                </a:moveTo>
                <a:cubicBezTo>
                  <a:pt x="327" y="107"/>
                  <a:pt x="326" y="106"/>
                  <a:pt x="326" y="107"/>
                </a:cubicBezTo>
                <a:cubicBezTo>
                  <a:pt x="327" y="107"/>
                  <a:pt x="328" y="107"/>
                  <a:pt x="328" y="107"/>
                </a:cubicBezTo>
                <a:close/>
                <a:moveTo>
                  <a:pt x="327" y="98"/>
                </a:moveTo>
                <a:cubicBezTo>
                  <a:pt x="328" y="98"/>
                  <a:pt x="328" y="98"/>
                  <a:pt x="329" y="98"/>
                </a:cubicBezTo>
                <a:cubicBezTo>
                  <a:pt x="329" y="97"/>
                  <a:pt x="327" y="97"/>
                  <a:pt x="327" y="98"/>
                </a:cubicBezTo>
                <a:close/>
                <a:moveTo>
                  <a:pt x="328" y="5"/>
                </a:moveTo>
                <a:cubicBezTo>
                  <a:pt x="328" y="5"/>
                  <a:pt x="330" y="5"/>
                  <a:pt x="329" y="5"/>
                </a:cubicBezTo>
                <a:cubicBezTo>
                  <a:pt x="329" y="5"/>
                  <a:pt x="327" y="5"/>
                  <a:pt x="328" y="5"/>
                </a:cubicBezTo>
                <a:close/>
                <a:moveTo>
                  <a:pt x="330" y="91"/>
                </a:moveTo>
                <a:cubicBezTo>
                  <a:pt x="329" y="92"/>
                  <a:pt x="328" y="91"/>
                  <a:pt x="328" y="92"/>
                </a:cubicBezTo>
                <a:cubicBezTo>
                  <a:pt x="329" y="92"/>
                  <a:pt x="330" y="92"/>
                  <a:pt x="330" y="91"/>
                </a:cubicBezTo>
                <a:close/>
                <a:moveTo>
                  <a:pt x="328" y="69"/>
                </a:moveTo>
                <a:cubicBezTo>
                  <a:pt x="329" y="69"/>
                  <a:pt x="330" y="69"/>
                  <a:pt x="330" y="69"/>
                </a:cubicBezTo>
                <a:cubicBezTo>
                  <a:pt x="330" y="69"/>
                  <a:pt x="329" y="69"/>
                  <a:pt x="328" y="69"/>
                </a:cubicBezTo>
                <a:close/>
                <a:moveTo>
                  <a:pt x="330" y="26"/>
                </a:moveTo>
                <a:cubicBezTo>
                  <a:pt x="330" y="26"/>
                  <a:pt x="329" y="26"/>
                  <a:pt x="328" y="26"/>
                </a:cubicBezTo>
                <a:cubicBezTo>
                  <a:pt x="329" y="26"/>
                  <a:pt x="330" y="27"/>
                  <a:pt x="330" y="26"/>
                </a:cubicBezTo>
                <a:close/>
                <a:moveTo>
                  <a:pt x="329" y="42"/>
                </a:moveTo>
                <a:cubicBezTo>
                  <a:pt x="330" y="42"/>
                  <a:pt x="333" y="42"/>
                  <a:pt x="334" y="42"/>
                </a:cubicBezTo>
                <a:cubicBezTo>
                  <a:pt x="332" y="41"/>
                  <a:pt x="331" y="42"/>
                  <a:pt x="329" y="42"/>
                </a:cubicBezTo>
                <a:close/>
                <a:moveTo>
                  <a:pt x="329" y="16"/>
                </a:moveTo>
                <a:cubicBezTo>
                  <a:pt x="330" y="17"/>
                  <a:pt x="330" y="16"/>
                  <a:pt x="331" y="16"/>
                </a:cubicBezTo>
                <a:cubicBezTo>
                  <a:pt x="331" y="16"/>
                  <a:pt x="329" y="16"/>
                  <a:pt x="329" y="16"/>
                </a:cubicBezTo>
                <a:close/>
                <a:moveTo>
                  <a:pt x="329" y="30"/>
                </a:moveTo>
                <a:cubicBezTo>
                  <a:pt x="330" y="30"/>
                  <a:pt x="331" y="30"/>
                  <a:pt x="331" y="29"/>
                </a:cubicBezTo>
                <a:cubicBezTo>
                  <a:pt x="330" y="30"/>
                  <a:pt x="329" y="29"/>
                  <a:pt x="329" y="30"/>
                </a:cubicBezTo>
                <a:close/>
                <a:moveTo>
                  <a:pt x="329" y="107"/>
                </a:moveTo>
                <a:cubicBezTo>
                  <a:pt x="330" y="107"/>
                  <a:pt x="331" y="107"/>
                  <a:pt x="331" y="106"/>
                </a:cubicBezTo>
                <a:cubicBezTo>
                  <a:pt x="331" y="107"/>
                  <a:pt x="329" y="106"/>
                  <a:pt x="329" y="107"/>
                </a:cubicBezTo>
                <a:close/>
                <a:moveTo>
                  <a:pt x="335" y="27"/>
                </a:moveTo>
                <a:cubicBezTo>
                  <a:pt x="334" y="27"/>
                  <a:pt x="330" y="27"/>
                  <a:pt x="329" y="27"/>
                </a:cubicBezTo>
                <a:cubicBezTo>
                  <a:pt x="331" y="27"/>
                  <a:pt x="335" y="27"/>
                  <a:pt x="335" y="27"/>
                </a:cubicBezTo>
                <a:cubicBezTo>
                  <a:pt x="338" y="26"/>
                  <a:pt x="335" y="27"/>
                  <a:pt x="335" y="27"/>
                </a:cubicBezTo>
                <a:close/>
                <a:moveTo>
                  <a:pt x="331" y="69"/>
                </a:moveTo>
                <a:cubicBezTo>
                  <a:pt x="332" y="69"/>
                  <a:pt x="332" y="69"/>
                  <a:pt x="332" y="69"/>
                </a:cubicBezTo>
                <a:cubicBezTo>
                  <a:pt x="332" y="69"/>
                  <a:pt x="330" y="69"/>
                  <a:pt x="331" y="69"/>
                </a:cubicBezTo>
                <a:close/>
                <a:moveTo>
                  <a:pt x="331" y="26"/>
                </a:moveTo>
                <a:cubicBezTo>
                  <a:pt x="331" y="27"/>
                  <a:pt x="331" y="27"/>
                  <a:pt x="331" y="27"/>
                </a:cubicBezTo>
                <a:cubicBezTo>
                  <a:pt x="332" y="26"/>
                  <a:pt x="334" y="27"/>
                  <a:pt x="335" y="26"/>
                </a:cubicBezTo>
                <a:cubicBezTo>
                  <a:pt x="334" y="26"/>
                  <a:pt x="332" y="26"/>
                  <a:pt x="331" y="26"/>
                </a:cubicBezTo>
                <a:close/>
                <a:moveTo>
                  <a:pt x="331" y="92"/>
                </a:moveTo>
                <a:cubicBezTo>
                  <a:pt x="332" y="91"/>
                  <a:pt x="333" y="92"/>
                  <a:pt x="334" y="91"/>
                </a:cubicBezTo>
                <a:cubicBezTo>
                  <a:pt x="333" y="91"/>
                  <a:pt x="331" y="91"/>
                  <a:pt x="331" y="92"/>
                </a:cubicBezTo>
                <a:close/>
                <a:moveTo>
                  <a:pt x="331" y="97"/>
                </a:moveTo>
                <a:cubicBezTo>
                  <a:pt x="332" y="97"/>
                  <a:pt x="334" y="97"/>
                  <a:pt x="334" y="97"/>
                </a:cubicBezTo>
                <a:cubicBezTo>
                  <a:pt x="333" y="97"/>
                  <a:pt x="332" y="97"/>
                  <a:pt x="331" y="97"/>
                </a:cubicBezTo>
                <a:close/>
                <a:moveTo>
                  <a:pt x="331" y="16"/>
                </a:moveTo>
                <a:cubicBezTo>
                  <a:pt x="333" y="16"/>
                  <a:pt x="335" y="16"/>
                  <a:pt x="337" y="16"/>
                </a:cubicBezTo>
                <a:cubicBezTo>
                  <a:pt x="335" y="15"/>
                  <a:pt x="333" y="15"/>
                  <a:pt x="331" y="16"/>
                </a:cubicBezTo>
                <a:close/>
                <a:moveTo>
                  <a:pt x="332" y="34"/>
                </a:moveTo>
                <a:cubicBezTo>
                  <a:pt x="334" y="34"/>
                  <a:pt x="335" y="34"/>
                  <a:pt x="336" y="35"/>
                </a:cubicBezTo>
                <a:cubicBezTo>
                  <a:pt x="337" y="34"/>
                  <a:pt x="339" y="34"/>
                  <a:pt x="340" y="33"/>
                </a:cubicBezTo>
                <a:cubicBezTo>
                  <a:pt x="339" y="33"/>
                  <a:pt x="337" y="33"/>
                  <a:pt x="338" y="33"/>
                </a:cubicBezTo>
                <a:cubicBezTo>
                  <a:pt x="337" y="34"/>
                  <a:pt x="336" y="33"/>
                  <a:pt x="335" y="33"/>
                </a:cubicBezTo>
                <a:cubicBezTo>
                  <a:pt x="336" y="33"/>
                  <a:pt x="338" y="33"/>
                  <a:pt x="338" y="32"/>
                </a:cubicBezTo>
                <a:cubicBezTo>
                  <a:pt x="337" y="32"/>
                  <a:pt x="334" y="32"/>
                  <a:pt x="333" y="33"/>
                </a:cubicBezTo>
                <a:cubicBezTo>
                  <a:pt x="334" y="33"/>
                  <a:pt x="335" y="33"/>
                  <a:pt x="335" y="34"/>
                </a:cubicBezTo>
                <a:cubicBezTo>
                  <a:pt x="333" y="34"/>
                  <a:pt x="333" y="34"/>
                  <a:pt x="332" y="34"/>
                </a:cubicBezTo>
                <a:close/>
                <a:moveTo>
                  <a:pt x="348" y="77"/>
                </a:moveTo>
                <a:cubicBezTo>
                  <a:pt x="347" y="77"/>
                  <a:pt x="347" y="76"/>
                  <a:pt x="346" y="76"/>
                </a:cubicBezTo>
                <a:cubicBezTo>
                  <a:pt x="345" y="76"/>
                  <a:pt x="344" y="77"/>
                  <a:pt x="344" y="77"/>
                </a:cubicBezTo>
                <a:cubicBezTo>
                  <a:pt x="340" y="78"/>
                  <a:pt x="337" y="77"/>
                  <a:pt x="333" y="78"/>
                </a:cubicBezTo>
                <a:cubicBezTo>
                  <a:pt x="333" y="78"/>
                  <a:pt x="334" y="78"/>
                  <a:pt x="334" y="78"/>
                </a:cubicBezTo>
                <a:cubicBezTo>
                  <a:pt x="333" y="78"/>
                  <a:pt x="333" y="78"/>
                  <a:pt x="333" y="79"/>
                </a:cubicBezTo>
                <a:cubicBezTo>
                  <a:pt x="336" y="79"/>
                  <a:pt x="337" y="78"/>
                  <a:pt x="340" y="78"/>
                </a:cubicBezTo>
                <a:cubicBezTo>
                  <a:pt x="340" y="78"/>
                  <a:pt x="341" y="78"/>
                  <a:pt x="341" y="78"/>
                </a:cubicBezTo>
                <a:cubicBezTo>
                  <a:pt x="348" y="78"/>
                  <a:pt x="357" y="76"/>
                  <a:pt x="364" y="76"/>
                </a:cubicBezTo>
                <a:cubicBezTo>
                  <a:pt x="358" y="75"/>
                  <a:pt x="353" y="77"/>
                  <a:pt x="348" y="77"/>
                </a:cubicBezTo>
                <a:close/>
                <a:moveTo>
                  <a:pt x="333" y="43"/>
                </a:moveTo>
                <a:cubicBezTo>
                  <a:pt x="333" y="43"/>
                  <a:pt x="334" y="43"/>
                  <a:pt x="334" y="43"/>
                </a:cubicBezTo>
                <a:cubicBezTo>
                  <a:pt x="334" y="43"/>
                  <a:pt x="332" y="42"/>
                  <a:pt x="333" y="43"/>
                </a:cubicBezTo>
                <a:close/>
                <a:moveTo>
                  <a:pt x="333" y="21"/>
                </a:moveTo>
                <a:cubicBezTo>
                  <a:pt x="334" y="21"/>
                  <a:pt x="335" y="21"/>
                  <a:pt x="335" y="21"/>
                </a:cubicBezTo>
                <a:cubicBezTo>
                  <a:pt x="335" y="21"/>
                  <a:pt x="334" y="21"/>
                  <a:pt x="333" y="21"/>
                </a:cubicBezTo>
                <a:close/>
                <a:moveTo>
                  <a:pt x="336" y="66"/>
                </a:moveTo>
                <a:cubicBezTo>
                  <a:pt x="336" y="66"/>
                  <a:pt x="335" y="66"/>
                  <a:pt x="335" y="67"/>
                </a:cubicBezTo>
                <a:cubicBezTo>
                  <a:pt x="335" y="66"/>
                  <a:pt x="336" y="67"/>
                  <a:pt x="336" y="66"/>
                </a:cubicBezTo>
                <a:close/>
                <a:moveTo>
                  <a:pt x="337" y="44"/>
                </a:moveTo>
                <a:cubicBezTo>
                  <a:pt x="336" y="44"/>
                  <a:pt x="335" y="44"/>
                  <a:pt x="335" y="44"/>
                </a:cubicBezTo>
                <a:cubicBezTo>
                  <a:pt x="336" y="44"/>
                  <a:pt x="338" y="44"/>
                  <a:pt x="337" y="44"/>
                </a:cubicBezTo>
                <a:close/>
                <a:moveTo>
                  <a:pt x="340" y="37"/>
                </a:moveTo>
                <a:cubicBezTo>
                  <a:pt x="339" y="37"/>
                  <a:pt x="338" y="37"/>
                  <a:pt x="337" y="38"/>
                </a:cubicBezTo>
                <a:cubicBezTo>
                  <a:pt x="338" y="38"/>
                  <a:pt x="339" y="38"/>
                  <a:pt x="340" y="37"/>
                </a:cubicBezTo>
                <a:close/>
                <a:moveTo>
                  <a:pt x="338" y="47"/>
                </a:moveTo>
                <a:cubicBezTo>
                  <a:pt x="338" y="47"/>
                  <a:pt x="339" y="48"/>
                  <a:pt x="340" y="47"/>
                </a:cubicBezTo>
                <a:cubicBezTo>
                  <a:pt x="339" y="47"/>
                  <a:pt x="338" y="46"/>
                  <a:pt x="338" y="47"/>
                </a:cubicBezTo>
                <a:close/>
                <a:moveTo>
                  <a:pt x="338" y="36"/>
                </a:moveTo>
                <a:cubicBezTo>
                  <a:pt x="338" y="36"/>
                  <a:pt x="339" y="36"/>
                  <a:pt x="339" y="36"/>
                </a:cubicBezTo>
                <a:cubicBezTo>
                  <a:pt x="338" y="36"/>
                  <a:pt x="338" y="35"/>
                  <a:pt x="338" y="36"/>
                </a:cubicBezTo>
                <a:close/>
                <a:moveTo>
                  <a:pt x="344" y="74"/>
                </a:moveTo>
                <a:cubicBezTo>
                  <a:pt x="345" y="73"/>
                  <a:pt x="347" y="73"/>
                  <a:pt x="349" y="73"/>
                </a:cubicBezTo>
                <a:cubicBezTo>
                  <a:pt x="353" y="72"/>
                  <a:pt x="356" y="72"/>
                  <a:pt x="360" y="72"/>
                </a:cubicBezTo>
                <a:cubicBezTo>
                  <a:pt x="368" y="71"/>
                  <a:pt x="376" y="70"/>
                  <a:pt x="384" y="69"/>
                </a:cubicBezTo>
                <a:cubicBezTo>
                  <a:pt x="372" y="69"/>
                  <a:pt x="362" y="71"/>
                  <a:pt x="351" y="72"/>
                </a:cubicBezTo>
                <a:cubicBezTo>
                  <a:pt x="347" y="72"/>
                  <a:pt x="343" y="72"/>
                  <a:pt x="339" y="73"/>
                </a:cubicBezTo>
                <a:cubicBezTo>
                  <a:pt x="341" y="73"/>
                  <a:pt x="343" y="73"/>
                  <a:pt x="344" y="74"/>
                </a:cubicBezTo>
                <a:close/>
                <a:moveTo>
                  <a:pt x="342" y="25"/>
                </a:moveTo>
                <a:cubicBezTo>
                  <a:pt x="342" y="26"/>
                  <a:pt x="340" y="25"/>
                  <a:pt x="340" y="26"/>
                </a:cubicBezTo>
                <a:cubicBezTo>
                  <a:pt x="341" y="26"/>
                  <a:pt x="342" y="26"/>
                  <a:pt x="342" y="25"/>
                </a:cubicBezTo>
                <a:close/>
                <a:moveTo>
                  <a:pt x="342" y="69"/>
                </a:moveTo>
                <a:cubicBezTo>
                  <a:pt x="342" y="70"/>
                  <a:pt x="343" y="69"/>
                  <a:pt x="343" y="69"/>
                </a:cubicBezTo>
                <a:cubicBezTo>
                  <a:pt x="343" y="69"/>
                  <a:pt x="342" y="69"/>
                  <a:pt x="342" y="69"/>
                </a:cubicBezTo>
                <a:close/>
                <a:moveTo>
                  <a:pt x="342" y="26"/>
                </a:moveTo>
                <a:cubicBezTo>
                  <a:pt x="349" y="26"/>
                  <a:pt x="356" y="26"/>
                  <a:pt x="362" y="24"/>
                </a:cubicBezTo>
                <a:cubicBezTo>
                  <a:pt x="354" y="25"/>
                  <a:pt x="348" y="25"/>
                  <a:pt x="342" y="26"/>
                </a:cubicBezTo>
                <a:close/>
                <a:moveTo>
                  <a:pt x="344" y="41"/>
                </a:moveTo>
                <a:cubicBezTo>
                  <a:pt x="343" y="41"/>
                  <a:pt x="343" y="40"/>
                  <a:pt x="342" y="41"/>
                </a:cubicBezTo>
                <a:cubicBezTo>
                  <a:pt x="343" y="41"/>
                  <a:pt x="344" y="41"/>
                  <a:pt x="344" y="41"/>
                </a:cubicBezTo>
                <a:close/>
                <a:moveTo>
                  <a:pt x="345" y="25"/>
                </a:moveTo>
                <a:cubicBezTo>
                  <a:pt x="345" y="25"/>
                  <a:pt x="343" y="25"/>
                  <a:pt x="343" y="25"/>
                </a:cubicBezTo>
                <a:cubicBezTo>
                  <a:pt x="344" y="25"/>
                  <a:pt x="346" y="25"/>
                  <a:pt x="345" y="25"/>
                </a:cubicBezTo>
                <a:close/>
                <a:moveTo>
                  <a:pt x="345" y="68"/>
                </a:moveTo>
                <a:cubicBezTo>
                  <a:pt x="345" y="69"/>
                  <a:pt x="344" y="68"/>
                  <a:pt x="343" y="68"/>
                </a:cubicBezTo>
                <a:cubicBezTo>
                  <a:pt x="344" y="68"/>
                  <a:pt x="345" y="69"/>
                  <a:pt x="345" y="68"/>
                </a:cubicBezTo>
                <a:close/>
                <a:moveTo>
                  <a:pt x="348" y="32"/>
                </a:moveTo>
                <a:cubicBezTo>
                  <a:pt x="346" y="33"/>
                  <a:pt x="345" y="33"/>
                  <a:pt x="344" y="33"/>
                </a:cubicBezTo>
                <a:cubicBezTo>
                  <a:pt x="345" y="33"/>
                  <a:pt x="347" y="33"/>
                  <a:pt x="348" y="32"/>
                </a:cubicBezTo>
                <a:close/>
                <a:moveTo>
                  <a:pt x="345" y="61"/>
                </a:moveTo>
                <a:cubicBezTo>
                  <a:pt x="346" y="61"/>
                  <a:pt x="347" y="62"/>
                  <a:pt x="347" y="61"/>
                </a:cubicBezTo>
                <a:cubicBezTo>
                  <a:pt x="346" y="61"/>
                  <a:pt x="345" y="61"/>
                  <a:pt x="345" y="61"/>
                </a:cubicBezTo>
                <a:close/>
                <a:moveTo>
                  <a:pt x="346" y="45"/>
                </a:moveTo>
                <a:cubicBezTo>
                  <a:pt x="346" y="45"/>
                  <a:pt x="348" y="45"/>
                  <a:pt x="348" y="44"/>
                </a:cubicBezTo>
                <a:cubicBezTo>
                  <a:pt x="348" y="45"/>
                  <a:pt x="345" y="44"/>
                  <a:pt x="346" y="45"/>
                </a:cubicBezTo>
                <a:close/>
                <a:moveTo>
                  <a:pt x="346" y="8"/>
                </a:moveTo>
                <a:cubicBezTo>
                  <a:pt x="346" y="8"/>
                  <a:pt x="348" y="8"/>
                  <a:pt x="347" y="7"/>
                </a:cubicBezTo>
                <a:cubicBezTo>
                  <a:pt x="347" y="8"/>
                  <a:pt x="345" y="7"/>
                  <a:pt x="346" y="8"/>
                </a:cubicBezTo>
                <a:close/>
                <a:moveTo>
                  <a:pt x="348" y="90"/>
                </a:moveTo>
                <a:cubicBezTo>
                  <a:pt x="347" y="90"/>
                  <a:pt x="346" y="90"/>
                  <a:pt x="346" y="90"/>
                </a:cubicBezTo>
                <a:cubicBezTo>
                  <a:pt x="347" y="90"/>
                  <a:pt x="347" y="90"/>
                  <a:pt x="348" y="90"/>
                </a:cubicBezTo>
                <a:close/>
                <a:moveTo>
                  <a:pt x="346" y="19"/>
                </a:moveTo>
                <a:cubicBezTo>
                  <a:pt x="347" y="18"/>
                  <a:pt x="350" y="19"/>
                  <a:pt x="351" y="18"/>
                </a:cubicBezTo>
                <a:cubicBezTo>
                  <a:pt x="349" y="19"/>
                  <a:pt x="347" y="18"/>
                  <a:pt x="346" y="19"/>
                </a:cubicBezTo>
                <a:close/>
                <a:moveTo>
                  <a:pt x="349" y="38"/>
                </a:moveTo>
                <a:cubicBezTo>
                  <a:pt x="348" y="37"/>
                  <a:pt x="347" y="38"/>
                  <a:pt x="347" y="38"/>
                </a:cubicBezTo>
                <a:cubicBezTo>
                  <a:pt x="347" y="38"/>
                  <a:pt x="348" y="38"/>
                  <a:pt x="349" y="38"/>
                </a:cubicBezTo>
                <a:close/>
                <a:moveTo>
                  <a:pt x="349" y="20"/>
                </a:moveTo>
                <a:cubicBezTo>
                  <a:pt x="348" y="20"/>
                  <a:pt x="347" y="19"/>
                  <a:pt x="347" y="20"/>
                </a:cubicBezTo>
                <a:cubicBezTo>
                  <a:pt x="348" y="20"/>
                  <a:pt x="349" y="20"/>
                  <a:pt x="349" y="20"/>
                </a:cubicBezTo>
                <a:close/>
                <a:moveTo>
                  <a:pt x="351" y="87"/>
                </a:moveTo>
                <a:cubicBezTo>
                  <a:pt x="350" y="87"/>
                  <a:pt x="349" y="87"/>
                  <a:pt x="349" y="87"/>
                </a:cubicBezTo>
                <a:cubicBezTo>
                  <a:pt x="350" y="87"/>
                  <a:pt x="350" y="88"/>
                  <a:pt x="351" y="87"/>
                </a:cubicBezTo>
                <a:close/>
                <a:moveTo>
                  <a:pt x="350" y="27"/>
                </a:moveTo>
                <a:cubicBezTo>
                  <a:pt x="351" y="27"/>
                  <a:pt x="352" y="27"/>
                  <a:pt x="352" y="27"/>
                </a:cubicBezTo>
                <a:cubicBezTo>
                  <a:pt x="351" y="27"/>
                  <a:pt x="350" y="26"/>
                  <a:pt x="350" y="27"/>
                </a:cubicBezTo>
                <a:close/>
                <a:moveTo>
                  <a:pt x="351" y="59"/>
                </a:moveTo>
                <a:cubicBezTo>
                  <a:pt x="351" y="59"/>
                  <a:pt x="352" y="60"/>
                  <a:pt x="352" y="59"/>
                </a:cubicBezTo>
                <a:cubicBezTo>
                  <a:pt x="351" y="59"/>
                  <a:pt x="351" y="59"/>
                  <a:pt x="351" y="59"/>
                </a:cubicBezTo>
                <a:close/>
                <a:moveTo>
                  <a:pt x="363" y="67"/>
                </a:moveTo>
                <a:cubicBezTo>
                  <a:pt x="363" y="67"/>
                  <a:pt x="363" y="67"/>
                  <a:pt x="364" y="67"/>
                </a:cubicBezTo>
                <a:cubicBezTo>
                  <a:pt x="363" y="67"/>
                  <a:pt x="363" y="67"/>
                  <a:pt x="363" y="67"/>
                </a:cubicBezTo>
                <a:close/>
                <a:moveTo>
                  <a:pt x="363" y="67"/>
                </a:moveTo>
                <a:cubicBezTo>
                  <a:pt x="359" y="68"/>
                  <a:pt x="356" y="67"/>
                  <a:pt x="351" y="68"/>
                </a:cubicBezTo>
                <a:cubicBezTo>
                  <a:pt x="351" y="68"/>
                  <a:pt x="351" y="68"/>
                  <a:pt x="351" y="69"/>
                </a:cubicBezTo>
                <a:cubicBezTo>
                  <a:pt x="354" y="70"/>
                  <a:pt x="359" y="68"/>
                  <a:pt x="363" y="67"/>
                </a:cubicBezTo>
                <a:close/>
                <a:moveTo>
                  <a:pt x="353" y="41"/>
                </a:moveTo>
                <a:cubicBezTo>
                  <a:pt x="353" y="42"/>
                  <a:pt x="352" y="41"/>
                  <a:pt x="352" y="42"/>
                </a:cubicBezTo>
                <a:cubicBezTo>
                  <a:pt x="352" y="42"/>
                  <a:pt x="353" y="42"/>
                  <a:pt x="353" y="41"/>
                </a:cubicBezTo>
                <a:close/>
                <a:moveTo>
                  <a:pt x="354" y="24"/>
                </a:moveTo>
                <a:cubicBezTo>
                  <a:pt x="353" y="24"/>
                  <a:pt x="352" y="23"/>
                  <a:pt x="352" y="24"/>
                </a:cubicBezTo>
                <a:cubicBezTo>
                  <a:pt x="353" y="24"/>
                  <a:pt x="353" y="24"/>
                  <a:pt x="354" y="24"/>
                </a:cubicBezTo>
                <a:close/>
                <a:moveTo>
                  <a:pt x="354" y="61"/>
                </a:moveTo>
                <a:cubicBezTo>
                  <a:pt x="354" y="60"/>
                  <a:pt x="354" y="60"/>
                  <a:pt x="354" y="60"/>
                </a:cubicBezTo>
                <a:cubicBezTo>
                  <a:pt x="353" y="60"/>
                  <a:pt x="353" y="60"/>
                  <a:pt x="353" y="60"/>
                </a:cubicBezTo>
                <a:cubicBezTo>
                  <a:pt x="352" y="61"/>
                  <a:pt x="354" y="61"/>
                  <a:pt x="354" y="61"/>
                </a:cubicBezTo>
                <a:close/>
                <a:moveTo>
                  <a:pt x="359" y="18"/>
                </a:moveTo>
                <a:cubicBezTo>
                  <a:pt x="357" y="18"/>
                  <a:pt x="355" y="18"/>
                  <a:pt x="353" y="18"/>
                </a:cubicBezTo>
                <a:cubicBezTo>
                  <a:pt x="355" y="18"/>
                  <a:pt x="358" y="18"/>
                  <a:pt x="359" y="18"/>
                </a:cubicBezTo>
                <a:close/>
                <a:moveTo>
                  <a:pt x="354" y="50"/>
                </a:moveTo>
                <a:cubicBezTo>
                  <a:pt x="354" y="50"/>
                  <a:pt x="355" y="50"/>
                  <a:pt x="355" y="50"/>
                </a:cubicBezTo>
                <a:cubicBezTo>
                  <a:pt x="355" y="50"/>
                  <a:pt x="353" y="49"/>
                  <a:pt x="354" y="50"/>
                </a:cubicBezTo>
                <a:close/>
                <a:moveTo>
                  <a:pt x="354" y="38"/>
                </a:moveTo>
                <a:cubicBezTo>
                  <a:pt x="357" y="37"/>
                  <a:pt x="362" y="37"/>
                  <a:pt x="364" y="36"/>
                </a:cubicBezTo>
                <a:cubicBezTo>
                  <a:pt x="361" y="37"/>
                  <a:pt x="356" y="36"/>
                  <a:pt x="354" y="38"/>
                </a:cubicBezTo>
                <a:close/>
                <a:moveTo>
                  <a:pt x="354" y="89"/>
                </a:moveTo>
                <a:cubicBezTo>
                  <a:pt x="354" y="89"/>
                  <a:pt x="355" y="90"/>
                  <a:pt x="355" y="89"/>
                </a:cubicBezTo>
                <a:cubicBezTo>
                  <a:pt x="355" y="89"/>
                  <a:pt x="354" y="89"/>
                  <a:pt x="354" y="89"/>
                </a:cubicBezTo>
                <a:close/>
                <a:moveTo>
                  <a:pt x="354" y="30"/>
                </a:moveTo>
                <a:cubicBezTo>
                  <a:pt x="355" y="31"/>
                  <a:pt x="357" y="30"/>
                  <a:pt x="358" y="30"/>
                </a:cubicBezTo>
                <a:cubicBezTo>
                  <a:pt x="356" y="30"/>
                  <a:pt x="355" y="30"/>
                  <a:pt x="354" y="30"/>
                </a:cubicBezTo>
                <a:close/>
                <a:moveTo>
                  <a:pt x="355" y="23"/>
                </a:moveTo>
                <a:cubicBezTo>
                  <a:pt x="357" y="23"/>
                  <a:pt x="358" y="23"/>
                  <a:pt x="359" y="23"/>
                </a:cubicBezTo>
                <a:cubicBezTo>
                  <a:pt x="358" y="23"/>
                  <a:pt x="356" y="22"/>
                  <a:pt x="355" y="23"/>
                </a:cubicBezTo>
                <a:close/>
                <a:moveTo>
                  <a:pt x="356" y="50"/>
                </a:moveTo>
                <a:cubicBezTo>
                  <a:pt x="357" y="50"/>
                  <a:pt x="357" y="49"/>
                  <a:pt x="358" y="49"/>
                </a:cubicBezTo>
                <a:cubicBezTo>
                  <a:pt x="360" y="49"/>
                  <a:pt x="356" y="49"/>
                  <a:pt x="356" y="50"/>
                </a:cubicBezTo>
                <a:close/>
                <a:moveTo>
                  <a:pt x="356" y="28"/>
                </a:moveTo>
                <a:cubicBezTo>
                  <a:pt x="357" y="28"/>
                  <a:pt x="357" y="27"/>
                  <a:pt x="357" y="27"/>
                </a:cubicBezTo>
                <a:cubicBezTo>
                  <a:pt x="359" y="27"/>
                  <a:pt x="357" y="27"/>
                  <a:pt x="356" y="28"/>
                </a:cubicBezTo>
                <a:close/>
                <a:moveTo>
                  <a:pt x="356" y="89"/>
                </a:moveTo>
                <a:cubicBezTo>
                  <a:pt x="357" y="89"/>
                  <a:pt x="359" y="90"/>
                  <a:pt x="359" y="89"/>
                </a:cubicBezTo>
                <a:cubicBezTo>
                  <a:pt x="358" y="89"/>
                  <a:pt x="357" y="89"/>
                  <a:pt x="356" y="89"/>
                </a:cubicBezTo>
                <a:close/>
                <a:moveTo>
                  <a:pt x="359" y="43"/>
                </a:moveTo>
                <a:cubicBezTo>
                  <a:pt x="358" y="43"/>
                  <a:pt x="357" y="42"/>
                  <a:pt x="357" y="43"/>
                </a:cubicBezTo>
                <a:cubicBezTo>
                  <a:pt x="358" y="43"/>
                  <a:pt x="359" y="43"/>
                  <a:pt x="359" y="43"/>
                </a:cubicBezTo>
                <a:close/>
                <a:moveTo>
                  <a:pt x="357" y="7"/>
                </a:moveTo>
                <a:cubicBezTo>
                  <a:pt x="359" y="7"/>
                  <a:pt x="361" y="7"/>
                  <a:pt x="363" y="6"/>
                </a:cubicBezTo>
                <a:cubicBezTo>
                  <a:pt x="361" y="7"/>
                  <a:pt x="359" y="6"/>
                  <a:pt x="357" y="7"/>
                </a:cubicBezTo>
                <a:close/>
                <a:moveTo>
                  <a:pt x="360" y="44"/>
                </a:moveTo>
                <a:cubicBezTo>
                  <a:pt x="359" y="44"/>
                  <a:pt x="358" y="44"/>
                  <a:pt x="358" y="45"/>
                </a:cubicBezTo>
                <a:cubicBezTo>
                  <a:pt x="359" y="44"/>
                  <a:pt x="360" y="45"/>
                  <a:pt x="360" y="44"/>
                </a:cubicBezTo>
                <a:close/>
                <a:moveTo>
                  <a:pt x="361" y="40"/>
                </a:moveTo>
                <a:cubicBezTo>
                  <a:pt x="361" y="40"/>
                  <a:pt x="359" y="40"/>
                  <a:pt x="359" y="41"/>
                </a:cubicBezTo>
                <a:cubicBezTo>
                  <a:pt x="360" y="40"/>
                  <a:pt x="360" y="42"/>
                  <a:pt x="361" y="41"/>
                </a:cubicBezTo>
                <a:cubicBezTo>
                  <a:pt x="361" y="41"/>
                  <a:pt x="360" y="41"/>
                  <a:pt x="360" y="41"/>
                </a:cubicBezTo>
                <a:cubicBezTo>
                  <a:pt x="360" y="40"/>
                  <a:pt x="361" y="41"/>
                  <a:pt x="361" y="40"/>
                </a:cubicBezTo>
                <a:close/>
                <a:moveTo>
                  <a:pt x="359" y="27"/>
                </a:moveTo>
                <a:cubicBezTo>
                  <a:pt x="360" y="27"/>
                  <a:pt x="360" y="27"/>
                  <a:pt x="361" y="27"/>
                </a:cubicBezTo>
                <a:cubicBezTo>
                  <a:pt x="360" y="27"/>
                  <a:pt x="359" y="27"/>
                  <a:pt x="359" y="27"/>
                </a:cubicBezTo>
                <a:close/>
                <a:moveTo>
                  <a:pt x="361" y="89"/>
                </a:moveTo>
                <a:cubicBezTo>
                  <a:pt x="361" y="89"/>
                  <a:pt x="362" y="89"/>
                  <a:pt x="362" y="89"/>
                </a:cubicBezTo>
                <a:cubicBezTo>
                  <a:pt x="362" y="89"/>
                  <a:pt x="361" y="88"/>
                  <a:pt x="361" y="89"/>
                </a:cubicBezTo>
                <a:close/>
                <a:moveTo>
                  <a:pt x="362" y="41"/>
                </a:moveTo>
                <a:cubicBezTo>
                  <a:pt x="362" y="41"/>
                  <a:pt x="363" y="41"/>
                  <a:pt x="363" y="41"/>
                </a:cubicBezTo>
                <a:cubicBezTo>
                  <a:pt x="363" y="41"/>
                  <a:pt x="362" y="41"/>
                  <a:pt x="362" y="41"/>
                </a:cubicBezTo>
                <a:close/>
                <a:moveTo>
                  <a:pt x="368" y="46"/>
                </a:moveTo>
                <a:cubicBezTo>
                  <a:pt x="366" y="45"/>
                  <a:pt x="364" y="46"/>
                  <a:pt x="363" y="47"/>
                </a:cubicBezTo>
                <a:cubicBezTo>
                  <a:pt x="365" y="47"/>
                  <a:pt x="366" y="46"/>
                  <a:pt x="368" y="46"/>
                </a:cubicBezTo>
                <a:close/>
                <a:moveTo>
                  <a:pt x="364" y="72"/>
                </a:moveTo>
                <a:cubicBezTo>
                  <a:pt x="365" y="72"/>
                  <a:pt x="365" y="72"/>
                  <a:pt x="366" y="72"/>
                </a:cubicBezTo>
                <a:cubicBezTo>
                  <a:pt x="365" y="71"/>
                  <a:pt x="364" y="71"/>
                  <a:pt x="364" y="72"/>
                </a:cubicBezTo>
                <a:close/>
                <a:moveTo>
                  <a:pt x="364" y="49"/>
                </a:moveTo>
                <a:cubicBezTo>
                  <a:pt x="367" y="48"/>
                  <a:pt x="373" y="49"/>
                  <a:pt x="375" y="47"/>
                </a:cubicBezTo>
                <a:cubicBezTo>
                  <a:pt x="371" y="48"/>
                  <a:pt x="367" y="48"/>
                  <a:pt x="364" y="49"/>
                </a:cubicBezTo>
                <a:close/>
                <a:moveTo>
                  <a:pt x="366" y="81"/>
                </a:moveTo>
                <a:cubicBezTo>
                  <a:pt x="366" y="81"/>
                  <a:pt x="368" y="81"/>
                  <a:pt x="368" y="81"/>
                </a:cubicBezTo>
                <a:cubicBezTo>
                  <a:pt x="367" y="80"/>
                  <a:pt x="366" y="80"/>
                  <a:pt x="366" y="81"/>
                </a:cubicBezTo>
                <a:close/>
                <a:moveTo>
                  <a:pt x="370" y="22"/>
                </a:moveTo>
                <a:cubicBezTo>
                  <a:pt x="369" y="22"/>
                  <a:pt x="368" y="21"/>
                  <a:pt x="367" y="22"/>
                </a:cubicBezTo>
                <a:cubicBezTo>
                  <a:pt x="368" y="22"/>
                  <a:pt x="369" y="22"/>
                  <a:pt x="370" y="22"/>
                </a:cubicBezTo>
                <a:close/>
                <a:moveTo>
                  <a:pt x="367" y="75"/>
                </a:moveTo>
                <a:cubicBezTo>
                  <a:pt x="370" y="75"/>
                  <a:pt x="370" y="75"/>
                  <a:pt x="370" y="75"/>
                </a:cubicBezTo>
                <a:cubicBezTo>
                  <a:pt x="370" y="75"/>
                  <a:pt x="368" y="75"/>
                  <a:pt x="367" y="75"/>
                </a:cubicBezTo>
                <a:close/>
                <a:moveTo>
                  <a:pt x="371" y="67"/>
                </a:moveTo>
                <a:cubicBezTo>
                  <a:pt x="370" y="67"/>
                  <a:pt x="368" y="67"/>
                  <a:pt x="367" y="67"/>
                </a:cubicBezTo>
                <a:cubicBezTo>
                  <a:pt x="368" y="67"/>
                  <a:pt x="370" y="67"/>
                  <a:pt x="371" y="67"/>
                </a:cubicBezTo>
                <a:close/>
                <a:moveTo>
                  <a:pt x="367" y="72"/>
                </a:moveTo>
                <a:cubicBezTo>
                  <a:pt x="369" y="72"/>
                  <a:pt x="370" y="72"/>
                  <a:pt x="370" y="71"/>
                </a:cubicBezTo>
                <a:cubicBezTo>
                  <a:pt x="369" y="71"/>
                  <a:pt x="368" y="71"/>
                  <a:pt x="367" y="72"/>
                </a:cubicBezTo>
                <a:close/>
                <a:moveTo>
                  <a:pt x="371" y="66"/>
                </a:moveTo>
                <a:cubicBezTo>
                  <a:pt x="370" y="66"/>
                  <a:pt x="369" y="66"/>
                  <a:pt x="368" y="66"/>
                </a:cubicBezTo>
                <a:cubicBezTo>
                  <a:pt x="369" y="66"/>
                  <a:pt x="371" y="67"/>
                  <a:pt x="371" y="66"/>
                </a:cubicBezTo>
                <a:close/>
                <a:moveTo>
                  <a:pt x="372" y="2"/>
                </a:moveTo>
                <a:cubicBezTo>
                  <a:pt x="371" y="2"/>
                  <a:pt x="370" y="2"/>
                  <a:pt x="370" y="2"/>
                </a:cubicBezTo>
                <a:cubicBezTo>
                  <a:pt x="371" y="3"/>
                  <a:pt x="371" y="2"/>
                  <a:pt x="372" y="2"/>
                </a:cubicBezTo>
                <a:close/>
                <a:moveTo>
                  <a:pt x="389" y="69"/>
                </a:moveTo>
                <a:cubicBezTo>
                  <a:pt x="382" y="70"/>
                  <a:pt x="376" y="70"/>
                  <a:pt x="371" y="71"/>
                </a:cubicBezTo>
                <a:cubicBezTo>
                  <a:pt x="377" y="71"/>
                  <a:pt x="383" y="70"/>
                  <a:pt x="389" y="69"/>
                </a:cubicBezTo>
                <a:close/>
                <a:moveTo>
                  <a:pt x="371" y="21"/>
                </a:moveTo>
                <a:cubicBezTo>
                  <a:pt x="371" y="21"/>
                  <a:pt x="372" y="21"/>
                  <a:pt x="372" y="21"/>
                </a:cubicBezTo>
                <a:cubicBezTo>
                  <a:pt x="372" y="21"/>
                  <a:pt x="371" y="21"/>
                  <a:pt x="371" y="21"/>
                </a:cubicBezTo>
                <a:close/>
                <a:moveTo>
                  <a:pt x="373" y="66"/>
                </a:moveTo>
                <a:cubicBezTo>
                  <a:pt x="372" y="66"/>
                  <a:pt x="371" y="65"/>
                  <a:pt x="371" y="66"/>
                </a:cubicBezTo>
                <a:cubicBezTo>
                  <a:pt x="372" y="66"/>
                  <a:pt x="373" y="66"/>
                  <a:pt x="373" y="66"/>
                </a:cubicBezTo>
                <a:close/>
                <a:moveTo>
                  <a:pt x="376" y="63"/>
                </a:moveTo>
                <a:cubicBezTo>
                  <a:pt x="375" y="62"/>
                  <a:pt x="373" y="62"/>
                  <a:pt x="373" y="63"/>
                </a:cubicBezTo>
                <a:cubicBezTo>
                  <a:pt x="374" y="63"/>
                  <a:pt x="374" y="63"/>
                  <a:pt x="376" y="63"/>
                </a:cubicBezTo>
                <a:close/>
                <a:moveTo>
                  <a:pt x="373" y="55"/>
                </a:moveTo>
                <a:cubicBezTo>
                  <a:pt x="374" y="55"/>
                  <a:pt x="375" y="55"/>
                  <a:pt x="376" y="55"/>
                </a:cubicBezTo>
                <a:cubicBezTo>
                  <a:pt x="375" y="55"/>
                  <a:pt x="374" y="55"/>
                  <a:pt x="373" y="55"/>
                </a:cubicBezTo>
                <a:close/>
                <a:moveTo>
                  <a:pt x="376" y="2"/>
                </a:moveTo>
                <a:cubicBezTo>
                  <a:pt x="381" y="2"/>
                  <a:pt x="385" y="2"/>
                  <a:pt x="389" y="1"/>
                </a:cubicBezTo>
                <a:cubicBezTo>
                  <a:pt x="384" y="1"/>
                  <a:pt x="380" y="1"/>
                  <a:pt x="376" y="2"/>
                </a:cubicBezTo>
                <a:close/>
                <a:moveTo>
                  <a:pt x="378" y="62"/>
                </a:moveTo>
                <a:cubicBezTo>
                  <a:pt x="378" y="62"/>
                  <a:pt x="379" y="62"/>
                  <a:pt x="380" y="62"/>
                </a:cubicBezTo>
                <a:cubicBezTo>
                  <a:pt x="379" y="62"/>
                  <a:pt x="378" y="62"/>
                  <a:pt x="378" y="62"/>
                </a:cubicBezTo>
                <a:close/>
                <a:moveTo>
                  <a:pt x="378" y="52"/>
                </a:moveTo>
                <a:cubicBezTo>
                  <a:pt x="378" y="51"/>
                  <a:pt x="379" y="51"/>
                  <a:pt x="379" y="51"/>
                </a:cubicBezTo>
                <a:cubicBezTo>
                  <a:pt x="379" y="50"/>
                  <a:pt x="377" y="51"/>
                  <a:pt x="378" y="52"/>
                </a:cubicBezTo>
                <a:close/>
                <a:moveTo>
                  <a:pt x="382" y="72"/>
                </a:moveTo>
                <a:cubicBezTo>
                  <a:pt x="381" y="72"/>
                  <a:pt x="380" y="71"/>
                  <a:pt x="380" y="72"/>
                </a:cubicBezTo>
                <a:cubicBezTo>
                  <a:pt x="381" y="73"/>
                  <a:pt x="381" y="72"/>
                  <a:pt x="382" y="72"/>
                </a:cubicBezTo>
                <a:close/>
                <a:moveTo>
                  <a:pt x="381" y="75"/>
                </a:moveTo>
                <a:cubicBezTo>
                  <a:pt x="382" y="75"/>
                  <a:pt x="381" y="75"/>
                  <a:pt x="382" y="76"/>
                </a:cubicBezTo>
                <a:cubicBezTo>
                  <a:pt x="382" y="76"/>
                  <a:pt x="383" y="75"/>
                  <a:pt x="383" y="75"/>
                </a:cubicBezTo>
                <a:cubicBezTo>
                  <a:pt x="383" y="75"/>
                  <a:pt x="382" y="74"/>
                  <a:pt x="381" y="75"/>
                </a:cubicBezTo>
                <a:close/>
                <a:moveTo>
                  <a:pt x="384" y="62"/>
                </a:moveTo>
                <a:cubicBezTo>
                  <a:pt x="384" y="62"/>
                  <a:pt x="382" y="61"/>
                  <a:pt x="381" y="62"/>
                </a:cubicBezTo>
                <a:cubicBezTo>
                  <a:pt x="382" y="62"/>
                  <a:pt x="383" y="62"/>
                  <a:pt x="384" y="62"/>
                </a:cubicBezTo>
                <a:close/>
                <a:moveTo>
                  <a:pt x="383" y="58"/>
                </a:moveTo>
                <a:cubicBezTo>
                  <a:pt x="383" y="58"/>
                  <a:pt x="382" y="58"/>
                  <a:pt x="381" y="58"/>
                </a:cubicBezTo>
                <a:cubicBezTo>
                  <a:pt x="382" y="58"/>
                  <a:pt x="383" y="59"/>
                  <a:pt x="383" y="58"/>
                </a:cubicBezTo>
                <a:close/>
                <a:moveTo>
                  <a:pt x="385" y="57"/>
                </a:moveTo>
                <a:cubicBezTo>
                  <a:pt x="386" y="57"/>
                  <a:pt x="386" y="57"/>
                  <a:pt x="387" y="57"/>
                </a:cubicBezTo>
                <a:cubicBezTo>
                  <a:pt x="387" y="57"/>
                  <a:pt x="387" y="57"/>
                  <a:pt x="387" y="57"/>
                </a:cubicBezTo>
                <a:cubicBezTo>
                  <a:pt x="386" y="57"/>
                  <a:pt x="385" y="56"/>
                  <a:pt x="385" y="57"/>
                </a:cubicBezTo>
                <a:close/>
                <a:moveTo>
                  <a:pt x="397" y="30"/>
                </a:moveTo>
                <a:cubicBezTo>
                  <a:pt x="393" y="30"/>
                  <a:pt x="389" y="30"/>
                  <a:pt x="386" y="31"/>
                </a:cubicBezTo>
                <a:cubicBezTo>
                  <a:pt x="390" y="31"/>
                  <a:pt x="393" y="31"/>
                  <a:pt x="397" y="30"/>
                </a:cubicBezTo>
                <a:close/>
                <a:moveTo>
                  <a:pt x="389" y="61"/>
                </a:moveTo>
                <a:cubicBezTo>
                  <a:pt x="391" y="61"/>
                  <a:pt x="393" y="61"/>
                  <a:pt x="394" y="61"/>
                </a:cubicBezTo>
                <a:cubicBezTo>
                  <a:pt x="392" y="61"/>
                  <a:pt x="390" y="59"/>
                  <a:pt x="389" y="61"/>
                </a:cubicBezTo>
                <a:close/>
                <a:moveTo>
                  <a:pt x="395" y="24"/>
                </a:moveTo>
                <a:cubicBezTo>
                  <a:pt x="399" y="24"/>
                  <a:pt x="406" y="24"/>
                  <a:pt x="410" y="23"/>
                </a:cubicBezTo>
                <a:cubicBezTo>
                  <a:pt x="404" y="23"/>
                  <a:pt x="396" y="23"/>
                  <a:pt x="390" y="24"/>
                </a:cubicBezTo>
                <a:cubicBezTo>
                  <a:pt x="392" y="24"/>
                  <a:pt x="393" y="24"/>
                  <a:pt x="395" y="24"/>
                </a:cubicBezTo>
                <a:close/>
                <a:moveTo>
                  <a:pt x="397" y="15"/>
                </a:moveTo>
                <a:cubicBezTo>
                  <a:pt x="395" y="15"/>
                  <a:pt x="392" y="15"/>
                  <a:pt x="390" y="16"/>
                </a:cubicBezTo>
                <a:cubicBezTo>
                  <a:pt x="392" y="15"/>
                  <a:pt x="395" y="16"/>
                  <a:pt x="397" y="15"/>
                </a:cubicBezTo>
                <a:close/>
                <a:moveTo>
                  <a:pt x="393" y="37"/>
                </a:moveTo>
                <a:cubicBezTo>
                  <a:pt x="392" y="37"/>
                  <a:pt x="392" y="37"/>
                  <a:pt x="392" y="37"/>
                </a:cubicBezTo>
                <a:cubicBezTo>
                  <a:pt x="394" y="37"/>
                  <a:pt x="395" y="36"/>
                  <a:pt x="393" y="37"/>
                </a:cubicBezTo>
                <a:close/>
                <a:moveTo>
                  <a:pt x="393" y="22"/>
                </a:moveTo>
                <a:cubicBezTo>
                  <a:pt x="393" y="21"/>
                  <a:pt x="394" y="22"/>
                  <a:pt x="394" y="21"/>
                </a:cubicBezTo>
                <a:cubicBezTo>
                  <a:pt x="394" y="21"/>
                  <a:pt x="393" y="21"/>
                  <a:pt x="393" y="22"/>
                </a:cubicBezTo>
                <a:close/>
                <a:moveTo>
                  <a:pt x="394" y="43"/>
                </a:moveTo>
                <a:cubicBezTo>
                  <a:pt x="396" y="43"/>
                  <a:pt x="399" y="44"/>
                  <a:pt x="400" y="43"/>
                </a:cubicBezTo>
                <a:cubicBezTo>
                  <a:pt x="399" y="43"/>
                  <a:pt x="396" y="42"/>
                  <a:pt x="394" y="43"/>
                </a:cubicBezTo>
                <a:close/>
                <a:moveTo>
                  <a:pt x="403" y="18"/>
                </a:moveTo>
                <a:cubicBezTo>
                  <a:pt x="400" y="18"/>
                  <a:pt x="398" y="18"/>
                  <a:pt x="396" y="18"/>
                </a:cubicBezTo>
                <a:cubicBezTo>
                  <a:pt x="398" y="18"/>
                  <a:pt x="401" y="18"/>
                  <a:pt x="403" y="18"/>
                </a:cubicBezTo>
                <a:close/>
                <a:moveTo>
                  <a:pt x="398" y="33"/>
                </a:moveTo>
                <a:cubicBezTo>
                  <a:pt x="398" y="33"/>
                  <a:pt x="398" y="33"/>
                  <a:pt x="398" y="33"/>
                </a:cubicBezTo>
                <a:cubicBezTo>
                  <a:pt x="401" y="33"/>
                  <a:pt x="398" y="32"/>
                  <a:pt x="398" y="33"/>
                </a:cubicBezTo>
                <a:close/>
                <a:moveTo>
                  <a:pt x="401" y="61"/>
                </a:moveTo>
                <a:cubicBezTo>
                  <a:pt x="401" y="61"/>
                  <a:pt x="401" y="61"/>
                  <a:pt x="401" y="61"/>
                </a:cubicBezTo>
                <a:cubicBezTo>
                  <a:pt x="402" y="61"/>
                  <a:pt x="404" y="61"/>
                  <a:pt x="401" y="61"/>
                </a:cubicBezTo>
                <a:close/>
                <a:moveTo>
                  <a:pt x="404" y="41"/>
                </a:moveTo>
                <a:cubicBezTo>
                  <a:pt x="406" y="41"/>
                  <a:pt x="404" y="40"/>
                  <a:pt x="403" y="41"/>
                </a:cubicBezTo>
                <a:cubicBezTo>
                  <a:pt x="403" y="41"/>
                  <a:pt x="402" y="41"/>
                  <a:pt x="402" y="41"/>
                </a:cubicBezTo>
                <a:cubicBezTo>
                  <a:pt x="403" y="41"/>
                  <a:pt x="403" y="41"/>
                  <a:pt x="404" y="41"/>
                </a:cubicBezTo>
                <a:close/>
                <a:moveTo>
                  <a:pt x="404" y="50"/>
                </a:moveTo>
                <a:cubicBezTo>
                  <a:pt x="405" y="50"/>
                  <a:pt x="405" y="50"/>
                  <a:pt x="405" y="50"/>
                </a:cubicBezTo>
                <a:cubicBezTo>
                  <a:pt x="408" y="50"/>
                  <a:pt x="405" y="50"/>
                  <a:pt x="404" y="50"/>
                </a:cubicBezTo>
                <a:close/>
                <a:moveTo>
                  <a:pt x="405" y="21"/>
                </a:moveTo>
                <a:cubicBezTo>
                  <a:pt x="405" y="21"/>
                  <a:pt x="404" y="21"/>
                  <a:pt x="404" y="21"/>
                </a:cubicBezTo>
                <a:cubicBezTo>
                  <a:pt x="404" y="21"/>
                  <a:pt x="405" y="21"/>
                  <a:pt x="405" y="21"/>
                </a:cubicBezTo>
                <a:close/>
                <a:moveTo>
                  <a:pt x="409" y="18"/>
                </a:moveTo>
                <a:cubicBezTo>
                  <a:pt x="408" y="19"/>
                  <a:pt x="407" y="18"/>
                  <a:pt x="406" y="19"/>
                </a:cubicBezTo>
                <a:cubicBezTo>
                  <a:pt x="407" y="19"/>
                  <a:pt x="408" y="19"/>
                  <a:pt x="409" y="18"/>
                </a:cubicBezTo>
                <a:close/>
                <a:moveTo>
                  <a:pt x="412" y="16"/>
                </a:moveTo>
                <a:cubicBezTo>
                  <a:pt x="412" y="16"/>
                  <a:pt x="410" y="15"/>
                  <a:pt x="410" y="16"/>
                </a:cubicBezTo>
                <a:cubicBezTo>
                  <a:pt x="411" y="16"/>
                  <a:pt x="412" y="16"/>
                  <a:pt x="412" y="16"/>
                </a:cubicBezTo>
                <a:close/>
                <a:moveTo>
                  <a:pt x="412" y="16"/>
                </a:moveTo>
                <a:cubicBezTo>
                  <a:pt x="413" y="16"/>
                  <a:pt x="414" y="16"/>
                  <a:pt x="415" y="16"/>
                </a:cubicBezTo>
                <a:cubicBezTo>
                  <a:pt x="415" y="15"/>
                  <a:pt x="412" y="15"/>
                  <a:pt x="412" y="16"/>
                </a:cubicBezTo>
                <a:close/>
                <a:moveTo>
                  <a:pt x="422" y="5"/>
                </a:moveTo>
                <a:cubicBezTo>
                  <a:pt x="423" y="5"/>
                  <a:pt x="423" y="5"/>
                  <a:pt x="423" y="4"/>
                </a:cubicBezTo>
                <a:cubicBezTo>
                  <a:pt x="423" y="5"/>
                  <a:pt x="422" y="4"/>
                  <a:pt x="422" y="5"/>
                </a:cubicBezTo>
                <a:close/>
                <a:moveTo>
                  <a:pt x="426" y="53"/>
                </a:moveTo>
                <a:cubicBezTo>
                  <a:pt x="427" y="53"/>
                  <a:pt x="428" y="53"/>
                  <a:pt x="428" y="53"/>
                </a:cubicBezTo>
                <a:cubicBezTo>
                  <a:pt x="427" y="53"/>
                  <a:pt x="426" y="52"/>
                  <a:pt x="426" y="53"/>
                </a:cubicBezTo>
                <a:close/>
                <a:moveTo>
                  <a:pt x="430" y="25"/>
                </a:moveTo>
                <a:cubicBezTo>
                  <a:pt x="431" y="25"/>
                  <a:pt x="432" y="25"/>
                  <a:pt x="432" y="24"/>
                </a:cubicBezTo>
                <a:cubicBezTo>
                  <a:pt x="432" y="24"/>
                  <a:pt x="431" y="24"/>
                  <a:pt x="430" y="25"/>
                </a:cubicBezTo>
                <a:close/>
                <a:moveTo>
                  <a:pt x="451" y="51"/>
                </a:moveTo>
                <a:cubicBezTo>
                  <a:pt x="451" y="51"/>
                  <a:pt x="451" y="51"/>
                  <a:pt x="451" y="51"/>
                </a:cubicBezTo>
                <a:cubicBezTo>
                  <a:pt x="453" y="51"/>
                  <a:pt x="453" y="51"/>
                  <a:pt x="451" y="51"/>
                </a:cubicBezTo>
                <a:close/>
                <a:moveTo>
                  <a:pt x="298" y="35"/>
                </a:moveTo>
                <a:cubicBezTo>
                  <a:pt x="298" y="35"/>
                  <a:pt x="299" y="35"/>
                  <a:pt x="299" y="35"/>
                </a:cubicBezTo>
                <a:cubicBezTo>
                  <a:pt x="299" y="35"/>
                  <a:pt x="298" y="35"/>
                  <a:pt x="298" y="35"/>
                </a:cubicBezTo>
                <a:close/>
                <a:moveTo>
                  <a:pt x="268" y="71"/>
                </a:move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ubicBezTo>
                  <a:pt x="268" y="71"/>
                  <a:pt x="268" y="71"/>
                  <a:pt x="268" y="71"/>
                </a:cubicBezTo>
                <a:close/>
                <a:moveTo>
                  <a:pt x="398" y="51"/>
                </a:moveTo>
                <a:cubicBezTo>
                  <a:pt x="397" y="50"/>
                  <a:pt x="395" y="50"/>
                  <a:pt x="395" y="49"/>
                </a:cubicBezTo>
                <a:cubicBezTo>
                  <a:pt x="397" y="48"/>
                  <a:pt x="399" y="49"/>
                  <a:pt x="401" y="48"/>
                </a:cubicBezTo>
                <a:cubicBezTo>
                  <a:pt x="398" y="48"/>
                  <a:pt x="395" y="49"/>
                  <a:pt x="394" y="47"/>
                </a:cubicBezTo>
                <a:cubicBezTo>
                  <a:pt x="395" y="47"/>
                  <a:pt x="396" y="47"/>
                  <a:pt x="397" y="47"/>
                </a:cubicBezTo>
                <a:cubicBezTo>
                  <a:pt x="396" y="47"/>
                  <a:pt x="394" y="47"/>
                  <a:pt x="394" y="46"/>
                </a:cubicBezTo>
                <a:cubicBezTo>
                  <a:pt x="395" y="46"/>
                  <a:pt x="396" y="47"/>
                  <a:pt x="397" y="46"/>
                </a:cubicBezTo>
                <a:cubicBezTo>
                  <a:pt x="394" y="46"/>
                  <a:pt x="392" y="47"/>
                  <a:pt x="390" y="45"/>
                </a:cubicBezTo>
                <a:cubicBezTo>
                  <a:pt x="391" y="45"/>
                  <a:pt x="393" y="45"/>
                  <a:pt x="394" y="44"/>
                </a:cubicBezTo>
                <a:cubicBezTo>
                  <a:pt x="390" y="44"/>
                  <a:pt x="386" y="45"/>
                  <a:pt x="384" y="44"/>
                </a:cubicBezTo>
                <a:cubicBezTo>
                  <a:pt x="386" y="44"/>
                  <a:pt x="389" y="44"/>
                  <a:pt x="391" y="43"/>
                </a:cubicBezTo>
                <a:cubicBezTo>
                  <a:pt x="387" y="43"/>
                  <a:pt x="384" y="45"/>
                  <a:pt x="382" y="43"/>
                </a:cubicBezTo>
                <a:cubicBezTo>
                  <a:pt x="380" y="43"/>
                  <a:pt x="379" y="44"/>
                  <a:pt x="378" y="43"/>
                </a:cubicBezTo>
                <a:cubicBezTo>
                  <a:pt x="378" y="43"/>
                  <a:pt x="380" y="43"/>
                  <a:pt x="380" y="42"/>
                </a:cubicBezTo>
                <a:cubicBezTo>
                  <a:pt x="374" y="43"/>
                  <a:pt x="366" y="43"/>
                  <a:pt x="361" y="44"/>
                </a:cubicBezTo>
                <a:cubicBezTo>
                  <a:pt x="364" y="44"/>
                  <a:pt x="366" y="44"/>
                  <a:pt x="369" y="44"/>
                </a:cubicBezTo>
                <a:cubicBezTo>
                  <a:pt x="369" y="44"/>
                  <a:pt x="369" y="45"/>
                  <a:pt x="370" y="45"/>
                </a:cubicBezTo>
                <a:cubicBezTo>
                  <a:pt x="372" y="45"/>
                  <a:pt x="375" y="44"/>
                  <a:pt x="378" y="44"/>
                </a:cubicBezTo>
                <a:cubicBezTo>
                  <a:pt x="377" y="45"/>
                  <a:pt x="376" y="44"/>
                  <a:pt x="376" y="45"/>
                </a:cubicBezTo>
                <a:cubicBezTo>
                  <a:pt x="376" y="45"/>
                  <a:pt x="377" y="45"/>
                  <a:pt x="378" y="46"/>
                </a:cubicBezTo>
                <a:cubicBezTo>
                  <a:pt x="375" y="47"/>
                  <a:pt x="372" y="45"/>
                  <a:pt x="370" y="47"/>
                </a:cubicBezTo>
                <a:cubicBezTo>
                  <a:pt x="374" y="47"/>
                  <a:pt x="380" y="46"/>
                  <a:pt x="383" y="46"/>
                </a:cubicBezTo>
                <a:cubicBezTo>
                  <a:pt x="381" y="47"/>
                  <a:pt x="378" y="47"/>
                  <a:pt x="375" y="48"/>
                </a:cubicBezTo>
                <a:cubicBezTo>
                  <a:pt x="377" y="48"/>
                  <a:pt x="380" y="47"/>
                  <a:pt x="382" y="47"/>
                </a:cubicBezTo>
                <a:cubicBezTo>
                  <a:pt x="380" y="49"/>
                  <a:pt x="375" y="48"/>
                  <a:pt x="373" y="49"/>
                </a:cubicBezTo>
                <a:cubicBezTo>
                  <a:pt x="373" y="49"/>
                  <a:pt x="374" y="49"/>
                  <a:pt x="374" y="50"/>
                </a:cubicBezTo>
                <a:cubicBezTo>
                  <a:pt x="370" y="50"/>
                  <a:pt x="362" y="51"/>
                  <a:pt x="357" y="51"/>
                </a:cubicBezTo>
                <a:cubicBezTo>
                  <a:pt x="355" y="51"/>
                  <a:pt x="350" y="52"/>
                  <a:pt x="348" y="51"/>
                </a:cubicBezTo>
                <a:cubicBezTo>
                  <a:pt x="347" y="51"/>
                  <a:pt x="347" y="50"/>
                  <a:pt x="348" y="50"/>
                </a:cubicBezTo>
                <a:cubicBezTo>
                  <a:pt x="344" y="50"/>
                  <a:pt x="340" y="51"/>
                  <a:pt x="337" y="50"/>
                </a:cubicBezTo>
                <a:cubicBezTo>
                  <a:pt x="348" y="49"/>
                  <a:pt x="359" y="49"/>
                  <a:pt x="369" y="47"/>
                </a:cubicBezTo>
                <a:cubicBezTo>
                  <a:pt x="359" y="47"/>
                  <a:pt x="350" y="49"/>
                  <a:pt x="341" y="49"/>
                </a:cubicBezTo>
                <a:cubicBezTo>
                  <a:pt x="342" y="48"/>
                  <a:pt x="341" y="49"/>
                  <a:pt x="341" y="48"/>
                </a:cubicBezTo>
                <a:cubicBezTo>
                  <a:pt x="342" y="48"/>
                  <a:pt x="343" y="48"/>
                  <a:pt x="345" y="48"/>
                </a:cubicBezTo>
                <a:cubicBezTo>
                  <a:pt x="341" y="47"/>
                  <a:pt x="335" y="48"/>
                  <a:pt x="331" y="48"/>
                </a:cubicBezTo>
                <a:cubicBezTo>
                  <a:pt x="332" y="47"/>
                  <a:pt x="335" y="48"/>
                  <a:pt x="337" y="47"/>
                </a:cubicBezTo>
                <a:cubicBezTo>
                  <a:pt x="337" y="47"/>
                  <a:pt x="336" y="47"/>
                  <a:pt x="336" y="47"/>
                </a:cubicBezTo>
                <a:cubicBezTo>
                  <a:pt x="342" y="45"/>
                  <a:pt x="349" y="46"/>
                  <a:pt x="354" y="45"/>
                </a:cubicBezTo>
                <a:cubicBezTo>
                  <a:pt x="349" y="45"/>
                  <a:pt x="342" y="46"/>
                  <a:pt x="337" y="46"/>
                </a:cubicBezTo>
                <a:cubicBezTo>
                  <a:pt x="336" y="46"/>
                  <a:pt x="335" y="47"/>
                  <a:pt x="334" y="46"/>
                </a:cubicBezTo>
                <a:cubicBezTo>
                  <a:pt x="336" y="46"/>
                  <a:pt x="338" y="45"/>
                  <a:pt x="340" y="45"/>
                </a:cubicBezTo>
                <a:cubicBezTo>
                  <a:pt x="342" y="44"/>
                  <a:pt x="347" y="45"/>
                  <a:pt x="349" y="44"/>
                </a:cubicBezTo>
                <a:cubicBezTo>
                  <a:pt x="340" y="44"/>
                  <a:pt x="329" y="46"/>
                  <a:pt x="320" y="46"/>
                </a:cubicBezTo>
                <a:cubicBezTo>
                  <a:pt x="323" y="45"/>
                  <a:pt x="326" y="45"/>
                  <a:pt x="328" y="45"/>
                </a:cubicBezTo>
                <a:cubicBezTo>
                  <a:pt x="329" y="45"/>
                  <a:pt x="328" y="44"/>
                  <a:pt x="328" y="44"/>
                </a:cubicBezTo>
                <a:cubicBezTo>
                  <a:pt x="329" y="44"/>
                  <a:pt x="331" y="44"/>
                  <a:pt x="331" y="44"/>
                </a:cubicBezTo>
                <a:cubicBezTo>
                  <a:pt x="329" y="44"/>
                  <a:pt x="327" y="43"/>
                  <a:pt x="326" y="44"/>
                </a:cubicBezTo>
                <a:cubicBezTo>
                  <a:pt x="324" y="44"/>
                  <a:pt x="322" y="44"/>
                  <a:pt x="320" y="44"/>
                </a:cubicBezTo>
                <a:cubicBezTo>
                  <a:pt x="320" y="44"/>
                  <a:pt x="319" y="44"/>
                  <a:pt x="319" y="44"/>
                </a:cubicBezTo>
                <a:cubicBezTo>
                  <a:pt x="318" y="44"/>
                  <a:pt x="319" y="44"/>
                  <a:pt x="319" y="44"/>
                </a:cubicBezTo>
                <a:cubicBezTo>
                  <a:pt x="318" y="44"/>
                  <a:pt x="318" y="44"/>
                  <a:pt x="317" y="44"/>
                </a:cubicBezTo>
                <a:cubicBezTo>
                  <a:pt x="317" y="44"/>
                  <a:pt x="318" y="44"/>
                  <a:pt x="318" y="44"/>
                </a:cubicBezTo>
                <a:cubicBezTo>
                  <a:pt x="316" y="44"/>
                  <a:pt x="313" y="45"/>
                  <a:pt x="311" y="44"/>
                </a:cubicBezTo>
                <a:cubicBezTo>
                  <a:pt x="312" y="44"/>
                  <a:pt x="313" y="44"/>
                  <a:pt x="314" y="44"/>
                </a:cubicBezTo>
                <a:cubicBezTo>
                  <a:pt x="311" y="43"/>
                  <a:pt x="308" y="45"/>
                  <a:pt x="306" y="43"/>
                </a:cubicBezTo>
                <a:cubicBezTo>
                  <a:pt x="309" y="43"/>
                  <a:pt x="312" y="42"/>
                  <a:pt x="314" y="42"/>
                </a:cubicBezTo>
                <a:cubicBezTo>
                  <a:pt x="315" y="42"/>
                  <a:pt x="313" y="42"/>
                  <a:pt x="314" y="42"/>
                </a:cubicBezTo>
                <a:cubicBezTo>
                  <a:pt x="318" y="42"/>
                  <a:pt x="321" y="42"/>
                  <a:pt x="324" y="41"/>
                </a:cubicBezTo>
                <a:cubicBezTo>
                  <a:pt x="322" y="41"/>
                  <a:pt x="318" y="42"/>
                  <a:pt x="317" y="42"/>
                </a:cubicBezTo>
                <a:cubicBezTo>
                  <a:pt x="317" y="42"/>
                  <a:pt x="317" y="41"/>
                  <a:pt x="317" y="41"/>
                </a:cubicBezTo>
                <a:cubicBezTo>
                  <a:pt x="311" y="41"/>
                  <a:pt x="304" y="43"/>
                  <a:pt x="299" y="42"/>
                </a:cubicBezTo>
                <a:cubicBezTo>
                  <a:pt x="304" y="42"/>
                  <a:pt x="311" y="41"/>
                  <a:pt x="316" y="40"/>
                </a:cubicBezTo>
                <a:cubicBezTo>
                  <a:pt x="313" y="40"/>
                  <a:pt x="309" y="41"/>
                  <a:pt x="306" y="40"/>
                </a:cubicBezTo>
                <a:cubicBezTo>
                  <a:pt x="309" y="39"/>
                  <a:pt x="315" y="40"/>
                  <a:pt x="318" y="38"/>
                </a:cubicBezTo>
                <a:cubicBezTo>
                  <a:pt x="321" y="39"/>
                  <a:pt x="327" y="39"/>
                  <a:pt x="331" y="38"/>
                </a:cubicBezTo>
                <a:cubicBezTo>
                  <a:pt x="330" y="38"/>
                  <a:pt x="330" y="38"/>
                  <a:pt x="330" y="38"/>
                </a:cubicBezTo>
                <a:cubicBezTo>
                  <a:pt x="346" y="36"/>
                  <a:pt x="366" y="35"/>
                  <a:pt x="382" y="33"/>
                </a:cubicBezTo>
                <a:cubicBezTo>
                  <a:pt x="383" y="33"/>
                  <a:pt x="383" y="33"/>
                  <a:pt x="384" y="33"/>
                </a:cubicBezTo>
                <a:cubicBezTo>
                  <a:pt x="384" y="33"/>
                  <a:pt x="385" y="32"/>
                  <a:pt x="385" y="32"/>
                </a:cubicBezTo>
                <a:cubicBezTo>
                  <a:pt x="388" y="32"/>
                  <a:pt x="391" y="33"/>
                  <a:pt x="394" y="32"/>
                </a:cubicBezTo>
                <a:cubicBezTo>
                  <a:pt x="395" y="32"/>
                  <a:pt x="396" y="31"/>
                  <a:pt x="397" y="32"/>
                </a:cubicBezTo>
                <a:cubicBezTo>
                  <a:pt x="400" y="31"/>
                  <a:pt x="404" y="32"/>
                  <a:pt x="407" y="31"/>
                </a:cubicBezTo>
                <a:cubicBezTo>
                  <a:pt x="399" y="31"/>
                  <a:pt x="391" y="32"/>
                  <a:pt x="383" y="32"/>
                </a:cubicBezTo>
                <a:cubicBezTo>
                  <a:pt x="380" y="33"/>
                  <a:pt x="377" y="33"/>
                  <a:pt x="374" y="33"/>
                </a:cubicBezTo>
                <a:cubicBezTo>
                  <a:pt x="367" y="33"/>
                  <a:pt x="359" y="34"/>
                  <a:pt x="351" y="35"/>
                </a:cubicBezTo>
                <a:cubicBezTo>
                  <a:pt x="351" y="35"/>
                  <a:pt x="352" y="35"/>
                  <a:pt x="351" y="35"/>
                </a:cubicBezTo>
                <a:cubicBezTo>
                  <a:pt x="348" y="34"/>
                  <a:pt x="343" y="36"/>
                  <a:pt x="340" y="35"/>
                </a:cubicBezTo>
                <a:cubicBezTo>
                  <a:pt x="339" y="36"/>
                  <a:pt x="340" y="36"/>
                  <a:pt x="340" y="36"/>
                </a:cubicBezTo>
                <a:cubicBezTo>
                  <a:pt x="339" y="36"/>
                  <a:pt x="338" y="36"/>
                  <a:pt x="337" y="36"/>
                </a:cubicBezTo>
                <a:cubicBezTo>
                  <a:pt x="337" y="36"/>
                  <a:pt x="338" y="36"/>
                  <a:pt x="337" y="36"/>
                </a:cubicBezTo>
                <a:cubicBezTo>
                  <a:pt x="332" y="36"/>
                  <a:pt x="327" y="36"/>
                  <a:pt x="323" y="37"/>
                </a:cubicBezTo>
                <a:cubicBezTo>
                  <a:pt x="323" y="37"/>
                  <a:pt x="324" y="37"/>
                  <a:pt x="324" y="37"/>
                </a:cubicBezTo>
                <a:cubicBezTo>
                  <a:pt x="323" y="37"/>
                  <a:pt x="320" y="38"/>
                  <a:pt x="319" y="37"/>
                </a:cubicBezTo>
                <a:cubicBezTo>
                  <a:pt x="320" y="37"/>
                  <a:pt x="322" y="38"/>
                  <a:pt x="323" y="37"/>
                </a:cubicBezTo>
                <a:cubicBezTo>
                  <a:pt x="318" y="37"/>
                  <a:pt x="315" y="36"/>
                  <a:pt x="313" y="37"/>
                </a:cubicBezTo>
                <a:cubicBezTo>
                  <a:pt x="313" y="37"/>
                  <a:pt x="313" y="38"/>
                  <a:pt x="313" y="38"/>
                </a:cubicBezTo>
                <a:cubicBezTo>
                  <a:pt x="314" y="38"/>
                  <a:pt x="315" y="37"/>
                  <a:pt x="315" y="38"/>
                </a:cubicBezTo>
                <a:cubicBezTo>
                  <a:pt x="313" y="38"/>
                  <a:pt x="310" y="38"/>
                  <a:pt x="308" y="39"/>
                </a:cubicBezTo>
                <a:cubicBezTo>
                  <a:pt x="308" y="38"/>
                  <a:pt x="308" y="38"/>
                  <a:pt x="308" y="38"/>
                </a:cubicBezTo>
                <a:cubicBezTo>
                  <a:pt x="308" y="38"/>
                  <a:pt x="307" y="38"/>
                  <a:pt x="306" y="38"/>
                </a:cubicBezTo>
                <a:cubicBezTo>
                  <a:pt x="307" y="37"/>
                  <a:pt x="308" y="37"/>
                  <a:pt x="308" y="37"/>
                </a:cubicBezTo>
                <a:cubicBezTo>
                  <a:pt x="307" y="37"/>
                  <a:pt x="305" y="37"/>
                  <a:pt x="305" y="36"/>
                </a:cubicBezTo>
                <a:cubicBezTo>
                  <a:pt x="305" y="36"/>
                  <a:pt x="307" y="37"/>
                  <a:pt x="307" y="36"/>
                </a:cubicBezTo>
                <a:cubicBezTo>
                  <a:pt x="302" y="36"/>
                  <a:pt x="300" y="37"/>
                  <a:pt x="295" y="36"/>
                </a:cubicBezTo>
                <a:cubicBezTo>
                  <a:pt x="295" y="37"/>
                  <a:pt x="295" y="37"/>
                  <a:pt x="294" y="37"/>
                </a:cubicBezTo>
                <a:cubicBezTo>
                  <a:pt x="292" y="36"/>
                  <a:pt x="289" y="37"/>
                  <a:pt x="287" y="37"/>
                </a:cubicBezTo>
                <a:cubicBezTo>
                  <a:pt x="287" y="36"/>
                  <a:pt x="288" y="37"/>
                  <a:pt x="288" y="36"/>
                </a:cubicBezTo>
                <a:cubicBezTo>
                  <a:pt x="287" y="36"/>
                  <a:pt x="286" y="37"/>
                  <a:pt x="285" y="36"/>
                </a:cubicBezTo>
                <a:cubicBezTo>
                  <a:pt x="289" y="36"/>
                  <a:pt x="293" y="35"/>
                  <a:pt x="297" y="35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297" y="35"/>
                  <a:pt x="299" y="34"/>
                  <a:pt x="299" y="35"/>
                </a:cubicBezTo>
                <a:cubicBezTo>
                  <a:pt x="302" y="36"/>
                  <a:pt x="306" y="35"/>
                  <a:pt x="310" y="35"/>
                </a:cubicBezTo>
                <a:cubicBezTo>
                  <a:pt x="308" y="34"/>
                  <a:pt x="306" y="35"/>
                  <a:pt x="305" y="34"/>
                </a:cubicBezTo>
                <a:cubicBezTo>
                  <a:pt x="305" y="34"/>
                  <a:pt x="305" y="34"/>
                  <a:pt x="305" y="34"/>
                </a:cubicBezTo>
                <a:cubicBezTo>
                  <a:pt x="300" y="34"/>
                  <a:pt x="294" y="35"/>
                  <a:pt x="289" y="35"/>
                </a:cubicBezTo>
                <a:cubicBezTo>
                  <a:pt x="299" y="33"/>
                  <a:pt x="311" y="33"/>
                  <a:pt x="322" y="32"/>
                </a:cubicBezTo>
                <a:cubicBezTo>
                  <a:pt x="316" y="32"/>
                  <a:pt x="307" y="34"/>
                  <a:pt x="302" y="33"/>
                </a:cubicBezTo>
                <a:cubicBezTo>
                  <a:pt x="294" y="35"/>
                  <a:pt x="286" y="33"/>
                  <a:pt x="277" y="34"/>
                </a:cubicBezTo>
                <a:cubicBezTo>
                  <a:pt x="277" y="34"/>
                  <a:pt x="276" y="35"/>
                  <a:pt x="275" y="35"/>
                </a:cubicBezTo>
                <a:cubicBezTo>
                  <a:pt x="273" y="35"/>
                  <a:pt x="269" y="35"/>
                  <a:pt x="266" y="35"/>
                </a:cubicBezTo>
                <a:cubicBezTo>
                  <a:pt x="263" y="35"/>
                  <a:pt x="262" y="36"/>
                  <a:pt x="260" y="35"/>
                </a:cubicBezTo>
                <a:cubicBezTo>
                  <a:pt x="262" y="35"/>
                  <a:pt x="265" y="34"/>
                  <a:pt x="266" y="34"/>
                </a:cubicBezTo>
                <a:cubicBezTo>
                  <a:pt x="266" y="35"/>
                  <a:pt x="265" y="34"/>
                  <a:pt x="266" y="35"/>
                </a:cubicBezTo>
                <a:cubicBezTo>
                  <a:pt x="266" y="35"/>
                  <a:pt x="266" y="35"/>
                  <a:pt x="267" y="35"/>
                </a:cubicBezTo>
                <a:cubicBezTo>
                  <a:pt x="267" y="34"/>
                  <a:pt x="266" y="34"/>
                  <a:pt x="267" y="34"/>
                </a:cubicBezTo>
                <a:cubicBezTo>
                  <a:pt x="269" y="34"/>
                  <a:pt x="270" y="35"/>
                  <a:pt x="271" y="34"/>
                </a:cubicBezTo>
                <a:cubicBezTo>
                  <a:pt x="271" y="34"/>
                  <a:pt x="270" y="34"/>
                  <a:pt x="270" y="34"/>
                </a:cubicBezTo>
                <a:cubicBezTo>
                  <a:pt x="271" y="34"/>
                  <a:pt x="272" y="34"/>
                  <a:pt x="273" y="34"/>
                </a:cubicBezTo>
                <a:cubicBezTo>
                  <a:pt x="283" y="33"/>
                  <a:pt x="297" y="32"/>
                  <a:pt x="309" y="31"/>
                </a:cubicBezTo>
                <a:cubicBezTo>
                  <a:pt x="297" y="31"/>
                  <a:pt x="283" y="33"/>
                  <a:pt x="273" y="32"/>
                </a:cubicBezTo>
                <a:cubicBezTo>
                  <a:pt x="272" y="33"/>
                  <a:pt x="268" y="33"/>
                  <a:pt x="266" y="33"/>
                </a:cubicBezTo>
                <a:cubicBezTo>
                  <a:pt x="266" y="33"/>
                  <a:pt x="267" y="33"/>
                  <a:pt x="267" y="32"/>
                </a:cubicBezTo>
                <a:cubicBezTo>
                  <a:pt x="267" y="32"/>
                  <a:pt x="266" y="32"/>
                  <a:pt x="266" y="32"/>
                </a:cubicBezTo>
                <a:cubicBezTo>
                  <a:pt x="267" y="32"/>
                  <a:pt x="268" y="32"/>
                  <a:pt x="268" y="32"/>
                </a:cubicBezTo>
                <a:cubicBezTo>
                  <a:pt x="269" y="32"/>
                  <a:pt x="267" y="32"/>
                  <a:pt x="268" y="32"/>
                </a:cubicBezTo>
                <a:cubicBezTo>
                  <a:pt x="277" y="31"/>
                  <a:pt x="292" y="30"/>
                  <a:pt x="303" y="29"/>
                </a:cubicBezTo>
                <a:cubicBezTo>
                  <a:pt x="302" y="29"/>
                  <a:pt x="302" y="29"/>
                  <a:pt x="303" y="29"/>
                </a:cubicBezTo>
                <a:cubicBezTo>
                  <a:pt x="306" y="29"/>
                  <a:pt x="311" y="28"/>
                  <a:pt x="313" y="28"/>
                </a:cubicBezTo>
                <a:cubicBezTo>
                  <a:pt x="313" y="28"/>
                  <a:pt x="313" y="28"/>
                  <a:pt x="313" y="28"/>
                </a:cubicBezTo>
                <a:cubicBezTo>
                  <a:pt x="313" y="28"/>
                  <a:pt x="313" y="29"/>
                  <a:pt x="314" y="28"/>
                </a:cubicBezTo>
                <a:cubicBezTo>
                  <a:pt x="315" y="27"/>
                  <a:pt x="316" y="28"/>
                  <a:pt x="318" y="28"/>
                </a:cubicBezTo>
                <a:cubicBezTo>
                  <a:pt x="318" y="28"/>
                  <a:pt x="318" y="28"/>
                  <a:pt x="318" y="28"/>
                </a:cubicBezTo>
                <a:cubicBezTo>
                  <a:pt x="318" y="28"/>
                  <a:pt x="318" y="28"/>
                  <a:pt x="319" y="28"/>
                </a:cubicBezTo>
                <a:cubicBezTo>
                  <a:pt x="320" y="28"/>
                  <a:pt x="321" y="27"/>
                  <a:pt x="322" y="27"/>
                </a:cubicBezTo>
                <a:cubicBezTo>
                  <a:pt x="324" y="27"/>
                  <a:pt x="326" y="27"/>
                  <a:pt x="328" y="26"/>
                </a:cubicBezTo>
                <a:cubicBezTo>
                  <a:pt x="315" y="27"/>
                  <a:pt x="303" y="28"/>
                  <a:pt x="292" y="28"/>
                </a:cubicBezTo>
                <a:cubicBezTo>
                  <a:pt x="293" y="28"/>
                  <a:pt x="295" y="28"/>
                  <a:pt x="296" y="28"/>
                </a:cubicBezTo>
                <a:cubicBezTo>
                  <a:pt x="295" y="27"/>
                  <a:pt x="293" y="27"/>
                  <a:pt x="292" y="27"/>
                </a:cubicBezTo>
                <a:cubicBezTo>
                  <a:pt x="301" y="27"/>
                  <a:pt x="313" y="26"/>
                  <a:pt x="320" y="25"/>
                </a:cubicBezTo>
                <a:cubicBezTo>
                  <a:pt x="316" y="24"/>
                  <a:pt x="311" y="25"/>
                  <a:pt x="308" y="25"/>
                </a:cubicBezTo>
                <a:cubicBezTo>
                  <a:pt x="313" y="24"/>
                  <a:pt x="317" y="24"/>
                  <a:pt x="320" y="23"/>
                </a:cubicBezTo>
                <a:cubicBezTo>
                  <a:pt x="315" y="24"/>
                  <a:pt x="311" y="23"/>
                  <a:pt x="307" y="24"/>
                </a:cubicBezTo>
                <a:cubicBezTo>
                  <a:pt x="301" y="23"/>
                  <a:pt x="294" y="25"/>
                  <a:pt x="288" y="24"/>
                </a:cubicBezTo>
                <a:cubicBezTo>
                  <a:pt x="288" y="23"/>
                  <a:pt x="289" y="24"/>
                  <a:pt x="289" y="23"/>
                </a:cubicBezTo>
                <a:cubicBezTo>
                  <a:pt x="288" y="23"/>
                  <a:pt x="286" y="24"/>
                  <a:pt x="284" y="24"/>
                </a:cubicBezTo>
                <a:cubicBezTo>
                  <a:pt x="283" y="23"/>
                  <a:pt x="282" y="23"/>
                  <a:pt x="281" y="23"/>
                </a:cubicBezTo>
                <a:cubicBezTo>
                  <a:pt x="278" y="23"/>
                  <a:pt x="275" y="24"/>
                  <a:pt x="272" y="24"/>
                </a:cubicBezTo>
                <a:cubicBezTo>
                  <a:pt x="269" y="24"/>
                  <a:pt x="265" y="23"/>
                  <a:pt x="264" y="25"/>
                </a:cubicBezTo>
                <a:cubicBezTo>
                  <a:pt x="265" y="24"/>
                  <a:pt x="267" y="25"/>
                  <a:pt x="268" y="24"/>
                </a:cubicBezTo>
                <a:cubicBezTo>
                  <a:pt x="269" y="25"/>
                  <a:pt x="271" y="24"/>
                  <a:pt x="271" y="26"/>
                </a:cubicBezTo>
                <a:cubicBezTo>
                  <a:pt x="269" y="25"/>
                  <a:pt x="267" y="25"/>
                  <a:pt x="264" y="26"/>
                </a:cubicBezTo>
                <a:cubicBezTo>
                  <a:pt x="264" y="27"/>
                  <a:pt x="265" y="25"/>
                  <a:pt x="265" y="26"/>
                </a:cubicBezTo>
                <a:cubicBezTo>
                  <a:pt x="264" y="27"/>
                  <a:pt x="264" y="26"/>
                  <a:pt x="264" y="26"/>
                </a:cubicBezTo>
                <a:cubicBezTo>
                  <a:pt x="264" y="26"/>
                  <a:pt x="264" y="26"/>
                  <a:pt x="263" y="26"/>
                </a:cubicBezTo>
                <a:cubicBezTo>
                  <a:pt x="256" y="26"/>
                  <a:pt x="250" y="26"/>
                  <a:pt x="245" y="27"/>
                </a:cubicBezTo>
                <a:cubicBezTo>
                  <a:pt x="244" y="27"/>
                  <a:pt x="242" y="28"/>
                  <a:pt x="240" y="27"/>
                </a:cubicBezTo>
                <a:cubicBezTo>
                  <a:pt x="240" y="27"/>
                  <a:pt x="241" y="27"/>
                  <a:pt x="241" y="26"/>
                </a:cubicBezTo>
                <a:cubicBezTo>
                  <a:pt x="240" y="26"/>
                  <a:pt x="240" y="26"/>
                  <a:pt x="240" y="26"/>
                </a:cubicBezTo>
                <a:cubicBezTo>
                  <a:pt x="239" y="27"/>
                  <a:pt x="240" y="27"/>
                  <a:pt x="240" y="27"/>
                </a:cubicBezTo>
                <a:cubicBezTo>
                  <a:pt x="233" y="27"/>
                  <a:pt x="227" y="28"/>
                  <a:pt x="222" y="28"/>
                </a:cubicBezTo>
                <a:cubicBezTo>
                  <a:pt x="227" y="27"/>
                  <a:pt x="235" y="26"/>
                  <a:pt x="239" y="26"/>
                </a:cubicBezTo>
                <a:cubicBezTo>
                  <a:pt x="239" y="26"/>
                  <a:pt x="239" y="26"/>
                  <a:pt x="239" y="26"/>
                </a:cubicBezTo>
                <a:cubicBezTo>
                  <a:pt x="245" y="25"/>
                  <a:pt x="248" y="26"/>
                  <a:pt x="251" y="26"/>
                </a:cubicBezTo>
                <a:cubicBezTo>
                  <a:pt x="250" y="26"/>
                  <a:pt x="250" y="26"/>
                  <a:pt x="250" y="25"/>
                </a:cubicBezTo>
                <a:cubicBezTo>
                  <a:pt x="254" y="26"/>
                  <a:pt x="259" y="25"/>
                  <a:pt x="263" y="24"/>
                </a:cubicBezTo>
                <a:cubicBezTo>
                  <a:pt x="261" y="24"/>
                  <a:pt x="261" y="24"/>
                  <a:pt x="260" y="24"/>
                </a:cubicBezTo>
                <a:cubicBezTo>
                  <a:pt x="260" y="23"/>
                  <a:pt x="262" y="24"/>
                  <a:pt x="262" y="23"/>
                </a:cubicBezTo>
                <a:cubicBezTo>
                  <a:pt x="261" y="23"/>
                  <a:pt x="260" y="23"/>
                  <a:pt x="259" y="24"/>
                </a:cubicBezTo>
                <a:cubicBezTo>
                  <a:pt x="259" y="24"/>
                  <a:pt x="260" y="24"/>
                  <a:pt x="260" y="24"/>
                </a:cubicBezTo>
                <a:cubicBezTo>
                  <a:pt x="259" y="24"/>
                  <a:pt x="258" y="25"/>
                  <a:pt x="258" y="24"/>
                </a:cubicBezTo>
                <a:cubicBezTo>
                  <a:pt x="258" y="24"/>
                  <a:pt x="259" y="24"/>
                  <a:pt x="259" y="24"/>
                </a:cubicBezTo>
                <a:cubicBezTo>
                  <a:pt x="256" y="24"/>
                  <a:pt x="253" y="24"/>
                  <a:pt x="250" y="24"/>
                </a:cubicBezTo>
                <a:cubicBezTo>
                  <a:pt x="251" y="25"/>
                  <a:pt x="253" y="23"/>
                  <a:pt x="255" y="24"/>
                </a:cubicBezTo>
                <a:cubicBezTo>
                  <a:pt x="253" y="25"/>
                  <a:pt x="251" y="25"/>
                  <a:pt x="249" y="25"/>
                </a:cubicBezTo>
                <a:cubicBezTo>
                  <a:pt x="249" y="24"/>
                  <a:pt x="250" y="25"/>
                  <a:pt x="250" y="24"/>
                </a:cubicBezTo>
                <a:cubicBezTo>
                  <a:pt x="245" y="24"/>
                  <a:pt x="241" y="25"/>
                  <a:pt x="236" y="24"/>
                </a:cubicBezTo>
                <a:cubicBezTo>
                  <a:pt x="237" y="24"/>
                  <a:pt x="240" y="25"/>
                  <a:pt x="240" y="24"/>
                </a:cubicBezTo>
                <a:cubicBezTo>
                  <a:pt x="241" y="25"/>
                  <a:pt x="245" y="23"/>
                  <a:pt x="246" y="23"/>
                </a:cubicBezTo>
                <a:cubicBezTo>
                  <a:pt x="246" y="23"/>
                  <a:pt x="246" y="23"/>
                  <a:pt x="246" y="23"/>
                </a:cubicBezTo>
                <a:cubicBezTo>
                  <a:pt x="246" y="23"/>
                  <a:pt x="246" y="23"/>
                  <a:pt x="246" y="23"/>
                </a:cubicBezTo>
                <a:cubicBezTo>
                  <a:pt x="247" y="23"/>
                  <a:pt x="248" y="23"/>
                  <a:pt x="247" y="23"/>
                </a:cubicBezTo>
                <a:cubicBezTo>
                  <a:pt x="240" y="23"/>
                  <a:pt x="229" y="25"/>
                  <a:pt x="222" y="24"/>
                </a:cubicBezTo>
                <a:cubicBezTo>
                  <a:pt x="234" y="23"/>
                  <a:pt x="249" y="22"/>
                  <a:pt x="262" y="21"/>
                </a:cubicBezTo>
                <a:cubicBezTo>
                  <a:pt x="257" y="21"/>
                  <a:pt x="251" y="22"/>
                  <a:pt x="247" y="22"/>
                </a:cubicBezTo>
                <a:cubicBezTo>
                  <a:pt x="248" y="20"/>
                  <a:pt x="252" y="22"/>
                  <a:pt x="252" y="21"/>
                </a:cubicBezTo>
                <a:cubicBezTo>
                  <a:pt x="260" y="20"/>
                  <a:pt x="265" y="19"/>
                  <a:pt x="273" y="19"/>
                </a:cubicBezTo>
                <a:cubicBezTo>
                  <a:pt x="273" y="19"/>
                  <a:pt x="272" y="19"/>
                  <a:pt x="271" y="20"/>
                </a:cubicBezTo>
                <a:cubicBezTo>
                  <a:pt x="273" y="20"/>
                  <a:pt x="274" y="19"/>
                  <a:pt x="275" y="20"/>
                </a:cubicBezTo>
                <a:cubicBezTo>
                  <a:pt x="273" y="20"/>
                  <a:pt x="271" y="20"/>
                  <a:pt x="270" y="21"/>
                </a:cubicBezTo>
                <a:cubicBezTo>
                  <a:pt x="275" y="21"/>
                  <a:pt x="281" y="20"/>
                  <a:pt x="286" y="20"/>
                </a:cubicBezTo>
                <a:cubicBezTo>
                  <a:pt x="282" y="21"/>
                  <a:pt x="277" y="21"/>
                  <a:pt x="273" y="21"/>
                </a:cubicBezTo>
                <a:cubicBezTo>
                  <a:pt x="274" y="22"/>
                  <a:pt x="274" y="22"/>
                  <a:pt x="275" y="22"/>
                </a:cubicBezTo>
                <a:cubicBezTo>
                  <a:pt x="277" y="22"/>
                  <a:pt x="279" y="21"/>
                  <a:pt x="280" y="22"/>
                </a:cubicBezTo>
                <a:cubicBezTo>
                  <a:pt x="280" y="22"/>
                  <a:pt x="280" y="22"/>
                  <a:pt x="280" y="22"/>
                </a:cubicBezTo>
                <a:cubicBezTo>
                  <a:pt x="287" y="21"/>
                  <a:pt x="294" y="20"/>
                  <a:pt x="300" y="20"/>
                </a:cubicBezTo>
                <a:cubicBezTo>
                  <a:pt x="297" y="19"/>
                  <a:pt x="291" y="21"/>
                  <a:pt x="288" y="20"/>
                </a:cubicBezTo>
                <a:cubicBezTo>
                  <a:pt x="289" y="20"/>
                  <a:pt x="289" y="20"/>
                  <a:pt x="290" y="20"/>
                </a:cubicBezTo>
                <a:cubicBezTo>
                  <a:pt x="286" y="20"/>
                  <a:pt x="284" y="20"/>
                  <a:pt x="282" y="19"/>
                </a:cubicBezTo>
                <a:cubicBezTo>
                  <a:pt x="282" y="19"/>
                  <a:pt x="282" y="19"/>
                  <a:pt x="283" y="18"/>
                </a:cubicBezTo>
                <a:cubicBezTo>
                  <a:pt x="283" y="18"/>
                  <a:pt x="282" y="19"/>
                  <a:pt x="283" y="19"/>
                </a:cubicBezTo>
                <a:cubicBezTo>
                  <a:pt x="284" y="18"/>
                  <a:pt x="285" y="19"/>
                  <a:pt x="286" y="18"/>
                </a:cubicBezTo>
                <a:cubicBezTo>
                  <a:pt x="286" y="18"/>
                  <a:pt x="284" y="19"/>
                  <a:pt x="284" y="18"/>
                </a:cubicBezTo>
                <a:cubicBezTo>
                  <a:pt x="284" y="18"/>
                  <a:pt x="284" y="18"/>
                  <a:pt x="285" y="18"/>
                </a:cubicBezTo>
                <a:cubicBezTo>
                  <a:pt x="283" y="18"/>
                  <a:pt x="283" y="17"/>
                  <a:pt x="282" y="18"/>
                </a:cubicBezTo>
                <a:cubicBezTo>
                  <a:pt x="282" y="17"/>
                  <a:pt x="283" y="17"/>
                  <a:pt x="283" y="17"/>
                </a:cubicBezTo>
                <a:cubicBezTo>
                  <a:pt x="279" y="17"/>
                  <a:pt x="275" y="17"/>
                  <a:pt x="272" y="17"/>
                </a:cubicBezTo>
                <a:cubicBezTo>
                  <a:pt x="273" y="17"/>
                  <a:pt x="273" y="17"/>
                  <a:pt x="273" y="17"/>
                </a:cubicBezTo>
                <a:cubicBezTo>
                  <a:pt x="271" y="17"/>
                  <a:pt x="269" y="17"/>
                  <a:pt x="267" y="18"/>
                </a:cubicBezTo>
                <a:cubicBezTo>
                  <a:pt x="269" y="18"/>
                  <a:pt x="271" y="17"/>
                  <a:pt x="273" y="18"/>
                </a:cubicBezTo>
                <a:cubicBezTo>
                  <a:pt x="265" y="19"/>
                  <a:pt x="260" y="19"/>
                  <a:pt x="252" y="19"/>
                </a:cubicBezTo>
                <a:cubicBezTo>
                  <a:pt x="252" y="19"/>
                  <a:pt x="251" y="19"/>
                  <a:pt x="251" y="19"/>
                </a:cubicBezTo>
                <a:cubicBezTo>
                  <a:pt x="242" y="20"/>
                  <a:pt x="232" y="20"/>
                  <a:pt x="224" y="20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19" y="20"/>
                  <a:pt x="215" y="21"/>
                  <a:pt x="211" y="21"/>
                </a:cubicBezTo>
                <a:cubicBezTo>
                  <a:pt x="212" y="21"/>
                  <a:pt x="213" y="21"/>
                  <a:pt x="214" y="20"/>
                </a:cubicBezTo>
                <a:cubicBezTo>
                  <a:pt x="213" y="19"/>
                  <a:pt x="211" y="21"/>
                  <a:pt x="211" y="20"/>
                </a:cubicBezTo>
                <a:cubicBezTo>
                  <a:pt x="216" y="20"/>
                  <a:pt x="222" y="19"/>
                  <a:pt x="227" y="19"/>
                </a:cubicBezTo>
                <a:cubicBezTo>
                  <a:pt x="228" y="20"/>
                  <a:pt x="230" y="19"/>
                  <a:pt x="231" y="19"/>
                </a:cubicBezTo>
                <a:cubicBezTo>
                  <a:pt x="229" y="19"/>
                  <a:pt x="228" y="19"/>
                  <a:pt x="227" y="18"/>
                </a:cubicBezTo>
                <a:cubicBezTo>
                  <a:pt x="219" y="19"/>
                  <a:pt x="211" y="20"/>
                  <a:pt x="204" y="19"/>
                </a:cubicBezTo>
                <a:cubicBezTo>
                  <a:pt x="213" y="18"/>
                  <a:pt x="224" y="18"/>
                  <a:pt x="233" y="17"/>
                </a:cubicBezTo>
                <a:cubicBezTo>
                  <a:pt x="233" y="17"/>
                  <a:pt x="233" y="17"/>
                  <a:pt x="233" y="17"/>
                </a:cubicBezTo>
                <a:cubicBezTo>
                  <a:pt x="235" y="17"/>
                  <a:pt x="236" y="17"/>
                  <a:pt x="238" y="17"/>
                </a:cubicBezTo>
                <a:cubicBezTo>
                  <a:pt x="243" y="16"/>
                  <a:pt x="251" y="17"/>
                  <a:pt x="255" y="16"/>
                </a:cubicBezTo>
                <a:cubicBezTo>
                  <a:pt x="255" y="16"/>
                  <a:pt x="256" y="15"/>
                  <a:pt x="256" y="15"/>
                </a:cubicBezTo>
                <a:cubicBezTo>
                  <a:pt x="256" y="15"/>
                  <a:pt x="260" y="15"/>
                  <a:pt x="259" y="15"/>
                </a:cubicBezTo>
                <a:cubicBezTo>
                  <a:pt x="243" y="15"/>
                  <a:pt x="229" y="16"/>
                  <a:pt x="215" y="17"/>
                </a:cubicBezTo>
                <a:cubicBezTo>
                  <a:pt x="212" y="17"/>
                  <a:pt x="208" y="17"/>
                  <a:pt x="205" y="18"/>
                </a:cubicBezTo>
                <a:cubicBezTo>
                  <a:pt x="203" y="17"/>
                  <a:pt x="199" y="18"/>
                  <a:pt x="197" y="18"/>
                </a:cubicBezTo>
                <a:cubicBezTo>
                  <a:pt x="197" y="18"/>
                  <a:pt x="197" y="18"/>
                  <a:pt x="196" y="18"/>
                </a:cubicBezTo>
                <a:cubicBezTo>
                  <a:pt x="196" y="18"/>
                  <a:pt x="197" y="18"/>
                  <a:pt x="196" y="18"/>
                </a:cubicBezTo>
                <a:cubicBezTo>
                  <a:pt x="193" y="18"/>
                  <a:pt x="190" y="18"/>
                  <a:pt x="187" y="18"/>
                </a:cubicBezTo>
                <a:cubicBezTo>
                  <a:pt x="192" y="17"/>
                  <a:pt x="199" y="17"/>
                  <a:pt x="204" y="16"/>
                </a:cubicBezTo>
                <a:cubicBezTo>
                  <a:pt x="192" y="16"/>
                  <a:pt x="178" y="18"/>
                  <a:pt x="164" y="17"/>
                </a:cubicBezTo>
                <a:cubicBezTo>
                  <a:pt x="176" y="16"/>
                  <a:pt x="192" y="15"/>
                  <a:pt x="204" y="14"/>
                </a:cubicBezTo>
                <a:cubicBezTo>
                  <a:pt x="199" y="14"/>
                  <a:pt x="195" y="15"/>
                  <a:pt x="189" y="15"/>
                </a:cubicBezTo>
                <a:cubicBezTo>
                  <a:pt x="191" y="14"/>
                  <a:pt x="195" y="15"/>
                  <a:pt x="197" y="13"/>
                </a:cubicBezTo>
                <a:cubicBezTo>
                  <a:pt x="193" y="14"/>
                  <a:pt x="187" y="14"/>
                  <a:pt x="183" y="14"/>
                </a:cubicBezTo>
                <a:cubicBezTo>
                  <a:pt x="179" y="15"/>
                  <a:pt x="175" y="15"/>
                  <a:pt x="173" y="15"/>
                </a:cubicBezTo>
                <a:cubicBezTo>
                  <a:pt x="170" y="15"/>
                  <a:pt x="167" y="15"/>
                  <a:pt x="165" y="16"/>
                </a:cubicBezTo>
                <a:cubicBezTo>
                  <a:pt x="162" y="16"/>
                  <a:pt x="159" y="17"/>
                  <a:pt x="157" y="16"/>
                </a:cubicBezTo>
                <a:cubicBezTo>
                  <a:pt x="157" y="16"/>
                  <a:pt x="158" y="17"/>
                  <a:pt x="158" y="16"/>
                </a:cubicBezTo>
                <a:cubicBezTo>
                  <a:pt x="146" y="15"/>
                  <a:pt x="132" y="16"/>
                  <a:pt x="121" y="17"/>
                </a:cubicBezTo>
                <a:cubicBezTo>
                  <a:pt x="119" y="17"/>
                  <a:pt x="117" y="17"/>
                  <a:pt x="115" y="17"/>
                </a:cubicBezTo>
                <a:cubicBezTo>
                  <a:pt x="115" y="18"/>
                  <a:pt x="114" y="17"/>
                  <a:pt x="113" y="17"/>
                </a:cubicBezTo>
                <a:cubicBezTo>
                  <a:pt x="107" y="17"/>
                  <a:pt x="98" y="19"/>
                  <a:pt x="92" y="19"/>
                </a:cubicBezTo>
                <a:cubicBezTo>
                  <a:pt x="89" y="19"/>
                  <a:pt x="85" y="20"/>
                  <a:pt x="82" y="20"/>
                </a:cubicBezTo>
                <a:cubicBezTo>
                  <a:pt x="79" y="20"/>
                  <a:pt x="76" y="20"/>
                  <a:pt x="73" y="20"/>
                </a:cubicBezTo>
                <a:cubicBezTo>
                  <a:pt x="69" y="20"/>
                  <a:pt x="65" y="21"/>
                  <a:pt x="61" y="20"/>
                </a:cubicBezTo>
                <a:cubicBezTo>
                  <a:pt x="62" y="21"/>
                  <a:pt x="61" y="21"/>
                  <a:pt x="61" y="22"/>
                </a:cubicBezTo>
                <a:cubicBezTo>
                  <a:pt x="60" y="22"/>
                  <a:pt x="59" y="22"/>
                  <a:pt x="58" y="23"/>
                </a:cubicBezTo>
                <a:cubicBezTo>
                  <a:pt x="59" y="23"/>
                  <a:pt x="60" y="23"/>
                  <a:pt x="61" y="24"/>
                </a:cubicBezTo>
                <a:cubicBezTo>
                  <a:pt x="60" y="25"/>
                  <a:pt x="58" y="25"/>
                  <a:pt x="57" y="26"/>
                </a:cubicBezTo>
                <a:cubicBezTo>
                  <a:pt x="59" y="26"/>
                  <a:pt x="59" y="26"/>
                  <a:pt x="59" y="26"/>
                </a:cubicBezTo>
                <a:cubicBezTo>
                  <a:pt x="60" y="26"/>
                  <a:pt x="61" y="26"/>
                  <a:pt x="62" y="27"/>
                </a:cubicBezTo>
                <a:cubicBezTo>
                  <a:pt x="63" y="27"/>
                  <a:pt x="65" y="27"/>
                  <a:pt x="65" y="28"/>
                </a:cubicBezTo>
                <a:cubicBezTo>
                  <a:pt x="62" y="28"/>
                  <a:pt x="59" y="29"/>
                  <a:pt x="56" y="29"/>
                </a:cubicBezTo>
                <a:cubicBezTo>
                  <a:pt x="56" y="30"/>
                  <a:pt x="57" y="30"/>
                  <a:pt x="56" y="30"/>
                </a:cubicBezTo>
                <a:cubicBezTo>
                  <a:pt x="55" y="30"/>
                  <a:pt x="53" y="30"/>
                  <a:pt x="52" y="30"/>
                </a:cubicBezTo>
                <a:cubicBezTo>
                  <a:pt x="53" y="31"/>
                  <a:pt x="54" y="30"/>
                  <a:pt x="55" y="31"/>
                </a:cubicBezTo>
                <a:cubicBezTo>
                  <a:pt x="54" y="31"/>
                  <a:pt x="53" y="30"/>
                  <a:pt x="52" y="32"/>
                </a:cubicBezTo>
                <a:cubicBezTo>
                  <a:pt x="56" y="31"/>
                  <a:pt x="61" y="30"/>
                  <a:pt x="66" y="30"/>
                </a:cubicBezTo>
                <a:cubicBezTo>
                  <a:pt x="63" y="31"/>
                  <a:pt x="59" y="31"/>
                  <a:pt x="56" y="32"/>
                </a:cubicBezTo>
                <a:cubicBezTo>
                  <a:pt x="57" y="32"/>
                  <a:pt x="57" y="32"/>
                  <a:pt x="58" y="32"/>
                </a:cubicBezTo>
                <a:cubicBezTo>
                  <a:pt x="58" y="32"/>
                  <a:pt x="57" y="32"/>
                  <a:pt x="57" y="33"/>
                </a:cubicBezTo>
                <a:cubicBezTo>
                  <a:pt x="60" y="34"/>
                  <a:pt x="62" y="31"/>
                  <a:pt x="64" y="33"/>
                </a:cubicBezTo>
                <a:cubicBezTo>
                  <a:pt x="62" y="33"/>
                  <a:pt x="61" y="33"/>
                  <a:pt x="60" y="34"/>
                </a:cubicBezTo>
                <a:cubicBezTo>
                  <a:pt x="59" y="34"/>
                  <a:pt x="56" y="33"/>
                  <a:pt x="55" y="34"/>
                </a:cubicBezTo>
                <a:cubicBezTo>
                  <a:pt x="56" y="34"/>
                  <a:pt x="57" y="34"/>
                  <a:pt x="56" y="34"/>
                </a:cubicBezTo>
                <a:cubicBezTo>
                  <a:pt x="55" y="34"/>
                  <a:pt x="53" y="34"/>
                  <a:pt x="51" y="34"/>
                </a:cubicBezTo>
                <a:cubicBezTo>
                  <a:pt x="50" y="34"/>
                  <a:pt x="49" y="33"/>
                  <a:pt x="49" y="34"/>
                </a:cubicBezTo>
                <a:cubicBezTo>
                  <a:pt x="50" y="34"/>
                  <a:pt x="51" y="35"/>
                  <a:pt x="52" y="35"/>
                </a:cubicBezTo>
                <a:cubicBezTo>
                  <a:pt x="55" y="36"/>
                  <a:pt x="58" y="34"/>
                  <a:pt x="60" y="36"/>
                </a:cubicBezTo>
                <a:cubicBezTo>
                  <a:pt x="57" y="36"/>
                  <a:pt x="55" y="36"/>
                  <a:pt x="52" y="37"/>
                </a:cubicBezTo>
                <a:cubicBezTo>
                  <a:pt x="51" y="36"/>
                  <a:pt x="48" y="36"/>
                  <a:pt x="47" y="37"/>
                </a:cubicBezTo>
                <a:cubicBezTo>
                  <a:pt x="48" y="37"/>
                  <a:pt x="48" y="37"/>
                  <a:pt x="49" y="37"/>
                </a:cubicBezTo>
                <a:cubicBezTo>
                  <a:pt x="49" y="38"/>
                  <a:pt x="48" y="38"/>
                  <a:pt x="48" y="38"/>
                </a:cubicBezTo>
                <a:cubicBezTo>
                  <a:pt x="48" y="39"/>
                  <a:pt x="49" y="38"/>
                  <a:pt x="49" y="38"/>
                </a:cubicBezTo>
                <a:cubicBezTo>
                  <a:pt x="46" y="39"/>
                  <a:pt x="43" y="39"/>
                  <a:pt x="39" y="39"/>
                </a:cubicBezTo>
                <a:cubicBezTo>
                  <a:pt x="41" y="40"/>
                  <a:pt x="43" y="41"/>
                  <a:pt x="45" y="42"/>
                </a:cubicBezTo>
                <a:cubicBezTo>
                  <a:pt x="48" y="42"/>
                  <a:pt x="53" y="42"/>
                  <a:pt x="57" y="42"/>
                </a:cubicBezTo>
                <a:cubicBezTo>
                  <a:pt x="54" y="42"/>
                  <a:pt x="51" y="42"/>
                  <a:pt x="49" y="43"/>
                </a:cubicBezTo>
                <a:cubicBezTo>
                  <a:pt x="49" y="43"/>
                  <a:pt x="50" y="43"/>
                  <a:pt x="50" y="43"/>
                </a:cubicBezTo>
                <a:cubicBezTo>
                  <a:pt x="46" y="43"/>
                  <a:pt x="43" y="45"/>
                  <a:pt x="40" y="43"/>
                </a:cubicBezTo>
                <a:cubicBezTo>
                  <a:pt x="40" y="43"/>
                  <a:pt x="39" y="42"/>
                  <a:pt x="38" y="43"/>
                </a:cubicBezTo>
                <a:cubicBezTo>
                  <a:pt x="38" y="45"/>
                  <a:pt x="40" y="45"/>
                  <a:pt x="42" y="45"/>
                </a:cubicBezTo>
                <a:cubicBezTo>
                  <a:pt x="42" y="46"/>
                  <a:pt x="42" y="46"/>
                  <a:pt x="43" y="47"/>
                </a:cubicBezTo>
                <a:cubicBezTo>
                  <a:pt x="41" y="47"/>
                  <a:pt x="40" y="47"/>
                  <a:pt x="39" y="48"/>
                </a:cubicBezTo>
                <a:cubicBezTo>
                  <a:pt x="39" y="48"/>
                  <a:pt x="39" y="48"/>
                  <a:pt x="39" y="49"/>
                </a:cubicBezTo>
                <a:cubicBezTo>
                  <a:pt x="38" y="49"/>
                  <a:pt x="38" y="49"/>
                  <a:pt x="37" y="49"/>
                </a:cubicBezTo>
                <a:cubicBezTo>
                  <a:pt x="37" y="49"/>
                  <a:pt x="37" y="49"/>
                  <a:pt x="37" y="50"/>
                </a:cubicBezTo>
                <a:cubicBezTo>
                  <a:pt x="36" y="50"/>
                  <a:pt x="36" y="51"/>
                  <a:pt x="35" y="51"/>
                </a:cubicBezTo>
                <a:cubicBezTo>
                  <a:pt x="36" y="51"/>
                  <a:pt x="36" y="51"/>
                  <a:pt x="36" y="52"/>
                </a:cubicBezTo>
                <a:cubicBezTo>
                  <a:pt x="36" y="52"/>
                  <a:pt x="34" y="51"/>
                  <a:pt x="35" y="52"/>
                </a:cubicBezTo>
                <a:cubicBezTo>
                  <a:pt x="37" y="52"/>
                  <a:pt x="40" y="52"/>
                  <a:pt x="41" y="53"/>
                </a:cubicBezTo>
                <a:cubicBezTo>
                  <a:pt x="39" y="53"/>
                  <a:pt x="36" y="53"/>
                  <a:pt x="34" y="54"/>
                </a:cubicBezTo>
                <a:cubicBezTo>
                  <a:pt x="33" y="54"/>
                  <a:pt x="31" y="55"/>
                  <a:pt x="30" y="54"/>
                </a:cubicBezTo>
                <a:cubicBezTo>
                  <a:pt x="30" y="56"/>
                  <a:pt x="33" y="54"/>
                  <a:pt x="34" y="55"/>
                </a:cubicBezTo>
                <a:cubicBezTo>
                  <a:pt x="34" y="55"/>
                  <a:pt x="32" y="55"/>
                  <a:pt x="32" y="56"/>
                </a:cubicBezTo>
                <a:cubicBezTo>
                  <a:pt x="34" y="56"/>
                  <a:pt x="35" y="55"/>
                  <a:pt x="38" y="55"/>
                </a:cubicBezTo>
                <a:cubicBezTo>
                  <a:pt x="38" y="56"/>
                  <a:pt x="38" y="56"/>
                  <a:pt x="40" y="56"/>
                </a:cubicBezTo>
                <a:cubicBezTo>
                  <a:pt x="39" y="58"/>
                  <a:pt x="40" y="58"/>
                  <a:pt x="40" y="58"/>
                </a:cubicBezTo>
                <a:cubicBezTo>
                  <a:pt x="38" y="59"/>
                  <a:pt x="37" y="58"/>
                  <a:pt x="35" y="59"/>
                </a:cubicBezTo>
                <a:cubicBezTo>
                  <a:pt x="37" y="59"/>
                  <a:pt x="40" y="59"/>
                  <a:pt x="41" y="59"/>
                </a:cubicBezTo>
                <a:cubicBezTo>
                  <a:pt x="41" y="60"/>
                  <a:pt x="40" y="59"/>
                  <a:pt x="40" y="60"/>
                </a:cubicBezTo>
                <a:cubicBezTo>
                  <a:pt x="41" y="60"/>
                  <a:pt x="41" y="60"/>
                  <a:pt x="41" y="60"/>
                </a:cubicBezTo>
                <a:cubicBezTo>
                  <a:pt x="40" y="61"/>
                  <a:pt x="38" y="60"/>
                  <a:pt x="38" y="61"/>
                </a:cubicBezTo>
                <a:cubicBezTo>
                  <a:pt x="39" y="62"/>
                  <a:pt x="43" y="61"/>
                  <a:pt x="44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3"/>
                  <a:pt x="45" y="63"/>
                  <a:pt x="45" y="63"/>
                </a:cubicBezTo>
                <a:cubicBezTo>
                  <a:pt x="43" y="64"/>
                  <a:pt x="40" y="64"/>
                  <a:pt x="38" y="64"/>
                </a:cubicBezTo>
                <a:cubicBezTo>
                  <a:pt x="38" y="65"/>
                  <a:pt x="39" y="64"/>
                  <a:pt x="39" y="65"/>
                </a:cubicBezTo>
                <a:cubicBezTo>
                  <a:pt x="37" y="66"/>
                  <a:pt x="33" y="66"/>
                  <a:pt x="31" y="65"/>
                </a:cubicBezTo>
                <a:cubicBezTo>
                  <a:pt x="31" y="64"/>
                  <a:pt x="34" y="64"/>
                  <a:pt x="35" y="64"/>
                </a:cubicBezTo>
                <a:cubicBezTo>
                  <a:pt x="35" y="63"/>
                  <a:pt x="34" y="62"/>
                  <a:pt x="33" y="62"/>
                </a:cubicBezTo>
                <a:cubicBezTo>
                  <a:pt x="33" y="61"/>
                  <a:pt x="34" y="62"/>
                  <a:pt x="34" y="61"/>
                </a:cubicBezTo>
                <a:cubicBezTo>
                  <a:pt x="33" y="61"/>
                  <a:pt x="31" y="61"/>
                  <a:pt x="29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8" y="62"/>
                  <a:pt x="29" y="62"/>
                  <a:pt x="29" y="63"/>
                </a:cubicBezTo>
                <a:cubicBezTo>
                  <a:pt x="28" y="63"/>
                  <a:pt x="27" y="63"/>
                  <a:pt x="27" y="63"/>
                </a:cubicBezTo>
                <a:cubicBezTo>
                  <a:pt x="28" y="63"/>
                  <a:pt x="29" y="64"/>
                  <a:pt x="29" y="65"/>
                </a:cubicBezTo>
                <a:cubicBezTo>
                  <a:pt x="29" y="66"/>
                  <a:pt x="27" y="66"/>
                  <a:pt x="27" y="65"/>
                </a:cubicBezTo>
                <a:cubicBezTo>
                  <a:pt x="28" y="66"/>
                  <a:pt x="30" y="66"/>
                  <a:pt x="32" y="67"/>
                </a:cubicBezTo>
                <a:cubicBezTo>
                  <a:pt x="30" y="68"/>
                  <a:pt x="28" y="66"/>
                  <a:pt x="26" y="67"/>
                </a:cubicBezTo>
                <a:cubicBezTo>
                  <a:pt x="27" y="68"/>
                  <a:pt x="29" y="69"/>
                  <a:pt x="30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9" y="72"/>
                  <a:pt x="29" y="73"/>
                  <a:pt x="30" y="74"/>
                </a:cubicBezTo>
                <a:cubicBezTo>
                  <a:pt x="30" y="74"/>
                  <a:pt x="31" y="74"/>
                  <a:pt x="31" y="74"/>
                </a:cubicBezTo>
                <a:cubicBezTo>
                  <a:pt x="30" y="75"/>
                  <a:pt x="31" y="76"/>
                  <a:pt x="30" y="77"/>
                </a:cubicBezTo>
                <a:cubicBezTo>
                  <a:pt x="30" y="76"/>
                  <a:pt x="29" y="76"/>
                  <a:pt x="28" y="77"/>
                </a:cubicBezTo>
                <a:cubicBezTo>
                  <a:pt x="29" y="77"/>
                  <a:pt x="28" y="78"/>
                  <a:pt x="28" y="78"/>
                </a:cubicBezTo>
                <a:cubicBezTo>
                  <a:pt x="28" y="77"/>
                  <a:pt x="29" y="78"/>
                  <a:pt x="28" y="79"/>
                </a:cubicBezTo>
                <a:cubicBezTo>
                  <a:pt x="31" y="81"/>
                  <a:pt x="34" y="79"/>
                  <a:pt x="37" y="78"/>
                </a:cubicBezTo>
                <a:cubicBezTo>
                  <a:pt x="38" y="79"/>
                  <a:pt x="39" y="79"/>
                  <a:pt x="39" y="80"/>
                </a:cubicBezTo>
                <a:cubicBezTo>
                  <a:pt x="38" y="81"/>
                  <a:pt x="38" y="80"/>
                  <a:pt x="37" y="81"/>
                </a:cubicBezTo>
                <a:cubicBezTo>
                  <a:pt x="38" y="81"/>
                  <a:pt x="38" y="81"/>
                  <a:pt x="38" y="81"/>
                </a:cubicBezTo>
                <a:cubicBezTo>
                  <a:pt x="37" y="81"/>
                  <a:pt x="36" y="80"/>
                  <a:pt x="35" y="81"/>
                </a:cubicBezTo>
                <a:cubicBezTo>
                  <a:pt x="36" y="81"/>
                  <a:pt x="38" y="81"/>
                  <a:pt x="39" y="81"/>
                </a:cubicBezTo>
                <a:cubicBezTo>
                  <a:pt x="39" y="83"/>
                  <a:pt x="41" y="82"/>
                  <a:pt x="41" y="83"/>
                </a:cubicBezTo>
                <a:cubicBezTo>
                  <a:pt x="41" y="83"/>
                  <a:pt x="40" y="84"/>
                  <a:pt x="40" y="84"/>
                </a:cubicBezTo>
                <a:cubicBezTo>
                  <a:pt x="42" y="84"/>
                  <a:pt x="43" y="84"/>
                  <a:pt x="44" y="85"/>
                </a:cubicBezTo>
                <a:cubicBezTo>
                  <a:pt x="41" y="85"/>
                  <a:pt x="38" y="84"/>
                  <a:pt x="35" y="85"/>
                </a:cubicBezTo>
                <a:cubicBezTo>
                  <a:pt x="35" y="86"/>
                  <a:pt x="33" y="86"/>
                  <a:pt x="33" y="87"/>
                </a:cubicBezTo>
                <a:cubicBezTo>
                  <a:pt x="37" y="87"/>
                  <a:pt x="40" y="88"/>
                  <a:pt x="42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4" y="84"/>
                  <a:pt x="46" y="87"/>
                  <a:pt x="50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51" y="85"/>
                  <a:pt x="53" y="84"/>
                  <a:pt x="54" y="86"/>
                </a:cubicBezTo>
                <a:cubicBezTo>
                  <a:pt x="52" y="87"/>
                  <a:pt x="50" y="86"/>
                  <a:pt x="48" y="86"/>
                </a:cubicBez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8" y="89"/>
                  <a:pt x="49" y="90"/>
                </a:cubicBezTo>
                <a:cubicBezTo>
                  <a:pt x="48" y="91"/>
                  <a:pt x="46" y="90"/>
                  <a:pt x="45" y="90"/>
                </a:cubicBezTo>
                <a:cubicBezTo>
                  <a:pt x="46" y="90"/>
                  <a:pt x="45" y="91"/>
                  <a:pt x="46" y="92"/>
                </a:cubicBezTo>
                <a:cubicBezTo>
                  <a:pt x="46" y="92"/>
                  <a:pt x="47" y="92"/>
                  <a:pt x="48" y="93"/>
                </a:cubicBezTo>
                <a:cubicBezTo>
                  <a:pt x="47" y="93"/>
                  <a:pt x="46" y="92"/>
                  <a:pt x="46" y="93"/>
                </a:cubicBezTo>
                <a:cubicBezTo>
                  <a:pt x="47" y="93"/>
                  <a:pt x="48" y="95"/>
                  <a:pt x="50" y="95"/>
                </a:cubicBezTo>
                <a:cubicBezTo>
                  <a:pt x="51" y="94"/>
                  <a:pt x="53" y="93"/>
                  <a:pt x="55" y="93"/>
                </a:cubicBezTo>
                <a:cubicBezTo>
                  <a:pt x="56" y="93"/>
                  <a:pt x="58" y="94"/>
                  <a:pt x="59" y="93"/>
                </a:cubicBezTo>
                <a:cubicBezTo>
                  <a:pt x="56" y="93"/>
                  <a:pt x="55" y="94"/>
                  <a:pt x="52" y="93"/>
                </a:cubicBezTo>
                <a:cubicBezTo>
                  <a:pt x="54" y="93"/>
                  <a:pt x="55" y="92"/>
                  <a:pt x="57" y="91"/>
                </a:cubicBezTo>
                <a:cubicBezTo>
                  <a:pt x="55" y="91"/>
                  <a:pt x="53" y="92"/>
                  <a:pt x="52" y="91"/>
                </a:cubicBezTo>
                <a:cubicBezTo>
                  <a:pt x="52" y="91"/>
                  <a:pt x="53" y="91"/>
                  <a:pt x="53" y="90"/>
                </a:cubicBezTo>
                <a:cubicBezTo>
                  <a:pt x="52" y="90"/>
                  <a:pt x="52" y="90"/>
                  <a:pt x="52" y="90"/>
                </a:cubicBezTo>
                <a:cubicBezTo>
                  <a:pt x="55" y="91"/>
                  <a:pt x="61" y="91"/>
                  <a:pt x="66" y="91"/>
                </a:cubicBezTo>
                <a:cubicBezTo>
                  <a:pt x="64" y="92"/>
                  <a:pt x="62" y="91"/>
                  <a:pt x="60" y="92"/>
                </a:cubicBezTo>
                <a:cubicBezTo>
                  <a:pt x="62" y="92"/>
                  <a:pt x="64" y="93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9" y="92"/>
                  <a:pt x="71" y="92"/>
                  <a:pt x="71" y="92"/>
                </a:cubicBezTo>
                <a:cubicBezTo>
                  <a:pt x="71" y="92"/>
                  <a:pt x="70" y="92"/>
                  <a:pt x="70" y="93"/>
                </a:cubicBezTo>
                <a:cubicBezTo>
                  <a:pt x="73" y="92"/>
                  <a:pt x="75" y="93"/>
                  <a:pt x="76" y="92"/>
                </a:cubicBezTo>
                <a:cubicBezTo>
                  <a:pt x="74" y="92"/>
                  <a:pt x="72" y="93"/>
                  <a:pt x="72" y="92"/>
                </a:cubicBezTo>
                <a:cubicBezTo>
                  <a:pt x="82" y="91"/>
                  <a:pt x="91" y="91"/>
                  <a:pt x="99" y="92"/>
                </a:cubicBezTo>
                <a:cubicBezTo>
                  <a:pt x="98" y="92"/>
                  <a:pt x="96" y="93"/>
                  <a:pt x="95" y="92"/>
                </a:cubicBezTo>
                <a:cubicBezTo>
                  <a:pt x="93" y="92"/>
                  <a:pt x="90" y="92"/>
                  <a:pt x="88" y="92"/>
                </a:cubicBezTo>
                <a:cubicBezTo>
                  <a:pt x="87" y="92"/>
                  <a:pt x="85" y="93"/>
                  <a:pt x="84" y="92"/>
                </a:cubicBezTo>
                <a:cubicBezTo>
                  <a:pt x="85" y="93"/>
                  <a:pt x="86" y="92"/>
                  <a:pt x="85" y="92"/>
                </a:cubicBezTo>
                <a:cubicBezTo>
                  <a:pt x="83" y="93"/>
                  <a:pt x="80" y="93"/>
                  <a:pt x="78" y="93"/>
                </a:cubicBezTo>
                <a:cubicBezTo>
                  <a:pt x="78" y="93"/>
                  <a:pt x="79" y="93"/>
                  <a:pt x="80" y="93"/>
                </a:cubicBezTo>
                <a:cubicBezTo>
                  <a:pt x="74" y="93"/>
                  <a:pt x="67" y="93"/>
                  <a:pt x="63" y="95"/>
                </a:cubicBezTo>
                <a:cubicBezTo>
                  <a:pt x="64" y="95"/>
                  <a:pt x="66" y="94"/>
                  <a:pt x="66" y="95"/>
                </a:cubicBezTo>
                <a:cubicBezTo>
                  <a:pt x="66" y="96"/>
                  <a:pt x="65" y="95"/>
                  <a:pt x="65" y="95"/>
                </a:cubicBezTo>
                <a:cubicBezTo>
                  <a:pt x="69" y="95"/>
                  <a:pt x="74" y="95"/>
                  <a:pt x="78" y="95"/>
                </a:cubicBezTo>
                <a:cubicBezTo>
                  <a:pt x="74" y="96"/>
                  <a:pt x="71" y="95"/>
                  <a:pt x="67" y="96"/>
                </a:cubicBezTo>
                <a:cubicBezTo>
                  <a:pt x="68" y="96"/>
                  <a:pt x="69" y="96"/>
                  <a:pt x="71" y="96"/>
                </a:cubicBezTo>
                <a:cubicBezTo>
                  <a:pt x="71" y="97"/>
                  <a:pt x="70" y="97"/>
                  <a:pt x="70" y="97"/>
                </a:cubicBezTo>
                <a:cubicBezTo>
                  <a:pt x="72" y="97"/>
                  <a:pt x="73" y="97"/>
                  <a:pt x="75" y="98"/>
                </a:cubicBezTo>
                <a:cubicBezTo>
                  <a:pt x="71" y="98"/>
                  <a:pt x="69" y="98"/>
                  <a:pt x="65" y="98"/>
                </a:cubicBezTo>
                <a:cubicBezTo>
                  <a:pt x="64" y="98"/>
                  <a:pt x="65" y="99"/>
                  <a:pt x="64" y="99"/>
                </a:cubicBezTo>
                <a:cubicBezTo>
                  <a:pt x="63" y="98"/>
                  <a:pt x="62" y="98"/>
                  <a:pt x="61" y="99"/>
                </a:cubicBezTo>
                <a:cubicBezTo>
                  <a:pt x="67" y="100"/>
                  <a:pt x="73" y="99"/>
                  <a:pt x="78" y="100"/>
                </a:cubicBezTo>
                <a:cubicBezTo>
                  <a:pt x="77" y="100"/>
                  <a:pt x="76" y="100"/>
                  <a:pt x="76" y="101"/>
                </a:cubicBezTo>
                <a:cubicBezTo>
                  <a:pt x="74" y="101"/>
                  <a:pt x="73" y="101"/>
                  <a:pt x="72" y="101"/>
                </a:cubicBezTo>
                <a:cubicBezTo>
                  <a:pt x="70" y="101"/>
                  <a:pt x="69" y="101"/>
                  <a:pt x="68" y="102"/>
                </a:cubicBezTo>
                <a:cubicBezTo>
                  <a:pt x="71" y="102"/>
                  <a:pt x="76" y="102"/>
                  <a:pt x="78" y="102"/>
                </a:cubicBezTo>
                <a:cubicBezTo>
                  <a:pt x="81" y="104"/>
                  <a:pt x="85" y="102"/>
                  <a:pt x="88" y="103"/>
                </a:cubicBezTo>
                <a:cubicBezTo>
                  <a:pt x="85" y="103"/>
                  <a:pt x="81" y="103"/>
                  <a:pt x="78" y="104"/>
                </a:cubicBezTo>
                <a:cubicBezTo>
                  <a:pt x="80" y="104"/>
                  <a:pt x="82" y="104"/>
                  <a:pt x="83" y="104"/>
                </a:cubicBezTo>
                <a:cubicBezTo>
                  <a:pt x="83" y="104"/>
                  <a:pt x="84" y="105"/>
                  <a:pt x="84" y="105"/>
                </a:cubicBezTo>
                <a:cubicBezTo>
                  <a:pt x="82" y="105"/>
                  <a:pt x="79" y="105"/>
                  <a:pt x="79" y="105"/>
                </a:cubicBezTo>
                <a:cubicBezTo>
                  <a:pt x="80" y="105"/>
                  <a:pt x="80" y="106"/>
                  <a:pt x="81" y="105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3" y="106"/>
                  <a:pt x="85" y="105"/>
                  <a:pt x="87" y="106"/>
                </a:cubicBezTo>
                <a:cubicBezTo>
                  <a:pt x="87" y="107"/>
                  <a:pt x="86" y="106"/>
                  <a:pt x="86" y="107"/>
                </a:cubicBezTo>
                <a:cubicBezTo>
                  <a:pt x="88" y="107"/>
                  <a:pt x="90" y="107"/>
                  <a:pt x="92" y="107"/>
                </a:cubicBezTo>
                <a:cubicBezTo>
                  <a:pt x="97" y="107"/>
                  <a:pt x="99" y="106"/>
                  <a:pt x="104" y="107"/>
                </a:cubicBezTo>
                <a:cubicBezTo>
                  <a:pt x="102" y="108"/>
                  <a:pt x="99" y="107"/>
                  <a:pt x="97" y="108"/>
                </a:cubicBezTo>
                <a:cubicBezTo>
                  <a:pt x="100" y="107"/>
                  <a:pt x="100" y="109"/>
                  <a:pt x="104" y="108"/>
                </a:cubicBezTo>
                <a:cubicBezTo>
                  <a:pt x="104" y="108"/>
                  <a:pt x="103" y="108"/>
                  <a:pt x="103" y="109"/>
                </a:cubicBezTo>
                <a:cubicBezTo>
                  <a:pt x="106" y="108"/>
                  <a:pt x="109" y="108"/>
                  <a:pt x="111" y="108"/>
                </a:cubicBezTo>
                <a:cubicBezTo>
                  <a:pt x="111" y="107"/>
                  <a:pt x="110" y="108"/>
                  <a:pt x="110" y="107"/>
                </a:cubicBezTo>
                <a:cubicBezTo>
                  <a:pt x="110" y="106"/>
                  <a:pt x="112" y="107"/>
                  <a:pt x="113" y="106"/>
                </a:cubicBezTo>
                <a:cubicBezTo>
                  <a:pt x="113" y="106"/>
                  <a:pt x="112" y="106"/>
                  <a:pt x="112" y="106"/>
                </a:cubicBezTo>
                <a:cubicBezTo>
                  <a:pt x="113" y="106"/>
                  <a:pt x="115" y="105"/>
                  <a:pt x="116" y="106"/>
                </a:cubicBezTo>
                <a:cubicBezTo>
                  <a:pt x="115" y="107"/>
                  <a:pt x="113" y="107"/>
                  <a:pt x="113" y="108"/>
                </a:cubicBezTo>
                <a:cubicBezTo>
                  <a:pt x="113" y="107"/>
                  <a:pt x="114" y="108"/>
                  <a:pt x="115" y="108"/>
                </a:cubicBezTo>
                <a:cubicBezTo>
                  <a:pt x="115" y="107"/>
                  <a:pt x="118" y="107"/>
                  <a:pt x="117" y="108"/>
                </a:cubicBezTo>
                <a:cubicBezTo>
                  <a:pt x="118" y="108"/>
                  <a:pt x="118" y="107"/>
                  <a:pt x="118" y="108"/>
                </a:cubicBezTo>
                <a:cubicBezTo>
                  <a:pt x="113" y="110"/>
                  <a:pt x="105" y="108"/>
                  <a:pt x="100" y="110"/>
                </a:cubicBezTo>
                <a:cubicBezTo>
                  <a:pt x="100" y="110"/>
                  <a:pt x="102" y="109"/>
                  <a:pt x="102" y="110"/>
                </a:cubicBezTo>
                <a:cubicBezTo>
                  <a:pt x="100" y="110"/>
                  <a:pt x="97" y="110"/>
                  <a:pt x="94" y="110"/>
                </a:cubicBezTo>
                <a:cubicBezTo>
                  <a:pt x="93" y="110"/>
                  <a:pt x="94" y="111"/>
                  <a:pt x="94" y="110"/>
                </a:cubicBezTo>
                <a:cubicBezTo>
                  <a:pt x="96" y="110"/>
                  <a:pt x="96" y="110"/>
                  <a:pt x="96" y="110"/>
                </a:cubicBezTo>
                <a:cubicBezTo>
                  <a:pt x="99" y="112"/>
                  <a:pt x="105" y="111"/>
                  <a:pt x="108" y="111"/>
                </a:cubicBezTo>
                <a:cubicBezTo>
                  <a:pt x="106" y="112"/>
                  <a:pt x="104" y="112"/>
                  <a:pt x="102" y="112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2" y="112"/>
                  <a:pt x="100" y="113"/>
                  <a:pt x="99" y="113"/>
                </a:cubicBezTo>
                <a:cubicBezTo>
                  <a:pt x="101" y="114"/>
                  <a:pt x="103" y="113"/>
                  <a:pt x="105" y="113"/>
                </a:cubicBezTo>
                <a:cubicBezTo>
                  <a:pt x="105" y="114"/>
                  <a:pt x="104" y="114"/>
                  <a:pt x="104" y="114"/>
                </a:cubicBezTo>
                <a:cubicBezTo>
                  <a:pt x="106" y="115"/>
                  <a:pt x="108" y="114"/>
                  <a:pt x="109" y="114"/>
                </a:cubicBezTo>
                <a:cubicBezTo>
                  <a:pt x="109" y="115"/>
                  <a:pt x="107" y="114"/>
                  <a:pt x="106" y="115"/>
                </a:cubicBezTo>
                <a:cubicBezTo>
                  <a:pt x="107" y="115"/>
                  <a:pt x="108" y="115"/>
                  <a:pt x="108" y="115"/>
                </a:cubicBezTo>
                <a:cubicBezTo>
                  <a:pt x="107" y="115"/>
                  <a:pt x="105" y="116"/>
                  <a:pt x="104" y="116"/>
                </a:cubicBezTo>
                <a:cubicBezTo>
                  <a:pt x="109" y="117"/>
                  <a:pt x="114" y="115"/>
                  <a:pt x="118" y="116"/>
                </a:cubicBezTo>
                <a:cubicBezTo>
                  <a:pt x="115" y="117"/>
                  <a:pt x="110" y="116"/>
                  <a:pt x="107" y="117"/>
                </a:cubicBezTo>
                <a:cubicBezTo>
                  <a:pt x="111" y="118"/>
                  <a:pt x="115" y="118"/>
                  <a:pt x="116" y="117"/>
                </a:cubicBezTo>
                <a:cubicBezTo>
                  <a:pt x="117" y="116"/>
                  <a:pt x="117" y="117"/>
                  <a:pt x="118" y="117"/>
                </a:cubicBezTo>
                <a:cubicBezTo>
                  <a:pt x="119" y="117"/>
                  <a:pt x="118" y="116"/>
                  <a:pt x="118" y="116"/>
                </a:cubicBezTo>
                <a:cubicBezTo>
                  <a:pt x="119" y="117"/>
                  <a:pt x="121" y="117"/>
                  <a:pt x="122" y="118"/>
                </a:cubicBezTo>
                <a:cubicBezTo>
                  <a:pt x="121" y="118"/>
                  <a:pt x="121" y="118"/>
                  <a:pt x="120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3" y="118"/>
                  <a:pt x="125" y="118"/>
                  <a:pt x="127" y="119"/>
                </a:cubicBezTo>
                <a:cubicBezTo>
                  <a:pt x="124" y="119"/>
                  <a:pt x="122" y="119"/>
                  <a:pt x="120" y="119"/>
                </a:cubicBezTo>
                <a:cubicBezTo>
                  <a:pt x="121" y="119"/>
                  <a:pt x="121" y="120"/>
                  <a:pt x="120" y="120"/>
                </a:cubicBezTo>
                <a:cubicBezTo>
                  <a:pt x="122" y="120"/>
                  <a:pt x="126" y="119"/>
                  <a:pt x="129" y="120"/>
                </a:cubicBezTo>
                <a:cubicBezTo>
                  <a:pt x="127" y="121"/>
                  <a:pt x="125" y="120"/>
                  <a:pt x="124" y="121"/>
                </a:cubicBezTo>
                <a:cubicBezTo>
                  <a:pt x="125" y="121"/>
                  <a:pt x="126" y="121"/>
                  <a:pt x="126" y="121"/>
                </a:cubicBezTo>
                <a:cubicBezTo>
                  <a:pt x="126" y="121"/>
                  <a:pt x="125" y="121"/>
                  <a:pt x="126" y="122"/>
                </a:cubicBezTo>
                <a:cubicBezTo>
                  <a:pt x="127" y="121"/>
                  <a:pt x="129" y="122"/>
                  <a:pt x="130" y="122"/>
                </a:cubicBezTo>
                <a:cubicBezTo>
                  <a:pt x="129" y="123"/>
                  <a:pt x="128" y="122"/>
                  <a:pt x="127" y="122"/>
                </a:cubicBezTo>
                <a:cubicBezTo>
                  <a:pt x="127" y="123"/>
                  <a:pt x="128" y="123"/>
                  <a:pt x="128" y="123"/>
                </a:cubicBezTo>
                <a:cubicBezTo>
                  <a:pt x="128" y="124"/>
                  <a:pt x="127" y="123"/>
                  <a:pt x="127" y="124"/>
                </a:cubicBezTo>
                <a:cubicBezTo>
                  <a:pt x="129" y="125"/>
                  <a:pt x="132" y="123"/>
                  <a:pt x="135" y="125"/>
                </a:cubicBezTo>
                <a:cubicBezTo>
                  <a:pt x="133" y="125"/>
                  <a:pt x="131" y="125"/>
                  <a:pt x="130" y="126"/>
                </a:cubicBezTo>
                <a:cubicBezTo>
                  <a:pt x="132" y="126"/>
                  <a:pt x="134" y="126"/>
                  <a:pt x="136" y="127"/>
                </a:cubicBezTo>
                <a:cubicBezTo>
                  <a:pt x="136" y="126"/>
                  <a:pt x="138" y="126"/>
                  <a:pt x="138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8"/>
                  <a:pt x="140" y="128"/>
                  <a:pt x="142" y="128"/>
                </a:cubicBezTo>
                <a:cubicBezTo>
                  <a:pt x="144" y="128"/>
                  <a:pt x="147" y="127"/>
                  <a:pt x="148" y="128"/>
                </a:cubicBezTo>
                <a:cubicBezTo>
                  <a:pt x="146" y="129"/>
                  <a:pt x="143" y="128"/>
                  <a:pt x="141" y="129"/>
                </a:cubicBezTo>
                <a:cubicBezTo>
                  <a:pt x="142" y="129"/>
                  <a:pt x="143" y="128"/>
                  <a:pt x="143" y="129"/>
                </a:cubicBezTo>
                <a:cubicBezTo>
                  <a:pt x="142" y="130"/>
                  <a:pt x="140" y="130"/>
                  <a:pt x="138" y="130"/>
                </a:cubicBezTo>
                <a:cubicBezTo>
                  <a:pt x="141" y="130"/>
                  <a:pt x="145" y="129"/>
                  <a:pt x="146" y="130"/>
                </a:cubicBezTo>
                <a:cubicBezTo>
                  <a:pt x="146" y="130"/>
                  <a:pt x="146" y="129"/>
                  <a:pt x="146" y="129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60" y="129"/>
                  <a:pt x="170" y="128"/>
                  <a:pt x="181" y="127"/>
                </a:cubicBezTo>
                <a:cubicBezTo>
                  <a:pt x="177" y="127"/>
                  <a:pt x="173" y="127"/>
                  <a:pt x="169" y="127"/>
                </a:cubicBezTo>
                <a:cubicBezTo>
                  <a:pt x="171" y="126"/>
                  <a:pt x="172" y="127"/>
                  <a:pt x="174" y="126"/>
                </a:cubicBezTo>
                <a:cubicBezTo>
                  <a:pt x="172" y="127"/>
                  <a:pt x="173" y="125"/>
                  <a:pt x="172" y="125"/>
                </a:cubicBezTo>
                <a:cubicBezTo>
                  <a:pt x="172" y="125"/>
                  <a:pt x="173" y="126"/>
                  <a:pt x="172" y="126"/>
                </a:cubicBezTo>
                <a:cubicBezTo>
                  <a:pt x="169" y="126"/>
                  <a:pt x="165" y="127"/>
                  <a:pt x="163" y="126"/>
                </a:cubicBezTo>
                <a:cubicBezTo>
                  <a:pt x="165" y="125"/>
                  <a:pt x="169" y="126"/>
                  <a:pt x="171" y="125"/>
                </a:cubicBezTo>
                <a:cubicBezTo>
                  <a:pt x="170" y="125"/>
                  <a:pt x="169" y="125"/>
                  <a:pt x="169" y="125"/>
                </a:cubicBezTo>
                <a:cubicBezTo>
                  <a:pt x="171" y="125"/>
                  <a:pt x="174" y="125"/>
                  <a:pt x="176" y="124"/>
                </a:cubicBezTo>
                <a:cubicBezTo>
                  <a:pt x="173" y="124"/>
                  <a:pt x="170" y="123"/>
                  <a:pt x="168" y="123"/>
                </a:cubicBezTo>
                <a:cubicBezTo>
                  <a:pt x="168" y="123"/>
                  <a:pt x="169" y="124"/>
                  <a:pt x="169" y="124"/>
                </a:cubicBezTo>
                <a:cubicBezTo>
                  <a:pt x="168" y="124"/>
                  <a:pt x="167" y="124"/>
                  <a:pt x="167" y="124"/>
                </a:cubicBezTo>
                <a:cubicBezTo>
                  <a:pt x="167" y="124"/>
                  <a:pt x="168" y="123"/>
                  <a:pt x="168" y="123"/>
                </a:cubicBezTo>
                <a:cubicBezTo>
                  <a:pt x="166" y="123"/>
                  <a:pt x="164" y="123"/>
                  <a:pt x="162" y="123"/>
                </a:cubicBezTo>
                <a:cubicBezTo>
                  <a:pt x="162" y="122"/>
                  <a:pt x="161" y="122"/>
                  <a:pt x="160" y="122"/>
                </a:cubicBezTo>
                <a:cubicBezTo>
                  <a:pt x="160" y="123"/>
                  <a:pt x="161" y="122"/>
                  <a:pt x="162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59" y="123"/>
                  <a:pt x="157" y="124"/>
                  <a:pt x="156" y="123"/>
                </a:cubicBezTo>
                <a:cubicBezTo>
                  <a:pt x="157" y="123"/>
                  <a:pt x="159" y="123"/>
                  <a:pt x="160" y="123"/>
                </a:cubicBezTo>
                <a:cubicBezTo>
                  <a:pt x="160" y="122"/>
                  <a:pt x="159" y="122"/>
                  <a:pt x="160" y="122"/>
                </a:cubicBezTo>
                <a:cubicBezTo>
                  <a:pt x="163" y="121"/>
                  <a:pt x="166" y="121"/>
                  <a:pt x="168" y="121"/>
                </a:cubicBezTo>
                <a:cubicBezTo>
                  <a:pt x="168" y="121"/>
                  <a:pt x="167" y="121"/>
                  <a:pt x="167" y="120"/>
                </a:cubicBezTo>
                <a:cubicBezTo>
                  <a:pt x="169" y="120"/>
                  <a:pt x="174" y="120"/>
                  <a:pt x="177" y="119"/>
                </a:cubicBezTo>
                <a:cubicBezTo>
                  <a:pt x="175" y="119"/>
                  <a:pt x="172" y="119"/>
                  <a:pt x="169" y="119"/>
                </a:cubicBezTo>
                <a:cubicBezTo>
                  <a:pt x="178" y="118"/>
                  <a:pt x="186" y="118"/>
                  <a:pt x="194" y="117"/>
                </a:cubicBezTo>
                <a:cubicBezTo>
                  <a:pt x="189" y="115"/>
                  <a:pt x="186" y="116"/>
                  <a:pt x="181" y="115"/>
                </a:cubicBezTo>
                <a:cubicBezTo>
                  <a:pt x="180" y="116"/>
                  <a:pt x="181" y="116"/>
                  <a:pt x="180" y="116"/>
                </a:cubicBezTo>
                <a:cubicBezTo>
                  <a:pt x="179" y="115"/>
                  <a:pt x="178" y="116"/>
                  <a:pt x="178" y="115"/>
                </a:cubicBezTo>
                <a:cubicBezTo>
                  <a:pt x="182" y="115"/>
                  <a:pt x="186" y="115"/>
                  <a:pt x="191" y="114"/>
                </a:cubicBezTo>
                <a:cubicBezTo>
                  <a:pt x="187" y="114"/>
                  <a:pt x="184" y="113"/>
                  <a:pt x="181" y="113"/>
                </a:cubicBezTo>
                <a:cubicBezTo>
                  <a:pt x="181" y="113"/>
                  <a:pt x="180" y="114"/>
                  <a:pt x="179" y="114"/>
                </a:cubicBezTo>
                <a:cubicBezTo>
                  <a:pt x="180" y="113"/>
                  <a:pt x="181" y="114"/>
                  <a:pt x="181" y="113"/>
                </a:cubicBezTo>
                <a:cubicBezTo>
                  <a:pt x="178" y="113"/>
                  <a:pt x="174" y="114"/>
                  <a:pt x="173" y="112"/>
                </a:cubicBezTo>
                <a:cubicBezTo>
                  <a:pt x="172" y="112"/>
                  <a:pt x="172" y="113"/>
                  <a:pt x="171" y="113"/>
                </a:cubicBezTo>
                <a:cubicBezTo>
                  <a:pt x="171" y="112"/>
                  <a:pt x="170" y="112"/>
                  <a:pt x="168" y="112"/>
                </a:cubicBezTo>
                <a:cubicBezTo>
                  <a:pt x="168" y="112"/>
                  <a:pt x="165" y="113"/>
                  <a:pt x="165" y="112"/>
                </a:cubicBezTo>
                <a:cubicBezTo>
                  <a:pt x="174" y="111"/>
                  <a:pt x="184" y="110"/>
                  <a:pt x="194" y="110"/>
                </a:cubicBezTo>
                <a:cubicBezTo>
                  <a:pt x="194" y="110"/>
                  <a:pt x="196" y="110"/>
                  <a:pt x="195" y="110"/>
                </a:cubicBezTo>
                <a:cubicBezTo>
                  <a:pt x="193" y="110"/>
                  <a:pt x="191" y="110"/>
                  <a:pt x="189" y="110"/>
                </a:cubicBezTo>
                <a:cubicBezTo>
                  <a:pt x="193" y="109"/>
                  <a:pt x="198" y="109"/>
                  <a:pt x="203" y="109"/>
                </a:cubicBezTo>
                <a:cubicBezTo>
                  <a:pt x="205" y="108"/>
                  <a:pt x="208" y="108"/>
                  <a:pt x="210" y="107"/>
                </a:cubicBezTo>
                <a:cubicBezTo>
                  <a:pt x="217" y="107"/>
                  <a:pt x="226" y="106"/>
                  <a:pt x="232" y="106"/>
                </a:cubicBezTo>
                <a:cubicBezTo>
                  <a:pt x="236" y="107"/>
                  <a:pt x="239" y="105"/>
                  <a:pt x="243" y="105"/>
                </a:cubicBezTo>
                <a:cubicBezTo>
                  <a:pt x="248" y="104"/>
                  <a:pt x="253" y="104"/>
                  <a:pt x="258" y="103"/>
                </a:cubicBezTo>
                <a:cubicBezTo>
                  <a:pt x="257" y="103"/>
                  <a:pt x="255" y="104"/>
                  <a:pt x="253" y="103"/>
                </a:cubicBezTo>
                <a:cubicBezTo>
                  <a:pt x="254" y="102"/>
                  <a:pt x="253" y="102"/>
                  <a:pt x="254" y="102"/>
                </a:cubicBezTo>
                <a:cubicBezTo>
                  <a:pt x="251" y="102"/>
                  <a:pt x="247" y="103"/>
                  <a:pt x="246" y="102"/>
                </a:cubicBezTo>
                <a:cubicBezTo>
                  <a:pt x="253" y="100"/>
                  <a:pt x="260" y="101"/>
                  <a:pt x="268" y="100"/>
                </a:cubicBezTo>
                <a:cubicBezTo>
                  <a:pt x="269" y="100"/>
                  <a:pt x="269" y="99"/>
                  <a:pt x="269" y="99"/>
                </a:cubicBezTo>
                <a:cubicBezTo>
                  <a:pt x="269" y="100"/>
                  <a:pt x="269" y="100"/>
                  <a:pt x="269" y="100"/>
                </a:cubicBezTo>
                <a:cubicBezTo>
                  <a:pt x="274" y="99"/>
                  <a:pt x="280" y="99"/>
                  <a:pt x="285" y="98"/>
                </a:cubicBezTo>
                <a:cubicBezTo>
                  <a:pt x="285" y="98"/>
                  <a:pt x="286" y="98"/>
                  <a:pt x="285" y="98"/>
                </a:cubicBezTo>
                <a:cubicBezTo>
                  <a:pt x="276" y="99"/>
                  <a:pt x="266" y="99"/>
                  <a:pt x="258" y="100"/>
                </a:cubicBezTo>
                <a:cubicBezTo>
                  <a:pt x="257" y="100"/>
                  <a:pt x="256" y="100"/>
                  <a:pt x="255" y="100"/>
                </a:cubicBezTo>
                <a:cubicBezTo>
                  <a:pt x="261" y="98"/>
                  <a:pt x="269" y="99"/>
                  <a:pt x="275" y="98"/>
                </a:cubicBezTo>
                <a:cubicBezTo>
                  <a:pt x="265" y="96"/>
                  <a:pt x="255" y="100"/>
                  <a:pt x="246" y="99"/>
                </a:cubicBezTo>
                <a:cubicBezTo>
                  <a:pt x="247" y="99"/>
                  <a:pt x="249" y="99"/>
                  <a:pt x="249" y="98"/>
                </a:cubicBezTo>
                <a:cubicBezTo>
                  <a:pt x="249" y="98"/>
                  <a:pt x="247" y="98"/>
                  <a:pt x="247" y="98"/>
                </a:cubicBezTo>
                <a:cubicBezTo>
                  <a:pt x="250" y="97"/>
                  <a:pt x="254" y="97"/>
                  <a:pt x="257" y="97"/>
                </a:cubicBezTo>
                <a:cubicBezTo>
                  <a:pt x="257" y="96"/>
                  <a:pt x="258" y="97"/>
                  <a:pt x="259" y="97"/>
                </a:cubicBezTo>
                <a:cubicBezTo>
                  <a:pt x="260" y="97"/>
                  <a:pt x="259" y="97"/>
                  <a:pt x="260" y="97"/>
                </a:cubicBezTo>
                <a:cubicBezTo>
                  <a:pt x="265" y="97"/>
                  <a:pt x="269" y="96"/>
                  <a:pt x="275" y="96"/>
                </a:cubicBezTo>
                <a:cubicBezTo>
                  <a:pt x="276" y="96"/>
                  <a:pt x="275" y="96"/>
                  <a:pt x="275" y="95"/>
                </a:cubicBezTo>
                <a:cubicBezTo>
                  <a:pt x="276" y="96"/>
                  <a:pt x="276" y="96"/>
                  <a:pt x="277" y="96"/>
                </a:cubicBezTo>
                <a:cubicBezTo>
                  <a:pt x="277" y="96"/>
                  <a:pt x="277" y="95"/>
                  <a:pt x="277" y="95"/>
                </a:cubicBezTo>
                <a:cubicBezTo>
                  <a:pt x="278" y="95"/>
                  <a:pt x="278" y="96"/>
                  <a:pt x="279" y="95"/>
                </a:cubicBezTo>
                <a:cubicBezTo>
                  <a:pt x="279" y="95"/>
                  <a:pt x="280" y="95"/>
                  <a:pt x="280" y="95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0" y="95"/>
                  <a:pt x="280" y="95"/>
                  <a:pt x="280" y="95"/>
                </a:cubicBezTo>
                <a:cubicBezTo>
                  <a:pt x="275" y="95"/>
                  <a:pt x="270" y="95"/>
                  <a:pt x="265" y="94"/>
                </a:cubicBezTo>
                <a:cubicBezTo>
                  <a:pt x="265" y="95"/>
                  <a:pt x="263" y="95"/>
                  <a:pt x="263" y="95"/>
                </a:cubicBezTo>
                <a:cubicBezTo>
                  <a:pt x="263" y="96"/>
                  <a:pt x="264" y="96"/>
                  <a:pt x="266" y="96"/>
                </a:cubicBezTo>
                <a:cubicBezTo>
                  <a:pt x="264" y="97"/>
                  <a:pt x="262" y="96"/>
                  <a:pt x="262" y="97"/>
                </a:cubicBezTo>
                <a:cubicBezTo>
                  <a:pt x="262" y="96"/>
                  <a:pt x="262" y="96"/>
                  <a:pt x="262" y="96"/>
                </a:cubicBezTo>
                <a:cubicBezTo>
                  <a:pt x="254" y="96"/>
                  <a:pt x="246" y="98"/>
                  <a:pt x="240" y="98"/>
                </a:cubicBezTo>
                <a:cubicBezTo>
                  <a:pt x="240" y="98"/>
                  <a:pt x="240" y="97"/>
                  <a:pt x="240" y="97"/>
                </a:cubicBezTo>
                <a:cubicBezTo>
                  <a:pt x="239" y="98"/>
                  <a:pt x="238" y="98"/>
                  <a:pt x="237" y="98"/>
                </a:cubicBezTo>
                <a:cubicBezTo>
                  <a:pt x="236" y="98"/>
                  <a:pt x="237" y="98"/>
                  <a:pt x="236" y="98"/>
                </a:cubicBezTo>
                <a:cubicBezTo>
                  <a:pt x="230" y="98"/>
                  <a:pt x="223" y="99"/>
                  <a:pt x="218" y="100"/>
                </a:cubicBezTo>
                <a:cubicBezTo>
                  <a:pt x="218" y="100"/>
                  <a:pt x="219" y="100"/>
                  <a:pt x="219" y="100"/>
                </a:cubicBezTo>
                <a:cubicBezTo>
                  <a:pt x="221" y="100"/>
                  <a:pt x="225" y="100"/>
                  <a:pt x="227" y="99"/>
                </a:cubicBezTo>
                <a:cubicBezTo>
                  <a:pt x="227" y="100"/>
                  <a:pt x="226" y="100"/>
                  <a:pt x="227" y="100"/>
                </a:cubicBezTo>
                <a:cubicBezTo>
                  <a:pt x="229" y="101"/>
                  <a:pt x="231" y="100"/>
                  <a:pt x="233" y="100"/>
                </a:cubicBezTo>
                <a:cubicBezTo>
                  <a:pt x="232" y="101"/>
                  <a:pt x="229" y="101"/>
                  <a:pt x="228" y="102"/>
                </a:cubicBezTo>
                <a:cubicBezTo>
                  <a:pt x="229" y="102"/>
                  <a:pt x="230" y="101"/>
                  <a:pt x="231" y="102"/>
                </a:cubicBezTo>
                <a:cubicBezTo>
                  <a:pt x="231" y="102"/>
                  <a:pt x="231" y="102"/>
                  <a:pt x="231" y="102"/>
                </a:cubicBezTo>
                <a:cubicBezTo>
                  <a:pt x="232" y="102"/>
                  <a:pt x="234" y="102"/>
                  <a:pt x="236" y="103"/>
                </a:cubicBezTo>
                <a:cubicBezTo>
                  <a:pt x="234" y="103"/>
                  <a:pt x="234" y="103"/>
                  <a:pt x="233" y="103"/>
                </a:cubicBezTo>
                <a:cubicBezTo>
                  <a:pt x="235" y="105"/>
                  <a:pt x="238" y="101"/>
                  <a:pt x="242" y="103"/>
                </a:cubicBezTo>
                <a:cubicBezTo>
                  <a:pt x="241" y="104"/>
                  <a:pt x="237" y="102"/>
                  <a:pt x="236" y="104"/>
                </a:cubicBezTo>
                <a:cubicBezTo>
                  <a:pt x="238" y="104"/>
                  <a:pt x="242" y="102"/>
                  <a:pt x="244" y="104"/>
                </a:cubicBezTo>
                <a:cubicBezTo>
                  <a:pt x="244" y="104"/>
                  <a:pt x="246" y="103"/>
                  <a:pt x="246" y="104"/>
                </a:cubicBezTo>
                <a:cubicBezTo>
                  <a:pt x="228" y="106"/>
                  <a:pt x="207" y="107"/>
                  <a:pt x="188" y="108"/>
                </a:cubicBezTo>
                <a:cubicBezTo>
                  <a:pt x="193" y="107"/>
                  <a:pt x="198" y="107"/>
                  <a:pt x="202" y="106"/>
                </a:cubicBezTo>
                <a:cubicBezTo>
                  <a:pt x="202" y="106"/>
                  <a:pt x="201" y="105"/>
                  <a:pt x="201" y="106"/>
                </a:cubicBezTo>
                <a:cubicBezTo>
                  <a:pt x="201" y="106"/>
                  <a:pt x="199" y="106"/>
                  <a:pt x="199" y="106"/>
                </a:cubicBezTo>
                <a:cubicBezTo>
                  <a:pt x="199" y="106"/>
                  <a:pt x="199" y="106"/>
                  <a:pt x="199" y="106"/>
                </a:cubicBezTo>
                <a:cubicBezTo>
                  <a:pt x="198" y="106"/>
                  <a:pt x="198" y="106"/>
                  <a:pt x="197" y="107"/>
                </a:cubicBezTo>
                <a:cubicBezTo>
                  <a:pt x="195" y="107"/>
                  <a:pt x="192" y="106"/>
                  <a:pt x="190" y="107"/>
                </a:cubicBezTo>
                <a:cubicBezTo>
                  <a:pt x="191" y="107"/>
                  <a:pt x="192" y="106"/>
                  <a:pt x="192" y="107"/>
                </a:cubicBezTo>
                <a:cubicBezTo>
                  <a:pt x="191" y="107"/>
                  <a:pt x="189" y="106"/>
                  <a:pt x="190" y="107"/>
                </a:cubicBezTo>
                <a:cubicBezTo>
                  <a:pt x="188" y="106"/>
                  <a:pt x="186" y="107"/>
                  <a:pt x="185" y="107"/>
                </a:cubicBezTo>
                <a:cubicBezTo>
                  <a:pt x="185" y="106"/>
                  <a:pt x="185" y="106"/>
                  <a:pt x="186" y="106"/>
                </a:cubicBezTo>
                <a:cubicBezTo>
                  <a:pt x="185" y="106"/>
                  <a:pt x="184" y="106"/>
                  <a:pt x="183" y="107"/>
                </a:cubicBezTo>
                <a:cubicBezTo>
                  <a:pt x="184" y="107"/>
                  <a:pt x="186" y="107"/>
                  <a:pt x="186" y="107"/>
                </a:cubicBezTo>
                <a:cubicBezTo>
                  <a:pt x="185" y="107"/>
                  <a:pt x="184" y="108"/>
                  <a:pt x="183" y="108"/>
                </a:cubicBezTo>
                <a:cubicBezTo>
                  <a:pt x="183" y="107"/>
                  <a:pt x="184" y="107"/>
                  <a:pt x="184" y="107"/>
                </a:cubicBezTo>
                <a:cubicBezTo>
                  <a:pt x="181" y="107"/>
                  <a:pt x="179" y="108"/>
                  <a:pt x="176" y="107"/>
                </a:cubicBezTo>
                <a:cubicBezTo>
                  <a:pt x="178" y="107"/>
                  <a:pt x="180" y="106"/>
                  <a:pt x="183" y="107"/>
                </a:cubicBezTo>
                <a:cubicBezTo>
                  <a:pt x="180" y="105"/>
                  <a:pt x="175" y="108"/>
                  <a:pt x="173" y="106"/>
                </a:cubicBezTo>
                <a:cubicBezTo>
                  <a:pt x="172" y="106"/>
                  <a:pt x="171" y="106"/>
                  <a:pt x="170" y="107"/>
                </a:cubicBezTo>
                <a:cubicBezTo>
                  <a:pt x="170" y="106"/>
                  <a:pt x="169" y="106"/>
                  <a:pt x="169" y="106"/>
                </a:cubicBezTo>
                <a:cubicBezTo>
                  <a:pt x="166" y="106"/>
                  <a:pt x="159" y="107"/>
                  <a:pt x="157" y="106"/>
                </a:cubicBezTo>
                <a:cubicBezTo>
                  <a:pt x="160" y="105"/>
                  <a:pt x="163" y="106"/>
                  <a:pt x="166" y="106"/>
                </a:cubicBezTo>
                <a:cubicBezTo>
                  <a:pt x="168" y="105"/>
                  <a:pt x="169" y="105"/>
                  <a:pt x="170" y="105"/>
                </a:cubicBezTo>
                <a:cubicBezTo>
                  <a:pt x="175" y="105"/>
                  <a:pt x="181" y="104"/>
                  <a:pt x="186" y="105"/>
                </a:cubicBezTo>
                <a:cubicBezTo>
                  <a:pt x="185" y="105"/>
                  <a:pt x="184" y="105"/>
                  <a:pt x="183" y="105"/>
                </a:cubicBezTo>
                <a:cubicBezTo>
                  <a:pt x="184" y="106"/>
                  <a:pt x="186" y="105"/>
                  <a:pt x="187" y="105"/>
                </a:cubicBezTo>
                <a:cubicBezTo>
                  <a:pt x="187" y="105"/>
                  <a:pt x="186" y="105"/>
                  <a:pt x="187" y="105"/>
                </a:cubicBezTo>
                <a:cubicBezTo>
                  <a:pt x="191" y="105"/>
                  <a:pt x="193" y="104"/>
                  <a:pt x="195" y="104"/>
                </a:cubicBezTo>
                <a:cubicBezTo>
                  <a:pt x="195" y="105"/>
                  <a:pt x="195" y="105"/>
                  <a:pt x="196" y="105"/>
                </a:cubicBezTo>
                <a:cubicBezTo>
                  <a:pt x="197" y="105"/>
                  <a:pt x="195" y="105"/>
                  <a:pt x="196" y="104"/>
                </a:cubicBezTo>
                <a:cubicBezTo>
                  <a:pt x="200" y="104"/>
                  <a:pt x="205" y="104"/>
                  <a:pt x="210" y="103"/>
                </a:cubicBezTo>
                <a:cubicBezTo>
                  <a:pt x="201" y="103"/>
                  <a:pt x="195" y="105"/>
                  <a:pt x="187" y="104"/>
                </a:cubicBezTo>
                <a:cubicBezTo>
                  <a:pt x="186" y="104"/>
                  <a:pt x="186" y="103"/>
                  <a:pt x="185" y="103"/>
                </a:cubicBezTo>
                <a:cubicBezTo>
                  <a:pt x="190" y="103"/>
                  <a:pt x="196" y="102"/>
                  <a:pt x="200" y="102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00" y="103"/>
                  <a:pt x="202" y="102"/>
                  <a:pt x="203" y="103"/>
                </a:cubicBezTo>
                <a:cubicBezTo>
                  <a:pt x="203" y="102"/>
                  <a:pt x="204" y="102"/>
                  <a:pt x="204" y="102"/>
                </a:cubicBezTo>
                <a:cubicBezTo>
                  <a:pt x="207" y="101"/>
                  <a:pt x="211" y="101"/>
                  <a:pt x="214" y="101"/>
                </a:cubicBezTo>
                <a:cubicBezTo>
                  <a:pt x="215" y="100"/>
                  <a:pt x="217" y="101"/>
                  <a:pt x="218" y="100"/>
                </a:cubicBezTo>
                <a:cubicBezTo>
                  <a:pt x="211" y="101"/>
                  <a:pt x="203" y="101"/>
                  <a:pt x="196" y="101"/>
                </a:cubicBezTo>
                <a:cubicBezTo>
                  <a:pt x="193" y="102"/>
                  <a:pt x="184" y="103"/>
                  <a:pt x="182" y="102"/>
                </a:cubicBezTo>
                <a:cubicBezTo>
                  <a:pt x="182" y="102"/>
                  <a:pt x="180" y="103"/>
                  <a:pt x="180" y="102"/>
                </a:cubicBezTo>
                <a:cubicBezTo>
                  <a:pt x="181" y="102"/>
                  <a:pt x="183" y="102"/>
                  <a:pt x="184" y="102"/>
                </a:cubicBezTo>
                <a:cubicBezTo>
                  <a:pt x="176" y="102"/>
                  <a:pt x="169" y="101"/>
                  <a:pt x="160" y="101"/>
                </a:cubicBezTo>
                <a:cubicBezTo>
                  <a:pt x="169" y="100"/>
                  <a:pt x="178" y="100"/>
                  <a:pt x="188" y="99"/>
                </a:cubicBezTo>
                <a:cubicBezTo>
                  <a:pt x="188" y="99"/>
                  <a:pt x="189" y="100"/>
                  <a:pt x="189" y="100"/>
                </a:cubicBezTo>
                <a:cubicBezTo>
                  <a:pt x="189" y="99"/>
                  <a:pt x="189" y="99"/>
                  <a:pt x="189" y="99"/>
                </a:cubicBezTo>
                <a:cubicBezTo>
                  <a:pt x="199" y="99"/>
                  <a:pt x="211" y="98"/>
                  <a:pt x="223" y="96"/>
                </a:cubicBezTo>
                <a:cubicBezTo>
                  <a:pt x="218" y="97"/>
                  <a:pt x="212" y="97"/>
                  <a:pt x="207" y="97"/>
                </a:cubicBezTo>
                <a:cubicBezTo>
                  <a:pt x="205" y="97"/>
                  <a:pt x="204" y="98"/>
                  <a:pt x="202" y="98"/>
                </a:cubicBezTo>
                <a:cubicBezTo>
                  <a:pt x="201" y="98"/>
                  <a:pt x="200" y="98"/>
                  <a:pt x="200" y="98"/>
                </a:cubicBezTo>
                <a:cubicBezTo>
                  <a:pt x="198" y="97"/>
                  <a:pt x="196" y="98"/>
                  <a:pt x="195" y="98"/>
                </a:cubicBezTo>
                <a:cubicBezTo>
                  <a:pt x="194" y="98"/>
                  <a:pt x="193" y="97"/>
                  <a:pt x="192" y="97"/>
                </a:cubicBezTo>
                <a:cubicBezTo>
                  <a:pt x="190" y="96"/>
                  <a:pt x="188" y="97"/>
                  <a:pt x="185" y="97"/>
                </a:cubicBezTo>
                <a:cubicBezTo>
                  <a:pt x="177" y="98"/>
                  <a:pt x="170" y="98"/>
                  <a:pt x="163" y="98"/>
                </a:cubicBezTo>
                <a:cubicBezTo>
                  <a:pt x="165" y="97"/>
                  <a:pt x="167" y="97"/>
                  <a:pt x="168" y="97"/>
                </a:cubicBezTo>
                <a:cubicBezTo>
                  <a:pt x="168" y="96"/>
                  <a:pt x="166" y="97"/>
                  <a:pt x="166" y="96"/>
                </a:cubicBezTo>
                <a:cubicBezTo>
                  <a:pt x="178" y="95"/>
                  <a:pt x="190" y="94"/>
                  <a:pt x="201" y="94"/>
                </a:cubicBezTo>
                <a:cubicBezTo>
                  <a:pt x="201" y="94"/>
                  <a:pt x="200" y="94"/>
                  <a:pt x="200" y="95"/>
                </a:cubicBezTo>
                <a:cubicBezTo>
                  <a:pt x="201" y="94"/>
                  <a:pt x="203" y="95"/>
                  <a:pt x="203" y="94"/>
                </a:cubicBezTo>
                <a:cubicBezTo>
                  <a:pt x="212" y="94"/>
                  <a:pt x="221" y="93"/>
                  <a:pt x="228" y="92"/>
                </a:cubicBezTo>
                <a:cubicBezTo>
                  <a:pt x="220" y="92"/>
                  <a:pt x="210" y="92"/>
                  <a:pt x="201" y="93"/>
                </a:cubicBezTo>
                <a:cubicBezTo>
                  <a:pt x="201" y="92"/>
                  <a:pt x="202" y="92"/>
                  <a:pt x="202" y="91"/>
                </a:cubicBezTo>
                <a:cubicBezTo>
                  <a:pt x="202" y="92"/>
                  <a:pt x="202" y="92"/>
                  <a:pt x="202" y="92"/>
                </a:cubicBezTo>
                <a:cubicBezTo>
                  <a:pt x="210" y="91"/>
                  <a:pt x="219" y="92"/>
                  <a:pt x="226" y="90"/>
                </a:cubicBezTo>
                <a:cubicBezTo>
                  <a:pt x="225" y="90"/>
                  <a:pt x="223" y="89"/>
                  <a:pt x="222" y="90"/>
                </a:cubicBezTo>
                <a:cubicBezTo>
                  <a:pt x="222" y="89"/>
                  <a:pt x="223" y="89"/>
                  <a:pt x="223" y="89"/>
                </a:cubicBezTo>
                <a:cubicBezTo>
                  <a:pt x="236" y="88"/>
                  <a:pt x="248" y="87"/>
                  <a:pt x="261" y="86"/>
                </a:cubicBezTo>
                <a:cubicBezTo>
                  <a:pt x="260" y="85"/>
                  <a:pt x="256" y="87"/>
                  <a:pt x="255" y="86"/>
                </a:cubicBezTo>
                <a:cubicBezTo>
                  <a:pt x="258" y="85"/>
                  <a:pt x="263" y="85"/>
                  <a:pt x="266" y="84"/>
                </a:cubicBezTo>
                <a:cubicBezTo>
                  <a:pt x="266" y="83"/>
                  <a:pt x="263" y="85"/>
                  <a:pt x="263" y="84"/>
                </a:cubicBezTo>
                <a:cubicBezTo>
                  <a:pt x="264" y="84"/>
                  <a:pt x="265" y="83"/>
                  <a:pt x="266" y="83"/>
                </a:cubicBezTo>
                <a:cubicBezTo>
                  <a:pt x="264" y="82"/>
                  <a:pt x="262" y="84"/>
                  <a:pt x="261" y="83"/>
                </a:cubicBezTo>
                <a:cubicBezTo>
                  <a:pt x="267" y="82"/>
                  <a:pt x="274" y="82"/>
                  <a:pt x="280" y="81"/>
                </a:cubicBezTo>
                <a:cubicBezTo>
                  <a:pt x="281" y="81"/>
                  <a:pt x="281" y="80"/>
                  <a:pt x="281" y="80"/>
                </a:cubicBezTo>
                <a:cubicBezTo>
                  <a:pt x="281" y="80"/>
                  <a:pt x="281" y="80"/>
                  <a:pt x="281" y="81"/>
                </a:cubicBezTo>
                <a:cubicBezTo>
                  <a:pt x="283" y="81"/>
                  <a:pt x="286" y="81"/>
                  <a:pt x="288" y="80"/>
                </a:cubicBezTo>
                <a:cubicBezTo>
                  <a:pt x="287" y="80"/>
                  <a:pt x="285" y="81"/>
                  <a:pt x="284" y="80"/>
                </a:cubicBezTo>
                <a:cubicBezTo>
                  <a:pt x="285" y="80"/>
                  <a:pt x="287" y="79"/>
                  <a:pt x="288" y="79"/>
                </a:cubicBezTo>
                <a:cubicBezTo>
                  <a:pt x="284" y="79"/>
                  <a:pt x="280" y="79"/>
                  <a:pt x="276" y="79"/>
                </a:cubicBezTo>
                <a:cubicBezTo>
                  <a:pt x="281" y="78"/>
                  <a:pt x="291" y="79"/>
                  <a:pt x="296" y="77"/>
                </a:cubicBezTo>
                <a:cubicBezTo>
                  <a:pt x="291" y="78"/>
                  <a:pt x="286" y="78"/>
                  <a:pt x="281" y="78"/>
                </a:cubicBezTo>
                <a:cubicBezTo>
                  <a:pt x="291" y="77"/>
                  <a:pt x="300" y="76"/>
                  <a:pt x="308" y="76"/>
                </a:cubicBezTo>
                <a:cubicBezTo>
                  <a:pt x="311" y="76"/>
                  <a:pt x="314" y="75"/>
                  <a:pt x="317" y="75"/>
                </a:cubicBezTo>
                <a:cubicBezTo>
                  <a:pt x="324" y="75"/>
                  <a:pt x="331" y="74"/>
                  <a:pt x="338" y="73"/>
                </a:cubicBezTo>
                <a:cubicBezTo>
                  <a:pt x="338" y="74"/>
                  <a:pt x="339" y="73"/>
                  <a:pt x="338" y="73"/>
                </a:cubicBezTo>
                <a:cubicBezTo>
                  <a:pt x="328" y="74"/>
                  <a:pt x="315" y="75"/>
                  <a:pt x="306" y="75"/>
                </a:cubicBezTo>
                <a:cubicBezTo>
                  <a:pt x="308" y="74"/>
                  <a:pt x="313" y="75"/>
                  <a:pt x="316" y="74"/>
                </a:cubicBezTo>
                <a:cubicBezTo>
                  <a:pt x="316" y="74"/>
                  <a:pt x="315" y="74"/>
                  <a:pt x="315" y="73"/>
                </a:cubicBezTo>
                <a:cubicBezTo>
                  <a:pt x="317" y="73"/>
                  <a:pt x="317" y="73"/>
                  <a:pt x="318" y="73"/>
                </a:cubicBezTo>
                <a:cubicBezTo>
                  <a:pt x="318" y="74"/>
                  <a:pt x="319" y="73"/>
                  <a:pt x="319" y="74"/>
                </a:cubicBezTo>
                <a:cubicBezTo>
                  <a:pt x="319" y="73"/>
                  <a:pt x="318" y="74"/>
                  <a:pt x="319" y="73"/>
                </a:cubicBezTo>
                <a:cubicBezTo>
                  <a:pt x="311" y="73"/>
                  <a:pt x="304" y="74"/>
                  <a:pt x="298" y="74"/>
                </a:cubicBezTo>
                <a:cubicBezTo>
                  <a:pt x="305" y="73"/>
                  <a:pt x="309" y="73"/>
                  <a:pt x="315" y="72"/>
                </a:cubicBezTo>
                <a:cubicBezTo>
                  <a:pt x="312" y="72"/>
                  <a:pt x="310" y="71"/>
                  <a:pt x="307" y="72"/>
                </a:cubicBezTo>
                <a:cubicBezTo>
                  <a:pt x="308" y="71"/>
                  <a:pt x="310" y="72"/>
                  <a:pt x="311" y="70"/>
                </a:cubicBezTo>
                <a:cubicBezTo>
                  <a:pt x="310" y="70"/>
                  <a:pt x="310" y="71"/>
                  <a:pt x="310" y="70"/>
                </a:cubicBezTo>
                <a:cubicBezTo>
                  <a:pt x="317" y="69"/>
                  <a:pt x="328" y="70"/>
                  <a:pt x="334" y="67"/>
                </a:cubicBezTo>
                <a:cubicBezTo>
                  <a:pt x="330" y="68"/>
                  <a:pt x="326" y="68"/>
                  <a:pt x="323" y="68"/>
                </a:cubicBezTo>
                <a:cubicBezTo>
                  <a:pt x="319" y="68"/>
                  <a:pt x="314" y="69"/>
                  <a:pt x="310" y="68"/>
                </a:cubicBezTo>
                <a:cubicBezTo>
                  <a:pt x="311" y="68"/>
                  <a:pt x="313" y="68"/>
                  <a:pt x="314" y="68"/>
                </a:cubicBezTo>
                <a:cubicBezTo>
                  <a:pt x="313" y="67"/>
                  <a:pt x="315" y="68"/>
                  <a:pt x="315" y="67"/>
                </a:cubicBezTo>
                <a:cubicBezTo>
                  <a:pt x="315" y="67"/>
                  <a:pt x="314" y="67"/>
                  <a:pt x="314" y="67"/>
                </a:cubicBezTo>
                <a:cubicBezTo>
                  <a:pt x="336" y="65"/>
                  <a:pt x="360" y="63"/>
                  <a:pt x="382" y="60"/>
                </a:cubicBezTo>
                <a:cubicBezTo>
                  <a:pt x="384" y="59"/>
                  <a:pt x="389" y="60"/>
                  <a:pt x="391" y="59"/>
                </a:cubicBezTo>
                <a:cubicBezTo>
                  <a:pt x="392" y="58"/>
                  <a:pt x="392" y="57"/>
                  <a:pt x="394" y="57"/>
                </a:cubicBezTo>
                <a:cubicBezTo>
                  <a:pt x="393" y="55"/>
                  <a:pt x="396" y="54"/>
                  <a:pt x="397" y="54"/>
                </a:cubicBezTo>
                <a:cubicBezTo>
                  <a:pt x="396" y="54"/>
                  <a:pt x="396" y="54"/>
                  <a:pt x="395" y="54"/>
                </a:cubicBezTo>
                <a:cubicBezTo>
                  <a:pt x="397" y="52"/>
                  <a:pt x="399" y="53"/>
                  <a:pt x="401" y="52"/>
                </a:cubicBezTo>
                <a:cubicBezTo>
                  <a:pt x="399" y="52"/>
                  <a:pt x="398" y="53"/>
                  <a:pt x="397" y="52"/>
                </a:cubicBezTo>
                <a:cubicBezTo>
                  <a:pt x="397" y="51"/>
                  <a:pt x="399" y="52"/>
                  <a:pt x="400" y="51"/>
                </a:cubicBezTo>
                <a:cubicBezTo>
                  <a:pt x="399" y="51"/>
                  <a:pt x="399" y="51"/>
                  <a:pt x="399" y="51"/>
                </a:cubicBezTo>
                <a:cubicBezTo>
                  <a:pt x="401" y="51"/>
                  <a:pt x="402" y="51"/>
                  <a:pt x="404" y="50"/>
                </a:cubicBezTo>
                <a:cubicBezTo>
                  <a:pt x="401" y="50"/>
                  <a:pt x="399" y="51"/>
                  <a:pt x="398" y="51"/>
                </a:cubicBezTo>
                <a:close/>
                <a:moveTo>
                  <a:pt x="355" y="35"/>
                </a:moveTo>
                <a:cubicBezTo>
                  <a:pt x="355" y="35"/>
                  <a:pt x="354" y="36"/>
                  <a:pt x="353" y="35"/>
                </a:cubicBezTo>
                <a:cubicBezTo>
                  <a:pt x="353" y="35"/>
                  <a:pt x="354" y="35"/>
                  <a:pt x="355" y="35"/>
                </a:cubicBezTo>
                <a:close/>
                <a:moveTo>
                  <a:pt x="335" y="36"/>
                </a:moveTo>
                <a:cubicBezTo>
                  <a:pt x="335" y="37"/>
                  <a:pt x="333" y="37"/>
                  <a:pt x="333" y="37"/>
                </a:cubicBezTo>
                <a:cubicBezTo>
                  <a:pt x="334" y="36"/>
                  <a:pt x="334" y="37"/>
                  <a:pt x="335" y="36"/>
                </a:cubicBezTo>
                <a:close/>
                <a:moveTo>
                  <a:pt x="322" y="38"/>
                </a:moveTo>
                <a:cubicBezTo>
                  <a:pt x="321" y="38"/>
                  <a:pt x="321" y="38"/>
                  <a:pt x="321" y="38"/>
                </a:cubicBezTo>
                <a:cubicBezTo>
                  <a:pt x="321" y="38"/>
                  <a:pt x="323" y="38"/>
                  <a:pt x="322" y="38"/>
                </a:cubicBezTo>
                <a:close/>
                <a:moveTo>
                  <a:pt x="301" y="34"/>
                </a:moveTo>
                <a:cubicBezTo>
                  <a:pt x="301" y="35"/>
                  <a:pt x="301" y="35"/>
                  <a:pt x="300" y="35"/>
                </a:cubicBezTo>
                <a:cubicBezTo>
                  <a:pt x="300" y="34"/>
                  <a:pt x="301" y="35"/>
                  <a:pt x="301" y="34"/>
                </a:cubicBezTo>
                <a:close/>
                <a:moveTo>
                  <a:pt x="304" y="25"/>
                </a:moveTo>
                <a:cubicBezTo>
                  <a:pt x="304" y="25"/>
                  <a:pt x="304" y="25"/>
                  <a:pt x="303" y="25"/>
                </a:cubicBezTo>
                <a:cubicBezTo>
                  <a:pt x="303" y="25"/>
                  <a:pt x="304" y="25"/>
                  <a:pt x="304" y="25"/>
                </a:cubicBezTo>
                <a:close/>
                <a:moveTo>
                  <a:pt x="287" y="24"/>
                </a:moveTo>
                <a:cubicBezTo>
                  <a:pt x="287" y="24"/>
                  <a:pt x="286" y="24"/>
                  <a:pt x="286" y="24"/>
                </a:cubicBezTo>
                <a:cubicBezTo>
                  <a:pt x="286" y="23"/>
                  <a:pt x="287" y="24"/>
                  <a:pt x="287" y="24"/>
                </a:cubicBezTo>
                <a:close/>
                <a:moveTo>
                  <a:pt x="267" y="30"/>
                </a:moveTo>
                <a:cubicBezTo>
                  <a:pt x="267" y="29"/>
                  <a:pt x="270" y="29"/>
                  <a:pt x="271" y="29"/>
                </a:cubicBezTo>
                <a:cubicBezTo>
                  <a:pt x="270" y="30"/>
                  <a:pt x="268" y="30"/>
                  <a:pt x="267" y="30"/>
                </a:cubicBezTo>
                <a:close/>
                <a:moveTo>
                  <a:pt x="272" y="26"/>
                </a:moveTo>
                <a:cubicBezTo>
                  <a:pt x="270" y="27"/>
                  <a:pt x="267" y="26"/>
                  <a:pt x="265" y="27"/>
                </a:cubicBezTo>
                <a:cubicBezTo>
                  <a:pt x="266" y="26"/>
                  <a:pt x="270" y="27"/>
                  <a:pt x="272" y="26"/>
                </a:cubicBezTo>
                <a:close/>
                <a:moveTo>
                  <a:pt x="249" y="25"/>
                </a:moveTo>
                <a:cubicBezTo>
                  <a:pt x="249" y="25"/>
                  <a:pt x="248" y="25"/>
                  <a:pt x="248" y="25"/>
                </a:cubicBezTo>
                <a:cubicBezTo>
                  <a:pt x="248" y="25"/>
                  <a:pt x="248" y="24"/>
                  <a:pt x="249" y="25"/>
                </a:cubicBezTo>
                <a:close/>
                <a:moveTo>
                  <a:pt x="246" y="25"/>
                </a:moveTo>
                <a:cubicBezTo>
                  <a:pt x="247" y="25"/>
                  <a:pt x="247" y="24"/>
                  <a:pt x="247" y="25"/>
                </a:cubicBezTo>
                <a:cubicBezTo>
                  <a:pt x="247" y="25"/>
                  <a:pt x="246" y="25"/>
                  <a:pt x="246" y="25"/>
                </a:cubicBezTo>
                <a:cubicBezTo>
                  <a:pt x="246" y="25"/>
                  <a:pt x="246" y="25"/>
                  <a:pt x="246" y="25"/>
                </a:cubicBezTo>
                <a:close/>
                <a:moveTo>
                  <a:pt x="244" y="25"/>
                </a:moveTo>
                <a:cubicBezTo>
                  <a:pt x="243" y="25"/>
                  <a:pt x="242" y="25"/>
                  <a:pt x="241" y="25"/>
                </a:cubicBezTo>
                <a:cubicBezTo>
                  <a:pt x="241" y="25"/>
                  <a:pt x="243" y="25"/>
                  <a:pt x="244" y="25"/>
                </a:cubicBezTo>
                <a:close/>
                <a:moveTo>
                  <a:pt x="241" y="25"/>
                </a:moveTo>
                <a:cubicBezTo>
                  <a:pt x="241" y="25"/>
                  <a:pt x="239" y="25"/>
                  <a:pt x="239" y="25"/>
                </a:cubicBezTo>
                <a:cubicBezTo>
                  <a:pt x="238" y="25"/>
                  <a:pt x="240" y="25"/>
                  <a:pt x="241" y="25"/>
                </a:cubicBezTo>
                <a:close/>
                <a:moveTo>
                  <a:pt x="236" y="25"/>
                </a:moveTo>
                <a:cubicBezTo>
                  <a:pt x="235" y="26"/>
                  <a:pt x="235" y="25"/>
                  <a:pt x="233" y="26"/>
                </a:cubicBezTo>
                <a:cubicBezTo>
                  <a:pt x="233" y="25"/>
                  <a:pt x="238" y="25"/>
                  <a:pt x="236" y="25"/>
                </a:cubicBezTo>
                <a:close/>
                <a:moveTo>
                  <a:pt x="235" y="24"/>
                </a:moveTo>
                <a:cubicBezTo>
                  <a:pt x="235" y="24"/>
                  <a:pt x="235" y="24"/>
                  <a:pt x="235" y="25"/>
                </a:cubicBezTo>
                <a:cubicBezTo>
                  <a:pt x="234" y="24"/>
                  <a:pt x="234" y="25"/>
                  <a:pt x="233" y="25"/>
                </a:cubicBezTo>
                <a:cubicBezTo>
                  <a:pt x="234" y="24"/>
                  <a:pt x="234" y="24"/>
                  <a:pt x="235" y="24"/>
                </a:cubicBezTo>
                <a:close/>
                <a:moveTo>
                  <a:pt x="232" y="25"/>
                </a:moveTo>
                <a:cubicBezTo>
                  <a:pt x="232" y="26"/>
                  <a:pt x="231" y="26"/>
                  <a:pt x="230" y="26"/>
                </a:cubicBezTo>
                <a:cubicBezTo>
                  <a:pt x="230" y="25"/>
                  <a:pt x="231" y="25"/>
                  <a:pt x="232" y="25"/>
                </a:cubicBezTo>
                <a:close/>
                <a:moveTo>
                  <a:pt x="229" y="24"/>
                </a:moveTo>
                <a:cubicBezTo>
                  <a:pt x="230" y="25"/>
                  <a:pt x="230" y="25"/>
                  <a:pt x="230" y="25"/>
                </a:cubicBezTo>
                <a:cubicBezTo>
                  <a:pt x="229" y="25"/>
                  <a:pt x="229" y="25"/>
                  <a:pt x="229" y="25"/>
                </a:cubicBezTo>
                <a:cubicBezTo>
                  <a:pt x="229" y="24"/>
                  <a:pt x="230" y="25"/>
                  <a:pt x="229" y="24"/>
                </a:cubicBezTo>
                <a:close/>
                <a:moveTo>
                  <a:pt x="282" y="19"/>
                </a:moveTo>
                <a:cubicBezTo>
                  <a:pt x="281" y="19"/>
                  <a:pt x="281" y="20"/>
                  <a:pt x="280" y="20"/>
                </a:cubicBezTo>
                <a:cubicBezTo>
                  <a:pt x="280" y="19"/>
                  <a:pt x="281" y="19"/>
                  <a:pt x="282" y="19"/>
                </a:cubicBezTo>
                <a:close/>
                <a:moveTo>
                  <a:pt x="279" y="19"/>
                </a:moveTo>
                <a:cubicBezTo>
                  <a:pt x="280" y="19"/>
                  <a:pt x="279" y="19"/>
                  <a:pt x="279" y="18"/>
                </a:cubicBezTo>
                <a:cubicBezTo>
                  <a:pt x="280" y="18"/>
                  <a:pt x="280" y="19"/>
                  <a:pt x="281" y="19"/>
                </a:cubicBezTo>
                <a:cubicBezTo>
                  <a:pt x="280" y="19"/>
                  <a:pt x="279" y="19"/>
                  <a:pt x="277" y="19"/>
                </a:cubicBezTo>
                <a:cubicBezTo>
                  <a:pt x="277" y="19"/>
                  <a:pt x="279" y="19"/>
                  <a:pt x="279" y="19"/>
                </a:cubicBezTo>
                <a:close/>
                <a:moveTo>
                  <a:pt x="36" y="54"/>
                </a:moveTo>
                <a:cubicBezTo>
                  <a:pt x="37" y="54"/>
                  <a:pt x="40" y="54"/>
                  <a:pt x="41" y="54"/>
                </a:cubicBezTo>
                <a:cubicBezTo>
                  <a:pt x="40" y="54"/>
                  <a:pt x="38" y="54"/>
                  <a:pt x="36" y="54"/>
                </a:cubicBezTo>
                <a:close/>
                <a:moveTo>
                  <a:pt x="41" y="65"/>
                </a:moveTo>
                <a:cubicBezTo>
                  <a:pt x="41" y="67"/>
                  <a:pt x="38" y="66"/>
                  <a:pt x="37" y="66"/>
                </a:cubicBezTo>
                <a:cubicBezTo>
                  <a:pt x="37" y="65"/>
                  <a:pt x="40" y="66"/>
                  <a:pt x="41" y="65"/>
                </a:cubicBezTo>
                <a:close/>
                <a:moveTo>
                  <a:pt x="37" y="66"/>
                </a:moveTo>
                <a:cubicBezTo>
                  <a:pt x="37" y="67"/>
                  <a:pt x="36" y="67"/>
                  <a:pt x="35" y="67"/>
                </a:cubicBezTo>
                <a:cubicBezTo>
                  <a:pt x="35" y="66"/>
                  <a:pt x="36" y="66"/>
                  <a:pt x="37" y="66"/>
                </a:cubicBezTo>
                <a:close/>
                <a:moveTo>
                  <a:pt x="39" y="74"/>
                </a:moveTo>
                <a:cubicBezTo>
                  <a:pt x="39" y="74"/>
                  <a:pt x="39" y="74"/>
                  <a:pt x="39" y="75"/>
                </a:cubicBezTo>
                <a:cubicBezTo>
                  <a:pt x="38" y="75"/>
                  <a:pt x="38" y="74"/>
                  <a:pt x="37" y="74"/>
                </a:cubicBezTo>
                <a:cubicBezTo>
                  <a:pt x="37" y="74"/>
                  <a:pt x="38" y="74"/>
                  <a:pt x="38" y="73"/>
                </a:cubicBezTo>
                <a:cubicBezTo>
                  <a:pt x="37" y="73"/>
                  <a:pt x="36" y="73"/>
                  <a:pt x="35" y="72"/>
                </a:cubicBezTo>
                <a:cubicBezTo>
                  <a:pt x="36" y="71"/>
                  <a:pt x="38" y="72"/>
                  <a:pt x="38" y="73"/>
                </a:cubicBezTo>
                <a:cubicBezTo>
                  <a:pt x="39" y="73"/>
                  <a:pt x="42" y="72"/>
                  <a:pt x="42" y="74"/>
                </a:cubicBezTo>
                <a:cubicBezTo>
                  <a:pt x="41" y="74"/>
                  <a:pt x="40" y="74"/>
                  <a:pt x="39" y="74"/>
                </a:cubicBezTo>
                <a:close/>
                <a:moveTo>
                  <a:pt x="42" y="67"/>
                </a:moveTo>
                <a:cubicBezTo>
                  <a:pt x="42" y="67"/>
                  <a:pt x="43" y="67"/>
                  <a:pt x="44" y="67"/>
                </a:cubicBezTo>
                <a:cubicBezTo>
                  <a:pt x="44" y="68"/>
                  <a:pt x="43" y="67"/>
                  <a:pt x="42" y="67"/>
                </a:cubicBezTo>
                <a:close/>
                <a:moveTo>
                  <a:pt x="52" y="46"/>
                </a:moveTo>
                <a:cubicBezTo>
                  <a:pt x="52" y="46"/>
                  <a:pt x="50" y="46"/>
                  <a:pt x="49" y="46"/>
                </a:cubicBezTo>
                <a:cubicBezTo>
                  <a:pt x="49" y="45"/>
                  <a:pt x="51" y="45"/>
                  <a:pt x="52" y="46"/>
                </a:cubicBezTo>
                <a:close/>
                <a:moveTo>
                  <a:pt x="49" y="49"/>
                </a:moveTo>
                <a:cubicBezTo>
                  <a:pt x="49" y="49"/>
                  <a:pt x="47" y="49"/>
                  <a:pt x="46" y="49"/>
                </a:cubicBezTo>
                <a:cubicBezTo>
                  <a:pt x="47" y="49"/>
                  <a:pt x="49" y="48"/>
                  <a:pt x="49" y="49"/>
                </a:cubicBezTo>
                <a:close/>
                <a:moveTo>
                  <a:pt x="49" y="47"/>
                </a:moveTo>
                <a:cubicBezTo>
                  <a:pt x="49" y="47"/>
                  <a:pt x="48" y="47"/>
                  <a:pt x="47" y="47"/>
                </a:cubicBezTo>
                <a:cubicBezTo>
                  <a:pt x="48" y="46"/>
                  <a:pt x="48" y="46"/>
                  <a:pt x="49" y="47"/>
                </a:cubicBezTo>
                <a:close/>
                <a:moveTo>
                  <a:pt x="47" y="47"/>
                </a:moveTo>
                <a:cubicBezTo>
                  <a:pt x="46" y="47"/>
                  <a:pt x="46" y="47"/>
                  <a:pt x="46" y="47"/>
                </a:cubicBezTo>
                <a:cubicBezTo>
                  <a:pt x="46" y="46"/>
                  <a:pt x="47" y="46"/>
                  <a:pt x="47" y="47"/>
                </a:cubicBezTo>
                <a:close/>
                <a:moveTo>
                  <a:pt x="47" y="50"/>
                </a:moveTo>
                <a:cubicBezTo>
                  <a:pt x="47" y="51"/>
                  <a:pt x="48" y="50"/>
                  <a:pt x="49" y="51"/>
                </a:cubicBezTo>
                <a:cubicBezTo>
                  <a:pt x="47" y="53"/>
                  <a:pt x="43" y="52"/>
                  <a:pt x="40" y="52"/>
                </a:cubicBezTo>
                <a:cubicBezTo>
                  <a:pt x="42" y="51"/>
                  <a:pt x="45" y="52"/>
                  <a:pt x="47" y="51"/>
                </a:cubicBezTo>
                <a:cubicBezTo>
                  <a:pt x="47" y="51"/>
                  <a:pt x="46" y="51"/>
                  <a:pt x="46" y="51"/>
                </a:cubicBezTo>
                <a:cubicBezTo>
                  <a:pt x="46" y="51"/>
                  <a:pt x="46" y="51"/>
                  <a:pt x="47" y="51"/>
                </a:cubicBezTo>
                <a:cubicBezTo>
                  <a:pt x="46" y="50"/>
                  <a:pt x="45" y="51"/>
                  <a:pt x="44" y="50"/>
                </a:cubicBezTo>
                <a:cubicBezTo>
                  <a:pt x="45" y="49"/>
                  <a:pt x="48" y="50"/>
                  <a:pt x="49" y="50"/>
                </a:cubicBezTo>
                <a:cubicBezTo>
                  <a:pt x="49" y="51"/>
                  <a:pt x="48" y="50"/>
                  <a:pt x="47" y="50"/>
                </a:cubicBezTo>
                <a:close/>
                <a:moveTo>
                  <a:pt x="49" y="84"/>
                </a:moveTo>
                <a:cubicBezTo>
                  <a:pt x="50" y="83"/>
                  <a:pt x="51" y="84"/>
                  <a:pt x="53" y="83"/>
                </a:cubicBezTo>
                <a:cubicBezTo>
                  <a:pt x="52" y="84"/>
                  <a:pt x="50" y="84"/>
                  <a:pt x="49" y="84"/>
                </a:cubicBezTo>
                <a:close/>
                <a:moveTo>
                  <a:pt x="64" y="92"/>
                </a:moveTo>
                <a:cubicBezTo>
                  <a:pt x="64" y="92"/>
                  <a:pt x="65" y="92"/>
                  <a:pt x="66" y="92"/>
                </a:cubicBezTo>
                <a:cubicBezTo>
                  <a:pt x="65" y="93"/>
                  <a:pt x="64" y="93"/>
                  <a:pt x="64" y="92"/>
                </a:cubicBezTo>
                <a:close/>
                <a:moveTo>
                  <a:pt x="64" y="41"/>
                </a:moveTo>
                <a:cubicBezTo>
                  <a:pt x="63" y="42"/>
                  <a:pt x="61" y="42"/>
                  <a:pt x="60" y="42"/>
                </a:cubicBezTo>
                <a:cubicBezTo>
                  <a:pt x="62" y="41"/>
                  <a:pt x="63" y="41"/>
                  <a:pt x="64" y="41"/>
                </a:cubicBezTo>
                <a:close/>
                <a:moveTo>
                  <a:pt x="62" y="85"/>
                </a:moveTo>
                <a:cubicBezTo>
                  <a:pt x="62" y="86"/>
                  <a:pt x="60" y="86"/>
                  <a:pt x="60" y="85"/>
                </a:cubicBezTo>
                <a:cubicBezTo>
                  <a:pt x="60" y="85"/>
                  <a:pt x="62" y="85"/>
                  <a:pt x="62" y="85"/>
                </a:cubicBezTo>
                <a:close/>
                <a:moveTo>
                  <a:pt x="64" y="36"/>
                </a:moveTo>
                <a:cubicBezTo>
                  <a:pt x="64" y="36"/>
                  <a:pt x="63" y="36"/>
                  <a:pt x="63" y="36"/>
                </a:cubicBezTo>
                <a:cubicBezTo>
                  <a:pt x="63" y="36"/>
                  <a:pt x="64" y="35"/>
                  <a:pt x="64" y="36"/>
                </a:cubicBezTo>
                <a:close/>
                <a:moveTo>
                  <a:pt x="58" y="34"/>
                </a:moveTo>
                <a:cubicBezTo>
                  <a:pt x="59" y="34"/>
                  <a:pt x="61" y="34"/>
                  <a:pt x="62" y="34"/>
                </a:cubicBezTo>
                <a:cubicBezTo>
                  <a:pt x="61" y="34"/>
                  <a:pt x="60" y="34"/>
                  <a:pt x="58" y="34"/>
                </a:cubicBezTo>
                <a:close/>
                <a:moveTo>
                  <a:pt x="63" y="36"/>
                </a:moveTo>
                <a:cubicBezTo>
                  <a:pt x="62" y="37"/>
                  <a:pt x="61" y="37"/>
                  <a:pt x="59" y="37"/>
                </a:cubicBezTo>
                <a:cubicBezTo>
                  <a:pt x="60" y="36"/>
                  <a:pt x="62" y="37"/>
                  <a:pt x="63" y="36"/>
                </a:cubicBezTo>
                <a:close/>
                <a:moveTo>
                  <a:pt x="54" y="89"/>
                </a:moveTo>
                <a:cubicBezTo>
                  <a:pt x="54" y="89"/>
                  <a:pt x="54" y="89"/>
                  <a:pt x="55" y="89"/>
                </a:cubicBezTo>
                <a:cubicBezTo>
                  <a:pt x="55" y="90"/>
                  <a:pt x="54" y="89"/>
                  <a:pt x="54" y="89"/>
                </a:cubicBezTo>
                <a:close/>
                <a:moveTo>
                  <a:pt x="62" y="89"/>
                </a:moveTo>
                <a:cubicBezTo>
                  <a:pt x="60" y="89"/>
                  <a:pt x="58" y="89"/>
                  <a:pt x="56" y="89"/>
                </a:cubicBezTo>
                <a:cubicBezTo>
                  <a:pt x="60" y="89"/>
                  <a:pt x="65" y="88"/>
                  <a:pt x="69" y="88"/>
                </a:cubicBezTo>
                <a:cubicBezTo>
                  <a:pt x="68" y="90"/>
                  <a:pt x="64" y="90"/>
                  <a:pt x="62" y="89"/>
                </a:cubicBezTo>
                <a:close/>
                <a:moveTo>
                  <a:pt x="69" y="91"/>
                </a:moveTo>
                <a:cubicBezTo>
                  <a:pt x="70" y="91"/>
                  <a:pt x="71" y="91"/>
                  <a:pt x="73" y="91"/>
                </a:cubicBezTo>
                <a:cubicBezTo>
                  <a:pt x="72" y="92"/>
                  <a:pt x="70" y="91"/>
                  <a:pt x="69" y="91"/>
                </a:cubicBezTo>
                <a:close/>
                <a:moveTo>
                  <a:pt x="75" y="91"/>
                </a:moveTo>
                <a:cubicBezTo>
                  <a:pt x="75" y="90"/>
                  <a:pt x="76" y="91"/>
                  <a:pt x="77" y="90"/>
                </a:cubicBezTo>
                <a:cubicBezTo>
                  <a:pt x="76" y="91"/>
                  <a:pt x="76" y="91"/>
                  <a:pt x="75" y="91"/>
                </a:cubicBezTo>
                <a:close/>
                <a:moveTo>
                  <a:pt x="79" y="87"/>
                </a:moveTo>
                <a:cubicBezTo>
                  <a:pt x="79" y="88"/>
                  <a:pt x="79" y="87"/>
                  <a:pt x="78" y="87"/>
                </a:cubicBezTo>
                <a:cubicBezTo>
                  <a:pt x="79" y="87"/>
                  <a:pt x="82" y="87"/>
                  <a:pt x="79" y="87"/>
                </a:cubicBezTo>
                <a:close/>
                <a:moveTo>
                  <a:pt x="70" y="94"/>
                </a:moveTo>
                <a:cubicBezTo>
                  <a:pt x="69" y="94"/>
                  <a:pt x="72" y="93"/>
                  <a:pt x="73" y="94"/>
                </a:cubicBezTo>
                <a:cubicBezTo>
                  <a:pt x="72" y="94"/>
                  <a:pt x="71" y="94"/>
                  <a:pt x="70" y="94"/>
                </a:cubicBezTo>
                <a:close/>
                <a:moveTo>
                  <a:pt x="83" y="102"/>
                </a:moveTo>
                <a:cubicBezTo>
                  <a:pt x="83" y="101"/>
                  <a:pt x="84" y="101"/>
                  <a:pt x="84" y="101"/>
                </a:cubicBezTo>
                <a:cubicBezTo>
                  <a:pt x="84" y="102"/>
                  <a:pt x="83" y="101"/>
                  <a:pt x="83" y="102"/>
                </a:cubicBezTo>
                <a:close/>
                <a:moveTo>
                  <a:pt x="103" y="112"/>
                </a:moveTo>
                <a:cubicBezTo>
                  <a:pt x="103" y="112"/>
                  <a:pt x="104" y="112"/>
                  <a:pt x="105" y="112"/>
                </a:cubicBezTo>
                <a:cubicBezTo>
                  <a:pt x="104" y="113"/>
                  <a:pt x="104" y="112"/>
                  <a:pt x="103" y="112"/>
                </a:cubicBezTo>
                <a:close/>
                <a:moveTo>
                  <a:pt x="107" y="113"/>
                </a:moveTo>
                <a:cubicBezTo>
                  <a:pt x="107" y="112"/>
                  <a:pt x="108" y="112"/>
                  <a:pt x="108" y="112"/>
                </a:cubicBezTo>
                <a:cubicBezTo>
                  <a:pt x="108" y="113"/>
                  <a:pt x="107" y="113"/>
                  <a:pt x="107" y="113"/>
                </a:cubicBezTo>
                <a:close/>
                <a:moveTo>
                  <a:pt x="110" y="114"/>
                </a:moveTo>
                <a:cubicBezTo>
                  <a:pt x="111" y="114"/>
                  <a:pt x="112" y="114"/>
                  <a:pt x="113" y="114"/>
                </a:cubicBezTo>
                <a:cubicBezTo>
                  <a:pt x="112" y="114"/>
                  <a:pt x="111" y="114"/>
                  <a:pt x="110" y="114"/>
                </a:cubicBezTo>
                <a:close/>
                <a:moveTo>
                  <a:pt x="119" y="103"/>
                </a:moveTo>
                <a:cubicBezTo>
                  <a:pt x="119" y="103"/>
                  <a:pt x="118" y="103"/>
                  <a:pt x="118" y="103"/>
                </a:cubicBezTo>
                <a:cubicBezTo>
                  <a:pt x="118" y="102"/>
                  <a:pt x="119" y="103"/>
                  <a:pt x="119" y="103"/>
                </a:cubicBezTo>
                <a:close/>
                <a:moveTo>
                  <a:pt x="116" y="99"/>
                </a:moveTo>
                <a:cubicBezTo>
                  <a:pt x="115" y="101"/>
                  <a:pt x="110" y="99"/>
                  <a:pt x="110" y="102"/>
                </a:cubicBezTo>
                <a:cubicBezTo>
                  <a:pt x="109" y="102"/>
                  <a:pt x="107" y="102"/>
                  <a:pt x="105" y="102"/>
                </a:cubicBezTo>
                <a:cubicBezTo>
                  <a:pt x="106" y="101"/>
                  <a:pt x="109" y="101"/>
                  <a:pt x="110" y="101"/>
                </a:cubicBezTo>
                <a:cubicBezTo>
                  <a:pt x="107" y="100"/>
                  <a:pt x="107" y="101"/>
                  <a:pt x="104" y="101"/>
                </a:cubicBezTo>
                <a:cubicBezTo>
                  <a:pt x="107" y="99"/>
                  <a:pt x="111" y="100"/>
                  <a:pt x="116" y="99"/>
                </a:cubicBezTo>
                <a:close/>
                <a:moveTo>
                  <a:pt x="115" y="97"/>
                </a:moveTo>
                <a:cubicBezTo>
                  <a:pt x="115" y="98"/>
                  <a:pt x="113" y="97"/>
                  <a:pt x="112" y="98"/>
                </a:cubicBezTo>
                <a:cubicBezTo>
                  <a:pt x="113" y="97"/>
                  <a:pt x="114" y="97"/>
                  <a:pt x="115" y="97"/>
                </a:cubicBezTo>
                <a:close/>
                <a:moveTo>
                  <a:pt x="112" y="97"/>
                </a:moveTo>
                <a:cubicBezTo>
                  <a:pt x="112" y="98"/>
                  <a:pt x="110" y="97"/>
                  <a:pt x="109" y="98"/>
                </a:cubicBezTo>
                <a:cubicBezTo>
                  <a:pt x="109" y="97"/>
                  <a:pt x="111" y="97"/>
                  <a:pt x="112" y="97"/>
                </a:cubicBezTo>
                <a:close/>
                <a:moveTo>
                  <a:pt x="105" y="98"/>
                </a:moveTo>
                <a:cubicBezTo>
                  <a:pt x="105" y="98"/>
                  <a:pt x="104" y="99"/>
                  <a:pt x="103" y="98"/>
                </a:cubicBezTo>
                <a:cubicBezTo>
                  <a:pt x="104" y="98"/>
                  <a:pt x="105" y="98"/>
                  <a:pt x="105" y="98"/>
                </a:cubicBezTo>
                <a:close/>
                <a:moveTo>
                  <a:pt x="88" y="102"/>
                </a:moveTo>
                <a:cubicBezTo>
                  <a:pt x="89" y="102"/>
                  <a:pt x="91" y="102"/>
                  <a:pt x="92" y="102"/>
                </a:cubicBezTo>
                <a:cubicBezTo>
                  <a:pt x="91" y="103"/>
                  <a:pt x="89" y="102"/>
                  <a:pt x="88" y="102"/>
                </a:cubicBezTo>
                <a:close/>
                <a:moveTo>
                  <a:pt x="92" y="104"/>
                </a:moveTo>
                <a:cubicBezTo>
                  <a:pt x="95" y="104"/>
                  <a:pt x="98" y="103"/>
                  <a:pt x="101" y="103"/>
                </a:cubicBezTo>
                <a:cubicBezTo>
                  <a:pt x="100" y="102"/>
                  <a:pt x="97" y="103"/>
                  <a:pt x="95" y="102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7" y="102"/>
                  <a:pt x="100" y="101"/>
                  <a:pt x="101" y="102"/>
                </a:cubicBezTo>
                <a:cubicBezTo>
                  <a:pt x="101" y="102"/>
                  <a:pt x="102" y="102"/>
                  <a:pt x="103" y="102"/>
                </a:cubicBezTo>
                <a:cubicBezTo>
                  <a:pt x="103" y="102"/>
                  <a:pt x="103" y="102"/>
                  <a:pt x="104" y="102"/>
                </a:cubicBezTo>
                <a:cubicBezTo>
                  <a:pt x="103" y="102"/>
                  <a:pt x="103" y="102"/>
                  <a:pt x="102" y="103"/>
                </a:cubicBezTo>
                <a:cubicBezTo>
                  <a:pt x="103" y="103"/>
                  <a:pt x="104" y="103"/>
                  <a:pt x="105" y="103"/>
                </a:cubicBezTo>
                <a:cubicBezTo>
                  <a:pt x="105" y="104"/>
                  <a:pt x="105" y="104"/>
                  <a:pt x="106" y="104"/>
                </a:cubicBezTo>
                <a:cubicBezTo>
                  <a:pt x="105" y="104"/>
                  <a:pt x="103" y="104"/>
                  <a:pt x="102" y="104"/>
                </a:cubicBezTo>
                <a:cubicBezTo>
                  <a:pt x="101" y="104"/>
                  <a:pt x="102" y="103"/>
                  <a:pt x="102" y="103"/>
                </a:cubicBezTo>
                <a:cubicBezTo>
                  <a:pt x="100" y="104"/>
                  <a:pt x="95" y="105"/>
                  <a:pt x="92" y="104"/>
                </a:cubicBezTo>
                <a:close/>
                <a:moveTo>
                  <a:pt x="92" y="106"/>
                </a:moveTo>
                <a:cubicBezTo>
                  <a:pt x="96" y="105"/>
                  <a:pt x="101" y="105"/>
                  <a:pt x="104" y="105"/>
                </a:cubicBezTo>
                <a:cubicBezTo>
                  <a:pt x="101" y="106"/>
                  <a:pt x="96" y="106"/>
                  <a:pt x="92" y="106"/>
                </a:cubicBezTo>
                <a:close/>
                <a:moveTo>
                  <a:pt x="104" y="107"/>
                </a:moveTo>
                <a:cubicBezTo>
                  <a:pt x="105" y="106"/>
                  <a:pt x="108" y="106"/>
                  <a:pt x="110" y="106"/>
                </a:cubicBezTo>
                <a:cubicBezTo>
                  <a:pt x="108" y="107"/>
                  <a:pt x="106" y="107"/>
                  <a:pt x="104" y="107"/>
                </a:cubicBezTo>
                <a:close/>
                <a:moveTo>
                  <a:pt x="108" y="103"/>
                </a:moveTo>
                <a:cubicBezTo>
                  <a:pt x="110" y="102"/>
                  <a:pt x="112" y="104"/>
                  <a:pt x="115" y="103"/>
                </a:cubicBezTo>
                <a:cubicBezTo>
                  <a:pt x="113" y="104"/>
                  <a:pt x="109" y="104"/>
                  <a:pt x="108" y="103"/>
                </a:cubicBezTo>
                <a:close/>
                <a:moveTo>
                  <a:pt x="118" y="106"/>
                </a:moveTo>
                <a:cubicBezTo>
                  <a:pt x="118" y="105"/>
                  <a:pt x="119" y="105"/>
                  <a:pt x="120" y="105"/>
                </a:cubicBezTo>
                <a:cubicBezTo>
                  <a:pt x="118" y="105"/>
                  <a:pt x="116" y="105"/>
                  <a:pt x="115" y="105"/>
                </a:cubicBezTo>
                <a:cubicBezTo>
                  <a:pt x="116" y="104"/>
                  <a:pt x="119" y="105"/>
                  <a:pt x="121" y="105"/>
                </a:cubicBezTo>
                <a:cubicBezTo>
                  <a:pt x="120" y="106"/>
                  <a:pt x="122" y="105"/>
                  <a:pt x="123" y="105"/>
                </a:cubicBezTo>
                <a:cubicBezTo>
                  <a:pt x="122" y="106"/>
                  <a:pt x="120" y="106"/>
                  <a:pt x="118" y="106"/>
                </a:cubicBezTo>
                <a:close/>
                <a:moveTo>
                  <a:pt x="120" y="103"/>
                </a:moveTo>
                <a:cubicBezTo>
                  <a:pt x="121" y="102"/>
                  <a:pt x="124" y="102"/>
                  <a:pt x="126" y="102"/>
                </a:cubicBezTo>
                <a:cubicBezTo>
                  <a:pt x="124" y="103"/>
                  <a:pt x="122" y="102"/>
                  <a:pt x="120" y="103"/>
                </a:cubicBezTo>
                <a:close/>
                <a:moveTo>
                  <a:pt x="134" y="124"/>
                </a:moveTo>
                <a:cubicBezTo>
                  <a:pt x="134" y="123"/>
                  <a:pt x="136" y="125"/>
                  <a:pt x="136" y="124"/>
                </a:cubicBezTo>
                <a:cubicBezTo>
                  <a:pt x="136" y="125"/>
                  <a:pt x="137" y="125"/>
                  <a:pt x="137" y="125"/>
                </a:cubicBezTo>
                <a:cubicBezTo>
                  <a:pt x="136" y="125"/>
                  <a:pt x="135" y="124"/>
                  <a:pt x="134" y="124"/>
                </a:cubicBezTo>
                <a:close/>
                <a:moveTo>
                  <a:pt x="145" y="124"/>
                </a:moveTo>
                <a:cubicBezTo>
                  <a:pt x="145" y="123"/>
                  <a:pt x="145" y="124"/>
                  <a:pt x="146" y="124"/>
                </a:cubicBezTo>
                <a:cubicBezTo>
                  <a:pt x="146" y="124"/>
                  <a:pt x="145" y="124"/>
                  <a:pt x="145" y="124"/>
                </a:cubicBezTo>
                <a:close/>
                <a:moveTo>
                  <a:pt x="163" y="124"/>
                </a:moveTo>
                <a:cubicBezTo>
                  <a:pt x="163" y="124"/>
                  <a:pt x="162" y="124"/>
                  <a:pt x="161" y="124"/>
                </a:cubicBezTo>
                <a:cubicBezTo>
                  <a:pt x="161" y="123"/>
                  <a:pt x="163" y="124"/>
                  <a:pt x="163" y="124"/>
                </a:cubicBezTo>
                <a:close/>
                <a:moveTo>
                  <a:pt x="162" y="126"/>
                </a:moveTo>
                <a:cubicBezTo>
                  <a:pt x="161" y="127"/>
                  <a:pt x="160" y="126"/>
                  <a:pt x="159" y="126"/>
                </a:cubicBezTo>
                <a:cubicBezTo>
                  <a:pt x="160" y="126"/>
                  <a:pt x="161" y="126"/>
                  <a:pt x="162" y="126"/>
                </a:cubicBezTo>
                <a:close/>
                <a:moveTo>
                  <a:pt x="150" y="124"/>
                </a:moveTo>
                <a:cubicBezTo>
                  <a:pt x="149" y="123"/>
                  <a:pt x="147" y="124"/>
                  <a:pt x="147" y="123"/>
                </a:cubicBezTo>
                <a:cubicBezTo>
                  <a:pt x="148" y="123"/>
                  <a:pt x="150" y="123"/>
                  <a:pt x="150" y="124"/>
                </a:cubicBezTo>
                <a:close/>
                <a:moveTo>
                  <a:pt x="147" y="125"/>
                </a:moveTo>
                <a:cubicBezTo>
                  <a:pt x="147" y="124"/>
                  <a:pt x="148" y="124"/>
                  <a:pt x="149" y="124"/>
                </a:cubicBezTo>
                <a:cubicBezTo>
                  <a:pt x="148" y="125"/>
                  <a:pt x="147" y="125"/>
                  <a:pt x="147" y="125"/>
                </a:cubicBezTo>
                <a:close/>
                <a:moveTo>
                  <a:pt x="149" y="124"/>
                </a:moveTo>
                <a:cubicBezTo>
                  <a:pt x="150" y="124"/>
                  <a:pt x="153" y="124"/>
                  <a:pt x="155" y="124"/>
                </a:cubicBezTo>
                <a:cubicBezTo>
                  <a:pt x="153" y="124"/>
                  <a:pt x="151" y="124"/>
                  <a:pt x="149" y="124"/>
                </a:cubicBezTo>
                <a:close/>
                <a:moveTo>
                  <a:pt x="154" y="122"/>
                </a:moveTo>
                <a:cubicBezTo>
                  <a:pt x="155" y="122"/>
                  <a:pt x="156" y="122"/>
                  <a:pt x="156" y="122"/>
                </a:cubicBezTo>
                <a:cubicBezTo>
                  <a:pt x="155" y="123"/>
                  <a:pt x="151" y="121"/>
                  <a:pt x="154" y="122"/>
                </a:cubicBezTo>
                <a:close/>
                <a:moveTo>
                  <a:pt x="189" y="116"/>
                </a:moveTo>
                <a:cubicBezTo>
                  <a:pt x="188" y="117"/>
                  <a:pt x="187" y="117"/>
                  <a:pt x="187" y="117"/>
                </a:cubicBezTo>
                <a:cubicBezTo>
                  <a:pt x="187" y="116"/>
                  <a:pt x="188" y="116"/>
                  <a:pt x="189" y="116"/>
                </a:cubicBezTo>
                <a:close/>
                <a:moveTo>
                  <a:pt x="255" y="100"/>
                </a:moveTo>
                <a:cubicBezTo>
                  <a:pt x="254" y="100"/>
                  <a:pt x="252" y="100"/>
                  <a:pt x="251" y="100"/>
                </a:cubicBezTo>
                <a:cubicBezTo>
                  <a:pt x="252" y="100"/>
                  <a:pt x="253" y="100"/>
                  <a:pt x="255" y="100"/>
                </a:cubicBezTo>
                <a:close/>
                <a:moveTo>
                  <a:pt x="228" y="100"/>
                </a:moveTo>
                <a:cubicBezTo>
                  <a:pt x="229" y="99"/>
                  <a:pt x="231" y="99"/>
                  <a:pt x="231" y="100"/>
                </a:cubicBezTo>
                <a:lnTo>
                  <a:pt x="228" y="100"/>
                </a:lnTo>
                <a:close/>
                <a:moveTo>
                  <a:pt x="236" y="100"/>
                </a:moveTo>
                <a:cubicBezTo>
                  <a:pt x="236" y="99"/>
                  <a:pt x="239" y="100"/>
                  <a:pt x="240" y="99"/>
                </a:cubicBezTo>
                <a:cubicBezTo>
                  <a:pt x="239" y="100"/>
                  <a:pt x="237" y="99"/>
                  <a:pt x="236" y="100"/>
                </a:cubicBezTo>
                <a:close/>
                <a:moveTo>
                  <a:pt x="243" y="102"/>
                </a:moveTo>
                <a:cubicBezTo>
                  <a:pt x="243" y="101"/>
                  <a:pt x="245" y="102"/>
                  <a:pt x="246" y="102"/>
                </a:cubicBezTo>
                <a:cubicBezTo>
                  <a:pt x="245" y="102"/>
                  <a:pt x="244" y="102"/>
                  <a:pt x="243" y="102"/>
                </a:cubicBezTo>
                <a:close/>
                <a:moveTo>
                  <a:pt x="188" y="109"/>
                </a:moveTo>
                <a:cubicBezTo>
                  <a:pt x="188" y="109"/>
                  <a:pt x="188" y="109"/>
                  <a:pt x="187" y="109"/>
                </a:cubicBezTo>
                <a:cubicBezTo>
                  <a:pt x="189" y="108"/>
                  <a:pt x="190" y="109"/>
                  <a:pt x="188" y="109"/>
                </a:cubicBezTo>
                <a:close/>
                <a:moveTo>
                  <a:pt x="186" y="109"/>
                </a:moveTo>
                <a:cubicBezTo>
                  <a:pt x="186" y="109"/>
                  <a:pt x="185" y="109"/>
                  <a:pt x="184" y="109"/>
                </a:cubicBezTo>
                <a:cubicBezTo>
                  <a:pt x="185" y="109"/>
                  <a:pt x="186" y="109"/>
                  <a:pt x="186" y="109"/>
                </a:cubicBezTo>
                <a:close/>
                <a:moveTo>
                  <a:pt x="184" y="109"/>
                </a:moveTo>
                <a:cubicBezTo>
                  <a:pt x="183" y="109"/>
                  <a:pt x="183" y="109"/>
                  <a:pt x="182" y="109"/>
                </a:cubicBezTo>
                <a:cubicBezTo>
                  <a:pt x="182" y="109"/>
                  <a:pt x="183" y="109"/>
                  <a:pt x="184" y="109"/>
                </a:cubicBezTo>
                <a:close/>
                <a:moveTo>
                  <a:pt x="178" y="109"/>
                </a:moveTo>
                <a:cubicBezTo>
                  <a:pt x="177" y="109"/>
                  <a:pt x="177" y="110"/>
                  <a:pt x="177" y="109"/>
                </a:cubicBezTo>
                <a:cubicBezTo>
                  <a:pt x="177" y="109"/>
                  <a:pt x="178" y="109"/>
                  <a:pt x="178" y="109"/>
                </a:cubicBezTo>
                <a:close/>
                <a:moveTo>
                  <a:pt x="164" y="112"/>
                </a:moveTo>
                <a:cubicBezTo>
                  <a:pt x="164" y="113"/>
                  <a:pt x="163" y="112"/>
                  <a:pt x="163" y="112"/>
                </a:cubicBezTo>
                <a:cubicBezTo>
                  <a:pt x="163" y="111"/>
                  <a:pt x="164" y="112"/>
                  <a:pt x="164" y="112"/>
                </a:cubicBezTo>
                <a:close/>
                <a:moveTo>
                  <a:pt x="166" y="120"/>
                </a:moveTo>
                <a:cubicBezTo>
                  <a:pt x="165" y="121"/>
                  <a:pt x="163" y="120"/>
                  <a:pt x="161" y="121"/>
                </a:cubicBezTo>
                <a:cubicBezTo>
                  <a:pt x="162" y="120"/>
                  <a:pt x="165" y="120"/>
                  <a:pt x="166" y="120"/>
                </a:cubicBezTo>
                <a:close/>
                <a:moveTo>
                  <a:pt x="185" y="104"/>
                </a:moveTo>
                <a:cubicBezTo>
                  <a:pt x="185" y="104"/>
                  <a:pt x="183" y="103"/>
                  <a:pt x="181" y="104"/>
                </a:cubicBezTo>
                <a:cubicBezTo>
                  <a:pt x="182" y="103"/>
                  <a:pt x="185" y="103"/>
                  <a:pt x="185" y="104"/>
                </a:cubicBezTo>
                <a:close/>
                <a:moveTo>
                  <a:pt x="181" y="104"/>
                </a:moveTo>
                <a:cubicBezTo>
                  <a:pt x="180" y="104"/>
                  <a:pt x="178" y="104"/>
                  <a:pt x="176" y="104"/>
                </a:cubicBezTo>
                <a:cubicBezTo>
                  <a:pt x="177" y="103"/>
                  <a:pt x="180" y="104"/>
                  <a:pt x="181" y="104"/>
                </a:cubicBezTo>
                <a:close/>
                <a:moveTo>
                  <a:pt x="173" y="103"/>
                </a:moveTo>
                <a:cubicBezTo>
                  <a:pt x="170" y="103"/>
                  <a:pt x="165" y="103"/>
                  <a:pt x="162" y="103"/>
                </a:cubicBezTo>
                <a:cubicBezTo>
                  <a:pt x="165" y="102"/>
                  <a:pt x="170" y="102"/>
                  <a:pt x="173" y="103"/>
                </a:cubicBezTo>
                <a:close/>
                <a:moveTo>
                  <a:pt x="186" y="98"/>
                </a:moveTo>
                <a:cubicBezTo>
                  <a:pt x="187" y="98"/>
                  <a:pt x="189" y="98"/>
                  <a:pt x="191" y="99"/>
                </a:cubicBezTo>
                <a:cubicBezTo>
                  <a:pt x="192" y="99"/>
                  <a:pt x="192" y="99"/>
                  <a:pt x="192" y="99"/>
                </a:cubicBezTo>
                <a:cubicBezTo>
                  <a:pt x="192" y="98"/>
                  <a:pt x="193" y="99"/>
                  <a:pt x="192" y="99"/>
                </a:cubicBezTo>
                <a:cubicBezTo>
                  <a:pt x="190" y="99"/>
                  <a:pt x="188" y="99"/>
                  <a:pt x="187" y="99"/>
                </a:cubicBezTo>
                <a:cubicBezTo>
                  <a:pt x="186" y="99"/>
                  <a:pt x="185" y="99"/>
                  <a:pt x="184" y="99"/>
                </a:cubicBezTo>
                <a:cubicBezTo>
                  <a:pt x="185" y="98"/>
                  <a:pt x="186" y="99"/>
                  <a:pt x="186" y="98"/>
                </a:cubicBezTo>
                <a:close/>
                <a:moveTo>
                  <a:pt x="185" y="98"/>
                </a:moveTo>
                <a:cubicBezTo>
                  <a:pt x="184" y="98"/>
                  <a:pt x="183" y="99"/>
                  <a:pt x="182" y="98"/>
                </a:cubicBezTo>
                <a:cubicBezTo>
                  <a:pt x="183" y="98"/>
                  <a:pt x="185" y="98"/>
                  <a:pt x="185" y="98"/>
                </a:cubicBezTo>
                <a:close/>
                <a:moveTo>
                  <a:pt x="182" y="98"/>
                </a:moveTo>
                <a:cubicBezTo>
                  <a:pt x="180" y="99"/>
                  <a:pt x="178" y="99"/>
                  <a:pt x="176" y="99"/>
                </a:cubicBezTo>
                <a:cubicBezTo>
                  <a:pt x="177" y="98"/>
                  <a:pt x="180" y="99"/>
                  <a:pt x="182" y="98"/>
                </a:cubicBezTo>
                <a:close/>
                <a:moveTo>
                  <a:pt x="183" y="19"/>
                </a:moveTo>
                <a:cubicBezTo>
                  <a:pt x="184" y="18"/>
                  <a:pt x="185" y="18"/>
                  <a:pt x="186" y="18"/>
                </a:cubicBezTo>
                <a:cubicBezTo>
                  <a:pt x="186" y="19"/>
                  <a:pt x="185" y="19"/>
                  <a:pt x="183" y="19"/>
                </a:cubicBezTo>
                <a:close/>
                <a:moveTo>
                  <a:pt x="189" y="20"/>
                </a:moveTo>
                <a:cubicBezTo>
                  <a:pt x="189" y="19"/>
                  <a:pt x="191" y="20"/>
                  <a:pt x="192" y="20"/>
                </a:cubicBezTo>
                <a:cubicBezTo>
                  <a:pt x="191" y="21"/>
                  <a:pt x="190" y="20"/>
                  <a:pt x="189" y="20"/>
                </a:cubicBezTo>
                <a:close/>
                <a:moveTo>
                  <a:pt x="200" y="93"/>
                </a:moveTo>
                <a:cubicBezTo>
                  <a:pt x="199" y="93"/>
                  <a:pt x="199" y="92"/>
                  <a:pt x="197" y="93"/>
                </a:cubicBezTo>
                <a:cubicBezTo>
                  <a:pt x="198" y="92"/>
                  <a:pt x="199" y="92"/>
                  <a:pt x="200" y="92"/>
                </a:cubicBezTo>
                <a:cubicBezTo>
                  <a:pt x="200" y="92"/>
                  <a:pt x="200" y="92"/>
                  <a:pt x="200" y="93"/>
                </a:cubicBezTo>
                <a:close/>
                <a:moveTo>
                  <a:pt x="193" y="20"/>
                </a:moveTo>
                <a:cubicBezTo>
                  <a:pt x="195" y="19"/>
                  <a:pt x="199" y="19"/>
                  <a:pt x="201" y="19"/>
                </a:cubicBezTo>
                <a:cubicBezTo>
                  <a:pt x="202" y="19"/>
                  <a:pt x="204" y="19"/>
                  <a:pt x="204" y="20"/>
                </a:cubicBezTo>
                <a:cubicBezTo>
                  <a:pt x="200" y="19"/>
                  <a:pt x="197" y="20"/>
                  <a:pt x="193" y="20"/>
                </a:cubicBezTo>
                <a:close/>
                <a:moveTo>
                  <a:pt x="210" y="20"/>
                </a:moveTo>
                <a:cubicBezTo>
                  <a:pt x="210" y="20"/>
                  <a:pt x="209" y="21"/>
                  <a:pt x="209" y="20"/>
                </a:cubicBezTo>
                <a:cubicBezTo>
                  <a:pt x="209" y="20"/>
                  <a:pt x="210" y="20"/>
                  <a:pt x="210" y="20"/>
                </a:cubicBezTo>
                <a:close/>
                <a:moveTo>
                  <a:pt x="204" y="21"/>
                </a:moveTo>
                <a:cubicBezTo>
                  <a:pt x="204" y="20"/>
                  <a:pt x="206" y="21"/>
                  <a:pt x="207" y="20"/>
                </a:cubicBezTo>
                <a:cubicBezTo>
                  <a:pt x="206" y="21"/>
                  <a:pt x="205" y="21"/>
                  <a:pt x="204" y="21"/>
                </a:cubicBezTo>
                <a:close/>
                <a:moveTo>
                  <a:pt x="207" y="21"/>
                </a:moveTo>
                <a:cubicBezTo>
                  <a:pt x="207" y="20"/>
                  <a:pt x="208" y="20"/>
                  <a:pt x="208" y="20"/>
                </a:cubicBezTo>
                <a:cubicBezTo>
                  <a:pt x="208" y="21"/>
                  <a:pt x="208" y="21"/>
                  <a:pt x="207" y="21"/>
                </a:cubicBezTo>
                <a:close/>
                <a:moveTo>
                  <a:pt x="208" y="21"/>
                </a:moveTo>
                <a:cubicBezTo>
                  <a:pt x="209" y="21"/>
                  <a:pt x="210" y="21"/>
                  <a:pt x="211" y="21"/>
                </a:cubicBezTo>
                <a:cubicBezTo>
                  <a:pt x="211" y="21"/>
                  <a:pt x="209" y="21"/>
                  <a:pt x="208" y="21"/>
                </a:cubicBezTo>
                <a:close/>
                <a:moveTo>
                  <a:pt x="284" y="80"/>
                </a:moveTo>
                <a:cubicBezTo>
                  <a:pt x="284" y="81"/>
                  <a:pt x="283" y="80"/>
                  <a:pt x="282" y="80"/>
                </a:cubicBezTo>
                <a:cubicBezTo>
                  <a:pt x="282" y="80"/>
                  <a:pt x="283" y="80"/>
                  <a:pt x="284" y="80"/>
                </a:cubicBezTo>
                <a:close/>
                <a:moveTo>
                  <a:pt x="304" y="75"/>
                </a:moveTo>
                <a:cubicBezTo>
                  <a:pt x="303" y="75"/>
                  <a:pt x="303" y="76"/>
                  <a:pt x="302" y="76"/>
                </a:cubicBezTo>
                <a:cubicBezTo>
                  <a:pt x="303" y="75"/>
                  <a:pt x="304" y="74"/>
                  <a:pt x="304" y="75"/>
                </a:cubicBezTo>
                <a:close/>
                <a:moveTo>
                  <a:pt x="306" y="37"/>
                </a:moveTo>
                <a:cubicBezTo>
                  <a:pt x="306" y="38"/>
                  <a:pt x="305" y="37"/>
                  <a:pt x="304" y="38"/>
                </a:cubicBezTo>
                <a:cubicBezTo>
                  <a:pt x="305" y="37"/>
                  <a:pt x="305" y="37"/>
                  <a:pt x="306" y="37"/>
                </a:cubicBezTo>
                <a:close/>
                <a:moveTo>
                  <a:pt x="304" y="37"/>
                </a:moveTo>
                <a:cubicBezTo>
                  <a:pt x="304" y="38"/>
                  <a:pt x="304" y="38"/>
                  <a:pt x="304" y="38"/>
                </a:cubicBezTo>
                <a:cubicBezTo>
                  <a:pt x="303" y="38"/>
                  <a:pt x="303" y="38"/>
                  <a:pt x="302" y="38"/>
                </a:cubicBezTo>
                <a:cubicBezTo>
                  <a:pt x="303" y="37"/>
                  <a:pt x="304" y="38"/>
                  <a:pt x="304" y="38"/>
                </a:cubicBezTo>
                <a:cubicBezTo>
                  <a:pt x="304" y="37"/>
                  <a:pt x="303" y="38"/>
                  <a:pt x="302" y="37"/>
                </a:cubicBezTo>
                <a:cubicBezTo>
                  <a:pt x="303" y="37"/>
                  <a:pt x="304" y="38"/>
                  <a:pt x="304" y="37"/>
                </a:cubicBezTo>
                <a:close/>
                <a:moveTo>
                  <a:pt x="284" y="37"/>
                </a:moveTo>
                <a:cubicBezTo>
                  <a:pt x="284" y="37"/>
                  <a:pt x="283" y="37"/>
                  <a:pt x="283" y="37"/>
                </a:cubicBezTo>
                <a:cubicBezTo>
                  <a:pt x="283" y="36"/>
                  <a:pt x="284" y="37"/>
                  <a:pt x="284" y="37"/>
                </a:cubicBezTo>
                <a:close/>
                <a:moveTo>
                  <a:pt x="274" y="60"/>
                </a:moveTo>
                <a:cubicBezTo>
                  <a:pt x="273" y="60"/>
                  <a:pt x="273" y="60"/>
                  <a:pt x="272" y="60"/>
                </a:cubicBezTo>
                <a:cubicBezTo>
                  <a:pt x="272" y="59"/>
                  <a:pt x="273" y="60"/>
                  <a:pt x="274" y="60"/>
                </a:cubicBezTo>
                <a:close/>
                <a:moveTo>
                  <a:pt x="264" y="26"/>
                </a:moveTo>
                <a:cubicBezTo>
                  <a:pt x="264" y="26"/>
                  <a:pt x="264" y="27"/>
                  <a:pt x="264" y="27"/>
                </a:cubicBezTo>
                <a:cubicBezTo>
                  <a:pt x="263" y="27"/>
                  <a:pt x="263" y="27"/>
                  <a:pt x="262" y="27"/>
                </a:cubicBezTo>
                <a:cubicBezTo>
                  <a:pt x="262" y="26"/>
                  <a:pt x="263" y="27"/>
                  <a:pt x="264" y="26"/>
                </a:cubicBezTo>
                <a:close/>
                <a:moveTo>
                  <a:pt x="261" y="27"/>
                </a:moveTo>
                <a:cubicBezTo>
                  <a:pt x="261" y="27"/>
                  <a:pt x="259" y="27"/>
                  <a:pt x="258" y="27"/>
                </a:cubicBezTo>
                <a:cubicBezTo>
                  <a:pt x="259" y="27"/>
                  <a:pt x="260" y="27"/>
                  <a:pt x="261" y="27"/>
                </a:cubicBezTo>
                <a:close/>
                <a:moveTo>
                  <a:pt x="259" y="35"/>
                </a:moveTo>
                <a:cubicBezTo>
                  <a:pt x="259" y="36"/>
                  <a:pt x="258" y="35"/>
                  <a:pt x="258" y="35"/>
                </a:cubicBezTo>
                <a:cubicBezTo>
                  <a:pt x="258" y="34"/>
                  <a:pt x="259" y="35"/>
                  <a:pt x="259" y="35"/>
                </a:cubicBezTo>
                <a:close/>
                <a:moveTo>
                  <a:pt x="248" y="29"/>
                </a:moveTo>
                <a:cubicBezTo>
                  <a:pt x="247" y="30"/>
                  <a:pt x="245" y="30"/>
                  <a:pt x="244" y="30"/>
                </a:cubicBezTo>
                <a:cubicBezTo>
                  <a:pt x="245" y="29"/>
                  <a:pt x="247" y="29"/>
                  <a:pt x="248" y="29"/>
                </a:cubicBezTo>
                <a:close/>
                <a:moveTo>
                  <a:pt x="242" y="34"/>
                </a:moveTo>
                <a:cubicBezTo>
                  <a:pt x="241" y="35"/>
                  <a:pt x="241" y="35"/>
                  <a:pt x="240" y="35"/>
                </a:cubicBezTo>
                <a:cubicBezTo>
                  <a:pt x="240" y="34"/>
                  <a:pt x="241" y="34"/>
                  <a:pt x="242" y="34"/>
                </a:cubicBezTo>
                <a:close/>
                <a:moveTo>
                  <a:pt x="234" y="64"/>
                </a:moveTo>
                <a:cubicBezTo>
                  <a:pt x="234" y="64"/>
                  <a:pt x="234" y="64"/>
                  <a:pt x="235" y="64"/>
                </a:cubicBezTo>
                <a:cubicBezTo>
                  <a:pt x="235" y="64"/>
                  <a:pt x="234" y="65"/>
                  <a:pt x="234" y="64"/>
                </a:cubicBezTo>
                <a:close/>
                <a:moveTo>
                  <a:pt x="227" y="65"/>
                </a:moveTo>
                <a:cubicBezTo>
                  <a:pt x="229" y="65"/>
                  <a:pt x="233" y="65"/>
                  <a:pt x="235" y="64"/>
                </a:cubicBezTo>
                <a:cubicBezTo>
                  <a:pt x="236" y="64"/>
                  <a:pt x="234" y="64"/>
                  <a:pt x="235" y="63"/>
                </a:cubicBezTo>
                <a:cubicBezTo>
                  <a:pt x="244" y="62"/>
                  <a:pt x="255" y="61"/>
                  <a:pt x="264" y="60"/>
                </a:cubicBezTo>
                <a:cubicBezTo>
                  <a:pt x="265" y="60"/>
                  <a:pt x="266" y="60"/>
                  <a:pt x="268" y="61"/>
                </a:cubicBezTo>
                <a:cubicBezTo>
                  <a:pt x="268" y="60"/>
                  <a:pt x="268" y="60"/>
                  <a:pt x="269" y="60"/>
                </a:cubicBezTo>
                <a:cubicBezTo>
                  <a:pt x="268" y="61"/>
                  <a:pt x="268" y="61"/>
                  <a:pt x="267" y="61"/>
                </a:cubicBezTo>
                <a:cubicBezTo>
                  <a:pt x="266" y="61"/>
                  <a:pt x="261" y="61"/>
                  <a:pt x="260" y="62"/>
                </a:cubicBezTo>
                <a:cubicBezTo>
                  <a:pt x="252" y="63"/>
                  <a:pt x="247" y="63"/>
                  <a:pt x="239" y="64"/>
                </a:cubicBezTo>
                <a:cubicBezTo>
                  <a:pt x="247" y="64"/>
                  <a:pt x="257" y="62"/>
                  <a:pt x="266" y="62"/>
                </a:cubicBezTo>
                <a:cubicBezTo>
                  <a:pt x="263" y="63"/>
                  <a:pt x="259" y="63"/>
                  <a:pt x="256" y="64"/>
                </a:cubicBezTo>
                <a:cubicBezTo>
                  <a:pt x="259" y="64"/>
                  <a:pt x="263" y="63"/>
                  <a:pt x="267" y="63"/>
                </a:cubicBezTo>
                <a:cubicBezTo>
                  <a:pt x="264" y="64"/>
                  <a:pt x="262" y="64"/>
                  <a:pt x="258" y="64"/>
                </a:cubicBezTo>
                <a:cubicBezTo>
                  <a:pt x="258" y="65"/>
                  <a:pt x="259" y="64"/>
                  <a:pt x="259" y="65"/>
                </a:cubicBezTo>
                <a:cubicBezTo>
                  <a:pt x="250" y="66"/>
                  <a:pt x="240" y="67"/>
                  <a:pt x="233" y="66"/>
                </a:cubicBezTo>
                <a:cubicBezTo>
                  <a:pt x="234" y="66"/>
                  <a:pt x="236" y="66"/>
                  <a:pt x="237" y="66"/>
                </a:cubicBezTo>
                <a:cubicBezTo>
                  <a:pt x="237" y="65"/>
                  <a:pt x="236" y="66"/>
                  <a:pt x="236" y="65"/>
                </a:cubicBezTo>
                <a:cubicBezTo>
                  <a:pt x="237" y="65"/>
                  <a:pt x="237" y="66"/>
                  <a:pt x="238" y="66"/>
                </a:cubicBezTo>
                <a:cubicBezTo>
                  <a:pt x="238" y="65"/>
                  <a:pt x="237" y="65"/>
                  <a:pt x="237" y="65"/>
                </a:cubicBezTo>
                <a:cubicBezTo>
                  <a:pt x="233" y="65"/>
                  <a:pt x="230" y="65"/>
                  <a:pt x="225" y="65"/>
                </a:cubicBezTo>
                <a:cubicBezTo>
                  <a:pt x="225" y="65"/>
                  <a:pt x="227" y="65"/>
                  <a:pt x="227" y="65"/>
                </a:cubicBezTo>
                <a:close/>
                <a:moveTo>
                  <a:pt x="233" y="66"/>
                </a:moveTo>
                <a:cubicBezTo>
                  <a:pt x="233" y="67"/>
                  <a:pt x="231" y="67"/>
                  <a:pt x="231" y="66"/>
                </a:cubicBezTo>
                <a:cubicBezTo>
                  <a:pt x="232" y="66"/>
                  <a:pt x="232" y="66"/>
                  <a:pt x="233" y="66"/>
                </a:cubicBezTo>
                <a:close/>
                <a:moveTo>
                  <a:pt x="225" y="65"/>
                </a:moveTo>
                <a:cubicBezTo>
                  <a:pt x="225" y="66"/>
                  <a:pt x="224" y="66"/>
                  <a:pt x="223" y="66"/>
                </a:cubicBezTo>
                <a:cubicBezTo>
                  <a:pt x="224" y="65"/>
                  <a:pt x="224" y="66"/>
                  <a:pt x="225" y="65"/>
                </a:cubicBezTo>
                <a:close/>
                <a:moveTo>
                  <a:pt x="225" y="69"/>
                </a:moveTo>
                <a:cubicBezTo>
                  <a:pt x="224" y="69"/>
                  <a:pt x="223" y="69"/>
                  <a:pt x="222" y="69"/>
                </a:cubicBezTo>
                <a:cubicBezTo>
                  <a:pt x="222" y="68"/>
                  <a:pt x="225" y="68"/>
                  <a:pt x="225" y="69"/>
                </a:cubicBezTo>
                <a:close/>
                <a:moveTo>
                  <a:pt x="222" y="24"/>
                </a:moveTo>
                <a:cubicBezTo>
                  <a:pt x="221" y="25"/>
                  <a:pt x="218" y="24"/>
                  <a:pt x="216" y="25"/>
                </a:cubicBezTo>
                <a:cubicBezTo>
                  <a:pt x="217" y="24"/>
                  <a:pt x="220" y="24"/>
                  <a:pt x="222" y="24"/>
                </a:cubicBezTo>
                <a:close/>
                <a:moveTo>
                  <a:pt x="221" y="90"/>
                </a:moveTo>
                <a:cubicBezTo>
                  <a:pt x="221" y="90"/>
                  <a:pt x="221" y="90"/>
                  <a:pt x="221" y="89"/>
                </a:cubicBezTo>
                <a:cubicBezTo>
                  <a:pt x="222" y="89"/>
                  <a:pt x="222" y="90"/>
                  <a:pt x="221" y="90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22" y="90"/>
                  <a:pt x="220" y="91"/>
                  <a:pt x="221" y="90"/>
                </a:cubicBezTo>
                <a:close/>
                <a:moveTo>
                  <a:pt x="221" y="88"/>
                </a:moveTo>
                <a:cubicBezTo>
                  <a:pt x="222" y="88"/>
                  <a:pt x="223" y="87"/>
                  <a:pt x="223" y="88"/>
                </a:cubicBezTo>
                <a:cubicBezTo>
                  <a:pt x="222" y="88"/>
                  <a:pt x="221" y="88"/>
                  <a:pt x="221" y="88"/>
                </a:cubicBezTo>
                <a:close/>
                <a:moveTo>
                  <a:pt x="236" y="87"/>
                </a:moveTo>
                <a:cubicBezTo>
                  <a:pt x="234" y="88"/>
                  <a:pt x="230" y="88"/>
                  <a:pt x="227" y="88"/>
                </a:cubicBezTo>
                <a:cubicBezTo>
                  <a:pt x="226" y="88"/>
                  <a:pt x="224" y="89"/>
                  <a:pt x="224" y="88"/>
                </a:cubicBezTo>
                <a:cubicBezTo>
                  <a:pt x="225" y="88"/>
                  <a:pt x="226" y="88"/>
                  <a:pt x="226" y="87"/>
                </a:cubicBezTo>
                <a:cubicBezTo>
                  <a:pt x="225" y="87"/>
                  <a:pt x="223" y="87"/>
                  <a:pt x="221" y="87"/>
                </a:cubicBezTo>
                <a:cubicBezTo>
                  <a:pt x="227" y="86"/>
                  <a:pt x="237" y="85"/>
                  <a:pt x="243" y="86"/>
                </a:cubicBezTo>
                <a:cubicBezTo>
                  <a:pt x="242" y="86"/>
                  <a:pt x="241" y="86"/>
                  <a:pt x="241" y="86"/>
                </a:cubicBezTo>
                <a:cubicBezTo>
                  <a:pt x="245" y="87"/>
                  <a:pt x="250" y="86"/>
                  <a:pt x="254" y="86"/>
                </a:cubicBezTo>
                <a:cubicBezTo>
                  <a:pt x="249" y="87"/>
                  <a:pt x="242" y="87"/>
                  <a:pt x="236" y="87"/>
                </a:cubicBezTo>
                <a:close/>
                <a:moveTo>
                  <a:pt x="240" y="82"/>
                </a:moveTo>
                <a:cubicBezTo>
                  <a:pt x="241" y="81"/>
                  <a:pt x="242" y="82"/>
                  <a:pt x="242" y="81"/>
                </a:cubicBezTo>
                <a:cubicBezTo>
                  <a:pt x="242" y="82"/>
                  <a:pt x="241" y="82"/>
                  <a:pt x="240" y="82"/>
                </a:cubicBezTo>
                <a:close/>
                <a:moveTo>
                  <a:pt x="226" y="69"/>
                </a:moveTo>
                <a:cubicBezTo>
                  <a:pt x="240" y="67"/>
                  <a:pt x="254" y="66"/>
                  <a:pt x="270" y="65"/>
                </a:cubicBezTo>
                <a:cubicBezTo>
                  <a:pt x="269" y="66"/>
                  <a:pt x="268" y="65"/>
                  <a:pt x="268" y="66"/>
                </a:cubicBezTo>
                <a:cubicBezTo>
                  <a:pt x="268" y="66"/>
                  <a:pt x="268" y="66"/>
                  <a:pt x="268" y="66"/>
                </a:cubicBezTo>
                <a:cubicBezTo>
                  <a:pt x="268" y="66"/>
                  <a:pt x="267" y="66"/>
                  <a:pt x="267" y="66"/>
                </a:cubicBezTo>
                <a:cubicBezTo>
                  <a:pt x="266" y="66"/>
                  <a:pt x="268" y="66"/>
                  <a:pt x="267" y="66"/>
                </a:cubicBezTo>
                <a:cubicBezTo>
                  <a:pt x="266" y="67"/>
                  <a:pt x="267" y="65"/>
                  <a:pt x="266" y="66"/>
                </a:cubicBezTo>
                <a:cubicBezTo>
                  <a:pt x="266" y="66"/>
                  <a:pt x="265" y="67"/>
                  <a:pt x="264" y="66"/>
                </a:cubicBezTo>
                <a:cubicBezTo>
                  <a:pt x="264" y="66"/>
                  <a:pt x="263" y="66"/>
                  <a:pt x="263" y="67"/>
                </a:cubicBezTo>
                <a:cubicBezTo>
                  <a:pt x="251" y="67"/>
                  <a:pt x="239" y="68"/>
                  <a:pt x="226" y="69"/>
                </a:cubicBezTo>
                <a:close/>
                <a:moveTo>
                  <a:pt x="269" y="68"/>
                </a:moveTo>
                <a:cubicBezTo>
                  <a:pt x="269" y="69"/>
                  <a:pt x="266" y="69"/>
                  <a:pt x="265" y="69"/>
                </a:cubicBezTo>
                <a:cubicBezTo>
                  <a:pt x="266" y="68"/>
                  <a:pt x="268" y="68"/>
                  <a:pt x="269" y="68"/>
                </a:cubicBezTo>
                <a:close/>
                <a:moveTo>
                  <a:pt x="265" y="67"/>
                </a:moveTo>
                <a:cubicBezTo>
                  <a:pt x="264" y="67"/>
                  <a:pt x="264" y="67"/>
                  <a:pt x="264" y="67"/>
                </a:cubicBezTo>
                <a:cubicBezTo>
                  <a:pt x="264" y="66"/>
                  <a:pt x="265" y="66"/>
                  <a:pt x="265" y="67"/>
                </a:cubicBezTo>
                <a:close/>
                <a:moveTo>
                  <a:pt x="261" y="69"/>
                </a:moveTo>
                <a:cubicBezTo>
                  <a:pt x="261" y="69"/>
                  <a:pt x="260" y="69"/>
                  <a:pt x="260" y="69"/>
                </a:cubicBezTo>
                <a:cubicBezTo>
                  <a:pt x="260" y="68"/>
                  <a:pt x="260" y="69"/>
                  <a:pt x="261" y="69"/>
                </a:cubicBezTo>
                <a:close/>
                <a:moveTo>
                  <a:pt x="256" y="72"/>
                </a:moveTo>
                <a:cubicBezTo>
                  <a:pt x="256" y="71"/>
                  <a:pt x="257" y="71"/>
                  <a:pt x="258" y="71"/>
                </a:cubicBezTo>
                <a:cubicBezTo>
                  <a:pt x="257" y="71"/>
                  <a:pt x="257" y="72"/>
                  <a:pt x="256" y="72"/>
                </a:cubicBezTo>
                <a:close/>
                <a:moveTo>
                  <a:pt x="259" y="84"/>
                </a:moveTo>
                <a:cubicBezTo>
                  <a:pt x="259" y="83"/>
                  <a:pt x="260" y="84"/>
                  <a:pt x="261" y="84"/>
                </a:cubicBezTo>
                <a:cubicBezTo>
                  <a:pt x="260" y="84"/>
                  <a:pt x="260" y="84"/>
                  <a:pt x="259" y="84"/>
                </a:cubicBezTo>
                <a:close/>
                <a:moveTo>
                  <a:pt x="264" y="75"/>
                </a:moveTo>
                <a:cubicBezTo>
                  <a:pt x="264" y="75"/>
                  <a:pt x="266" y="74"/>
                  <a:pt x="266" y="74"/>
                </a:cubicBezTo>
                <a:cubicBezTo>
                  <a:pt x="266" y="75"/>
                  <a:pt x="265" y="75"/>
                  <a:pt x="264" y="75"/>
                </a:cubicBezTo>
                <a:close/>
                <a:moveTo>
                  <a:pt x="269" y="80"/>
                </a:moveTo>
                <a:cubicBezTo>
                  <a:pt x="269" y="79"/>
                  <a:pt x="270" y="80"/>
                  <a:pt x="271" y="80"/>
                </a:cubicBezTo>
                <a:cubicBezTo>
                  <a:pt x="271" y="80"/>
                  <a:pt x="270" y="80"/>
                  <a:pt x="269" y="80"/>
                </a:cubicBezTo>
                <a:close/>
                <a:moveTo>
                  <a:pt x="267" y="74"/>
                </a:moveTo>
                <a:cubicBezTo>
                  <a:pt x="268" y="74"/>
                  <a:pt x="271" y="74"/>
                  <a:pt x="274" y="74"/>
                </a:cubicBezTo>
                <a:cubicBezTo>
                  <a:pt x="272" y="74"/>
                  <a:pt x="269" y="75"/>
                  <a:pt x="267" y="74"/>
                </a:cubicBezTo>
                <a:close/>
                <a:moveTo>
                  <a:pt x="262" y="73"/>
                </a:moveTo>
                <a:cubicBezTo>
                  <a:pt x="263" y="72"/>
                  <a:pt x="263" y="72"/>
                  <a:pt x="265" y="72"/>
                </a:cubicBezTo>
                <a:cubicBezTo>
                  <a:pt x="263" y="71"/>
                  <a:pt x="261" y="72"/>
                  <a:pt x="260" y="71"/>
                </a:cubicBezTo>
                <a:cubicBezTo>
                  <a:pt x="263" y="71"/>
                  <a:pt x="265" y="70"/>
                  <a:pt x="268" y="71"/>
                </a:cubicBezTo>
                <a:cubicBezTo>
                  <a:pt x="271" y="70"/>
                  <a:pt x="275" y="70"/>
                  <a:pt x="278" y="70"/>
                </a:cubicBezTo>
                <a:cubicBezTo>
                  <a:pt x="277" y="70"/>
                  <a:pt x="275" y="70"/>
                  <a:pt x="274" y="70"/>
                </a:cubicBezTo>
                <a:cubicBezTo>
                  <a:pt x="275" y="72"/>
                  <a:pt x="278" y="70"/>
                  <a:pt x="279" y="71"/>
                </a:cubicBezTo>
                <a:cubicBezTo>
                  <a:pt x="274" y="72"/>
                  <a:pt x="268" y="72"/>
                  <a:pt x="262" y="73"/>
                </a:cubicBezTo>
                <a:close/>
                <a:moveTo>
                  <a:pt x="279" y="74"/>
                </a:moveTo>
                <a:cubicBezTo>
                  <a:pt x="279" y="73"/>
                  <a:pt x="281" y="73"/>
                  <a:pt x="282" y="73"/>
                </a:cubicBezTo>
                <a:cubicBezTo>
                  <a:pt x="281" y="74"/>
                  <a:pt x="280" y="74"/>
                  <a:pt x="279" y="74"/>
                </a:cubicBezTo>
                <a:close/>
                <a:moveTo>
                  <a:pt x="296" y="74"/>
                </a:moveTo>
                <a:cubicBezTo>
                  <a:pt x="295" y="74"/>
                  <a:pt x="296" y="74"/>
                  <a:pt x="297" y="74"/>
                </a:cubicBezTo>
                <a:cubicBezTo>
                  <a:pt x="297" y="74"/>
                  <a:pt x="296" y="74"/>
                  <a:pt x="296" y="74"/>
                </a:cubicBezTo>
                <a:close/>
                <a:moveTo>
                  <a:pt x="294" y="43"/>
                </a:moveTo>
                <a:cubicBezTo>
                  <a:pt x="295" y="43"/>
                  <a:pt x="297" y="42"/>
                  <a:pt x="298" y="43"/>
                </a:cubicBezTo>
                <a:cubicBezTo>
                  <a:pt x="297" y="42"/>
                  <a:pt x="295" y="43"/>
                  <a:pt x="294" y="43"/>
                </a:cubicBezTo>
                <a:close/>
                <a:moveTo>
                  <a:pt x="298" y="39"/>
                </a:moveTo>
                <a:cubicBezTo>
                  <a:pt x="298" y="38"/>
                  <a:pt x="296" y="40"/>
                  <a:pt x="296" y="39"/>
                </a:cubicBezTo>
                <a:cubicBezTo>
                  <a:pt x="296" y="39"/>
                  <a:pt x="296" y="39"/>
                  <a:pt x="296" y="39"/>
                </a:cubicBezTo>
                <a:cubicBezTo>
                  <a:pt x="295" y="39"/>
                  <a:pt x="292" y="40"/>
                  <a:pt x="292" y="39"/>
                </a:cubicBezTo>
                <a:cubicBezTo>
                  <a:pt x="292" y="39"/>
                  <a:pt x="292" y="39"/>
                  <a:pt x="292" y="39"/>
                </a:cubicBezTo>
                <a:cubicBezTo>
                  <a:pt x="292" y="40"/>
                  <a:pt x="290" y="40"/>
                  <a:pt x="289" y="39"/>
                </a:cubicBezTo>
                <a:cubicBezTo>
                  <a:pt x="289" y="40"/>
                  <a:pt x="289" y="40"/>
                  <a:pt x="289" y="40"/>
                </a:cubicBezTo>
                <a:cubicBezTo>
                  <a:pt x="287" y="40"/>
                  <a:pt x="284" y="40"/>
                  <a:pt x="282" y="40"/>
                </a:cubicBezTo>
                <a:cubicBezTo>
                  <a:pt x="286" y="39"/>
                  <a:pt x="292" y="39"/>
                  <a:pt x="297" y="38"/>
                </a:cubicBezTo>
                <a:cubicBezTo>
                  <a:pt x="297" y="38"/>
                  <a:pt x="297" y="38"/>
                  <a:pt x="297" y="38"/>
                </a:cubicBezTo>
                <a:cubicBezTo>
                  <a:pt x="298" y="37"/>
                  <a:pt x="300" y="38"/>
                  <a:pt x="301" y="38"/>
                </a:cubicBezTo>
                <a:cubicBezTo>
                  <a:pt x="301" y="39"/>
                  <a:pt x="300" y="38"/>
                  <a:pt x="300" y="39"/>
                </a:cubicBezTo>
                <a:cubicBezTo>
                  <a:pt x="299" y="39"/>
                  <a:pt x="300" y="39"/>
                  <a:pt x="300" y="38"/>
                </a:cubicBezTo>
                <a:cubicBezTo>
                  <a:pt x="299" y="39"/>
                  <a:pt x="298" y="39"/>
                  <a:pt x="298" y="39"/>
                </a:cubicBezTo>
                <a:close/>
                <a:moveTo>
                  <a:pt x="380" y="49"/>
                </a:moveTo>
                <a:cubicBezTo>
                  <a:pt x="379" y="50"/>
                  <a:pt x="378" y="50"/>
                  <a:pt x="377" y="50"/>
                </a:cubicBezTo>
                <a:cubicBezTo>
                  <a:pt x="377" y="50"/>
                  <a:pt x="377" y="50"/>
                  <a:pt x="375" y="50"/>
                </a:cubicBezTo>
                <a:cubicBezTo>
                  <a:pt x="376" y="50"/>
                  <a:pt x="376" y="50"/>
                  <a:pt x="377" y="50"/>
                </a:cubicBezTo>
                <a:cubicBezTo>
                  <a:pt x="375" y="49"/>
                  <a:pt x="375" y="50"/>
                  <a:pt x="374" y="49"/>
                </a:cubicBezTo>
                <a:cubicBezTo>
                  <a:pt x="376" y="48"/>
                  <a:pt x="378" y="49"/>
                  <a:pt x="380" y="49"/>
                </a:cubicBezTo>
                <a:close/>
                <a:moveTo>
                  <a:pt x="375" y="50"/>
                </a:moveTo>
                <a:cubicBezTo>
                  <a:pt x="373" y="51"/>
                  <a:pt x="371" y="51"/>
                  <a:pt x="369" y="51"/>
                </a:cubicBezTo>
                <a:cubicBezTo>
                  <a:pt x="369" y="50"/>
                  <a:pt x="373" y="50"/>
                  <a:pt x="375" y="50"/>
                </a:cubicBezTo>
                <a:close/>
                <a:moveTo>
                  <a:pt x="337" y="51"/>
                </a:moveTo>
                <a:cubicBezTo>
                  <a:pt x="336" y="51"/>
                  <a:pt x="335" y="51"/>
                  <a:pt x="335" y="51"/>
                </a:cubicBezTo>
                <a:cubicBezTo>
                  <a:pt x="335" y="50"/>
                  <a:pt x="336" y="50"/>
                  <a:pt x="337" y="51"/>
                </a:cubicBezTo>
                <a:close/>
                <a:moveTo>
                  <a:pt x="332" y="56"/>
                </a:moveTo>
                <a:cubicBezTo>
                  <a:pt x="330" y="57"/>
                  <a:pt x="325" y="56"/>
                  <a:pt x="322" y="57"/>
                </a:cubicBezTo>
                <a:cubicBezTo>
                  <a:pt x="326" y="56"/>
                  <a:pt x="328" y="55"/>
                  <a:pt x="332" y="56"/>
                </a:cubicBezTo>
                <a:close/>
                <a:moveTo>
                  <a:pt x="355" y="57"/>
                </a:moveTo>
                <a:cubicBezTo>
                  <a:pt x="350" y="58"/>
                  <a:pt x="344" y="59"/>
                  <a:pt x="338" y="59"/>
                </a:cubicBezTo>
                <a:cubicBezTo>
                  <a:pt x="337" y="58"/>
                  <a:pt x="335" y="58"/>
                  <a:pt x="334" y="59"/>
                </a:cubicBezTo>
                <a:cubicBezTo>
                  <a:pt x="334" y="58"/>
                  <a:pt x="334" y="58"/>
                  <a:pt x="334" y="58"/>
                </a:cubicBezTo>
                <a:cubicBezTo>
                  <a:pt x="333" y="57"/>
                  <a:pt x="333" y="58"/>
                  <a:pt x="332" y="58"/>
                </a:cubicBezTo>
                <a:cubicBezTo>
                  <a:pt x="331" y="57"/>
                  <a:pt x="329" y="58"/>
                  <a:pt x="327" y="58"/>
                </a:cubicBezTo>
                <a:cubicBezTo>
                  <a:pt x="329" y="57"/>
                  <a:pt x="331" y="57"/>
                  <a:pt x="332" y="57"/>
                </a:cubicBezTo>
                <a:cubicBezTo>
                  <a:pt x="334" y="57"/>
                  <a:pt x="334" y="57"/>
                  <a:pt x="336" y="57"/>
                </a:cubicBezTo>
                <a:cubicBezTo>
                  <a:pt x="338" y="57"/>
                  <a:pt x="340" y="56"/>
                  <a:pt x="342" y="57"/>
                </a:cubicBezTo>
                <a:cubicBezTo>
                  <a:pt x="343" y="57"/>
                  <a:pt x="343" y="56"/>
                  <a:pt x="343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46" y="55"/>
                  <a:pt x="353" y="55"/>
                  <a:pt x="356" y="55"/>
                </a:cubicBezTo>
                <a:cubicBezTo>
                  <a:pt x="357" y="56"/>
                  <a:pt x="357" y="55"/>
                  <a:pt x="357" y="55"/>
                </a:cubicBezTo>
                <a:cubicBezTo>
                  <a:pt x="356" y="56"/>
                  <a:pt x="352" y="56"/>
                  <a:pt x="349" y="56"/>
                </a:cubicBezTo>
                <a:cubicBezTo>
                  <a:pt x="351" y="57"/>
                  <a:pt x="353" y="57"/>
                  <a:pt x="355" y="57"/>
                </a:cubicBezTo>
                <a:close/>
                <a:moveTo>
                  <a:pt x="318" y="61"/>
                </a:moveTo>
                <a:cubicBezTo>
                  <a:pt x="323" y="60"/>
                  <a:pt x="329" y="59"/>
                  <a:pt x="334" y="59"/>
                </a:cubicBezTo>
                <a:cubicBezTo>
                  <a:pt x="329" y="60"/>
                  <a:pt x="323" y="60"/>
                  <a:pt x="318" y="61"/>
                </a:cubicBezTo>
                <a:close/>
                <a:moveTo>
                  <a:pt x="330" y="62"/>
                </a:moveTo>
                <a:cubicBezTo>
                  <a:pt x="330" y="63"/>
                  <a:pt x="329" y="62"/>
                  <a:pt x="329" y="62"/>
                </a:cubicBezTo>
                <a:cubicBezTo>
                  <a:pt x="329" y="62"/>
                  <a:pt x="330" y="62"/>
                  <a:pt x="330" y="62"/>
                </a:cubicBezTo>
                <a:close/>
                <a:moveTo>
                  <a:pt x="321" y="62"/>
                </a:moveTo>
                <a:cubicBezTo>
                  <a:pt x="322" y="62"/>
                  <a:pt x="323" y="62"/>
                  <a:pt x="324" y="62"/>
                </a:cubicBezTo>
                <a:cubicBezTo>
                  <a:pt x="323" y="61"/>
                  <a:pt x="326" y="63"/>
                  <a:pt x="326" y="61"/>
                </a:cubicBezTo>
                <a:cubicBezTo>
                  <a:pt x="327" y="62"/>
                  <a:pt x="327" y="62"/>
                  <a:pt x="329" y="62"/>
                </a:cubicBezTo>
                <a:cubicBezTo>
                  <a:pt x="326" y="63"/>
                  <a:pt x="323" y="62"/>
                  <a:pt x="321" y="62"/>
                </a:cubicBezTo>
                <a:close/>
                <a:moveTo>
                  <a:pt x="327" y="63"/>
                </a:moveTo>
                <a:cubicBezTo>
                  <a:pt x="327" y="63"/>
                  <a:pt x="326" y="63"/>
                  <a:pt x="325" y="63"/>
                </a:cubicBezTo>
                <a:cubicBezTo>
                  <a:pt x="325" y="62"/>
                  <a:pt x="327" y="63"/>
                  <a:pt x="327" y="63"/>
                </a:cubicBezTo>
                <a:close/>
                <a:moveTo>
                  <a:pt x="319" y="62"/>
                </a:moveTo>
                <a:cubicBezTo>
                  <a:pt x="319" y="63"/>
                  <a:pt x="318" y="63"/>
                  <a:pt x="318" y="63"/>
                </a:cubicBezTo>
                <a:cubicBezTo>
                  <a:pt x="318" y="62"/>
                  <a:pt x="319" y="62"/>
                  <a:pt x="319" y="62"/>
                </a:cubicBezTo>
                <a:close/>
                <a:moveTo>
                  <a:pt x="313" y="59"/>
                </a:moveTo>
                <a:cubicBezTo>
                  <a:pt x="317" y="58"/>
                  <a:pt x="323" y="58"/>
                  <a:pt x="326" y="58"/>
                </a:cubicBezTo>
                <a:cubicBezTo>
                  <a:pt x="322" y="59"/>
                  <a:pt x="317" y="58"/>
                  <a:pt x="313" y="59"/>
                </a:cubicBezTo>
                <a:close/>
                <a:moveTo>
                  <a:pt x="303" y="58"/>
                </a:moveTo>
                <a:cubicBezTo>
                  <a:pt x="308" y="57"/>
                  <a:pt x="316" y="57"/>
                  <a:pt x="321" y="57"/>
                </a:cubicBezTo>
                <a:cubicBezTo>
                  <a:pt x="320" y="58"/>
                  <a:pt x="318" y="57"/>
                  <a:pt x="317" y="57"/>
                </a:cubicBezTo>
                <a:cubicBezTo>
                  <a:pt x="313" y="58"/>
                  <a:pt x="308" y="58"/>
                  <a:pt x="303" y="58"/>
                </a:cubicBezTo>
                <a:close/>
                <a:moveTo>
                  <a:pt x="354" y="62"/>
                </a:moveTo>
                <a:cubicBezTo>
                  <a:pt x="352" y="63"/>
                  <a:pt x="348" y="62"/>
                  <a:pt x="346" y="63"/>
                </a:cubicBezTo>
                <a:cubicBezTo>
                  <a:pt x="341" y="62"/>
                  <a:pt x="336" y="64"/>
                  <a:pt x="332" y="64"/>
                </a:cubicBezTo>
                <a:cubicBezTo>
                  <a:pt x="331" y="64"/>
                  <a:pt x="330" y="64"/>
                  <a:pt x="329" y="64"/>
                </a:cubicBezTo>
                <a:cubicBezTo>
                  <a:pt x="327" y="64"/>
                  <a:pt x="325" y="64"/>
                  <a:pt x="323" y="64"/>
                </a:cubicBezTo>
                <a:cubicBezTo>
                  <a:pt x="322" y="64"/>
                  <a:pt x="322" y="65"/>
                  <a:pt x="321" y="65"/>
                </a:cubicBezTo>
                <a:cubicBezTo>
                  <a:pt x="321" y="65"/>
                  <a:pt x="321" y="65"/>
                  <a:pt x="320" y="65"/>
                </a:cubicBezTo>
                <a:cubicBezTo>
                  <a:pt x="319" y="65"/>
                  <a:pt x="317" y="65"/>
                  <a:pt x="316" y="65"/>
                </a:cubicBezTo>
                <a:cubicBezTo>
                  <a:pt x="316" y="65"/>
                  <a:pt x="314" y="65"/>
                  <a:pt x="313" y="65"/>
                </a:cubicBezTo>
                <a:cubicBezTo>
                  <a:pt x="313" y="65"/>
                  <a:pt x="313" y="65"/>
                  <a:pt x="313" y="65"/>
                </a:cubicBezTo>
                <a:cubicBezTo>
                  <a:pt x="323" y="64"/>
                  <a:pt x="332" y="63"/>
                  <a:pt x="343" y="62"/>
                </a:cubicBezTo>
                <a:cubicBezTo>
                  <a:pt x="338" y="62"/>
                  <a:pt x="334" y="63"/>
                  <a:pt x="329" y="62"/>
                </a:cubicBezTo>
                <a:cubicBezTo>
                  <a:pt x="331" y="61"/>
                  <a:pt x="333" y="62"/>
                  <a:pt x="335" y="61"/>
                </a:cubicBezTo>
                <a:cubicBezTo>
                  <a:pt x="334" y="61"/>
                  <a:pt x="333" y="61"/>
                  <a:pt x="332" y="61"/>
                </a:cubicBezTo>
                <a:cubicBezTo>
                  <a:pt x="335" y="60"/>
                  <a:pt x="338" y="60"/>
                  <a:pt x="342" y="60"/>
                </a:cubicBezTo>
                <a:cubicBezTo>
                  <a:pt x="342" y="60"/>
                  <a:pt x="341" y="60"/>
                  <a:pt x="342" y="59"/>
                </a:cubicBezTo>
                <a:cubicBezTo>
                  <a:pt x="343" y="60"/>
                  <a:pt x="343" y="59"/>
                  <a:pt x="344" y="59"/>
                </a:cubicBezTo>
                <a:cubicBezTo>
                  <a:pt x="344" y="60"/>
                  <a:pt x="345" y="60"/>
                  <a:pt x="345" y="60"/>
                </a:cubicBezTo>
                <a:cubicBezTo>
                  <a:pt x="353" y="58"/>
                  <a:pt x="362" y="58"/>
                  <a:pt x="370" y="58"/>
                </a:cubicBezTo>
                <a:cubicBezTo>
                  <a:pt x="365" y="58"/>
                  <a:pt x="359" y="59"/>
                  <a:pt x="355" y="59"/>
                </a:cubicBezTo>
                <a:cubicBezTo>
                  <a:pt x="355" y="60"/>
                  <a:pt x="355" y="60"/>
                  <a:pt x="356" y="60"/>
                </a:cubicBezTo>
                <a:cubicBezTo>
                  <a:pt x="355" y="61"/>
                  <a:pt x="354" y="61"/>
                  <a:pt x="352" y="61"/>
                </a:cubicBezTo>
                <a:cubicBezTo>
                  <a:pt x="353" y="62"/>
                  <a:pt x="354" y="62"/>
                  <a:pt x="354" y="62"/>
                </a:cubicBezTo>
                <a:close/>
                <a:moveTo>
                  <a:pt x="359" y="57"/>
                </a:moveTo>
                <a:cubicBezTo>
                  <a:pt x="360" y="56"/>
                  <a:pt x="362" y="56"/>
                  <a:pt x="364" y="56"/>
                </a:cubicBezTo>
                <a:cubicBezTo>
                  <a:pt x="363" y="57"/>
                  <a:pt x="361" y="57"/>
                  <a:pt x="359" y="57"/>
                </a:cubicBezTo>
                <a:close/>
                <a:moveTo>
                  <a:pt x="367" y="56"/>
                </a:moveTo>
                <a:cubicBezTo>
                  <a:pt x="368" y="56"/>
                  <a:pt x="368" y="56"/>
                  <a:pt x="369" y="56"/>
                </a:cubicBezTo>
                <a:cubicBezTo>
                  <a:pt x="369" y="57"/>
                  <a:pt x="367" y="56"/>
                  <a:pt x="367" y="56"/>
                </a:cubicBezTo>
                <a:cubicBezTo>
                  <a:pt x="367" y="56"/>
                  <a:pt x="367" y="56"/>
                  <a:pt x="367" y="56"/>
                </a:cubicBezTo>
                <a:close/>
                <a:moveTo>
                  <a:pt x="377" y="55"/>
                </a:moveTo>
                <a:cubicBezTo>
                  <a:pt x="378" y="55"/>
                  <a:pt x="380" y="55"/>
                  <a:pt x="381" y="55"/>
                </a:cubicBezTo>
                <a:cubicBezTo>
                  <a:pt x="380" y="56"/>
                  <a:pt x="377" y="56"/>
                  <a:pt x="376" y="55"/>
                </a:cubicBezTo>
                <a:cubicBezTo>
                  <a:pt x="375" y="57"/>
                  <a:pt x="372" y="55"/>
                  <a:pt x="370" y="56"/>
                </a:cubicBezTo>
                <a:cubicBezTo>
                  <a:pt x="370" y="56"/>
                  <a:pt x="369" y="56"/>
                  <a:pt x="369" y="56"/>
                </a:cubicBezTo>
                <a:cubicBezTo>
                  <a:pt x="369" y="55"/>
                  <a:pt x="370" y="56"/>
                  <a:pt x="370" y="55"/>
                </a:cubicBezTo>
                <a:cubicBezTo>
                  <a:pt x="372" y="55"/>
                  <a:pt x="376" y="54"/>
                  <a:pt x="379" y="54"/>
                </a:cubicBezTo>
                <a:cubicBezTo>
                  <a:pt x="380" y="55"/>
                  <a:pt x="382" y="54"/>
                  <a:pt x="382" y="55"/>
                </a:cubicBezTo>
                <a:cubicBezTo>
                  <a:pt x="381" y="55"/>
                  <a:pt x="379" y="55"/>
                  <a:pt x="378" y="55"/>
                </a:cubicBezTo>
                <a:cubicBezTo>
                  <a:pt x="378" y="55"/>
                  <a:pt x="378" y="54"/>
                  <a:pt x="379" y="55"/>
                </a:cubicBezTo>
                <a:cubicBezTo>
                  <a:pt x="378" y="54"/>
                  <a:pt x="378" y="55"/>
                  <a:pt x="377" y="55"/>
                </a:cubicBezTo>
                <a:close/>
                <a:moveTo>
                  <a:pt x="368" y="54"/>
                </a:moveTo>
                <a:cubicBezTo>
                  <a:pt x="368" y="54"/>
                  <a:pt x="368" y="54"/>
                  <a:pt x="368" y="54"/>
                </a:cubicBezTo>
                <a:cubicBezTo>
                  <a:pt x="372" y="53"/>
                  <a:pt x="377" y="53"/>
                  <a:pt x="381" y="53"/>
                </a:cubicBezTo>
                <a:cubicBezTo>
                  <a:pt x="377" y="54"/>
                  <a:pt x="372" y="54"/>
                  <a:pt x="368" y="54"/>
                </a:cubicBezTo>
                <a:close/>
                <a:moveTo>
                  <a:pt x="368" y="59"/>
                </a:moveTo>
                <a:cubicBezTo>
                  <a:pt x="369" y="59"/>
                  <a:pt x="372" y="59"/>
                  <a:pt x="373" y="59"/>
                </a:cubicBezTo>
                <a:cubicBezTo>
                  <a:pt x="374" y="59"/>
                  <a:pt x="376" y="58"/>
                  <a:pt x="376" y="59"/>
                </a:cubicBezTo>
                <a:cubicBezTo>
                  <a:pt x="374" y="59"/>
                  <a:pt x="371" y="59"/>
                  <a:pt x="368" y="59"/>
                </a:cubicBezTo>
                <a:close/>
                <a:moveTo>
                  <a:pt x="377" y="59"/>
                </a:moveTo>
                <a:cubicBezTo>
                  <a:pt x="377" y="58"/>
                  <a:pt x="379" y="59"/>
                  <a:pt x="379" y="59"/>
                </a:cubicBezTo>
                <a:cubicBezTo>
                  <a:pt x="379" y="59"/>
                  <a:pt x="378" y="59"/>
                  <a:pt x="377" y="59"/>
                </a:cubicBezTo>
                <a:close/>
                <a:moveTo>
                  <a:pt x="389" y="57"/>
                </a:moveTo>
                <a:cubicBezTo>
                  <a:pt x="387" y="59"/>
                  <a:pt x="384" y="59"/>
                  <a:pt x="381" y="59"/>
                </a:cubicBezTo>
                <a:cubicBezTo>
                  <a:pt x="380" y="57"/>
                  <a:pt x="377" y="59"/>
                  <a:pt x="376" y="58"/>
                </a:cubicBezTo>
                <a:cubicBezTo>
                  <a:pt x="376" y="58"/>
                  <a:pt x="378" y="58"/>
                  <a:pt x="378" y="58"/>
                </a:cubicBezTo>
                <a:cubicBezTo>
                  <a:pt x="376" y="57"/>
                  <a:pt x="372" y="58"/>
                  <a:pt x="370" y="58"/>
                </a:cubicBezTo>
                <a:cubicBezTo>
                  <a:pt x="376" y="57"/>
                  <a:pt x="383" y="56"/>
                  <a:pt x="389" y="55"/>
                </a:cubicBezTo>
                <a:cubicBezTo>
                  <a:pt x="389" y="56"/>
                  <a:pt x="388" y="57"/>
                  <a:pt x="389" y="57"/>
                </a:cubicBezTo>
                <a:close/>
                <a:moveTo>
                  <a:pt x="385" y="52"/>
                </a:moveTo>
                <a:cubicBezTo>
                  <a:pt x="377" y="53"/>
                  <a:pt x="368" y="54"/>
                  <a:pt x="361" y="53"/>
                </a:cubicBezTo>
                <a:cubicBezTo>
                  <a:pt x="361" y="53"/>
                  <a:pt x="362" y="53"/>
                  <a:pt x="361" y="54"/>
                </a:cubicBezTo>
                <a:cubicBezTo>
                  <a:pt x="361" y="54"/>
                  <a:pt x="361" y="53"/>
                  <a:pt x="361" y="53"/>
                </a:cubicBezTo>
                <a:cubicBezTo>
                  <a:pt x="360" y="54"/>
                  <a:pt x="360" y="55"/>
                  <a:pt x="358" y="54"/>
                </a:cubicBezTo>
                <a:cubicBezTo>
                  <a:pt x="358" y="54"/>
                  <a:pt x="359" y="54"/>
                  <a:pt x="359" y="54"/>
                </a:cubicBezTo>
                <a:cubicBezTo>
                  <a:pt x="358" y="53"/>
                  <a:pt x="356" y="54"/>
                  <a:pt x="353" y="54"/>
                </a:cubicBezTo>
                <a:cubicBezTo>
                  <a:pt x="354" y="54"/>
                  <a:pt x="356" y="54"/>
                  <a:pt x="358" y="54"/>
                </a:cubicBezTo>
                <a:cubicBezTo>
                  <a:pt x="349" y="56"/>
                  <a:pt x="340" y="55"/>
                  <a:pt x="330" y="55"/>
                </a:cubicBezTo>
                <a:cubicBezTo>
                  <a:pt x="345" y="54"/>
                  <a:pt x="362" y="52"/>
                  <a:pt x="378" y="50"/>
                </a:cubicBezTo>
                <a:cubicBezTo>
                  <a:pt x="380" y="50"/>
                  <a:pt x="383" y="51"/>
                  <a:pt x="385" y="50"/>
                </a:cubicBezTo>
                <a:cubicBezTo>
                  <a:pt x="387" y="50"/>
                  <a:pt x="389" y="49"/>
                  <a:pt x="390" y="50"/>
                </a:cubicBezTo>
                <a:cubicBezTo>
                  <a:pt x="390" y="52"/>
                  <a:pt x="386" y="49"/>
                  <a:pt x="385" y="52"/>
                </a:cubicBezTo>
                <a:close/>
                <a:moveTo>
                  <a:pt x="298" y="35"/>
                </a:moveTo>
                <a:cubicBezTo>
                  <a:pt x="298" y="35"/>
                  <a:pt x="297" y="35"/>
                  <a:pt x="297" y="35"/>
                </a:cubicBezTo>
                <a:cubicBezTo>
                  <a:pt x="297" y="35"/>
                  <a:pt x="297" y="35"/>
                  <a:pt x="298" y="35"/>
                </a:cubicBezTo>
                <a:close/>
                <a:moveTo>
                  <a:pt x="102" y="103"/>
                </a:move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lose/>
                <a:moveTo>
                  <a:pt x="351" y="35"/>
                </a:moveTo>
                <a:cubicBezTo>
                  <a:pt x="351" y="35"/>
                  <a:pt x="351" y="35"/>
                  <a:pt x="351" y="35"/>
                </a:cubicBezTo>
                <a:cubicBezTo>
                  <a:pt x="351" y="35"/>
                  <a:pt x="351" y="35"/>
                  <a:pt x="351" y="35"/>
                </a:cubicBezTo>
                <a:close/>
                <a:moveTo>
                  <a:pt x="219" y="101"/>
                </a:moveTo>
                <a:cubicBezTo>
                  <a:pt x="219" y="101"/>
                  <a:pt x="219" y="100"/>
                  <a:pt x="219" y="100"/>
                </a:cubicBezTo>
                <a:cubicBezTo>
                  <a:pt x="219" y="100"/>
                  <a:pt x="219" y="101"/>
                  <a:pt x="219" y="101"/>
                </a:cubicBezTo>
                <a:cubicBezTo>
                  <a:pt x="219" y="101"/>
                  <a:pt x="219" y="101"/>
                  <a:pt x="219" y="101"/>
                </a:cubicBezTo>
                <a:close/>
                <a:moveTo>
                  <a:pt x="272" y="17"/>
                </a:moveTo>
                <a:cubicBezTo>
                  <a:pt x="272" y="17"/>
                  <a:pt x="272" y="17"/>
                  <a:pt x="272" y="17"/>
                </a:cubicBezTo>
                <a:cubicBezTo>
                  <a:pt x="272" y="17"/>
                  <a:pt x="272" y="17"/>
                  <a:pt x="272" y="17"/>
                </a:cubicBezTo>
                <a:close/>
                <a:moveTo>
                  <a:pt x="268" y="71"/>
                </a:moveTo>
                <a:cubicBezTo>
                  <a:pt x="268" y="71"/>
                  <a:pt x="268" y="71"/>
                  <a:pt x="269" y="71"/>
                </a:cubicBezTo>
                <a:cubicBezTo>
                  <a:pt x="269" y="70"/>
                  <a:pt x="268" y="71"/>
                  <a:pt x="268" y="71"/>
                </a:cubicBezTo>
                <a:close/>
                <a:moveTo>
                  <a:pt x="218" y="101"/>
                </a:moveTo>
                <a:cubicBezTo>
                  <a:pt x="218" y="101"/>
                  <a:pt x="218" y="101"/>
                  <a:pt x="219" y="101"/>
                </a:cubicBezTo>
                <a:cubicBezTo>
                  <a:pt x="218" y="101"/>
                  <a:pt x="218" y="101"/>
                  <a:pt x="218" y="101"/>
                </a:cubicBezTo>
                <a:close/>
                <a:moveTo>
                  <a:pt x="246" y="23"/>
                </a:moveTo>
                <a:cubicBezTo>
                  <a:pt x="246" y="24"/>
                  <a:pt x="246" y="23"/>
                  <a:pt x="246" y="23"/>
                </a:cubicBezTo>
                <a:close/>
                <a:moveTo>
                  <a:pt x="31" y="82"/>
                </a:moveTo>
                <a:cubicBezTo>
                  <a:pt x="32" y="82"/>
                  <a:pt x="32" y="82"/>
                  <a:pt x="32" y="82"/>
                </a:cubicBezTo>
                <a:cubicBezTo>
                  <a:pt x="36" y="83"/>
                  <a:pt x="29" y="81"/>
                  <a:pt x="31" y="82"/>
                </a:cubicBezTo>
                <a:close/>
                <a:moveTo>
                  <a:pt x="36" y="34"/>
                </a:moveTo>
                <a:cubicBezTo>
                  <a:pt x="34" y="33"/>
                  <a:pt x="35" y="34"/>
                  <a:pt x="36" y="34"/>
                </a:cubicBezTo>
                <a:close/>
                <a:moveTo>
                  <a:pt x="103" y="114"/>
                </a:moveTo>
                <a:cubicBezTo>
                  <a:pt x="103" y="114"/>
                  <a:pt x="104" y="114"/>
                  <a:pt x="104" y="114"/>
                </a:cubicBezTo>
                <a:cubicBezTo>
                  <a:pt x="103" y="114"/>
                  <a:pt x="103" y="114"/>
                  <a:pt x="103" y="114"/>
                </a:cubicBezTo>
                <a:cubicBezTo>
                  <a:pt x="103" y="114"/>
                  <a:pt x="103" y="114"/>
                  <a:pt x="104" y="115"/>
                </a:cubicBezTo>
                <a:cubicBezTo>
                  <a:pt x="104" y="114"/>
                  <a:pt x="103" y="114"/>
                  <a:pt x="103" y="114"/>
                </a:cubicBezTo>
                <a:close/>
                <a:moveTo>
                  <a:pt x="185" y="100"/>
                </a:moveTo>
                <a:cubicBezTo>
                  <a:pt x="187" y="100"/>
                  <a:pt x="187" y="100"/>
                  <a:pt x="187" y="100"/>
                </a:cubicBezTo>
                <a:cubicBezTo>
                  <a:pt x="187" y="100"/>
                  <a:pt x="188" y="100"/>
                  <a:pt x="187" y="100"/>
                </a:cubicBezTo>
                <a:cubicBezTo>
                  <a:pt x="187" y="100"/>
                  <a:pt x="186" y="99"/>
                  <a:pt x="185" y="100"/>
                </a:cubicBezTo>
                <a:close/>
                <a:moveTo>
                  <a:pt x="209" y="95"/>
                </a:moveTo>
                <a:cubicBezTo>
                  <a:pt x="211" y="95"/>
                  <a:pt x="212" y="96"/>
                  <a:pt x="214" y="95"/>
                </a:cubicBezTo>
                <a:cubicBezTo>
                  <a:pt x="213" y="95"/>
                  <a:pt x="213" y="95"/>
                  <a:pt x="213" y="94"/>
                </a:cubicBezTo>
                <a:cubicBezTo>
                  <a:pt x="213" y="95"/>
                  <a:pt x="211" y="94"/>
                  <a:pt x="211" y="94"/>
                </a:cubicBezTo>
                <a:cubicBezTo>
                  <a:pt x="211" y="95"/>
                  <a:pt x="210" y="95"/>
                  <a:pt x="210" y="95"/>
                </a:cubicBezTo>
                <a:cubicBezTo>
                  <a:pt x="209" y="95"/>
                  <a:pt x="210" y="94"/>
                  <a:pt x="209" y="95"/>
                </a:cubicBezTo>
                <a:cubicBezTo>
                  <a:pt x="205" y="95"/>
                  <a:pt x="202" y="95"/>
                  <a:pt x="198" y="96"/>
                </a:cubicBezTo>
                <a:cubicBezTo>
                  <a:pt x="201" y="95"/>
                  <a:pt x="202" y="96"/>
                  <a:pt x="204" y="95"/>
                </a:cubicBezTo>
                <a:cubicBezTo>
                  <a:pt x="206" y="96"/>
                  <a:pt x="207" y="94"/>
                  <a:pt x="209" y="95"/>
                </a:cubicBezTo>
                <a:cubicBezTo>
                  <a:pt x="208" y="96"/>
                  <a:pt x="208" y="96"/>
                  <a:pt x="209" y="95"/>
                </a:cubicBezTo>
                <a:close/>
                <a:moveTo>
                  <a:pt x="215" y="14"/>
                </a:moveTo>
                <a:cubicBezTo>
                  <a:pt x="215" y="14"/>
                  <a:pt x="213" y="13"/>
                  <a:pt x="212" y="14"/>
                </a:cubicBezTo>
                <a:cubicBezTo>
                  <a:pt x="213" y="14"/>
                  <a:pt x="215" y="14"/>
                  <a:pt x="215" y="14"/>
                </a:cubicBezTo>
                <a:close/>
                <a:moveTo>
                  <a:pt x="217" y="16"/>
                </a:moveTo>
                <a:cubicBezTo>
                  <a:pt x="217" y="15"/>
                  <a:pt x="218" y="15"/>
                  <a:pt x="218" y="16"/>
                </a:cubicBezTo>
                <a:cubicBezTo>
                  <a:pt x="219" y="14"/>
                  <a:pt x="221" y="16"/>
                  <a:pt x="222" y="15"/>
                </a:cubicBezTo>
                <a:cubicBezTo>
                  <a:pt x="220" y="15"/>
                  <a:pt x="219" y="14"/>
                  <a:pt x="216" y="15"/>
                </a:cubicBezTo>
                <a:cubicBezTo>
                  <a:pt x="217" y="15"/>
                  <a:pt x="217" y="15"/>
                  <a:pt x="217" y="15"/>
                </a:cubicBezTo>
                <a:cubicBezTo>
                  <a:pt x="217" y="15"/>
                  <a:pt x="217" y="16"/>
                  <a:pt x="217" y="16"/>
                </a:cubicBezTo>
                <a:close/>
                <a:moveTo>
                  <a:pt x="240" y="65"/>
                </a:moveTo>
                <a:cubicBezTo>
                  <a:pt x="241" y="65"/>
                  <a:pt x="240" y="65"/>
                  <a:pt x="241" y="65"/>
                </a:cubicBezTo>
                <a:cubicBezTo>
                  <a:pt x="241" y="64"/>
                  <a:pt x="239" y="65"/>
                  <a:pt x="240" y="65"/>
                </a:cubicBezTo>
                <a:close/>
                <a:moveTo>
                  <a:pt x="245" y="96"/>
                </a:moveTo>
                <a:cubicBezTo>
                  <a:pt x="244" y="96"/>
                  <a:pt x="244" y="95"/>
                  <a:pt x="244" y="95"/>
                </a:cubicBezTo>
                <a:cubicBezTo>
                  <a:pt x="244" y="96"/>
                  <a:pt x="244" y="96"/>
                  <a:pt x="244" y="96"/>
                </a:cubicBezTo>
                <a:cubicBezTo>
                  <a:pt x="244" y="96"/>
                  <a:pt x="245" y="97"/>
                  <a:pt x="245" y="96"/>
                </a:cubicBezTo>
                <a:cubicBezTo>
                  <a:pt x="244" y="96"/>
                  <a:pt x="246" y="96"/>
                  <a:pt x="245" y="96"/>
                </a:cubicBezTo>
                <a:close/>
                <a:moveTo>
                  <a:pt x="244" y="65"/>
                </a:moveTo>
                <a:cubicBezTo>
                  <a:pt x="244" y="64"/>
                  <a:pt x="245" y="65"/>
                  <a:pt x="246" y="65"/>
                </a:cubicBezTo>
                <a:cubicBezTo>
                  <a:pt x="246" y="64"/>
                  <a:pt x="243" y="64"/>
                  <a:pt x="244" y="65"/>
                </a:cubicBezTo>
                <a:close/>
                <a:moveTo>
                  <a:pt x="258" y="93"/>
                </a:moveTo>
                <a:cubicBezTo>
                  <a:pt x="257" y="94"/>
                  <a:pt x="255" y="94"/>
                  <a:pt x="253" y="94"/>
                </a:cubicBezTo>
                <a:cubicBezTo>
                  <a:pt x="256" y="94"/>
                  <a:pt x="259" y="94"/>
                  <a:pt x="261" y="93"/>
                </a:cubicBezTo>
                <a:cubicBezTo>
                  <a:pt x="260" y="93"/>
                  <a:pt x="260" y="93"/>
                  <a:pt x="259" y="93"/>
                </a:cubicBezTo>
                <a:cubicBezTo>
                  <a:pt x="258" y="93"/>
                  <a:pt x="258" y="93"/>
                  <a:pt x="258" y="93"/>
                </a:cubicBezTo>
                <a:close/>
                <a:moveTo>
                  <a:pt x="261" y="15"/>
                </a:moveTo>
                <a:cubicBezTo>
                  <a:pt x="261" y="15"/>
                  <a:pt x="264" y="15"/>
                  <a:pt x="264" y="14"/>
                </a:cubicBezTo>
                <a:cubicBezTo>
                  <a:pt x="263" y="14"/>
                  <a:pt x="262" y="15"/>
                  <a:pt x="261" y="15"/>
                </a:cubicBezTo>
                <a:close/>
                <a:moveTo>
                  <a:pt x="266" y="93"/>
                </a:moveTo>
                <a:cubicBezTo>
                  <a:pt x="264" y="93"/>
                  <a:pt x="262" y="93"/>
                  <a:pt x="262" y="93"/>
                </a:cubicBezTo>
                <a:cubicBezTo>
                  <a:pt x="263" y="94"/>
                  <a:pt x="265" y="93"/>
                  <a:pt x="266" y="93"/>
                </a:cubicBezTo>
                <a:close/>
                <a:moveTo>
                  <a:pt x="266" y="91"/>
                </a:moveTo>
                <a:cubicBezTo>
                  <a:pt x="264" y="91"/>
                  <a:pt x="263" y="91"/>
                  <a:pt x="262" y="92"/>
                </a:cubicBezTo>
                <a:cubicBezTo>
                  <a:pt x="263" y="92"/>
                  <a:pt x="264" y="92"/>
                  <a:pt x="265" y="92"/>
                </a:cubicBezTo>
                <a:cubicBezTo>
                  <a:pt x="264" y="91"/>
                  <a:pt x="266" y="92"/>
                  <a:pt x="266" y="91"/>
                </a:cubicBezTo>
                <a:close/>
                <a:moveTo>
                  <a:pt x="267" y="15"/>
                </a:moveTo>
                <a:cubicBezTo>
                  <a:pt x="268" y="16"/>
                  <a:pt x="270" y="16"/>
                  <a:pt x="271" y="15"/>
                </a:cubicBezTo>
                <a:cubicBezTo>
                  <a:pt x="270" y="15"/>
                  <a:pt x="267" y="15"/>
                  <a:pt x="267" y="15"/>
                </a:cubicBezTo>
                <a:close/>
                <a:moveTo>
                  <a:pt x="281" y="16"/>
                </a:moveTo>
                <a:cubicBezTo>
                  <a:pt x="284" y="16"/>
                  <a:pt x="285" y="16"/>
                  <a:pt x="288" y="16"/>
                </a:cubicBezTo>
                <a:cubicBezTo>
                  <a:pt x="287" y="15"/>
                  <a:pt x="283" y="16"/>
                  <a:pt x="281" y="16"/>
                </a:cubicBezTo>
                <a:close/>
                <a:moveTo>
                  <a:pt x="289" y="98"/>
                </a:moveTo>
                <a:cubicBezTo>
                  <a:pt x="286" y="98"/>
                  <a:pt x="286" y="98"/>
                  <a:pt x="286" y="98"/>
                </a:cubicBezTo>
                <a:cubicBezTo>
                  <a:pt x="286" y="98"/>
                  <a:pt x="286" y="98"/>
                  <a:pt x="286" y="98"/>
                </a:cubicBezTo>
                <a:cubicBezTo>
                  <a:pt x="290" y="97"/>
                  <a:pt x="294" y="98"/>
                  <a:pt x="298" y="97"/>
                </a:cubicBezTo>
                <a:cubicBezTo>
                  <a:pt x="295" y="97"/>
                  <a:pt x="293" y="97"/>
                  <a:pt x="290" y="97"/>
                </a:cubicBezTo>
                <a:cubicBezTo>
                  <a:pt x="289" y="97"/>
                  <a:pt x="289" y="98"/>
                  <a:pt x="289" y="98"/>
                </a:cubicBezTo>
                <a:close/>
                <a:moveTo>
                  <a:pt x="351" y="75"/>
                </a:moveTo>
                <a:cubicBezTo>
                  <a:pt x="350" y="75"/>
                  <a:pt x="350" y="75"/>
                  <a:pt x="350" y="75"/>
                </a:cubicBezTo>
                <a:cubicBezTo>
                  <a:pt x="351" y="75"/>
                  <a:pt x="351" y="75"/>
                  <a:pt x="351" y="75"/>
                </a:cubicBezTo>
                <a:close/>
                <a:moveTo>
                  <a:pt x="347" y="76"/>
                </a:moveTo>
                <a:cubicBezTo>
                  <a:pt x="348" y="76"/>
                  <a:pt x="350" y="76"/>
                  <a:pt x="350" y="75"/>
                </a:cubicBezTo>
                <a:cubicBezTo>
                  <a:pt x="350" y="75"/>
                  <a:pt x="350" y="75"/>
                  <a:pt x="350" y="75"/>
                </a:cubicBezTo>
                <a:cubicBezTo>
                  <a:pt x="334" y="76"/>
                  <a:pt x="312" y="79"/>
                  <a:pt x="295" y="80"/>
                </a:cubicBezTo>
                <a:cubicBezTo>
                  <a:pt x="293" y="80"/>
                  <a:pt x="290" y="79"/>
                  <a:pt x="288" y="80"/>
                </a:cubicBezTo>
                <a:cubicBezTo>
                  <a:pt x="307" y="79"/>
                  <a:pt x="328" y="77"/>
                  <a:pt x="347" y="76"/>
                </a:cubicBezTo>
                <a:close/>
                <a:moveTo>
                  <a:pt x="292" y="22"/>
                </a:moveTo>
                <a:cubicBezTo>
                  <a:pt x="293" y="22"/>
                  <a:pt x="294" y="22"/>
                  <a:pt x="295" y="22"/>
                </a:cubicBezTo>
                <a:cubicBezTo>
                  <a:pt x="297" y="22"/>
                  <a:pt x="291" y="21"/>
                  <a:pt x="292" y="22"/>
                </a:cubicBezTo>
                <a:close/>
                <a:moveTo>
                  <a:pt x="292" y="17"/>
                </a:moveTo>
                <a:cubicBezTo>
                  <a:pt x="292" y="17"/>
                  <a:pt x="292" y="17"/>
                  <a:pt x="292" y="17"/>
                </a:cubicBezTo>
                <a:cubicBezTo>
                  <a:pt x="292" y="18"/>
                  <a:pt x="292" y="18"/>
                  <a:pt x="292" y="18"/>
                </a:cubicBezTo>
                <a:cubicBezTo>
                  <a:pt x="292" y="18"/>
                  <a:pt x="293" y="18"/>
                  <a:pt x="293" y="17"/>
                </a:cubicBezTo>
                <a:cubicBezTo>
                  <a:pt x="294" y="17"/>
                  <a:pt x="294" y="18"/>
                  <a:pt x="295" y="18"/>
                </a:cubicBezTo>
                <a:cubicBezTo>
                  <a:pt x="294" y="17"/>
                  <a:pt x="293" y="18"/>
                  <a:pt x="292" y="17"/>
                </a:cubicBezTo>
                <a:close/>
                <a:moveTo>
                  <a:pt x="303" y="21"/>
                </a:moveTo>
                <a:cubicBezTo>
                  <a:pt x="303" y="20"/>
                  <a:pt x="303" y="21"/>
                  <a:pt x="304" y="21"/>
                </a:cubicBezTo>
                <a:cubicBezTo>
                  <a:pt x="304" y="21"/>
                  <a:pt x="305" y="21"/>
                  <a:pt x="305" y="21"/>
                </a:cubicBezTo>
                <a:cubicBezTo>
                  <a:pt x="306" y="20"/>
                  <a:pt x="303" y="21"/>
                  <a:pt x="303" y="20"/>
                </a:cubicBezTo>
                <a:cubicBezTo>
                  <a:pt x="303" y="21"/>
                  <a:pt x="302" y="21"/>
                  <a:pt x="303" y="21"/>
                </a:cubicBezTo>
                <a:close/>
                <a:moveTo>
                  <a:pt x="317" y="84"/>
                </a:moveTo>
                <a:cubicBezTo>
                  <a:pt x="318" y="84"/>
                  <a:pt x="316" y="84"/>
                  <a:pt x="316" y="84"/>
                </a:cubicBezTo>
                <a:cubicBezTo>
                  <a:pt x="312" y="83"/>
                  <a:pt x="309" y="84"/>
                  <a:pt x="305" y="84"/>
                </a:cubicBezTo>
                <a:cubicBezTo>
                  <a:pt x="305" y="84"/>
                  <a:pt x="304" y="84"/>
                  <a:pt x="304" y="84"/>
                </a:cubicBezTo>
                <a:cubicBezTo>
                  <a:pt x="307" y="85"/>
                  <a:pt x="313" y="84"/>
                  <a:pt x="317" y="84"/>
                </a:cubicBezTo>
                <a:close/>
                <a:moveTo>
                  <a:pt x="311" y="17"/>
                </a:moveTo>
                <a:cubicBezTo>
                  <a:pt x="311" y="17"/>
                  <a:pt x="311" y="17"/>
                  <a:pt x="311" y="18"/>
                </a:cubicBezTo>
                <a:cubicBezTo>
                  <a:pt x="312" y="17"/>
                  <a:pt x="313" y="18"/>
                  <a:pt x="313" y="17"/>
                </a:cubicBezTo>
                <a:cubicBezTo>
                  <a:pt x="313" y="17"/>
                  <a:pt x="311" y="17"/>
                  <a:pt x="311" y="17"/>
                </a:cubicBezTo>
                <a:cubicBezTo>
                  <a:pt x="312" y="17"/>
                  <a:pt x="314" y="16"/>
                  <a:pt x="315" y="17"/>
                </a:cubicBezTo>
                <a:cubicBezTo>
                  <a:pt x="315" y="17"/>
                  <a:pt x="314" y="17"/>
                  <a:pt x="314" y="17"/>
                </a:cubicBezTo>
                <a:cubicBezTo>
                  <a:pt x="315" y="18"/>
                  <a:pt x="315" y="17"/>
                  <a:pt x="315" y="17"/>
                </a:cubicBezTo>
                <a:cubicBezTo>
                  <a:pt x="317" y="17"/>
                  <a:pt x="320" y="17"/>
                  <a:pt x="323" y="16"/>
                </a:cubicBezTo>
                <a:cubicBezTo>
                  <a:pt x="323" y="17"/>
                  <a:pt x="327" y="17"/>
                  <a:pt x="327" y="16"/>
                </a:cubicBezTo>
                <a:cubicBezTo>
                  <a:pt x="326" y="16"/>
                  <a:pt x="325" y="17"/>
                  <a:pt x="324" y="16"/>
                </a:cubicBezTo>
                <a:cubicBezTo>
                  <a:pt x="325" y="15"/>
                  <a:pt x="327" y="16"/>
                  <a:pt x="328" y="15"/>
                </a:cubicBezTo>
                <a:cubicBezTo>
                  <a:pt x="322" y="16"/>
                  <a:pt x="316" y="16"/>
                  <a:pt x="310" y="17"/>
                </a:cubicBezTo>
                <a:cubicBezTo>
                  <a:pt x="311" y="16"/>
                  <a:pt x="309" y="16"/>
                  <a:pt x="309" y="17"/>
                </a:cubicBezTo>
                <a:cubicBezTo>
                  <a:pt x="309" y="17"/>
                  <a:pt x="310" y="17"/>
                  <a:pt x="310" y="18"/>
                </a:cubicBezTo>
                <a:cubicBezTo>
                  <a:pt x="310" y="17"/>
                  <a:pt x="310" y="17"/>
                  <a:pt x="311" y="17"/>
                </a:cubicBezTo>
                <a:close/>
                <a:moveTo>
                  <a:pt x="312" y="34"/>
                </a:moveTo>
                <a:cubicBezTo>
                  <a:pt x="315" y="34"/>
                  <a:pt x="318" y="34"/>
                  <a:pt x="320" y="33"/>
                </a:cubicBezTo>
                <a:cubicBezTo>
                  <a:pt x="317" y="33"/>
                  <a:pt x="314" y="33"/>
                  <a:pt x="312" y="34"/>
                </a:cubicBezTo>
                <a:close/>
                <a:moveTo>
                  <a:pt x="319" y="14"/>
                </a:moveTo>
                <a:cubicBezTo>
                  <a:pt x="319" y="14"/>
                  <a:pt x="319" y="13"/>
                  <a:pt x="319" y="13"/>
                </a:cubicBezTo>
                <a:cubicBezTo>
                  <a:pt x="318" y="14"/>
                  <a:pt x="315" y="14"/>
                  <a:pt x="313" y="14"/>
                </a:cubicBezTo>
                <a:cubicBezTo>
                  <a:pt x="317" y="14"/>
                  <a:pt x="322" y="14"/>
                  <a:pt x="327" y="13"/>
                </a:cubicBezTo>
                <a:cubicBezTo>
                  <a:pt x="324" y="13"/>
                  <a:pt x="322" y="14"/>
                  <a:pt x="319" y="14"/>
                </a:cubicBezTo>
                <a:close/>
                <a:moveTo>
                  <a:pt x="318" y="87"/>
                </a:moveTo>
                <a:cubicBezTo>
                  <a:pt x="317" y="87"/>
                  <a:pt x="315" y="87"/>
                  <a:pt x="314" y="87"/>
                </a:cubicBezTo>
                <a:cubicBezTo>
                  <a:pt x="315" y="87"/>
                  <a:pt x="317" y="88"/>
                  <a:pt x="318" y="87"/>
                </a:cubicBezTo>
                <a:close/>
                <a:moveTo>
                  <a:pt x="399" y="34"/>
                </a:moveTo>
                <a:cubicBezTo>
                  <a:pt x="400" y="33"/>
                  <a:pt x="402" y="33"/>
                  <a:pt x="404" y="33"/>
                </a:cubicBezTo>
                <a:cubicBezTo>
                  <a:pt x="401" y="33"/>
                  <a:pt x="398" y="33"/>
                  <a:pt x="395" y="33"/>
                </a:cubicBezTo>
                <a:cubicBezTo>
                  <a:pt x="395" y="35"/>
                  <a:pt x="398" y="33"/>
                  <a:pt x="399" y="34"/>
                </a:cubicBezTo>
                <a:cubicBezTo>
                  <a:pt x="395" y="35"/>
                  <a:pt x="391" y="33"/>
                  <a:pt x="387" y="33"/>
                </a:cubicBezTo>
                <a:cubicBezTo>
                  <a:pt x="385" y="34"/>
                  <a:pt x="381" y="35"/>
                  <a:pt x="379" y="34"/>
                </a:cubicBezTo>
                <a:cubicBezTo>
                  <a:pt x="379" y="34"/>
                  <a:pt x="381" y="35"/>
                  <a:pt x="380" y="34"/>
                </a:cubicBezTo>
                <a:cubicBezTo>
                  <a:pt x="379" y="34"/>
                  <a:pt x="378" y="34"/>
                  <a:pt x="378" y="35"/>
                </a:cubicBezTo>
                <a:cubicBezTo>
                  <a:pt x="377" y="35"/>
                  <a:pt x="374" y="35"/>
                  <a:pt x="372" y="35"/>
                </a:cubicBezTo>
                <a:cubicBezTo>
                  <a:pt x="372" y="36"/>
                  <a:pt x="374" y="35"/>
                  <a:pt x="374" y="36"/>
                </a:cubicBezTo>
                <a:cubicBezTo>
                  <a:pt x="372" y="37"/>
                  <a:pt x="370" y="37"/>
                  <a:pt x="367" y="37"/>
                </a:cubicBezTo>
                <a:cubicBezTo>
                  <a:pt x="365" y="37"/>
                  <a:pt x="363" y="38"/>
                  <a:pt x="360" y="38"/>
                </a:cubicBezTo>
                <a:cubicBezTo>
                  <a:pt x="360" y="38"/>
                  <a:pt x="361" y="38"/>
                  <a:pt x="361" y="39"/>
                </a:cubicBezTo>
                <a:cubicBezTo>
                  <a:pt x="359" y="38"/>
                  <a:pt x="358" y="39"/>
                  <a:pt x="356" y="39"/>
                </a:cubicBezTo>
                <a:cubicBezTo>
                  <a:pt x="356" y="39"/>
                  <a:pt x="356" y="38"/>
                  <a:pt x="355" y="39"/>
                </a:cubicBezTo>
                <a:cubicBezTo>
                  <a:pt x="355" y="39"/>
                  <a:pt x="356" y="39"/>
                  <a:pt x="356" y="39"/>
                </a:cubicBezTo>
                <a:cubicBezTo>
                  <a:pt x="354" y="39"/>
                  <a:pt x="352" y="39"/>
                  <a:pt x="351" y="39"/>
                </a:cubicBezTo>
                <a:cubicBezTo>
                  <a:pt x="351" y="39"/>
                  <a:pt x="351" y="39"/>
                  <a:pt x="351" y="39"/>
                </a:cubicBezTo>
                <a:cubicBezTo>
                  <a:pt x="349" y="39"/>
                  <a:pt x="347" y="39"/>
                  <a:pt x="345" y="39"/>
                </a:cubicBezTo>
                <a:cubicBezTo>
                  <a:pt x="346" y="40"/>
                  <a:pt x="348" y="39"/>
                  <a:pt x="348" y="40"/>
                </a:cubicBezTo>
                <a:cubicBezTo>
                  <a:pt x="345" y="40"/>
                  <a:pt x="341" y="40"/>
                  <a:pt x="339" y="40"/>
                </a:cubicBezTo>
                <a:cubicBezTo>
                  <a:pt x="339" y="38"/>
                  <a:pt x="343" y="39"/>
                  <a:pt x="342" y="38"/>
                </a:cubicBezTo>
                <a:cubicBezTo>
                  <a:pt x="335" y="38"/>
                  <a:pt x="325" y="40"/>
                  <a:pt x="317" y="40"/>
                </a:cubicBezTo>
                <a:cubicBezTo>
                  <a:pt x="319" y="42"/>
                  <a:pt x="323" y="40"/>
                  <a:pt x="326" y="40"/>
                </a:cubicBezTo>
                <a:cubicBezTo>
                  <a:pt x="326" y="41"/>
                  <a:pt x="328" y="42"/>
                  <a:pt x="329" y="41"/>
                </a:cubicBezTo>
                <a:cubicBezTo>
                  <a:pt x="329" y="41"/>
                  <a:pt x="328" y="41"/>
                  <a:pt x="328" y="41"/>
                </a:cubicBezTo>
                <a:cubicBezTo>
                  <a:pt x="328" y="41"/>
                  <a:pt x="329" y="41"/>
                  <a:pt x="329" y="41"/>
                </a:cubicBezTo>
                <a:cubicBezTo>
                  <a:pt x="329" y="40"/>
                  <a:pt x="327" y="41"/>
                  <a:pt x="327" y="40"/>
                </a:cubicBezTo>
                <a:cubicBezTo>
                  <a:pt x="327" y="40"/>
                  <a:pt x="330" y="40"/>
                  <a:pt x="329" y="41"/>
                </a:cubicBezTo>
                <a:cubicBezTo>
                  <a:pt x="332" y="39"/>
                  <a:pt x="336" y="39"/>
                  <a:pt x="338" y="40"/>
                </a:cubicBezTo>
                <a:cubicBezTo>
                  <a:pt x="337" y="41"/>
                  <a:pt x="335" y="41"/>
                  <a:pt x="335" y="40"/>
                </a:cubicBezTo>
                <a:cubicBezTo>
                  <a:pt x="334" y="41"/>
                  <a:pt x="333" y="41"/>
                  <a:pt x="331" y="41"/>
                </a:cubicBezTo>
                <a:cubicBezTo>
                  <a:pt x="341" y="41"/>
                  <a:pt x="355" y="39"/>
                  <a:pt x="366" y="39"/>
                </a:cubicBezTo>
                <a:cubicBezTo>
                  <a:pt x="366" y="39"/>
                  <a:pt x="365" y="39"/>
                  <a:pt x="365" y="39"/>
                </a:cubicBezTo>
                <a:cubicBezTo>
                  <a:pt x="373" y="38"/>
                  <a:pt x="384" y="37"/>
                  <a:pt x="393" y="36"/>
                </a:cubicBezTo>
                <a:cubicBezTo>
                  <a:pt x="394" y="34"/>
                  <a:pt x="397" y="36"/>
                  <a:pt x="400" y="35"/>
                </a:cubicBezTo>
                <a:cubicBezTo>
                  <a:pt x="400" y="35"/>
                  <a:pt x="400" y="35"/>
                  <a:pt x="400" y="34"/>
                </a:cubicBezTo>
                <a:cubicBezTo>
                  <a:pt x="403" y="34"/>
                  <a:pt x="407" y="34"/>
                  <a:pt x="411" y="33"/>
                </a:cubicBezTo>
                <a:cubicBezTo>
                  <a:pt x="408" y="33"/>
                  <a:pt x="403" y="34"/>
                  <a:pt x="399" y="34"/>
                </a:cubicBezTo>
                <a:close/>
                <a:moveTo>
                  <a:pt x="327" y="31"/>
                </a:moveTo>
                <a:cubicBezTo>
                  <a:pt x="328" y="31"/>
                  <a:pt x="329" y="30"/>
                  <a:pt x="329" y="31"/>
                </a:cubicBezTo>
                <a:cubicBezTo>
                  <a:pt x="327" y="31"/>
                  <a:pt x="325" y="31"/>
                  <a:pt x="324" y="31"/>
                </a:cubicBezTo>
                <a:cubicBezTo>
                  <a:pt x="322" y="31"/>
                  <a:pt x="323" y="32"/>
                  <a:pt x="324" y="31"/>
                </a:cubicBezTo>
                <a:cubicBezTo>
                  <a:pt x="326" y="32"/>
                  <a:pt x="330" y="31"/>
                  <a:pt x="332" y="30"/>
                </a:cubicBezTo>
                <a:cubicBezTo>
                  <a:pt x="331" y="30"/>
                  <a:pt x="328" y="30"/>
                  <a:pt x="327" y="31"/>
                </a:cubicBezTo>
                <a:close/>
                <a:moveTo>
                  <a:pt x="324" y="103"/>
                </a:moveTo>
                <a:cubicBezTo>
                  <a:pt x="324" y="103"/>
                  <a:pt x="323" y="103"/>
                  <a:pt x="323" y="103"/>
                </a:cubicBezTo>
                <a:cubicBezTo>
                  <a:pt x="324" y="103"/>
                  <a:pt x="325" y="103"/>
                  <a:pt x="325" y="103"/>
                </a:cubicBezTo>
                <a:cubicBezTo>
                  <a:pt x="326" y="103"/>
                  <a:pt x="326" y="103"/>
                  <a:pt x="325" y="103"/>
                </a:cubicBezTo>
                <a:cubicBezTo>
                  <a:pt x="325" y="103"/>
                  <a:pt x="325" y="103"/>
                  <a:pt x="324" y="103"/>
                </a:cubicBezTo>
                <a:close/>
                <a:moveTo>
                  <a:pt x="405" y="26"/>
                </a:moveTo>
                <a:cubicBezTo>
                  <a:pt x="407" y="26"/>
                  <a:pt x="409" y="26"/>
                  <a:pt x="410" y="26"/>
                </a:cubicBezTo>
                <a:cubicBezTo>
                  <a:pt x="404" y="25"/>
                  <a:pt x="396" y="27"/>
                  <a:pt x="390" y="26"/>
                </a:cubicBezTo>
                <a:cubicBezTo>
                  <a:pt x="396" y="25"/>
                  <a:pt x="403" y="25"/>
                  <a:pt x="409" y="24"/>
                </a:cubicBezTo>
                <a:cubicBezTo>
                  <a:pt x="405" y="24"/>
                  <a:pt x="400" y="25"/>
                  <a:pt x="394" y="25"/>
                </a:cubicBezTo>
                <a:cubicBezTo>
                  <a:pt x="386" y="25"/>
                  <a:pt x="378" y="26"/>
                  <a:pt x="371" y="27"/>
                </a:cubicBezTo>
                <a:cubicBezTo>
                  <a:pt x="375" y="26"/>
                  <a:pt x="379" y="26"/>
                  <a:pt x="382" y="25"/>
                </a:cubicBezTo>
                <a:cubicBezTo>
                  <a:pt x="375" y="25"/>
                  <a:pt x="369" y="26"/>
                  <a:pt x="363" y="27"/>
                </a:cubicBezTo>
                <a:cubicBezTo>
                  <a:pt x="360" y="27"/>
                  <a:pt x="364" y="27"/>
                  <a:pt x="365" y="27"/>
                </a:cubicBezTo>
                <a:cubicBezTo>
                  <a:pt x="367" y="27"/>
                  <a:pt x="370" y="26"/>
                  <a:pt x="371" y="27"/>
                </a:cubicBezTo>
                <a:cubicBezTo>
                  <a:pt x="365" y="27"/>
                  <a:pt x="361" y="28"/>
                  <a:pt x="355" y="28"/>
                </a:cubicBezTo>
                <a:cubicBezTo>
                  <a:pt x="354" y="28"/>
                  <a:pt x="353" y="27"/>
                  <a:pt x="352" y="28"/>
                </a:cubicBezTo>
                <a:cubicBezTo>
                  <a:pt x="350" y="28"/>
                  <a:pt x="349" y="28"/>
                  <a:pt x="347" y="28"/>
                </a:cubicBezTo>
                <a:cubicBezTo>
                  <a:pt x="342" y="28"/>
                  <a:pt x="336" y="29"/>
                  <a:pt x="331" y="30"/>
                </a:cubicBezTo>
                <a:cubicBezTo>
                  <a:pt x="333" y="30"/>
                  <a:pt x="335" y="29"/>
                  <a:pt x="337" y="30"/>
                </a:cubicBezTo>
                <a:cubicBezTo>
                  <a:pt x="336" y="30"/>
                  <a:pt x="336" y="30"/>
                  <a:pt x="335" y="30"/>
                </a:cubicBezTo>
                <a:cubicBezTo>
                  <a:pt x="337" y="31"/>
                  <a:pt x="338" y="31"/>
                  <a:pt x="339" y="31"/>
                </a:cubicBezTo>
                <a:cubicBezTo>
                  <a:pt x="337" y="31"/>
                  <a:pt x="336" y="31"/>
                  <a:pt x="335" y="32"/>
                </a:cubicBezTo>
                <a:cubicBezTo>
                  <a:pt x="339" y="31"/>
                  <a:pt x="347" y="31"/>
                  <a:pt x="352" y="30"/>
                </a:cubicBezTo>
                <a:cubicBezTo>
                  <a:pt x="351" y="30"/>
                  <a:pt x="350" y="31"/>
                  <a:pt x="349" y="30"/>
                </a:cubicBezTo>
                <a:cubicBezTo>
                  <a:pt x="349" y="30"/>
                  <a:pt x="350" y="30"/>
                  <a:pt x="351" y="30"/>
                </a:cubicBezTo>
                <a:cubicBezTo>
                  <a:pt x="351" y="30"/>
                  <a:pt x="351" y="29"/>
                  <a:pt x="352" y="29"/>
                </a:cubicBezTo>
                <a:cubicBezTo>
                  <a:pt x="356" y="28"/>
                  <a:pt x="361" y="27"/>
                  <a:pt x="365" y="28"/>
                </a:cubicBezTo>
                <a:cubicBezTo>
                  <a:pt x="361" y="29"/>
                  <a:pt x="355" y="28"/>
                  <a:pt x="353" y="30"/>
                </a:cubicBezTo>
                <a:cubicBezTo>
                  <a:pt x="355" y="29"/>
                  <a:pt x="358" y="29"/>
                  <a:pt x="360" y="30"/>
                </a:cubicBezTo>
                <a:cubicBezTo>
                  <a:pt x="360" y="29"/>
                  <a:pt x="361" y="29"/>
                  <a:pt x="361" y="29"/>
                </a:cubicBezTo>
                <a:cubicBezTo>
                  <a:pt x="371" y="29"/>
                  <a:pt x="381" y="27"/>
                  <a:pt x="390" y="27"/>
                </a:cubicBezTo>
                <a:cubicBezTo>
                  <a:pt x="388" y="27"/>
                  <a:pt x="385" y="28"/>
                  <a:pt x="383" y="28"/>
                </a:cubicBezTo>
                <a:cubicBezTo>
                  <a:pt x="382" y="28"/>
                  <a:pt x="383" y="28"/>
                  <a:pt x="382" y="28"/>
                </a:cubicBezTo>
                <a:cubicBezTo>
                  <a:pt x="378" y="28"/>
                  <a:pt x="374" y="28"/>
                  <a:pt x="370" y="29"/>
                </a:cubicBezTo>
                <a:cubicBezTo>
                  <a:pt x="373" y="29"/>
                  <a:pt x="377" y="28"/>
                  <a:pt x="379" y="29"/>
                </a:cubicBezTo>
                <a:cubicBezTo>
                  <a:pt x="375" y="30"/>
                  <a:pt x="371" y="29"/>
                  <a:pt x="367" y="29"/>
                </a:cubicBezTo>
                <a:cubicBezTo>
                  <a:pt x="367" y="30"/>
                  <a:pt x="369" y="30"/>
                  <a:pt x="368" y="30"/>
                </a:cubicBezTo>
                <a:cubicBezTo>
                  <a:pt x="362" y="31"/>
                  <a:pt x="358" y="31"/>
                  <a:pt x="352" y="32"/>
                </a:cubicBezTo>
                <a:cubicBezTo>
                  <a:pt x="358" y="32"/>
                  <a:pt x="364" y="31"/>
                  <a:pt x="369" y="31"/>
                </a:cubicBezTo>
                <a:cubicBezTo>
                  <a:pt x="369" y="32"/>
                  <a:pt x="368" y="31"/>
                  <a:pt x="368" y="32"/>
                </a:cubicBezTo>
                <a:cubicBezTo>
                  <a:pt x="373" y="32"/>
                  <a:pt x="379" y="31"/>
                  <a:pt x="384" y="31"/>
                </a:cubicBezTo>
                <a:cubicBezTo>
                  <a:pt x="391" y="29"/>
                  <a:pt x="402" y="29"/>
                  <a:pt x="409" y="28"/>
                </a:cubicBezTo>
                <a:cubicBezTo>
                  <a:pt x="409" y="27"/>
                  <a:pt x="408" y="28"/>
                  <a:pt x="408" y="27"/>
                </a:cubicBezTo>
                <a:cubicBezTo>
                  <a:pt x="410" y="27"/>
                  <a:pt x="412" y="27"/>
                  <a:pt x="413" y="27"/>
                </a:cubicBezTo>
                <a:cubicBezTo>
                  <a:pt x="411" y="27"/>
                  <a:pt x="407" y="27"/>
                  <a:pt x="405" y="26"/>
                </a:cubicBezTo>
                <a:close/>
                <a:moveTo>
                  <a:pt x="339" y="30"/>
                </a:moveTo>
                <a:cubicBezTo>
                  <a:pt x="340" y="30"/>
                  <a:pt x="341" y="29"/>
                  <a:pt x="342" y="30"/>
                </a:cubicBezTo>
                <a:cubicBezTo>
                  <a:pt x="341" y="30"/>
                  <a:pt x="340" y="30"/>
                  <a:pt x="339" y="30"/>
                </a:cubicBezTo>
                <a:close/>
                <a:moveTo>
                  <a:pt x="343" y="30"/>
                </a:moveTo>
                <a:cubicBezTo>
                  <a:pt x="343" y="29"/>
                  <a:pt x="345" y="30"/>
                  <a:pt x="346" y="29"/>
                </a:cubicBezTo>
                <a:cubicBezTo>
                  <a:pt x="347" y="30"/>
                  <a:pt x="350" y="29"/>
                  <a:pt x="351" y="29"/>
                </a:cubicBezTo>
                <a:cubicBezTo>
                  <a:pt x="349" y="30"/>
                  <a:pt x="345" y="30"/>
                  <a:pt x="343" y="30"/>
                </a:cubicBezTo>
                <a:close/>
                <a:moveTo>
                  <a:pt x="352" y="28"/>
                </a:moveTo>
                <a:cubicBezTo>
                  <a:pt x="352" y="28"/>
                  <a:pt x="353" y="28"/>
                  <a:pt x="353" y="28"/>
                </a:cubicBezTo>
                <a:cubicBezTo>
                  <a:pt x="353" y="29"/>
                  <a:pt x="352" y="28"/>
                  <a:pt x="352" y="28"/>
                </a:cubicBezTo>
                <a:close/>
                <a:moveTo>
                  <a:pt x="366" y="28"/>
                </a:moveTo>
                <a:cubicBezTo>
                  <a:pt x="369" y="27"/>
                  <a:pt x="372" y="27"/>
                  <a:pt x="375" y="27"/>
                </a:cubicBezTo>
                <a:cubicBezTo>
                  <a:pt x="373" y="28"/>
                  <a:pt x="369" y="28"/>
                  <a:pt x="366" y="28"/>
                </a:cubicBezTo>
                <a:close/>
                <a:moveTo>
                  <a:pt x="379" y="27"/>
                </a:moveTo>
                <a:cubicBezTo>
                  <a:pt x="378" y="26"/>
                  <a:pt x="380" y="26"/>
                  <a:pt x="380" y="27"/>
                </a:cubicBezTo>
                <a:cubicBezTo>
                  <a:pt x="380" y="27"/>
                  <a:pt x="379" y="27"/>
                  <a:pt x="379" y="27"/>
                </a:cubicBezTo>
                <a:close/>
                <a:moveTo>
                  <a:pt x="382" y="27"/>
                </a:moveTo>
                <a:cubicBezTo>
                  <a:pt x="381" y="27"/>
                  <a:pt x="380" y="27"/>
                  <a:pt x="380" y="27"/>
                </a:cubicBezTo>
                <a:cubicBezTo>
                  <a:pt x="380" y="26"/>
                  <a:pt x="382" y="26"/>
                  <a:pt x="382" y="27"/>
                </a:cubicBezTo>
                <a:close/>
                <a:moveTo>
                  <a:pt x="382" y="27"/>
                </a:moveTo>
                <a:cubicBezTo>
                  <a:pt x="382" y="26"/>
                  <a:pt x="382" y="26"/>
                  <a:pt x="382" y="26"/>
                </a:cubicBezTo>
                <a:cubicBezTo>
                  <a:pt x="385" y="26"/>
                  <a:pt x="385" y="26"/>
                  <a:pt x="385" y="26"/>
                </a:cubicBezTo>
                <a:cubicBezTo>
                  <a:pt x="384" y="27"/>
                  <a:pt x="383" y="27"/>
                  <a:pt x="382" y="27"/>
                </a:cubicBezTo>
                <a:close/>
                <a:moveTo>
                  <a:pt x="385" y="26"/>
                </a:moveTo>
                <a:cubicBezTo>
                  <a:pt x="385" y="25"/>
                  <a:pt x="387" y="26"/>
                  <a:pt x="388" y="26"/>
                </a:cubicBezTo>
                <a:cubicBezTo>
                  <a:pt x="388" y="27"/>
                  <a:pt x="386" y="27"/>
                  <a:pt x="385" y="26"/>
                </a:cubicBezTo>
                <a:close/>
                <a:moveTo>
                  <a:pt x="370" y="31"/>
                </a:moveTo>
                <a:cubicBezTo>
                  <a:pt x="370" y="30"/>
                  <a:pt x="374" y="30"/>
                  <a:pt x="374" y="31"/>
                </a:cubicBezTo>
                <a:cubicBezTo>
                  <a:pt x="374" y="32"/>
                  <a:pt x="371" y="31"/>
                  <a:pt x="370" y="31"/>
                </a:cubicBezTo>
                <a:close/>
                <a:moveTo>
                  <a:pt x="376" y="31"/>
                </a:moveTo>
                <a:cubicBezTo>
                  <a:pt x="376" y="30"/>
                  <a:pt x="379" y="29"/>
                  <a:pt x="379" y="31"/>
                </a:cubicBezTo>
                <a:cubicBezTo>
                  <a:pt x="378" y="31"/>
                  <a:pt x="377" y="31"/>
                  <a:pt x="376" y="31"/>
                </a:cubicBezTo>
                <a:close/>
                <a:moveTo>
                  <a:pt x="379" y="30"/>
                </a:moveTo>
                <a:cubicBezTo>
                  <a:pt x="381" y="30"/>
                  <a:pt x="384" y="30"/>
                  <a:pt x="385" y="30"/>
                </a:cubicBezTo>
                <a:cubicBezTo>
                  <a:pt x="384" y="30"/>
                  <a:pt x="381" y="31"/>
                  <a:pt x="379" y="30"/>
                </a:cubicBezTo>
                <a:close/>
                <a:moveTo>
                  <a:pt x="385" y="29"/>
                </a:moveTo>
                <a:cubicBezTo>
                  <a:pt x="386" y="28"/>
                  <a:pt x="388" y="28"/>
                  <a:pt x="389" y="28"/>
                </a:cubicBezTo>
                <a:cubicBezTo>
                  <a:pt x="388" y="29"/>
                  <a:pt x="386" y="29"/>
                  <a:pt x="385" y="29"/>
                </a:cubicBezTo>
                <a:close/>
                <a:moveTo>
                  <a:pt x="394" y="28"/>
                </a:moveTo>
                <a:cubicBezTo>
                  <a:pt x="393" y="28"/>
                  <a:pt x="392" y="29"/>
                  <a:pt x="390" y="28"/>
                </a:cubicBezTo>
                <a:cubicBezTo>
                  <a:pt x="390" y="28"/>
                  <a:pt x="390" y="28"/>
                  <a:pt x="390" y="28"/>
                </a:cubicBezTo>
                <a:cubicBezTo>
                  <a:pt x="392" y="28"/>
                  <a:pt x="395" y="27"/>
                  <a:pt x="398" y="28"/>
                </a:cubicBezTo>
                <a:cubicBezTo>
                  <a:pt x="397" y="29"/>
                  <a:pt x="396" y="28"/>
                  <a:pt x="394" y="28"/>
                </a:cubicBezTo>
                <a:close/>
                <a:moveTo>
                  <a:pt x="398" y="28"/>
                </a:moveTo>
                <a:cubicBezTo>
                  <a:pt x="398" y="27"/>
                  <a:pt x="399" y="27"/>
                  <a:pt x="400" y="28"/>
                </a:cubicBezTo>
                <a:cubicBezTo>
                  <a:pt x="400" y="28"/>
                  <a:pt x="398" y="28"/>
                  <a:pt x="398" y="28"/>
                </a:cubicBezTo>
                <a:close/>
                <a:moveTo>
                  <a:pt x="333" y="71"/>
                </a:moveTo>
                <a:cubicBezTo>
                  <a:pt x="337" y="72"/>
                  <a:pt x="340" y="71"/>
                  <a:pt x="343" y="71"/>
                </a:cubicBezTo>
                <a:cubicBezTo>
                  <a:pt x="348" y="71"/>
                  <a:pt x="352" y="69"/>
                  <a:pt x="357" y="70"/>
                </a:cubicBezTo>
                <a:cubicBezTo>
                  <a:pt x="359" y="70"/>
                  <a:pt x="361" y="70"/>
                  <a:pt x="364" y="69"/>
                </a:cubicBezTo>
                <a:cubicBezTo>
                  <a:pt x="366" y="69"/>
                  <a:pt x="371" y="69"/>
                  <a:pt x="371" y="68"/>
                </a:cubicBezTo>
                <a:cubicBezTo>
                  <a:pt x="375" y="68"/>
                  <a:pt x="380" y="67"/>
                  <a:pt x="385" y="67"/>
                </a:cubicBezTo>
                <a:cubicBezTo>
                  <a:pt x="385" y="68"/>
                  <a:pt x="388" y="67"/>
                  <a:pt x="389" y="68"/>
                </a:cubicBezTo>
                <a:cubicBezTo>
                  <a:pt x="390" y="67"/>
                  <a:pt x="392" y="67"/>
                  <a:pt x="392" y="66"/>
                </a:cubicBezTo>
                <a:cubicBezTo>
                  <a:pt x="388" y="66"/>
                  <a:pt x="384" y="67"/>
                  <a:pt x="380" y="67"/>
                </a:cubicBezTo>
                <a:cubicBezTo>
                  <a:pt x="365" y="69"/>
                  <a:pt x="348" y="70"/>
                  <a:pt x="333" y="71"/>
                </a:cubicBezTo>
                <a:close/>
                <a:moveTo>
                  <a:pt x="337" y="16"/>
                </a:moveTo>
                <a:cubicBezTo>
                  <a:pt x="339" y="15"/>
                  <a:pt x="341" y="16"/>
                  <a:pt x="343" y="15"/>
                </a:cubicBezTo>
                <a:cubicBezTo>
                  <a:pt x="342" y="15"/>
                  <a:pt x="338" y="15"/>
                  <a:pt x="337" y="16"/>
                </a:cubicBezTo>
                <a:close/>
                <a:moveTo>
                  <a:pt x="349" y="42"/>
                </a:moveTo>
                <a:cubicBezTo>
                  <a:pt x="346" y="42"/>
                  <a:pt x="343" y="42"/>
                  <a:pt x="340" y="43"/>
                </a:cubicBezTo>
                <a:cubicBezTo>
                  <a:pt x="343" y="43"/>
                  <a:pt x="347" y="43"/>
                  <a:pt x="349" y="42"/>
                </a:cubicBezTo>
                <a:close/>
                <a:moveTo>
                  <a:pt x="348" y="65"/>
                </a:moveTo>
                <a:cubicBezTo>
                  <a:pt x="348" y="65"/>
                  <a:pt x="346" y="65"/>
                  <a:pt x="346" y="66"/>
                </a:cubicBezTo>
                <a:cubicBezTo>
                  <a:pt x="347" y="66"/>
                  <a:pt x="349" y="66"/>
                  <a:pt x="348" y="65"/>
                </a:cubicBezTo>
                <a:close/>
                <a:moveTo>
                  <a:pt x="353" y="32"/>
                </a:moveTo>
                <a:cubicBezTo>
                  <a:pt x="353" y="31"/>
                  <a:pt x="355" y="32"/>
                  <a:pt x="356" y="31"/>
                </a:cubicBezTo>
                <a:cubicBezTo>
                  <a:pt x="355" y="31"/>
                  <a:pt x="353" y="31"/>
                  <a:pt x="353" y="32"/>
                </a:cubicBezTo>
                <a:close/>
                <a:moveTo>
                  <a:pt x="360" y="63"/>
                </a:moveTo>
                <a:cubicBezTo>
                  <a:pt x="358" y="64"/>
                  <a:pt x="356" y="63"/>
                  <a:pt x="354" y="64"/>
                </a:cubicBezTo>
                <a:cubicBezTo>
                  <a:pt x="356" y="64"/>
                  <a:pt x="359" y="65"/>
                  <a:pt x="360" y="63"/>
                </a:cubicBezTo>
                <a:close/>
                <a:moveTo>
                  <a:pt x="369" y="42"/>
                </a:moveTo>
                <a:cubicBezTo>
                  <a:pt x="367" y="41"/>
                  <a:pt x="362" y="42"/>
                  <a:pt x="359" y="42"/>
                </a:cubicBezTo>
                <a:cubicBezTo>
                  <a:pt x="362" y="43"/>
                  <a:pt x="366" y="42"/>
                  <a:pt x="369" y="42"/>
                </a:cubicBezTo>
                <a:close/>
                <a:moveTo>
                  <a:pt x="366" y="40"/>
                </a:moveTo>
                <a:cubicBezTo>
                  <a:pt x="367" y="41"/>
                  <a:pt x="368" y="41"/>
                  <a:pt x="368" y="40"/>
                </a:cubicBezTo>
                <a:cubicBezTo>
                  <a:pt x="369" y="41"/>
                  <a:pt x="369" y="41"/>
                  <a:pt x="369" y="41"/>
                </a:cubicBezTo>
                <a:cubicBezTo>
                  <a:pt x="369" y="42"/>
                  <a:pt x="369" y="42"/>
                  <a:pt x="369" y="42"/>
                </a:cubicBezTo>
                <a:cubicBezTo>
                  <a:pt x="367" y="43"/>
                  <a:pt x="364" y="43"/>
                  <a:pt x="362" y="43"/>
                </a:cubicBezTo>
                <a:cubicBezTo>
                  <a:pt x="365" y="43"/>
                  <a:pt x="370" y="43"/>
                  <a:pt x="373" y="42"/>
                </a:cubicBezTo>
                <a:cubicBezTo>
                  <a:pt x="374" y="42"/>
                  <a:pt x="375" y="43"/>
                  <a:pt x="376" y="42"/>
                </a:cubicBezTo>
                <a:cubicBezTo>
                  <a:pt x="375" y="42"/>
                  <a:pt x="374" y="42"/>
                  <a:pt x="374" y="42"/>
                </a:cubicBezTo>
                <a:cubicBezTo>
                  <a:pt x="378" y="42"/>
                  <a:pt x="382" y="40"/>
                  <a:pt x="387" y="41"/>
                </a:cubicBezTo>
                <a:cubicBezTo>
                  <a:pt x="384" y="42"/>
                  <a:pt x="379" y="41"/>
                  <a:pt x="376" y="42"/>
                </a:cubicBezTo>
                <a:cubicBezTo>
                  <a:pt x="378" y="42"/>
                  <a:pt x="379" y="42"/>
                  <a:pt x="381" y="42"/>
                </a:cubicBezTo>
                <a:cubicBezTo>
                  <a:pt x="381" y="42"/>
                  <a:pt x="381" y="42"/>
                  <a:pt x="381" y="43"/>
                </a:cubicBezTo>
                <a:cubicBezTo>
                  <a:pt x="388" y="43"/>
                  <a:pt x="395" y="42"/>
                  <a:pt x="402" y="41"/>
                </a:cubicBezTo>
                <a:cubicBezTo>
                  <a:pt x="402" y="40"/>
                  <a:pt x="402" y="40"/>
                  <a:pt x="402" y="40"/>
                </a:cubicBezTo>
                <a:cubicBezTo>
                  <a:pt x="401" y="40"/>
                  <a:pt x="401" y="39"/>
                  <a:pt x="401" y="39"/>
                </a:cubicBezTo>
                <a:cubicBezTo>
                  <a:pt x="401" y="38"/>
                  <a:pt x="402" y="39"/>
                  <a:pt x="402" y="38"/>
                </a:cubicBezTo>
                <a:cubicBezTo>
                  <a:pt x="401" y="38"/>
                  <a:pt x="401" y="38"/>
                  <a:pt x="401" y="38"/>
                </a:cubicBezTo>
                <a:cubicBezTo>
                  <a:pt x="401" y="37"/>
                  <a:pt x="402" y="37"/>
                  <a:pt x="402" y="37"/>
                </a:cubicBezTo>
                <a:cubicBezTo>
                  <a:pt x="398" y="37"/>
                  <a:pt x="392" y="39"/>
                  <a:pt x="388" y="37"/>
                </a:cubicBezTo>
                <a:cubicBezTo>
                  <a:pt x="386" y="38"/>
                  <a:pt x="383" y="39"/>
                  <a:pt x="381" y="38"/>
                </a:cubicBezTo>
                <a:cubicBezTo>
                  <a:pt x="380" y="38"/>
                  <a:pt x="379" y="38"/>
                  <a:pt x="378" y="39"/>
                </a:cubicBezTo>
                <a:cubicBezTo>
                  <a:pt x="375" y="38"/>
                  <a:pt x="372" y="40"/>
                  <a:pt x="368" y="39"/>
                </a:cubicBezTo>
                <a:cubicBezTo>
                  <a:pt x="369" y="41"/>
                  <a:pt x="366" y="39"/>
                  <a:pt x="366" y="40"/>
                </a:cubicBezTo>
                <a:close/>
                <a:moveTo>
                  <a:pt x="389" y="41"/>
                </a:moveTo>
                <a:cubicBezTo>
                  <a:pt x="387" y="42"/>
                  <a:pt x="391" y="42"/>
                  <a:pt x="391" y="41"/>
                </a:cubicBezTo>
                <a:cubicBezTo>
                  <a:pt x="391" y="42"/>
                  <a:pt x="388" y="42"/>
                  <a:pt x="386" y="42"/>
                </a:cubicBezTo>
                <a:cubicBezTo>
                  <a:pt x="385" y="42"/>
                  <a:pt x="384" y="43"/>
                  <a:pt x="383" y="43"/>
                </a:cubicBezTo>
                <a:cubicBezTo>
                  <a:pt x="385" y="42"/>
                  <a:pt x="386" y="41"/>
                  <a:pt x="389" y="41"/>
                </a:cubicBezTo>
                <a:close/>
                <a:moveTo>
                  <a:pt x="364" y="24"/>
                </a:moveTo>
                <a:cubicBezTo>
                  <a:pt x="368" y="24"/>
                  <a:pt x="371" y="23"/>
                  <a:pt x="374" y="22"/>
                </a:cubicBezTo>
                <a:cubicBezTo>
                  <a:pt x="372" y="23"/>
                  <a:pt x="368" y="22"/>
                  <a:pt x="366" y="23"/>
                </a:cubicBezTo>
                <a:cubicBezTo>
                  <a:pt x="367" y="23"/>
                  <a:pt x="368" y="23"/>
                  <a:pt x="369" y="23"/>
                </a:cubicBezTo>
                <a:cubicBezTo>
                  <a:pt x="367" y="24"/>
                  <a:pt x="366" y="23"/>
                  <a:pt x="364" y="24"/>
                </a:cubicBezTo>
                <a:close/>
                <a:moveTo>
                  <a:pt x="385" y="19"/>
                </a:moveTo>
                <a:cubicBezTo>
                  <a:pt x="384" y="19"/>
                  <a:pt x="383" y="19"/>
                  <a:pt x="383" y="20"/>
                </a:cubicBezTo>
                <a:cubicBezTo>
                  <a:pt x="384" y="19"/>
                  <a:pt x="384" y="19"/>
                  <a:pt x="385" y="19"/>
                </a:cubicBezTo>
                <a:close/>
                <a:moveTo>
                  <a:pt x="386" y="19"/>
                </a:moveTo>
                <a:cubicBezTo>
                  <a:pt x="390" y="19"/>
                  <a:pt x="392" y="18"/>
                  <a:pt x="396" y="19"/>
                </a:cubicBezTo>
                <a:cubicBezTo>
                  <a:pt x="393" y="17"/>
                  <a:pt x="391" y="19"/>
                  <a:pt x="388" y="18"/>
                </a:cubicBezTo>
                <a:cubicBezTo>
                  <a:pt x="388" y="19"/>
                  <a:pt x="387" y="19"/>
                  <a:pt x="386" y="19"/>
                </a:cubicBezTo>
                <a:close/>
                <a:moveTo>
                  <a:pt x="392" y="64"/>
                </a:moveTo>
                <a:cubicBezTo>
                  <a:pt x="391" y="65"/>
                  <a:pt x="389" y="64"/>
                  <a:pt x="388" y="65"/>
                </a:cubicBezTo>
                <a:cubicBezTo>
                  <a:pt x="390" y="65"/>
                  <a:pt x="392" y="65"/>
                  <a:pt x="392" y="64"/>
                </a:cubicBezTo>
                <a:close/>
                <a:moveTo>
                  <a:pt x="393" y="1"/>
                </a:moveTo>
                <a:cubicBezTo>
                  <a:pt x="392" y="1"/>
                  <a:pt x="390" y="0"/>
                  <a:pt x="390" y="1"/>
                </a:cubicBezTo>
                <a:cubicBezTo>
                  <a:pt x="390" y="1"/>
                  <a:pt x="393" y="1"/>
                  <a:pt x="393" y="1"/>
                </a:cubicBezTo>
                <a:close/>
                <a:moveTo>
                  <a:pt x="398" y="44"/>
                </a:moveTo>
                <a:cubicBezTo>
                  <a:pt x="396" y="44"/>
                  <a:pt x="395" y="44"/>
                  <a:pt x="394" y="44"/>
                </a:cubicBezTo>
                <a:cubicBezTo>
                  <a:pt x="395" y="44"/>
                  <a:pt x="396" y="44"/>
                  <a:pt x="398" y="44"/>
                </a:cubicBezTo>
                <a:close/>
                <a:moveTo>
                  <a:pt x="433" y="39"/>
                </a:moveTo>
                <a:cubicBezTo>
                  <a:pt x="434" y="39"/>
                  <a:pt x="435" y="39"/>
                  <a:pt x="436" y="38"/>
                </a:cubicBezTo>
                <a:cubicBezTo>
                  <a:pt x="435" y="38"/>
                  <a:pt x="434" y="38"/>
                  <a:pt x="433" y="39"/>
                </a:cubicBezTo>
                <a:close/>
                <a:moveTo>
                  <a:pt x="267" y="105"/>
                </a:moveTo>
                <a:cubicBezTo>
                  <a:pt x="263" y="105"/>
                  <a:pt x="257" y="106"/>
                  <a:pt x="252" y="106"/>
                </a:cubicBezTo>
                <a:cubicBezTo>
                  <a:pt x="249" y="105"/>
                  <a:pt x="245" y="106"/>
                  <a:pt x="242" y="106"/>
                </a:cubicBezTo>
                <a:cubicBezTo>
                  <a:pt x="244" y="107"/>
                  <a:pt x="248" y="106"/>
                  <a:pt x="251" y="106"/>
                </a:cubicBezTo>
                <a:cubicBezTo>
                  <a:pt x="247" y="107"/>
                  <a:pt x="242" y="107"/>
                  <a:pt x="238" y="107"/>
                </a:cubicBezTo>
                <a:cubicBezTo>
                  <a:pt x="238" y="107"/>
                  <a:pt x="240" y="107"/>
                  <a:pt x="240" y="107"/>
                </a:cubicBezTo>
                <a:cubicBezTo>
                  <a:pt x="239" y="107"/>
                  <a:pt x="237" y="107"/>
                  <a:pt x="236" y="107"/>
                </a:cubicBezTo>
                <a:cubicBezTo>
                  <a:pt x="237" y="107"/>
                  <a:pt x="235" y="107"/>
                  <a:pt x="235" y="108"/>
                </a:cubicBezTo>
                <a:cubicBezTo>
                  <a:pt x="237" y="108"/>
                  <a:pt x="238" y="108"/>
                  <a:pt x="239" y="108"/>
                </a:cubicBezTo>
                <a:cubicBezTo>
                  <a:pt x="244" y="108"/>
                  <a:pt x="249" y="107"/>
                  <a:pt x="253" y="107"/>
                </a:cubicBezTo>
                <a:cubicBezTo>
                  <a:pt x="253" y="107"/>
                  <a:pt x="252" y="107"/>
                  <a:pt x="252" y="107"/>
                </a:cubicBezTo>
                <a:cubicBezTo>
                  <a:pt x="258" y="107"/>
                  <a:pt x="265" y="106"/>
                  <a:pt x="270" y="106"/>
                </a:cubicBezTo>
                <a:cubicBezTo>
                  <a:pt x="269" y="106"/>
                  <a:pt x="268" y="105"/>
                  <a:pt x="267" y="105"/>
                </a:cubicBezTo>
                <a:close/>
                <a:moveTo>
                  <a:pt x="401" y="61"/>
                </a:moveTo>
                <a:cubicBezTo>
                  <a:pt x="397" y="62"/>
                  <a:pt x="394" y="61"/>
                  <a:pt x="390" y="62"/>
                </a:cubicBezTo>
                <a:cubicBezTo>
                  <a:pt x="389" y="62"/>
                  <a:pt x="387" y="63"/>
                  <a:pt x="386" y="63"/>
                </a:cubicBezTo>
                <a:cubicBezTo>
                  <a:pt x="385" y="63"/>
                  <a:pt x="384" y="62"/>
                  <a:pt x="382" y="62"/>
                </a:cubicBezTo>
                <a:cubicBezTo>
                  <a:pt x="380" y="62"/>
                  <a:pt x="377" y="63"/>
                  <a:pt x="375" y="63"/>
                </a:cubicBezTo>
                <a:cubicBezTo>
                  <a:pt x="368" y="64"/>
                  <a:pt x="362" y="65"/>
                  <a:pt x="356" y="65"/>
                </a:cubicBezTo>
                <a:cubicBezTo>
                  <a:pt x="353" y="66"/>
                  <a:pt x="349" y="66"/>
                  <a:pt x="345" y="66"/>
                </a:cubicBezTo>
                <a:cubicBezTo>
                  <a:pt x="345" y="66"/>
                  <a:pt x="345" y="66"/>
                  <a:pt x="345" y="66"/>
                </a:cubicBezTo>
                <a:cubicBezTo>
                  <a:pt x="343" y="66"/>
                  <a:pt x="340" y="66"/>
                  <a:pt x="339" y="66"/>
                </a:cubicBezTo>
                <a:cubicBezTo>
                  <a:pt x="338" y="66"/>
                  <a:pt x="338" y="66"/>
                  <a:pt x="338" y="66"/>
                </a:cubicBezTo>
                <a:cubicBezTo>
                  <a:pt x="338" y="67"/>
                  <a:pt x="342" y="66"/>
                  <a:pt x="342" y="67"/>
                </a:cubicBezTo>
                <a:cubicBezTo>
                  <a:pt x="340" y="67"/>
                  <a:pt x="338" y="66"/>
                  <a:pt x="337" y="67"/>
                </a:cubicBezTo>
                <a:cubicBezTo>
                  <a:pt x="344" y="66"/>
                  <a:pt x="352" y="67"/>
                  <a:pt x="359" y="66"/>
                </a:cubicBezTo>
                <a:cubicBezTo>
                  <a:pt x="367" y="65"/>
                  <a:pt x="375" y="63"/>
                  <a:pt x="382" y="64"/>
                </a:cubicBezTo>
                <a:cubicBezTo>
                  <a:pt x="380" y="65"/>
                  <a:pt x="377" y="65"/>
                  <a:pt x="375" y="66"/>
                </a:cubicBezTo>
                <a:cubicBezTo>
                  <a:pt x="376" y="66"/>
                  <a:pt x="376" y="66"/>
                  <a:pt x="376" y="66"/>
                </a:cubicBezTo>
                <a:cubicBezTo>
                  <a:pt x="376" y="66"/>
                  <a:pt x="375" y="66"/>
                  <a:pt x="375" y="66"/>
                </a:cubicBezTo>
                <a:cubicBezTo>
                  <a:pt x="379" y="66"/>
                  <a:pt x="383" y="66"/>
                  <a:pt x="387" y="65"/>
                </a:cubicBezTo>
                <a:cubicBezTo>
                  <a:pt x="387" y="65"/>
                  <a:pt x="386" y="65"/>
                  <a:pt x="386" y="65"/>
                </a:cubicBezTo>
                <a:cubicBezTo>
                  <a:pt x="390" y="64"/>
                  <a:pt x="395" y="64"/>
                  <a:pt x="399" y="63"/>
                </a:cubicBezTo>
                <a:cubicBezTo>
                  <a:pt x="398" y="63"/>
                  <a:pt x="397" y="63"/>
                  <a:pt x="397" y="63"/>
                </a:cubicBezTo>
                <a:cubicBezTo>
                  <a:pt x="397" y="62"/>
                  <a:pt x="400" y="62"/>
                  <a:pt x="401" y="61"/>
                </a:cubicBezTo>
                <a:close/>
                <a:moveTo>
                  <a:pt x="379" y="22"/>
                </a:moveTo>
                <a:cubicBezTo>
                  <a:pt x="378" y="22"/>
                  <a:pt x="377" y="22"/>
                  <a:pt x="377" y="23"/>
                </a:cubicBezTo>
                <a:cubicBezTo>
                  <a:pt x="378" y="23"/>
                  <a:pt x="379" y="23"/>
                  <a:pt x="381" y="23"/>
                </a:cubicBezTo>
                <a:cubicBezTo>
                  <a:pt x="380" y="23"/>
                  <a:pt x="380" y="23"/>
                  <a:pt x="380" y="23"/>
                </a:cubicBezTo>
                <a:cubicBezTo>
                  <a:pt x="386" y="23"/>
                  <a:pt x="395" y="23"/>
                  <a:pt x="401" y="22"/>
                </a:cubicBezTo>
                <a:cubicBezTo>
                  <a:pt x="400" y="22"/>
                  <a:pt x="399" y="22"/>
                  <a:pt x="397" y="22"/>
                </a:cubicBezTo>
                <a:cubicBezTo>
                  <a:pt x="397" y="21"/>
                  <a:pt x="397" y="22"/>
                  <a:pt x="397" y="21"/>
                </a:cubicBezTo>
                <a:cubicBezTo>
                  <a:pt x="397" y="21"/>
                  <a:pt x="396" y="21"/>
                  <a:pt x="396" y="22"/>
                </a:cubicBezTo>
                <a:cubicBezTo>
                  <a:pt x="396" y="22"/>
                  <a:pt x="397" y="22"/>
                  <a:pt x="397" y="22"/>
                </a:cubicBezTo>
                <a:cubicBezTo>
                  <a:pt x="392" y="22"/>
                  <a:pt x="389" y="22"/>
                  <a:pt x="385" y="22"/>
                </a:cubicBezTo>
                <a:cubicBezTo>
                  <a:pt x="385" y="22"/>
                  <a:pt x="386" y="22"/>
                  <a:pt x="385" y="22"/>
                </a:cubicBezTo>
                <a:cubicBezTo>
                  <a:pt x="384" y="22"/>
                  <a:pt x="382" y="22"/>
                  <a:pt x="381" y="22"/>
                </a:cubicBezTo>
                <a:cubicBezTo>
                  <a:pt x="382" y="21"/>
                  <a:pt x="386" y="22"/>
                  <a:pt x="388" y="21"/>
                </a:cubicBezTo>
                <a:cubicBezTo>
                  <a:pt x="387" y="20"/>
                  <a:pt x="385" y="21"/>
                  <a:pt x="384" y="21"/>
                </a:cubicBezTo>
                <a:cubicBezTo>
                  <a:pt x="391" y="20"/>
                  <a:pt x="398" y="20"/>
                  <a:pt x="405" y="19"/>
                </a:cubicBezTo>
                <a:cubicBezTo>
                  <a:pt x="395" y="19"/>
                  <a:pt x="383" y="20"/>
                  <a:pt x="374" y="21"/>
                </a:cubicBezTo>
                <a:cubicBezTo>
                  <a:pt x="376" y="21"/>
                  <a:pt x="378" y="21"/>
                  <a:pt x="379" y="22"/>
                </a:cubicBezTo>
                <a:close/>
                <a:moveTo>
                  <a:pt x="384" y="22"/>
                </a:moveTo>
                <a:cubicBezTo>
                  <a:pt x="383" y="23"/>
                  <a:pt x="382" y="23"/>
                  <a:pt x="381" y="23"/>
                </a:cubicBezTo>
                <a:cubicBezTo>
                  <a:pt x="382" y="22"/>
                  <a:pt x="383" y="22"/>
                  <a:pt x="384" y="22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344151" y="3265944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5" name="矩形 4"/>
          <p:cNvSpPr/>
          <p:nvPr/>
        </p:nvSpPr>
        <p:spPr>
          <a:xfrm>
            <a:off x="9774679" y="3265944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9180803" y="3265944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70257" y="3265944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76341" y="4419599"/>
            <a:ext cx="1524003" cy="15240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390587" y="4767511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345598" y="2967663"/>
            <a:ext cx="3599695" cy="35996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9429" y="2654507"/>
            <a:ext cx="5514239" cy="3995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87360" y="2308592"/>
            <a:ext cx="28647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91451" y="954375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8" name="矩形 7"/>
          <p:cNvSpPr/>
          <p:nvPr/>
        </p:nvSpPr>
        <p:spPr>
          <a:xfrm>
            <a:off x="7221980" y="954375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628105" y="9543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17558" y="9543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23643" y="2108030"/>
            <a:ext cx="1524003" cy="152400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37889" y="2455942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019712" y="101601"/>
            <a:ext cx="1983603" cy="1451428"/>
          </a:xfrm>
          <a:prstGeom prst="rect">
            <a:avLst/>
          </a:prstGeom>
        </p:spPr>
      </p:pic>
      <p:sp>
        <p:nvSpPr>
          <p:cNvPr id="3" name="Freeform 8"/>
          <p:cNvSpPr>
            <a:spLocks noEditPoints="1"/>
          </p:cNvSpPr>
          <p:nvPr/>
        </p:nvSpPr>
        <p:spPr bwMode="auto">
          <a:xfrm>
            <a:off x="1238250" y="909639"/>
            <a:ext cx="5368927" cy="5038725"/>
          </a:xfrm>
          <a:custGeom>
            <a:avLst/>
            <a:gdLst>
              <a:gd name="T0" fmla="*/ 398 w 476"/>
              <a:gd name="T1" fmla="*/ 385 h 471"/>
              <a:gd name="T2" fmla="*/ 451 w 476"/>
              <a:gd name="T3" fmla="*/ 190 h 471"/>
              <a:gd name="T4" fmla="*/ 224 w 476"/>
              <a:gd name="T5" fmla="*/ 465 h 471"/>
              <a:gd name="T6" fmla="*/ 182 w 476"/>
              <a:gd name="T7" fmla="*/ 202 h 471"/>
              <a:gd name="T8" fmla="*/ 216 w 476"/>
              <a:gd name="T9" fmla="*/ 194 h 471"/>
              <a:gd name="T10" fmla="*/ 261 w 476"/>
              <a:gd name="T11" fmla="*/ 197 h 471"/>
              <a:gd name="T12" fmla="*/ 229 w 476"/>
              <a:gd name="T13" fmla="*/ 205 h 471"/>
              <a:gd name="T14" fmla="*/ 398 w 476"/>
              <a:gd name="T15" fmla="*/ 98 h 471"/>
              <a:gd name="T16" fmla="*/ 300 w 476"/>
              <a:gd name="T17" fmla="*/ 38 h 471"/>
              <a:gd name="T18" fmla="*/ 221 w 476"/>
              <a:gd name="T19" fmla="*/ 20 h 471"/>
              <a:gd name="T20" fmla="*/ 206 w 476"/>
              <a:gd name="T21" fmla="*/ 14 h 471"/>
              <a:gd name="T22" fmla="*/ 111 w 476"/>
              <a:gd name="T23" fmla="*/ 50 h 471"/>
              <a:gd name="T24" fmla="*/ 15 w 476"/>
              <a:gd name="T25" fmla="*/ 204 h 471"/>
              <a:gd name="T26" fmla="*/ 48 w 476"/>
              <a:gd name="T27" fmla="*/ 354 h 471"/>
              <a:gd name="T28" fmla="*/ 179 w 476"/>
              <a:gd name="T29" fmla="*/ 441 h 471"/>
              <a:gd name="T30" fmla="*/ 195 w 476"/>
              <a:gd name="T31" fmla="*/ 433 h 471"/>
              <a:gd name="T32" fmla="*/ 342 w 476"/>
              <a:gd name="T33" fmla="*/ 399 h 471"/>
              <a:gd name="T34" fmla="*/ 389 w 476"/>
              <a:gd name="T35" fmla="*/ 354 h 471"/>
              <a:gd name="T36" fmla="*/ 339 w 476"/>
              <a:gd name="T37" fmla="*/ 425 h 471"/>
              <a:gd name="T38" fmla="*/ 426 w 476"/>
              <a:gd name="T39" fmla="*/ 304 h 471"/>
              <a:gd name="T40" fmla="*/ 300 w 476"/>
              <a:gd name="T41" fmla="*/ 41 h 471"/>
              <a:gd name="T42" fmla="*/ 232 w 476"/>
              <a:gd name="T43" fmla="*/ 374 h 471"/>
              <a:gd name="T44" fmla="*/ 265 w 476"/>
              <a:gd name="T45" fmla="*/ 374 h 471"/>
              <a:gd name="T46" fmla="*/ 283 w 476"/>
              <a:gd name="T47" fmla="*/ 343 h 471"/>
              <a:gd name="T48" fmla="*/ 271 w 476"/>
              <a:gd name="T49" fmla="*/ 347 h 471"/>
              <a:gd name="T50" fmla="*/ 199 w 476"/>
              <a:gd name="T51" fmla="*/ 361 h 471"/>
              <a:gd name="T52" fmla="*/ 179 w 476"/>
              <a:gd name="T53" fmla="*/ 365 h 471"/>
              <a:gd name="T54" fmla="*/ 125 w 476"/>
              <a:gd name="T55" fmla="*/ 318 h 471"/>
              <a:gd name="T56" fmla="*/ 113 w 476"/>
              <a:gd name="T57" fmla="*/ 272 h 471"/>
              <a:gd name="T58" fmla="*/ 127 w 476"/>
              <a:gd name="T59" fmla="*/ 209 h 471"/>
              <a:gd name="T60" fmla="*/ 151 w 476"/>
              <a:gd name="T61" fmla="*/ 208 h 471"/>
              <a:gd name="T62" fmla="*/ 189 w 476"/>
              <a:gd name="T63" fmla="*/ 194 h 471"/>
              <a:gd name="T64" fmla="*/ 237 w 476"/>
              <a:gd name="T65" fmla="*/ 165 h 471"/>
              <a:gd name="T66" fmla="*/ 235 w 476"/>
              <a:gd name="T67" fmla="*/ 183 h 471"/>
              <a:gd name="T68" fmla="*/ 298 w 476"/>
              <a:gd name="T69" fmla="*/ 220 h 471"/>
              <a:gd name="T70" fmla="*/ 319 w 476"/>
              <a:gd name="T71" fmla="*/ 267 h 471"/>
              <a:gd name="T72" fmla="*/ 361 w 476"/>
              <a:gd name="T73" fmla="*/ 377 h 471"/>
              <a:gd name="T74" fmla="*/ 361 w 476"/>
              <a:gd name="T75" fmla="*/ 397 h 471"/>
              <a:gd name="T76" fmla="*/ 365 w 476"/>
              <a:gd name="T77" fmla="*/ 405 h 471"/>
              <a:gd name="T78" fmla="*/ 122 w 476"/>
              <a:gd name="T79" fmla="*/ 242 h 471"/>
              <a:gd name="T80" fmla="*/ 128 w 476"/>
              <a:gd name="T81" fmla="*/ 220 h 471"/>
              <a:gd name="T82" fmla="*/ 297 w 476"/>
              <a:gd name="T83" fmla="*/ 311 h 471"/>
              <a:gd name="T84" fmla="*/ 250 w 476"/>
              <a:gd name="T85" fmla="*/ 346 h 471"/>
              <a:gd name="T86" fmla="*/ 283 w 476"/>
              <a:gd name="T87" fmla="*/ 332 h 471"/>
              <a:gd name="T88" fmla="*/ 292 w 476"/>
              <a:gd name="T89" fmla="*/ 298 h 471"/>
              <a:gd name="T90" fmla="*/ 301 w 476"/>
              <a:gd name="T91" fmla="*/ 291 h 471"/>
              <a:gd name="T92" fmla="*/ 288 w 476"/>
              <a:gd name="T93" fmla="*/ 337 h 471"/>
              <a:gd name="T94" fmla="*/ 54 w 476"/>
              <a:gd name="T95" fmla="*/ 72 h 471"/>
              <a:gd name="T96" fmla="*/ 42 w 476"/>
              <a:gd name="T97" fmla="*/ 354 h 471"/>
              <a:gd name="T98" fmla="*/ 123 w 476"/>
              <a:gd name="T99" fmla="*/ 430 h 471"/>
              <a:gd name="T100" fmla="*/ 13 w 476"/>
              <a:gd name="T101" fmla="*/ 182 h 471"/>
              <a:gd name="T102" fmla="*/ 391 w 476"/>
              <a:gd name="T103" fmla="*/ 66 h 471"/>
              <a:gd name="T104" fmla="*/ 88 w 476"/>
              <a:gd name="T105" fmla="*/ 407 h 471"/>
              <a:gd name="T106" fmla="*/ 419 w 476"/>
              <a:gd name="T107" fmla="*/ 107 h 471"/>
              <a:gd name="T108" fmla="*/ 121 w 476"/>
              <a:gd name="T109" fmla="*/ 274 h 471"/>
              <a:gd name="T110" fmla="*/ 117 w 476"/>
              <a:gd name="T111" fmla="*/ 267 h 471"/>
              <a:gd name="T112" fmla="*/ 52 w 476"/>
              <a:gd name="T113" fmla="*/ 93 h 471"/>
              <a:gd name="T114" fmla="*/ 115 w 476"/>
              <a:gd name="T115" fmla="*/ 443 h 471"/>
              <a:gd name="T116" fmla="*/ 86 w 476"/>
              <a:gd name="T117" fmla="*/ 406 h 471"/>
              <a:gd name="T118" fmla="*/ 205 w 476"/>
              <a:gd name="T119" fmla="*/ 460 h 471"/>
              <a:gd name="T120" fmla="*/ 312 w 476"/>
              <a:gd name="T121" fmla="*/ 441 h 471"/>
              <a:gd name="T122" fmla="*/ 284 w 476"/>
              <a:gd name="T123" fmla="*/ 435 h 471"/>
              <a:gd name="T124" fmla="*/ 204 w 476"/>
              <a:gd name="T125" fmla="*/ 45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6" h="471">
                <a:moveTo>
                  <a:pt x="190" y="455"/>
                </a:moveTo>
                <a:cubicBezTo>
                  <a:pt x="193" y="455"/>
                  <a:pt x="196" y="455"/>
                  <a:pt x="199" y="455"/>
                </a:cubicBezTo>
                <a:cubicBezTo>
                  <a:pt x="202" y="455"/>
                  <a:pt x="204" y="455"/>
                  <a:pt x="204" y="455"/>
                </a:cubicBezTo>
                <a:cubicBezTo>
                  <a:pt x="201" y="455"/>
                  <a:pt x="200" y="453"/>
                  <a:pt x="195" y="454"/>
                </a:cubicBezTo>
                <a:cubicBezTo>
                  <a:pt x="192" y="454"/>
                  <a:pt x="190" y="454"/>
                  <a:pt x="190" y="455"/>
                </a:cubicBezTo>
                <a:close/>
                <a:moveTo>
                  <a:pt x="275" y="435"/>
                </a:moveTo>
                <a:cubicBezTo>
                  <a:pt x="276" y="435"/>
                  <a:pt x="278" y="434"/>
                  <a:pt x="278" y="434"/>
                </a:cubicBezTo>
                <a:cubicBezTo>
                  <a:pt x="278" y="434"/>
                  <a:pt x="277" y="434"/>
                  <a:pt x="275" y="434"/>
                </a:cubicBezTo>
                <a:cubicBezTo>
                  <a:pt x="273" y="435"/>
                  <a:pt x="271" y="436"/>
                  <a:pt x="268" y="436"/>
                </a:cubicBezTo>
                <a:cubicBezTo>
                  <a:pt x="265" y="437"/>
                  <a:pt x="263" y="438"/>
                  <a:pt x="259" y="439"/>
                </a:cubicBezTo>
                <a:cubicBezTo>
                  <a:pt x="263" y="438"/>
                  <a:pt x="265" y="438"/>
                  <a:pt x="268" y="437"/>
                </a:cubicBezTo>
                <a:cubicBezTo>
                  <a:pt x="270" y="436"/>
                  <a:pt x="273" y="436"/>
                  <a:pt x="275" y="435"/>
                </a:cubicBezTo>
                <a:close/>
                <a:moveTo>
                  <a:pt x="433" y="139"/>
                </a:moveTo>
                <a:cubicBezTo>
                  <a:pt x="432" y="136"/>
                  <a:pt x="431" y="134"/>
                  <a:pt x="430" y="132"/>
                </a:cubicBezTo>
                <a:cubicBezTo>
                  <a:pt x="427" y="128"/>
                  <a:pt x="425" y="123"/>
                  <a:pt x="422" y="119"/>
                </a:cubicBezTo>
                <a:cubicBezTo>
                  <a:pt x="424" y="123"/>
                  <a:pt x="427" y="128"/>
                  <a:pt x="429" y="132"/>
                </a:cubicBezTo>
                <a:cubicBezTo>
                  <a:pt x="430" y="134"/>
                  <a:pt x="432" y="136"/>
                  <a:pt x="433" y="139"/>
                </a:cubicBezTo>
                <a:cubicBezTo>
                  <a:pt x="434" y="141"/>
                  <a:pt x="436" y="143"/>
                  <a:pt x="436" y="145"/>
                </a:cubicBezTo>
                <a:cubicBezTo>
                  <a:pt x="436" y="143"/>
                  <a:pt x="435" y="141"/>
                  <a:pt x="433" y="139"/>
                </a:cubicBezTo>
                <a:close/>
                <a:moveTo>
                  <a:pt x="439" y="128"/>
                </a:moveTo>
                <a:cubicBezTo>
                  <a:pt x="442" y="133"/>
                  <a:pt x="438" y="125"/>
                  <a:pt x="440" y="129"/>
                </a:cubicBezTo>
                <a:cubicBezTo>
                  <a:pt x="442" y="131"/>
                  <a:pt x="441" y="130"/>
                  <a:pt x="440" y="128"/>
                </a:cubicBezTo>
                <a:cubicBezTo>
                  <a:pt x="437" y="123"/>
                  <a:pt x="435" y="117"/>
                  <a:pt x="430" y="111"/>
                </a:cubicBezTo>
                <a:cubicBezTo>
                  <a:pt x="431" y="113"/>
                  <a:pt x="432" y="116"/>
                  <a:pt x="434" y="119"/>
                </a:cubicBezTo>
                <a:cubicBezTo>
                  <a:pt x="436" y="122"/>
                  <a:pt x="438" y="125"/>
                  <a:pt x="439" y="128"/>
                </a:cubicBezTo>
                <a:close/>
                <a:moveTo>
                  <a:pt x="421" y="107"/>
                </a:moveTo>
                <a:cubicBezTo>
                  <a:pt x="423" y="111"/>
                  <a:pt x="429" y="117"/>
                  <a:pt x="428" y="119"/>
                </a:cubicBezTo>
                <a:cubicBezTo>
                  <a:pt x="428" y="119"/>
                  <a:pt x="432" y="126"/>
                  <a:pt x="434" y="130"/>
                </a:cubicBezTo>
                <a:cubicBezTo>
                  <a:pt x="436" y="134"/>
                  <a:pt x="436" y="133"/>
                  <a:pt x="437" y="133"/>
                </a:cubicBezTo>
                <a:cubicBezTo>
                  <a:pt x="439" y="134"/>
                  <a:pt x="437" y="129"/>
                  <a:pt x="430" y="119"/>
                </a:cubicBezTo>
                <a:cubicBezTo>
                  <a:pt x="430" y="118"/>
                  <a:pt x="428" y="116"/>
                  <a:pt x="428" y="116"/>
                </a:cubicBezTo>
                <a:cubicBezTo>
                  <a:pt x="428" y="117"/>
                  <a:pt x="430" y="119"/>
                  <a:pt x="430" y="120"/>
                </a:cubicBezTo>
                <a:cubicBezTo>
                  <a:pt x="427" y="116"/>
                  <a:pt x="424" y="110"/>
                  <a:pt x="421" y="107"/>
                </a:cubicBezTo>
                <a:close/>
                <a:moveTo>
                  <a:pt x="421" y="124"/>
                </a:moveTo>
                <a:cubicBezTo>
                  <a:pt x="422" y="126"/>
                  <a:pt x="422" y="126"/>
                  <a:pt x="422" y="126"/>
                </a:cubicBezTo>
                <a:cubicBezTo>
                  <a:pt x="423" y="126"/>
                  <a:pt x="423" y="127"/>
                  <a:pt x="424" y="128"/>
                </a:cubicBezTo>
                <a:cubicBezTo>
                  <a:pt x="425" y="130"/>
                  <a:pt x="426" y="131"/>
                  <a:pt x="427" y="133"/>
                </a:cubicBezTo>
                <a:cubicBezTo>
                  <a:pt x="430" y="138"/>
                  <a:pt x="432" y="144"/>
                  <a:pt x="435" y="150"/>
                </a:cubicBezTo>
                <a:cubicBezTo>
                  <a:pt x="436" y="151"/>
                  <a:pt x="436" y="152"/>
                  <a:pt x="436" y="152"/>
                </a:cubicBezTo>
                <a:cubicBezTo>
                  <a:pt x="436" y="150"/>
                  <a:pt x="435" y="148"/>
                  <a:pt x="435" y="146"/>
                </a:cubicBezTo>
                <a:cubicBezTo>
                  <a:pt x="434" y="144"/>
                  <a:pt x="434" y="142"/>
                  <a:pt x="433" y="141"/>
                </a:cubicBezTo>
                <a:cubicBezTo>
                  <a:pt x="431" y="137"/>
                  <a:pt x="429" y="132"/>
                  <a:pt x="426" y="128"/>
                </a:cubicBezTo>
                <a:cubicBezTo>
                  <a:pt x="424" y="125"/>
                  <a:pt x="422" y="122"/>
                  <a:pt x="421" y="120"/>
                </a:cubicBezTo>
                <a:cubicBezTo>
                  <a:pt x="421" y="121"/>
                  <a:pt x="424" y="125"/>
                  <a:pt x="425" y="128"/>
                </a:cubicBezTo>
                <a:cubicBezTo>
                  <a:pt x="425" y="128"/>
                  <a:pt x="426" y="129"/>
                  <a:pt x="427" y="131"/>
                </a:cubicBezTo>
                <a:cubicBezTo>
                  <a:pt x="423" y="124"/>
                  <a:pt x="419" y="119"/>
                  <a:pt x="416" y="115"/>
                </a:cubicBezTo>
                <a:cubicBezTo>
                  <a:pt x="415" y="113"/>
                  <a:pt x="414" y="112"/>
                  <a:pt x="413" y="110"/>
                </a:cubicBezTo>
                <a:cubicBezTo>
                  <a:pt x="412" y="110"/>
                  <a:pt x="412" y="109"/>
                  <a:pt x="411" y="109"/>
                </a:cubicBezTo>
                <a:cubicBezTo>
                  <a:pt x="413" y="111"/>
                  <a:pt x="414" y="113"/>
                  <a:pt x="415" y="115"/>
                </a:cubicBezTo>
                <a:cubicBezTo>
                  <a:pt x="417" y="118"/>
                  <a:pt x="419" y="121"/>
                  <a:pt x="421" y="124"/>
                </a:cubicBezTo>
                <a:close/>
                <a:moveTo>
                  <a:pt x="290" y="471"/>
                </a:moveTo>
                <a:cubicBezTo>
                  <a:pt x="294" y="469"/>
                  <a:pt x="299" y="468"/>
                  <a:pt x="303" y="466"/>
                </a:cubicBezTo>
                <a:cubicBezTo>
                  <a:pt x="308" y="464"/>
                  <a:pt x="312" y="462"/>
                  <a:pt x="317" y="460"/>
                </a:cubicBezTo>
                <a:cubicBezTo>
                  <a:pt x="312" y="462"/>
                  <a:pt x="308" y="463"/>
                  <a:pt x="303" y="465"/>
                </a:cubicBezTo>
                <a:cubicBezTo>
                  <a:pt x="299" y="467"/>
                  <a:pt x="294" y="468"/>
                  <a:pt x="290" y="471"/>
                </a:cubicBezTo>
                <a:close/>
                <a:moveTo>
                  <a:pt x="396" y="387"/>
                </a:moveTo>
                <a:cubicBezTo>
                  <a:pt x="396" y="386"/>
                  <a:pt x="397" y="385"/>
                  <a:pt x="398" y="384"/>
                </a:cubicBezTo>
                <a:cubicBezTo>
                  <a:pt x="396" y="385"/>
                  <a:pt x="394" y="388"/>
                  <a:pt x="394" y="389"/>
                </a:cubicBezTo>
                <a:cubicBezTo>
                  <a:pt x="393" y="391"/>
                  <a:pt x="389" y="395"/>
                  <a:pt x="385" y="399"/>
                </a:cubicBezTo>
                <a:cubicBezTo>
                  <a:pt x="385" y="399"/>
                  <a:pt x="390" y="394"/>
                  <a:pt x="395" y="389"/>
                </a:cubicBezTo>
                <a:cubicBezTo>
                  <a:pt x="396" y="387"/>
                  <a:pt x="397" y="386"/>
                  <a:pt x="398" y="385"/>
                </a:cubicBezTo>
                <a:cubicBezTo>
                  <a:pt x="399" y="384"/>
                  <a:pt x="400" y="382"/>
                  <a:pt x="401" y="381"/>
                </a:cubicBezTo>
                <a:cubicBezTo>
                  <a:pt x="403" y="379"/>
                  <a:pt x="404" y="378"/>
                  <a:pt x="404" y="378"/>
                </a:cubicBezTo>
                <a:cubicBezTo>
                  <a:pt x="401" y="380"/>
                  <a:pt x="398" y="385"/>
                  <a:pt x="396" y="387"/>
                </a:cubicBezTo>
                <a:close/>
                <a:moveTo>
                  <a:pt x="395" y="380"/>
                </a:moveTo>
                <a:cubicBezTo>
                  <a:pt x="394" y="380"/>
                  <a:pt x="393" y="381"/>
                  <a:pt x="391" y="384"/>
                </a:cubicBezTo>
                <a:cubicBezTo>
                  <a:pt x="386" y="389"/>
                  <a:pt x="382" y="394"/>
                  <a:pt x="377" y="398"/>
                </a:cubicBezTo>
                <a:cubicBezTo>
                  <a:pt x="383" y="392"/>
                  <a:pt x="387" y="390"/>
                  <a:pt x="393" y="384"/>
                </a:cubicBezTo>
                <a:cubicBezTo>
                  <a:pt x="394" y="383"/>
                  <a:pt x="394" y="383"/>
                  <a:pt x="396" y="382"/>
                </a:cubicBezTo>
                <a:cubicBezTo>
                  <a:pt x="395" y="383"/>
                  <a:pt x="395" y="381"/>
                  <a:pt x="396" y="380"/>
                </a:cubicBezTo>
                <a:cubicBezTo>
                  <a:pt x="392" y="384"/>
                  <a:pt x="395" y="380"/>
                  <a:pt x="395" y="380"/>
                </a:cubicBezTo>
                <a:close/>
                <a:moveTo>
                  <a:pt x="458" y="215"/>
                </a:moveTo>
                <a:cubicBezTo>
                  <a:pt x="458" y="215"/>
                  <a:pt x="458" y="215"/>
                  <a:pt x="458" y="215"/>
                </a:cubicBezTo>
                <a:cubicBezTo>
                  <a:pt x="458" y="215"/>
                  <a:pt x="458" y="215"/>
                  <a:pt x="458" y="215"/>
                </a:cubicBezTo>
                <a:close/>
                <a:moveTo>
                  <a:pt x="399" y="386"/>
                </a:moveTo>
                <a:cubicBezTo>
                  <a:pt x="398" y="387"/>
                  <a:pt x="396" y="389"/>
                  <a:pt x="395" y="390"/>
                </a:cubicBezTo>
                <a:cubicBezTo>
                  <a:pt x="392" y="393"/>
                  <a:pt x="389" y="396"/>
                  <a:pt x="386" y="399"/>
                </a:cubicBezTo>
                <a:cubicBezTo>
                  <a:pt x="392" y="392"/>
                  <a:pt x="393" y="394"/>
                  <a:pt x="397" y="390"/>
                </a:cubicBezTo>
                <a:cubicBezTo>
                  <a:pt x="396" y="389"/>
                  <a:pt x="398" y="387"/>
                  <a:pt x="403" y="381"/>
                </a:cubicBezTo>
                <a:cubicBezTo>
                  <a:pt x="402" y="382"/>
                  <a:pt x="400" y="384"/>
                  <a:pt x="399" y="386"/>
                </a:cubicBezTo>
                <a:close/>
                <a:moveTo>
                  <a:pt x="196" y="452"/>
                </a:moveTo>
                <a:cubicBezTo>
                  <a:pt x="188" y="451"/>
                  <a:pt x="181" y="449"/>
                  <a:pt x="173" y="448"/>
                </a:cubicBezTo>
                <a:cubicBezTo>
                  <a:pt x="180" y="450"/>
                  <a:pt x="188" y="452"/>
                  <a:pt x="196" y="452"/>
                </a:cubicBezTo>
                <a:close/>
                <a:moveTo>
                  <a:pt x="448" y="249"/>
                </a:moveTo>
                <a:cubicBezTo>
                  <a:pt x="448" y="249"/>
                  <a:pt x="448" y="249"/>
                  <a:pt x="448" y="249"/>
                </a:cubicBezTo>
                <a:cubicBezTo>
                  <a:pt x="448" y="248"/>
                  <a:pt x="448" y="248"/>
                  <a:pt x="448" y="248"/>
                </a:cubicBezTo>
                <a:cubicBezTo>
                  <a:pt x="448" y="249"/>
                  <a:pt x="448" y="249"/>
                  <a:pt x="448" y="249"/>
                </a:cubicBezTo>
                <a:cubicBezTo>
                  <a:pt x="448" y="249"/>
                  <a:pt x="448" y="249"/>
                  <a:pt x="448" y="249"/>
                </a:cubicBezTo>
                <a:close/>
                <a:moveTo>
                  <a:pt x="448" y="246"/>
                </a:moveTo>
                <a:cubicBezTo>
                  <a:pt x="448" y="243"/>
                  <a:pt x="448" y="237"/>
                  <a:pt x="448" y="236"/>
                </a:cubicBezTo>
                <a:cubicBezTo>
                  <a:pt x="447" y="235"/>
                  <a:pt x="447" y="241"/>
                  <a:pt x="447" y="244"/>
                </a:cubicBezTo>
                <a:cubicBezTo>
                  <a:pt x="447" y="245"/>
                  <a:pt x="447" y="245"/>
                  <a:pt x="447" y="246"/>
                </a:cubicBezTo>
                <a:cubicBezTo>
                  <a:pt x="447" y="248"/>
                  <a:pt x="446" y="259"/>
                  <a:pt x="448" y="249"/>
                </a:cubicBezTo>
                <a:cubicBezTo>
                  <a:pt x="448" y="248"/>
                  <a:pt x="448" y="250"/>
                  <a:pt x="448" y="246"/>
                </a:cubicBezTo>
                <a:close/>
                <a:moveTo>
                  <a:pt x="458" y="214"/>
                </a:moveTo>
                <a:cubicBezTo>
                  <a:pt x="458" y="216"/>
                  <a:pt x="458" y="217"/>
                  <a:pt x="459" y="217"/>
                </a:cubicBezTo>
                <a:cubicBezTo>
                  <a:pt x="459" y="217"/>
                  <a:pt x="459" y="214"/>
                  <a:pt x="459" y="213"/>
                </a:cubicBezTo>
                <a:cubicBezTo>
                  <a:pt x="458" y="210"/>
                  <a:pt x="458" y="207"/>
                  <a:pt x="457" y="204"/>
                </a:cubicBezTo>
                <a:cubicBezTo>
                  <a:pt x="457" y="206"/>
                  <a:pt x="458" y="209"/>
                  <a:pt x="457" y="210"/>
                </a:cubicBezTo>
                <a:cubicBezTo>
                  <a:pt x="457" y="211"/>
                  <a:pt x="457" y="212"/>
                  <a:pt x="458" y="215"/>
                </a:cubicBezTo>
                <a:cubicBezTo>
                  <a:pt x="458" y="214"/>
                  <a:pt x="457" y="210"/>
                  <a:pt x="458" y="214"/>
                </a:cubicBezTo>
                <a:close/>
                <a:moveTo>
                  <a:pt x="453" y="219"/>
                </a:moveTo>
                <a:cubicBezTo>
                  <a:pt x="453" y="220"/>
                  <a:pt x="453" y="221"/>
                  <a:pt x="453" y="223"/>
                </a:cubicBezTo>
                <a:cubicBezTo>
                  <a:pt x="453" y="224"/>
                  <a:pt x="453" y="225"/>
                  <a:pt x="453" y="226"/>
                </a:cubicBezTo>
                <a:cubicBezTo>
                  <a:pt x="453" y="231"/>
                  <a:pt x="454" y="231"/>
                  <a:pt x="454" y="230"/>
                </a:cubicBezTo>
                <a:cubicBezTo>
                  <a:pt x="455" y="229"/>
                  <a:pt x="456" y="231"/>
                  <a:pt x="455" y="237"/>
                </a:cubicBezTo>
                <a:cubicBezTo>
                  <a:pt x="455" y="240"/>
                  <a:pt x="455" y="243"/>
                  <a:pt x="455" y="246"/>
                </a:cubicBezTo>
                <a:cubicBezTo>
                  <a:pt x="455" y="248"/>
                  <a:pt x="455" y="251"/>
                  <a:pt x="455" y="254"/>
                </a:cubicBezTo>
                <a:cubicBezTo>
                  <a:pt x="455" y="250"/>
                  <a:pt x="456" y="247"/>
                  <a:pt x="456" y="244"/>
                </a:cubicBezTo>
                <a:cubicBezTo>
                  <a:pt x="456" y="240"/>
                  <a:pt x="457" y="238"/>
                  <a:pt x="457" y="235"/>
                </a:cubicBezTo>
                <a:cubicBezTo>
                  <a:pt x="458" y="229"/>
                  <a:pt x="459" y="223"/>
                  <a:pt x="458" y="215"/>
                </a:cubicBezTo>
                <a:cubicBezTo>
                  <a:pt x="457" y="215"/>
                  <a:pt x="456" y="212"/>
                  <a:pt x="456" y="209"/>
                </a:cubicBezTo>
                <a:cubicBezTo>
                  <a:pt x="455" y="205"/>
                  <a:pt x="455" y="201"/>
                  <a:pt x="454" y="199"/>
                </a:cubicBezTo>
                <a:cubicBezTo>
                  <a:pt x="455" y="201"/>
                  <a:pt x="455" y="204"/>
                  <a:pt x="455" y="207"/>
                </a:cubicBezTo>
                <a:cubicBezTo>
                  <a:pt x="456" y="209"/>
                  <a:pt x="456" y="212"/>
                  <a:pt x="455" y="213"/>
                </a:cubicBezTo>
                <a:cubicBezTo>
                  <a:pt x="455" y="213"/>
                  <a:pt x="455" y="215"/>
                  <a:pt x="455" y="215"/>
                </a:cubicBezTo>
                <a:cubicBezTo>
                  <a:pt x="454" y="212"/>
                  <a:pt x="454" y="209"/>
                  <a:pt x="455" y="209"/>
                </a:cubicBezTo>
                <a:cubicBezTo>
                  <a:pt x="455" y="209"/>
                  <a:pt x="455" y="210"/>
                  <a:pt x="455" y="207"/>
                </a:cubicBezTo>
                <a:cubicBezTo>
                  <a:pt x="454" y="205"/>
                  <a:pt x="454" y="203"/>
                  <a:pt x="453" y="201"/>
                </a:cubicBezTo>
                <a:cubicBezTo>
                  <a:pt x="453" y="199"/>
                  <a:pt x="452" y="197"/>
                  <a:pt x="452" y="195"/>
                </a:cubicBezTo>
                <a:cubicBezTo>
                  <a:pt x="451" y="191"/>
                  <a:pt x="449" y="186"/>
                  <a:pt x="449" y="180"/>
                </a:cubicBezTo>
                <a:cubicBezTo>
                  <a:pt x="450" y="184"/>
                  <a:pt x="450" y="187"/>
                  <a:pt x="451" y="190"/>
                </a:cubicBezTo>
                <a:cubicBezTo>
                  <a:pt x="451" y="181"/>
                  <a:pt x="447" y="174"/>
                  <a:pt x="444" y="165"/>
                </a:cubicBezTo>
                <a:cubicBezTo>
                  <a:pt x="445" y="168"/>
                  <a:pt x="446" y="172"/>
                  <a:pt x="446" y="175"/>
                </a:cubicBezTo>
                <a:cubicBezTo>
                  <a:pt x="447" y="179"/>
                  <a:pt x="448" y="183"/>
                  <a:pt x="448" y="185"/>
                </a:cubicBezTo>
                <a:cubicBezTo>
                  <a:pt x="448" y="188"/>
                  <a:pt x="449" y="193"/>
                  <a:pt x="447" y="188"/>
                </a:cubicBezTo>
                <a:cubicBezTo>
                  <a:pt x="446" y="185"/>
                  <a:pt x="446" y="187"/>
                  <a:pt x="446" y="188"/>
                </a:cubicBezTo>
                <a:cubicBezTo>
                  <a:pt x="446" y="189"/>
                  <a:pt x="446" y="193"/>
                  <a:pt x="447" y="194"/>
                </a:cubicBezTo>
                <a:cubicBezTo>
                  <a:pt x="447" y="194"/>
                  <a:pt x="447" y="195"/>
                  <a:pt x="447" y="195"/>
                </a:cubicBezTo>
                <a:cubicBezTo>
                  <a:pt x="447" y="196"/>
                  <a:pt x="447" y="198"/>
                  <a:pt x="448" y="200"/>
                </a:cubicBezTo>
                <a:cubicBezTo>
                  <a:pt x="450" y="201"/>
                  <a:pt x="450" y="218"/>
                  <a:pt x="453" y="219"/>
                </a:cubicBezTo>
                <a:close/>
                <a:moveTo>
                  <a:pt x="458" y="215"/>
                </a:moveTo>
                <a:cubicBezTo>
                  <a:pt x="458" y="215"/>
                  <a:pt x="458" y="215"/>
                  <a:pt x="458" y="215"/>
                </a:cubicBezTo>
                <a:cubicBezTo>
                  <a:pt x="458" y="215"/>
                  <a:pt x="458" y="215"/>
                  <a:pt x="458" y="215"/>
                </a:cubicBezTo>
                <a:cubicBezTo>
                  <a:pt x="458" y="215"/>
                  <a:pt x="458" y="215"/>
                  <a:pt x="458" y="215"/>
                </a:cubicBezTo>
                <a:close/>
                <a:moveTo>
                  <a:pt x="250" y="463"/>
                </a:moveTo>
                <a:cubicBezTo>
                  <a:pt x="246" y="463"/>
                  <a:pt x="241" y="463"/>
                  <a:pt x="240" y="463"/>
                </a:cubicBezTo>
                <a:cubicBezTo>
                  <a:pt x="236" y="464"/>
                  <a:pt x="232" y="463"/>
                  <a:pt x="228" y="463"/>
                </a:cubicBezTo>
                <a:cubicBezTo>
                  <a:pt x="229" y="462"/>
                  <a:pt x="232" y="463"/>
                  <a:pt x="233" y="462"/>
                </a:cubicBezTo>
                <a:cubicBezTo>
                  <a:pt x="232" y="462"/>
                  <a:pt x="228" y="462"/>
                  <a:pt x="226" y="462"/>
                </a:cubicBezTo>
                <a:cubicBezTo>
                  <a:pt x="224" y="461"/>
                  <a:pt x="218" y="461"/>
                  <a:pt x="214" y="461"/>
                </a:cubicBezTo>
                <a:cubicBezTo>
                  <a:pt x="218" y="461"/>
                  <a:pt x="216" y="462"/>
                  <a:pt x="221" y="463"/>
                </a:cubicBezTo>
                <a:cubicBezTo>
                  <a:pt x="227" y="463"/>
                  <a:pt x="233" y="464"/>
                  <a:pt x="240" y="464"/>
                </a:cubicBezTo>
                <a:cubicBezTo>
                  <a:pt x="240" y="464"/>
                  <a:pt x="240" y="464"/>
                  <a:pt x="240" y="464"/>
                </a:cubicBezTo>
                <a:cubicBezTo>
                  <a:pt x="235" y="464"/>
                  <a:pt x="230" y="464"/>
                  <a:pt x="224" y="465"/>
                </a:cubicBezTo>
                <a:cubicBezTo>
                  <a:pt x="229" y="465"/>
                  <a:pt x="234" y="465"/>
                  <a:pt x="239" y="465"/>
                </a:cubicBezTo>
                <a:cubicBezTo>
                  <a:pt x="241" y="465"/>
                  <a:pt x="243" y="464"/>
                  <a:pt x="246" y="464"/>
                </a:cubicBezTo>
                <a:cubicBezTo>
                  <a:pt x="247" y="464"/>
                  <a:pt x="249" y="463"/>
                  <a:pt x="250" y="463"/>
                </a:cubicBezTo>
                <a:cubicBezTo>
                  <a:pt x="251" y="463"/>
                  <a:pt x="252" y="463"/>
                  <a:pt x="252" y="463"/>
                </a:cubicBezTo>
                <a:cubicBezTo>
                  <a:pt x="252" y="463"/>
                  <a:pt x="252" y="463"/>
                  <a:pt x="251" y="463"/>
                </a:cubicBezTo>
                <a:cubicBezTo>
                  <a:pt x="252" y="463"/>
                  <a:pt x="252" y="463"/>
                  <a:pt x="252" y="463"/>
                </a:cubicBezTo>
                <a:cubicBezTo>
                  <a:pt x="252" y="463"/>
                  <a:pt x="251" y="463"/>
                  <a:pt x="250" y="463"/>
                </a:cubicBezTo>
                <a:close/>
                <a:moveTo>
                  <a:pt x="304" y="455"/>
                </a:moveTo>
                <a:cubicBezTo>
                  <a:pt x="308" y="453"/>
                  <a:pt x="312" y="450"/>
                  <a:pt x="315" y="450"/>
                </a:cubicBezTo>
                <a:cubicBezTo>
                  <a:pt x="315" y="450"/>
                  <a:pt x="316" y="450"/>
                  <a:pt x="316" y="449"/>
                </a:cubicBezTo>
                <a:cubicBezTo>
                  <a:pt x="317" y="449"/>
                  <a:pt x="317" y="449"/>
                  <a:pt x="317" y="449"/>
                </a:cubicBezTo>
                <a:cubicBezTo>
                  <a:pt x="319" y="447"/>
                  <a:pt x="321" y="446"/>
                  <a:pt x="324" y="445"/>
                </a:cubicBezTo>
                <a:cubicBezTo>
                  <a:pt x="326" y="444"/>
                  <a:pt x="328" y="443"/>
                  <a:pt x="331" y="441"/>
                </a:cubicBezTo>
                <a:cubicBezTo>
                  <a:pt x="333" y="440"/>
                  <a:pt x="337" y="438"/>
                  <a:pt x="334" y="438"/>
                </a:cubicBezTo>
                <a:cubicBezTo>
                  <a:pt x="333" y="438"/>
                  <a:pt x="333" y="438"/>
                  <a:pt x="329" y="440"/>
                </a:cubicBezTo>
                <a:cubicBezTo>
                  <a:pt x="324" y="443"/>
                  <a:pt x="317" y="447"/>
                  <a:pt x="311" y="449"/>
                </a:cubicBezTo>
                <a:cubicBezTo>
                  <a:pt x="311" y="449"/>
                  <a:pt x="309" y="449"/>
                  <a:pt x="308" y="450"/>
                </a:cubicBezTo>
                <a:cubicBezTo>
                  <a:pt x="307" y="450"/>
                  <a:pt x="305" y="450"/>
                  <a:pt x="304" y="451"/>
                </a:cubicBezTo>
                <a:cubicBezTo>
                  <a:pt x="300" y="451"/>
                  <a:pt x="300" y="453"/>
                  <a:pt x="296" y="454"/>
                </a:cubicBezTo>
                <a:cubicBezTo>
                  <a:pt x="291" y="456"/>
                  <a:pt x="291" y="456"/>
                  <a:pt x="287" y="458"/>
                </a:cubicBezTo>
                <a:cubicBezTo>
                  <a:pt x="290" y="457"/>
                  <a:pt x="292" y="456"/>
                  <a:pt x="293" y="456"/>
                </a:cubicBezTo>
                <a:cubicBezTo>
                  <a:pt x="297" y="455"/>
                  <a:pt x="313" y="449"/>
                  <a:pt x="304" y="455"/>
                </a:cubicBezTo>
                <a:close/>
                <a:moveTo>
                  <a:pt x="263" y="459"/>
                </a:moveTo>
                <a:cubicBezTo>
                  <a:pt x="260" y="459"/>
                  <a:pt x="258" y="460"/>
                  <a:pt x="256" y="460"/>
                </a:cubicBezTo>
                <a:cubicBezTo>
                  <a:pt x="260" y="460"/>
                  <a:pt x="259" y="461"/>
                  <a:pt x="261" y="460"/>
                </a:cubicBezTo>
                <a:cubicBezTo>
                  <a:pt x="263" y="460"/>
                  <a:pt x="264" y="460"/>
                  <a:pt x="266" y="460"/>
                </a:cubicBezTo>
                <a:cubicBezTo>
                  <a:pt x="268" y="459"/>
                  <a:pt x="270" y="459"/>
                  <a:pt x="272" y="458"/>
                </a:cubicBezTo>
                <a:cubicBezTo>
                  <a:pt x="275" y="457"/>
                  <a:pt x="279" y="456"/>
                  <a:pt x="283" y="455"/>
                </a:cubicBezTo>
                <a:cubicBezTo>
                  <a:pt x="280" y="455"/>
                  <a:pt x="276" y="456"/>
                  <a:pt x="273" y="457"/>
                </a:cubicBezTo>
                <a:cubicBezTo>
                  <a:pt x="270" y="457"/>
                  <a:pt x="266" y="458"/>
                  <a:pt x="263" y="459"/>
                </a:cubicBezTo>
                <a:close/>
                <a:moveTo>
                  <a:pt x="209" y="464"/>
                </a:moveTo>
                <a:cubicBezTo>
                  <a:pt x="208" y="464"/>
                  <a:pt x="207" y="464"/>
                  <a:pt x="206" y="465"/>
                </a:cubicBezTo>
                <a:cubicBezTo>
                  <a:pt x="205" y="464"/>
                  <a:pt x="203" y="464"/>
                  <a:pt x="202" y="464"/>
                </a:cubicBezTo>
                <a:cubicBezTo>
                  <a:pt x="200" y="464"/>
                  <a:pt x="198" y="464"/>
                  <a:pt x="195" y="464"/>
                </a:cubicBezTo>
                <a:cubicBezTo>
                  <a:pt x="198" y="464"/>
                  <a:pt x="200" y="464"/>
                  <a:pt x="202" y="465"/>
                </a:cubicBezTo>
                <a:cubicBezTo>
                  <a:pt x="203" y="465"/>
                  <a:pt x="204" y="465"/>
                  <a:pt x="206" y="465"/>
                </a:cubicBezTo>
                <a:cubicBezTo>
                  <a:pt x="207" y="465"/>
                  <a:pt x="208" y="465"/>
                  <a:pt x="209" y="465"/>
                </a:cubicBezTo>
                <a:cubicBezTo>
                  <a:pt x="214" y="465"/>
                  <a:pt x="219" y="465"/>
                  <a:pt x="224" y="465"/>
                </a:cubicBezTo>
                <a:cubicBezTo>
                  <a:pt x="219" y="464"/>
                  <a:pt x="214" y="464"/>
                  <a:pt x="209" y="464"/>
                </a:cubicBezTo>
                <a:close/>
                <a:moveTo>
                  <a:pt x="332" y="452"/>
                </a:moveTo>
                <a:cubicBezTo>
                  <a:pt x="332" y="452"/>
                  <a:pt x="332" y="451"/>
                  <a:pt x="332" y="451"/>
                </a:cubicBezTo>
                <a:cubicBezTo>
                  <a:pt x="332" y="451"/>
                  <a:pt x="332" y="452"/>
                  <a:pt x="332" y="452"/>
                </a:cubicBezTo>
                <a:cubicBezTo>
                  <a:pt x="332" y="452"/>
                  <a:pt x="332" y="452"/>
                  <a:pt x="332" y="452"/>
                </a:cubicBezTo>
                <a:close/>
                <a:moveTo>
                  <a:pt x="332" y="452"/>
                </a:moveTo>
                <a:cubicBezTo>
                  <a:pt x="332" y="451"/>
                  <a:pt x="332" y="451"/>
                  <a:pt x="332" y="451"/>
                </a:cubicBezTo>
                <a:cubicBezTo>
                  <a:pt x="332" y="451"/>
                  <a:pt x="332" y="451"/>
                  <a:pt x="332" y="451"/>
                </a:cubicBezTo>
                <a:lnTo>
                  <a:pt x="332" y="452"/>
                </a:lnTo>
                <a:close/>
                <a:moveTo>
                  <a:pt x="308" y="463"/>
                </a:moveTo>
                <a:cubicBezTo>
                  <a:pt x="312" y="461"/>
                  <a:pt x="316" y="460"/>
                  <a:pt x="320" y="458"/>
                </a:cubicBezTo>
                <a:cubicBezTo>
                  <a:pt x="324" y="456"/>
                  <a:pt x="328" y="454"/>
                  <a:pt x="332" y="452"/>
                </a:cubicBezTo>
                <a:cubicBezTo>
                  <a:pt x="328" y="453"/>
                  <a:pt x="324" y="455"/>
                  <a:pt x="320" y="457"/>
                </a:cubicBezTo>
                <a:cubicBezTo>
                  <a:pt x="316" y="459"/>
                  <a:pt x="312" y="461"/>
                  <a:pt x="308" y="463"/>
                </a:cubicBezTo>
                <a:close/>
                <a:moveTo>
                  <a:pt x="311" y="461"/>
                </a:moveTo>
                <a:cubicBezTo>
                  <a:pt x="314" y="458"/>
                  <a:pt x="318" y="456"/>
                  <a:pt x="322" y="455"/>
                </a:cubicBezTo>
                <a:cubicBezTo>
                  <a:pt x="323" y="455"/>
                  <a:pt x="326" y="453"/>
                  <a:pt x="328" y="452"/>
                </a:cubicBezTo>
                <a:cubicBezTo>
                  <a:pt x="329" y="451"/>
                  <a:pt x="331" y="451"/>
                  <a:pt x="332" y="450"/>
                </a:cubicBezTo>
                <a:cubicBezTo>
                  <a:pt x="333" y="449"/>
                  <a:pt x="335" y="448"/>
                  <a:pt x="336" y="447"/>
                </a:cubicBezTo>
                <a:cubicBezTo>
                  <a:pt x="339" y="446"/>
                  <a:pt x="342" y="444"/>
                  <a:pt x="345" y="442"/>
                </a:cubicBezTo>
                <a:cubicBezTo>
                  <a:pt x="340" y="444"/>
                  <a:pt x="335" y="447"/>
                  <a:pt x="329" y="450"/>
                </a:cubicBezTo>
                <a:cubicBezTo>
                  <a:pt x="323" y="453"/>
                  <a:pt x="317" y="455"/>
                  <a:pt x="311" y="458"/>
                </a:cubicBezTo>
                <a:cubicBezTo>
                  <a:pt x="309" y="459"/>
                  <a:pt x="308" y="459"/>
                  <a:pt x="308" y="460"/>
                </a:cubicBezTo>
                <a:cubicBezTo>
                  <a:pt x="307" y="460"/>
                  <a:pt x="307" y="460"/>
                  <a:pt x="308" y="460"/>
                </a:cubicBezTo>
                <a:cubicBezTo>
                  <a:pt x="311" y="459"/>
                  <a:pt x="313" y="458"/>
                  <a:pt x="315" y="457"/>
                </a:cubicBezTo>
                <a:cubicBezTo>
                  <a:pt x="314" y="458"/>
                  <a:pt x="310" y="460"/>
                  <a:pt x="311" y="461"/>
                </a:cubicBezTo>
                <a:close/>
                <a:moveTo>
                  <a:pt x="324" y="450"/>
                </a:moveTo>
                <a:cubicBezTo>
                  <a:pt x="324" y="450"/>
                  <a:pt x="324" y="450"/>
                  <a:pt x="324" y="450"/>
                </a:cubicBezTo>
                <a:cubicBezTo>
                  <a:pt x="330" y="447"/>
                  <a:pt x="335" y="446"/>
                  <a:pt x="342" y="441"/>
                </a:cubicBezTo>
                <a:cubicBezTo>
                  <a:pt x="338" y="443"/>
                  <a:pt x="335" y="444"/>
                  <a:pt x="331" y="446"/>
                </a:cubicBezTo>
                <a:cubicBezTo>
                  <a:pt x="329" y="447"/>
                  <a:pt x="326" y="449"/>
                  <a:pt x="324" y="450"/>
                </a:cubicBezTo>
                <a:close/>
                <a:moveTo>
                  <a:pt x="449" y="309"/>
                </a:moveTo>
                <a:cubicBezTo>
                  <a:pt x="449" y="310"/>
                  <a:pt x="449" y="311"/>
                  <a:pt x="448" y="312"/>
                </a:cubicBezTo>
                <a:cubicBezTo>
                  <a:pt x="449" y="311"/>
                  <a:pt x="449" y="310"/>
                  <a:pt x="449" y="309"/>
                </a:cubicBezTo>
                <a:close/>
                <a:moveTo>
                  <a:pt x="215" y="186"/>
                </a:moveTo>
                <a:cubicBezTo>
                  <a:pt x="215" y="186"/>
                  <a:pt x="215" y="186"/>
                  <a:pt x="215" y="186"/>
                </a:cubicBezTo>
                <a:cubicBezTo>
                  <a:pt x="216" y="185"/>
                  <a:pt x="216" y="185"/>
                  <a:pt x="217" y="184"/>
                </a:cubicBezTo>
                <a:cubicBezTo>
                  <a:pt x="217" y="183"/>
                  <a:pt x="219" y="184"/>
                  <a:pt x="219" y="183"/>
                </a:cubicBezTo>
                <a:cubicBezTo>
                  <a:pt x="218" y="183"/>
                  <a:pt x="218" y="183"/>
                  <a:pt x="217" y="183"/>
                </a:cubicBezTo>
                <a:cubicBezTo>
                  <a:pt x="216" y="184"/>
                  <a:pt x="216" y="184"/>
                  <a:pt x="215" y="184"/>
                </a:cubicBezTo>
                <a:cubicBezTo>
                  <a:pt x="214" y="184"/>
                  <a:pt x="213" y="184"/>
                  <a:pt x="211" y="185"/>
                </a:cubicBezTo>
                <a:cubicBezTo>
                  <a:pt x="211" y="184"/>
                  <a:pt x="213" y="184"/>
                  <a:pt x="212" y="183"/>
                </a:cubicBezTo>
                <a:cubicBezTo>
                  <a:pt x="212" y="184"/>
                  <a:pt x="211" y="184"/>
                  <a:pt x="210" y="184"/>
                </a:cubicBezTo>
                <a:cubicBezTo>
                  <a:pt x="210" y="184"/>
                  <a:pt x="209" y="184"/>
                  <a:pt x="209" y="184"/>
                </a:cubicBezTo>
                <a:cubicBezTo>
                  <a:pt x="210" y="183"/>
                  <a:pt x="212" y="183"/>
                  <a:pt x="214" y="182"/>
                </a:cubicBezTo>
                <a:cubicBezTo>
                  <a:pt x="212" y="182"/>
                  <a:pt x="212" y="183"/>
                  <a:pt x="211" y="183"/>
                </a:cubicBezTo>
                <a:cubicBezTo>
                  <a:pt x="210" y="183"/>
                  <a:pt x="210" y="183"/>
                  <a:pt x="209" y="183"/>
                </a:cubicBezTo>
                <a:cubicBezTo>
                  <a:pt x="208" y="183"/>
                  <a:pt x="208" y="184"/>
                  <a:pt x="208" y="184"/>
                </a:cubicBezTo>
                <a:cubicBezTo>
                  <a:pt x="207" y="186"/>
                  <a:pt x="205" y="185"/>
                  <a:pt x="204" y="186"/>
                </a:cubicBezTo>
                <a:cubicBezTo>
                  <a:pt x="203" y="186"/>
                  <a:pt x="203" y="186"/>
                  <a:pt x="202" y="186"/>
                </a:cubicBezTo>
                <a:cubicBezTo>
                  <a:pt x="201" y="186"/>
                  <a:pt x="200" y="186"/>
                  <a:pt x="200" y="187"/>
                </a:cubicBezTo>
                <a:cubicBezTo>
                  <a:pt x="199" y="188"/>
                  <a:pt x="200" y="188"/>
                  <a:pt x="200" y="188"/>
                </a:cubicBezTo>
                <a:cubicBezTo>
                  <a:pt x="199" y="189"/>
                  <a:pt x="201" y="188"/>
                  <a:pt x="201" y="188"/>
                </a:cubicBezTo>
                <a:cubicBezTo>
                  <a:pt x="202" y="188"/>
                  <a:pt x="203" y="187"/>
                  <a:pt x="203" y="187"/>
                </a:cubicBezTo>
                <a:cubicBezTo>
                  <a:pt x="202" y="188"/>
                  <a:pt x="200" y="189"/>
                  <a:pt x="199" y="190"/>
                </a:cubicBezTo>
                <a:cubicBezTo>
                  <a:pt x="198" y="191"/>
                  <a:pt x="196" y="191"/>
                  <a:pt x="195" y="192"/>
                </a:cubicBezTo>
                <a:cubicBezTo>
                  <a:pt x="194" y="193"/>
                  <a:pt x="193" y="194"/>
                  <a:pt x="191" y="195"/>
                </a:cubicBezTo>
                <a:cubicBezTo>
                  <a:pt x="191" y="195"/>
                  <a:pt x="190" y="196"/>
                  <a:pt x="189" y="196"/>
                </a:cubicBezTo>
                <a:cubicBezTo>
                  <a:pt x="189" y="196"/>
                  <a:pt x="188" y="197"/>
                  <a:pt x="188" y="198"/>
                </a:cubicBezTo>
                <a:cubicBezTo>
                  <a:pt x="188" y="197"/>
                  <a:pt x="189" y="196"/>
                  <a:pt x="188" y="196"/>
                </a:cubicBezTo>
                <a:cubicBezTo>
                  <a:pt x="187" y="198"/>
                  <a:pt x="184" y="200"/>
                  <a:pt x="182" y="202"/>
                </a:cubicBezTo>
                <a:cubicBezTo>
                  <a:pt x="182" y="203"/>
                  <a:pt x="181" y="206"/>
                  <a:pt x="181" y="205"/>
                </a:cubicBezTo>
                <a:cubicBezTo>
                  <a:pt x="182" y="205"/>
                  <a:pt x="182" y="205"/>
                  <a:pt x="183" y="205"/>
                </a:cubicBezTo>
                <a:cubicBezTo>
                  <a:pt x="183" y="204"/>
                  <a:pt x="184" y="203"/>
                  <a:pt x="185" y="203"/>
                </a:cubicBezTo>
                <a:cubicBezTo>
                  <a:pt x="185" y="203"/>
                  <a:pt x="186" y="202"/>
                  <a:pt x="187" y="202"/>
                </a:cubicBezTo>
                <a:cubicBezTo>
                  <a:pt x="187" y="202"/>
                  <a:pt x="186" y="203"/>
                  <a:pt x="185" y="204"/>
                </a:cubicBezTo>
                <a:cubicBezTo>
                  <a:pt x="184" y="205"/>
                  <a:pt x="184" y="205"/>
                  <a:pt x="184" y="205"/>
                </a:cubicBezTo>
                <a:cubicBezTo>
                  <a:pt x="184" y="207"/>
                  <a:pt x="182" y="208"/>
                  <a:pt x="181" y="209"/>
                </a:cubicBezTo>
                <a:cubicBezTo>
                  <a:pt x="180" y="210"/>
                  <a:pt x="180" y="210"/>
                  <a:pt x="180" y="210"/>
                </a:cubicBezTo>
                <a:cubicBezTo>
                  <a:pt x="180" y="212"/>
                  <a:pt x="180" y="212"/>
                  <a:pt x="180" y="212"/>
                </a:cubicBezTo>
                <a:cubicBezTo>
                  <a:pt x="179" y="212"/>
                  <a:pt x="179" y="213"/>
                  <a:pt x="178" y="214"/>
                </a:cubicBezTo>
                <a:cubicBezTo>
                  <a:pt x="176" y="216"/>
                  <a:pt x="176" y="216"/>
                  <a:pt x="176" y="216"/>
                </a:cubicBezTo>
                <a:cubicBezTo>
                  <a:pt x="176" y="217"/>
                  <a:pt x="175" y="218"/>
                  <a:pt x="175" y="218"/>
                </a:cubicBezTo>
                <a:cubicBezTo>
                  <a:pt x="175" y="218"/>
                  <a:pt x="176" y="217"/>
                  <a:pt x="176" y="216"/>
                </a:cubicBezTo>
                <a:cubicBezTo>
                  <a:pt x="177" y="216"/>
                  <a:pt x="178" y="216"/>
                  <a:pt x="178" y="215"/>
                </a:cubicBezTo>
                <a:cubicBezTo>
                  <a:pt x="179" y="214"/>
                  <a:pt x="179" y="213"/>
                  <a:pt x="180" y="212"/>
                </a:cubicBezTo>
                <a:cubicBezTo>
                  <a:pt x="181" y="212"/>
                  <a:pt x="181" y="211"/>
                  <a:pt x="181" y="211"/>
                </a:cubicBezTo>
                <a:cubicBezTo>
                  <a:pt x="182" y="210"/>
                  <a:pt x="183" y="208"/>
                  <a:pt x="184" y="207"/>
                </a:cubicBezTo>
                <a:cubicBezTo>
                  <a:pt x="185" y="206"/>
                  <a:pt x="186" y="205"/>
                  <a:pt x="186" y="203"/>
                </a:cubicBezTo>
                <a:cubicBezTo>
                  <a:pt x="186" y="203"/>
                  <a:pt x="187" y="203"/>
                  <a:pt x="187" y="203"/>
                </a:cubicBezTo>
                <a:cubicBezTo>
                  <a:pt x="189" y="203"/>
                  <a:pt x="190" y="201"/>
                  <a:pt x="190" y="200"/>
                </a:cubicBezTo>
                <a:cubicBezTo>
                  <a:pt x="191" y="200"/>
                  <a:pt x="191" y="199"/>
                  <a:pt x="192" y="199"/>
                </a:cubicBezTo>
                <a:cubicBezTo>
                  <a:pt x="194" y="198"/>
                  <a:pt x="195" y="197"/>
                  <a:pt x="197" y="195"/>
                </a:cubicBezTo>
                <a:cubicBezTo>
                  <a:pt x="199" y="194"/>
                  <a:pt x="201" y="193"/>
                  <a:pt x="202" y="192"/>
                </a:cubicBezTo>
                <a:cubicBezTo>
                  <a:pt x="203" y="191"/>
                  <a:pt x="204" y="191"/>
                  <a:pt x="204" y="191"/>
                </a:cubicBezTo>
                <a:cubicBezTo>
                  <a:pt x="204" y="191"/>
                  <a:pt x="203" y="191"/>
                  <a:pt x="203" y="192"/>
                </a:cubicBezTo>
                <a:cubicBezTo>
                  <a:pt x="204" y="191"/>
                  <a:pt x="203" y="193"/>
                  <a:pt x="204" y="192"/>
                </a:cubicBezTo>
                <a:cubicBezTo>
                  <a:pt x="205" y="191"/>
                  <a:pt x="206" y="191"/>
                  <a:pt x="206" y="191"/>
                </a:cubicBezTo>
                <a:cubicBezTo>
                  <a:pt x="206" y="191"/>
                  <a:pt x="205" y="191"/>
                  <a:pt x="205" y="192"/>
                </a:cubicBezTo>
                <a:cubicBezTo>
                  <a:pt x="205" y="192"/>
                  <a:pt x="202" y="193"/>
                  <a:pt x="203" y="194"/>
                </a:cubicBezTo>
                <a:cubicBezTo>
                  <a:pt x="203" y="194"/>
                  <a:pt x="205" y="193"/>
                  <a:pt x="206" y="192"/>
                </a:cubicBezTo>
                <a:cubicBezTo>
                  <a:pt x="206" y="192"/>
                  <a:pt x="206" y="192"/>
                  <a:pt x="207" y="192"/>
                </a:cubicBezTo>
                <a:cubicBezTo>
                  <a:pt x="206" y="193"/>
                  <a:pt x="205" y="193"/>
                  <a:pt x="204" y="194"/>
                </a:cubicBezTo>
                <a:cubicBezTo>
                  <a:pt x="203" y="194"/>
                  <a:pt x="203" y="195"/>
                  <a:pt x="203" y="195"/>
                </a:cubicBezTo>
                <a:cubicBezTo>
                  <a:pt x="203" y="195"/>
                  <a:pt x="203" y="196"/>
                  <a:pt x="204" y="196"/>
                </a:cubicBezTo>
                <a:cubicBezTo>
                  <a:pt x="205" y="195"/>
                  <a:pt x="205" y="195"/>
                  <a:pt x="206" y="194"/>
                </a:cubicBezTo>
                <a:cubicBezTo>
                  <a:pt x="207" y="193"/>
                  <a:pt x="208" y="193"/>
                  <a:pt x="209" y="192"/>
                </a:cubicBezTo>
                <a:cubicBezTo>
                  <a:pt x="210" y="191"/>
                  <a:pt x="211" y="191"/>
                  <a:pt x="211" y="190"/>
                </a:cubicBezTo>
                <a:cubicBezTo>
                  <a:pt x="212" y="190"/>
                  <a:pt x="213" y="190"/>
                  <a:pt x="213" y="190"/>
                </a:cubicBezTo>
                <a:cubicBezTo>
                  <a:pt x="215" y="189"/>
                  <a:pt x="215" y="187"/>
                  <a:pt x="215" y="186"/>
                </a:cubicBezTo>
                <a:close/>
                <a:moveTo>
                  <a:pt x="229" y="189"/>
                </a:moveTo>
                <a:cubicBezTo>
                  <a:pt x="230" y="188"/>
                  <a:pt x="226" y="189"/>
                  <a:pt x="226" y="188"/>
                </a:cubicBezTo>
                <a:cubicBezTo>
                  <a:pt x="226" y="188"/>
                  <a:pt x="226" y="188"/>
                  <a:pt x="225" y="188"/>
                </a:cubicBezTo>
                <a:cubicBezTo>
                  <a:pt x="224" y="188"/>
                  <a:pt x="224" y="189"/>
                  <a:pt x="223" y="188"/>
                </a:cubicBezTo>
                <a:cubicBezTo>
                  <a:pt x="223" y="188"/>
                  <a:pt x="223" y="189"/>
                  <a:pt x="223" y="189"/>
                </a:cubicBezTo>
                <a:cubicBezTo>
                  <a:pt x="222" y="190"/>
                  <a:pt x="221" y="190"/>
                  <a:pt x="219" y="190"/>
                </a:cubicBezTo>
                <a:cubicBezTo>
                  <a:pt x="220" y="191"/>
                  <a:pt x="221" y="191"/>
                  <a:pt x="222" y="190"/>
                </a:cubicBezTo>
                <a:cubicBezTo>
                  <a:pt x="222" y="190"/>
                  <a:pt x="223" y="190"/>
                  <a:pt x="223" y="190"/>
                </a:cubicBezTo>
                <a:cubicBezTo>
                  <a:pt x="223" y="190"/>
                  <a:pt x="223" y="191"/>
                  <a:pt x="222" y="191"/>
                </a:cubicBezTo>
                <a:cubicBezTo>
                  <a:pt x="224" y="191"/>
                  <a:pt x="224" y="189"/>
                  <a:pt x="226" y="189"/>
                </a:cubicBezTo>
                <a:cubicBezTo>
                  <a:pt x="227" y="189"/>
                  <a:pt x="228" y="189"/>
                  <a:pt x="229" y="189"/>
                </a:cubicBezTo>
                <a:close/>
                <a:moveTo>
                  <a:pt x="232" y="189"/>
                </a:moveTo>
                <a:cubicBezTo>
                  <a:pt x="231" y="189"/>
                  <a:pt x="230" y="189"/>
                  <a:pt x="229" y="189"/>
                </a:cubicBezTo>
                <a:cubicBezTo>
                  <a:pt x="228" y="190"/>
                  <a:pt x="227" y="190"/>
                  <a:pt x="226" y="190"/>
                </a:cubicBezTo>
                <a:cubicBezTo>
                  <a:pt x="225" y="190"/>
                  <a:pt x="224" y="191"/>
                  <a:pt x="222" y="191"/>
                </a:cubicBezTo>
                <a:cubicBezTo>
                  <a:pt x="222" y="191"/>
                  <a:pt x="222" y="191"/>
                  <a:pt x="222" y="191"/>
                </a:cubicBezTo>
                <a:cubicBezTo>
                  <a:pt x="222" y="191"/>
                  <a:pt x="222" y="191"/>
                  <a:pt x="222" y="191"/>
                </a:cubicBezTo>
                <a:cubicBezTo>
                  <a:pt x="222" y="191"/>
                  <a:pt x="222" y="191"/>
                  <a:pt x="222" y="191"/>
                </a:cubicBezTo>
                <a:cubicBezTo>
                  <a:pt x="221" y="191"/>
                  <a:pt x="220" y="191"/>
                  <a:pt x="219" y="192"/>
                </a:cubicBezTo>
                <a:cubicBezTo>
                  <a:pt x="218" y="193"/>
                  <a:pt x="217" y="193"/>
                  <a:pt x="216" y="194"/>
                </a:cubicBezTo>
                <a:cubicBezTo>
                  <a:pt x="215" y="194"/>
                  <a:pt x="214" y="194"/>
                  <a:pt x="214" y="195"/>
                </a:cubicBezTo>
                <a:cubicBezTo>
                  <a:pt x="215" y="195"/>
                  <a:pt x="215" y="195"/>
                  <a:pt x="216" y="194"/>
                </a:cubicBezTo>
                <a:cubicBezTo>
                  <a:pt x="217" y="194"/>
                  <a:pt x="218" y="193"/>
                  <a:pt x="218" y="194"/>
                </a:cubicBezTo>
                <a:cubicBezTo>
                  <a:pt x="219" y="194"/>
                  <a:pt x="219" y="194"/>
                  <a:pt x="219" y="194"/>
                </a:cubicBezTo>
                <a:cubicBezTo>
                  <a:pt x="220" y="194"/>
                  <a:pt x="220" y="194"/>
                  <a:pt x="221" y="194"/>
                </a:cubicBezTo>
                <a:cubicBezTo>
                  <a:pt x="222" y="193"/>
                  <a:pt x="224" y="192"/>
                  <a:pt x="225" y="192"/>
                </a:cubicBezTo>
                <a:cubicBezTo>
                  <a:pt x="227" y="191"/>
                  <a:pt x="229" y="191"/>
                  <a:pt x="230" y="191"/>
                </a:cubicBezTo>
                <a:cubicBezTo>
                  <a:pt x="231" y="190"/>
                  <a:pt x="231" y="190"/>
                  <a:pt x="231" y="190"/>
                </a:cubicBezTo>
                <a:cubicBezTo>
                  <a:pt x="230" y="190"/>
                  <a:pt x="231" y="189"/>
                  <a:pt x="231" y="189"/>
                </a:cubicBezTo>
                <a:cubicBezTo>
                  <a:pt x="232" y="189"/>
                  <a:pt x="233" y="190"/>
                  <a:pt x="233" y="190"/>
                </a:cubicBezTo>
                <a:cubicBezTo>
                  <a:pt x="233" y="189"/>
                  <a:pt x="234" y="190"/>
                  <a:pt x="234" y="189"/>
                </a:cubicBezTo>
                <a:cubicBezTo>
                  <a:pt x="234" y="189"/>
                  <a:pt x="233" y="189"/>
                  <a:pt x="232" y="189"/>
                </a:cubicBezTo>
                <a:close/>
                <a:moveTo>
                  <a:pt x="175" y="216"/>
                </a:moveTo>
                <a:cubicBezTo>
                  <a:pt x="175" y="215"/>
                  <a:pt x="176" y="214"/>
                  <a:pt x="177" y="215"/>
                </a:cubicBezTo>
                <a:cubicBezTo>
                  <a:pt x="178" y="213"/>
                  <a:pt x="179" y="211"/>
                  <a:pt x="180" y="210"/>
                </a:cubicBezTo>
                <a:cubicBezTo>
                  <a:pt x="181" y="208"/>
                  <a:pt x="182" y="207"/>
                  <a:pt x="183" y="205"/>
                </a:cubicBezTo>
                <a:cubicBezTo>
                  <a:pt x="182" y="206"/>
                  <a:pt x="181" y="207"/>
                  <a:pt x="181" y="207"/>
                </a:cubicBezTo>
                <a:cubicBezTo>
                  <a:pt x="181" y="207"/>
                  <a:pt x="181" y="206"/>
                  <a:pt x="180" y="206"/>
                </a:cubicBezTo>
                <a:cubicBezTo>
                  <a:pt x="180" y="207"/>
                  <a:pt x="179" y="208"/>
                  <a:pt x="179" y="209"/>
                </a:cubicBezTo>
                <a:cubicBezTo>
                  <a:pt x="178" y="210"/>
                  <a:pt x="177" y="211"/>
                  <a:pt x="177" y="212"/>
                </a:cubicBezTo>
                <a:cubicBezTo>
                  <a:pt x="176" y="213"/>
                  <a:pt x="175" y="214"/>
                  <a:pt x="175" y="215"/>
                </a:cubicBezTo>
                <a:cubicBezTo>
                  <a:pt x="174" y="216"/>
                  <a:pt x="174" y="217"/>
                  <a:pt x="173" y="218"/>
                </a:cubicBezTo>
                <a:cubicBezTo>
                  <a:pt x="174" y="218"/>
                  <a:pt x="174" y="217"/>
                  <a:pt x="175" y="216"/>
                </a:cubicBezTo>
                <a:close/>
                <a:moveTo>
                  <a:pt x="145" y="215"/>
                </a:moveTo>
                <a:cubicBezTo>
                  <a:pt x="145" y="215"/>
                  <a:pt x="144" y="214"/>
                  <a:pt x="144" y="214"/>
                </a:cubicBezTo>
                <a:cubicBezTo>
                  <a:pt x="144" y="215"/>
                  <a:pt x="143" y="216"/>
                  <a:pt x="142" y="217"/>
                </a:cubicBezTo>
                <a:cubicBezTo>
                  <a:pt x="142" y="218"/>
                  <a:pt x="142" y="218"/>
                  <a:pt x="142" y="219"/>
                </a:cubicBezTo>
                <a:cubicBezTo>
                  <a:pt x="141" y="220"/>
                  <a:pt x="141" y="220"/>
                  <a:pt x="141" y="221"/>
                </a:cubicBezTo>
                <a:cubicBezTo>
                  <a:pt x="141" y="223"/>
                  <a:pt x="139" y="226"/>
                  <a:pt x="139" y="229"/>
                </a:cubicBezTo>
                <a:cubicBezTo>
                  <a:pt x="140" y="227"/>
                  <a:pt x="141" y="225"/>
                  <a:pt x="142" y="223"/>
                </a:cubicBezTo>
                <a:cubicBezTo>
                  <a:pt x="142" y="222"/>
                  <a:pt x="143" y="221"/>
                  <a:pt x="143" y="220"/>
                </a:cubicBezTo>
                <a:cubicBezTo>
                  <a:pt x="144" y="219"/>
                  <a:pt x="144" y="218"/>
                  <a:pt x="145" y="217"/>
                </a:cubicBezTo>
                <a:cubicBezTo>
                  <a:pt x="145" y="216"/>
                  <a:pt x="146" y="215"/>
                  <a:pt x="145" y="215"/>
                </a:cubicBezTo>
                <a:close/>
                <a:moveTo>
                  <a:pt x="142" y="248"/>
                </a:moveTo>
                <a:cubicBezTo>
                  <a:pt x="142" y="250"/>
                  <a:pt x="142" y="251"/>
                  <a:pt x="143" y="250"/>
                </a:cubicBezTo>
                <a:cubicBezTo>
                  <a:pt x="144" y="250"/>
                  <a:pt x="144" y="249"/>
                  <a:pt x="144" y="247"/>
                </a:cubicBezTo>
                <a:cubicBezTo>
                  <a:pt x="144" y="246"/>
                  <a:pt x="145" y="244"/>
                  <a:pt x="144" y="246"/>
                </a:cubicBezTo>
                <a:cubicBezTo>
                  <a:pt x="143" y="246"/>
                  <a:pt x="143" y="246"/>
                  <a:pt x="142" y="248"/>
                </a:cubicBezTo>
                <a:close/>
                <a:moveTo>
                  <a:pt x="157" y="292"/>
                </a:moveTo>
                <a:cubicBezTo>
                  <a:pt x="157" y="292"/>
                  <a:pt x="157" y="294"/>
                  <a:pt x="158" y="294"/>
                </a:cubicBezTo>
                <a:cubicBezTo>
                  <a:pt x="159" y="293"/>
                  <a:pt x="158" y="291"/>
                  <a:pt x="158" y="290"/>
                </a:cubicBezTo>
                <a:cubicBezTo>
                  <a:pt x="157" y="290"/>
                  <a:pt x="156" y="289"/>
                  <a:pt x="157" y="292"/>
                </a:cubicBezTo>
                <a:close/>
                <a:moveTo>
                  <a:pt x="140" y="233"/>
                </a:moveTo>
                <a:cubicBezTo>
                  <a:pt x="141" y="232"/>
                  <a:pt x="141" y="230"/>
                  <a:pt x="142" y="227"/>
                </a:cubicBezTo>
                <a:cubicBezTo>
                  <a:pt x="140" y="229"/>
                  <a:pt x="139" y="231"/>
                  <a:pt x="138" y="234"/>
                </a:cubicBezTo>
                <a:cubicBezTo>
                  <a:pt x="139" y="234"/>
                  <a:pt x="139" y="234"/>
                  <a:pt x="140" y="233"/>
                </a:cubicBezTo>
                <a:close/>
                <a:moveTo>
                  <a:pt x="267" y="195"/>
                </a:moveTo>
                <a:cubicBezTo>
                  <a:pt x="267" y="195"/>
                  <a:pt x="267" y="195"/>
                  <a:pt x="267" y="195"/>
                </a:cubicBezTo>
                <a:cubicBezTo>
                  <a:pt x="267" y="195"/>
                  <a:pt x="267" y="195"/>
                  <a:pt x="267" y="195"/>
                </a:cubicBezTo>
                <a:cubicBezTo>
                  <a:pt x="267" y="195"/>
                  <a:pt x="267" y="195"/>
                  <a:pt x="267" y="195"/>
                </a:cubicBezTo>
                <a:close/>
                <a:moveTo>
                  <a:pt x="271" y="197"/>
                </a:moveTo>
                <a:cubicBezTo>
                  <a:pt x="270" y="196"/>
                  <a:pt x="269" y="194"/>
                  <a:pt x="268" y="195"/>
                </a:cubicBezTo>
                <a:cubicBezTo>
                  <a:pt x="268" y="195"/>
                  <a:pt x="267" y="195"/>
                  <a:pt x="267" y="195"/>
                </a:cubicBezTo>
                <a:cubicBezTo>
                  <a:pt x="268" y="196"/>
                  <a:pt x="270" y="197"/>
                  <a:pt x="271" y="197"/>
                </a:cubicBezTo>
                <a:close/>
                <a:moveTo>
                  <a:pt x="266" y="195"/>
                </a:moveTo>
                <a:cubicBezTo>
                  <a:pt x="264" y="195"/>
                  <a:pt x="263" y="194"/>
                  <a:pt x="261" y="193"/>
                </a:cubicBezTo>
                <a:cubicBezTo>
                  <a:pt x="260" y="193"/>
                  <a:pt x="259" y="192"/>
                  <a:pt x="258" y="191"/>
                </a:cubicBezTo>
                <a:cubicBezTo>
                  <a:pt x="257" y="192"/>
                  <a:pt x="258" y="193"/>
                  <a:pt x="259" y="193"/>
                </a:cubicBezTo>
                <a:cubicBezTo>
                  <a:pt x="259" y="194"/>
                  <a:pt x="256" y="193"/>
                  <a:pt x="258" y="194"/>
                </a:cubicBezTo>
                <a:cubicBezTo>
                  <a:pt x="259" y="195"/>
                  <a:pt x="257" y="195"/>
                  <a:pt x="258" y="196"/>
                </a:cubicBezTo>
                <a:cubicBezTo>
                  <a:pt x="259" y="196"/>
                  <a:pt x="259" y="197"/>
                  <a:pt x="260" y="197"/>
                </a:cubicBezTo>
                <a:cubicBezTo>
                  <a:pt x="262" y="199"/>
                  <a:pt x="260" y="196"/>
                  <a:pt x="261" y="197"/>
                </a:cubicBezTo>
                <a:cubicBezTo>
                  <a:pt x="261" y="197"/>
                  <a:pt x="261" y="197"/>
                  <a:pt x="261" y="197"/>
                </a:cubicBezTo>
                <a:cubicBezTo>
                  <a:pt x="262" y="198"/>
                  <a:pt x="264" y="198"/>
                  <a:pt x="265" y="198"/>
                </a:cubicBezTo>
                <a:cubicBezTo>
                  <a:pt x="266" y="199"/>
                  <a:pt x="266" y="200"/>
                  <a:pt x="267" y="200"/>
                </a:cubicBezTo>
                <a:cubicBezTo>
                  <a:pt x="267" y="200"/>
                  <a:pt x="267" y="199"/>
                  <a:pt x="267" y="198"/>
                </a:cubicBezTo>
                <a:cubicBezTo>
                  <a:pt x="266" y="198"/>
                  <a:pt x="266" y="198"/>
                  <a:pt x="266" y="198"/>
                </a:cubicBezTo>
                <a:cubicBezTo>
                  <a:pt x="266" y="197"/>
                  <a:pt x="265" y="197"/>
                  <a:pt x="265" y="197"/>
                </a:cubicBezTo>
                <a:cubicBezTo>
                  <a:pt x="265" y="197"/>
                  <a:pt x="265" y="197"/>
                  <a:pt x="265" y="197"/>
                </a:cubicBezTo>
                <a:cubicBezTo>
                  <a:pt x="265" y="197"/>
                  <a:pt x="265" y="197"/>
                  <a:pt x="265" y="197"/>
                </a:cubicBezTo>
                <a:cubicBezTo>
                  <a:pt x="265" y="197"/>
                  <a:pt x="265" y="197"/>
                  <a:pt x="265" y="197"/>
                </a:cubicBezTo>
                <a:cubicBezTo>
                  <a:pt x="265" y="197"/>
                  <a:pt x="265" y="197"/>
                  <a:pt x="265" y="197"/>
                </a:cubicBezTo>
                <a:cubicBezTo>
                  <a:pt x="266" y="197"/>
                  <a:pt x="266" y="197"/>
                  <a:pt x="267" y="197"/>
                </a:cubicBezTo>
                <a:cubicBezTo>
                  <a:pt x="268" y="196"/>
                  <a:pt x="268" y="196"/>
                  <a:pt x="269" y="198"/>
                </a:cubicBezTo>
                <a:cubicBezTo>
                  <a:pt x="270" y="199"/>
                  <a:pt x="272" y="199"/>
                  <a:pt x="274" y="200"/>
                </a:cubicBezTo>
                <a:cubicBezTo>
                  <a:pt x="273" y="199"/>
                  <a:pt x="271" y="198"/>
                  <a:pt x="270" y="197"/>
                </a:cubicBezTo>
                <a:cubicBezTo>
                  <a:pt x="268" y="197"/>
                  <a:pt x="267" y="196"/>
                  <a:pt x="266" y="195"/>
                </a:cubicBezTo>
                <a:close/>
                <a:moveTo>
                  <a:pt x="260" y="321"/>
                </a:moveTo>
                <a:cubicBezTo>
                  <a:pt x="258" y="321"/>
                  <a:pt x="258" y="321"/>
                  <a:pt x="258" y="321"/>
                </a:cubicBezTo>
                <a:cubicBezTo>
                  <a:pt x="258" y="321"/>
                  <a:pt x="257" y="321"/>
                  <a:pt x="256" y="321"/>
                </a:cubicBezTo>
                <a:cubicBezTo>
                  <a:pt x="255" y="321"/>
                  <a:pt x="253" y="322"/>
                  <a:pt x="252" y="323"/>
                </a:cubicBezTo>
                <a:cubicBezTo>
                  <a:pt x="253" y="323"/>
                  <a:pt x="255" y="322"/>
                  <a:pt x="256" y="322"/>
                </a:cubicBezTo>
                <a:cubicBezTo>
                  <a:pt x="255" y="323"/>
                  <a:pt x="253" y="324"/>
                  <a:pt x="252" y="324"/>
                </a:cubicBezTo>
                <a:cubicBezTo>
                  <a:pt x="250" y="325"/>
                  <a:pt x="249" y="325"/>
                  <a:pt x="247" y="326"/>
                </a:cubicBezTo>
                <a:cubicBezTo>
                  <a:pt x="248" y="326"/>
                  <a:pt x="250" y="326"/>
                  <a:pt x="251" y="325"/>
                </a:cubicBezTo>
                <a:cubicBezTo>
                  <a:pt x="252" y="325"/>
                  <a:pt x="253" y="325"/>
                  <a:pt x="254" y="324"/>
                </a:cubicBezTo>
                <a:cubicBezTo>
                  <a:pt x="256" y="323"/>
                  <a:pt x="258" y="322"/>
                  <a:pt x="260" y="321"/>
                </a:cubicBezTo>
                <a:cubicBezTo>
                  <a:pt x="260" y="321"/>
                  <a:pt x="258" y="321"/>
                  <a:pt x="258" y="322"/>
                </a:cubicBezTo>
                <a:cubicBezTo>
                  <a:pt x="259" y="322"/>
                  <a:pt x="260" y="322"/>
                  <a:pt x="260" y="321"/>
                </a:cubicBezTo>
                <a:cubicBezTo>
                  <a:pt x="261" y="321"/>
                  <a:pt x="262" y="321"/>
                  <a:pt x="262" y="320"/>
                </a:cubicBezTo>
                <a:cubicBezTo>
                  <a:pt x="263" y="320"/>
                  <a:pt x="265" y="319"/>
                  <a:pt x="266" y="318"/>
                </a:cubicBezTo>
                <a:cubicBezTo>
                  <a:pt x="264" y="319"/>
                  <a:pt x="262" y="319"/>
                  <a:pt x="261" y="320"/>
                </a:cubicBezTo>
                <a:cubicBezTo>
                  <a:pt x="260" y="320"/>
                  <a:pt x="260" y="320"/>
                  <a:pt x="260" y="321"/>
                </a:cubicBezTo>
                <a:close/>
                <a:moveTo>
                  <a:pt x="268" y="193"/>
                </a:moveTo>
                <a:cubicBezTo>
                  <a:pt x="267" y="194"/>
                  <a:pt x="265" y="193"/>
                  <a:pt x="265" y="193"/>
                </a:cubicBezTo>
                <a:cubicBezTo>
                  <a:pt x="264" y="192"/>
                  <a:pt x="264" y="192"/>
                  <a:pt x="264" y="192"/>
                </a:cubicBezTo>
                <a:cubicBezTo>
                  <a:pt x="263" y="193"/>
                  <a:pt x="263" y="193"/>
                  <a:pt x="263" y="193"/>
                </a:cubicBezTo>
                <a:cubicBezTo>
                  <a:pt x="264" y="194"/>
                  <a:pt x="266" y="194"/>
                  <a:pt x="267" y="195"/>
                </a:cubicBezTo>
                <a:cubicBezTo>
                  <a:pt x="267" y="195"/>
                  <a:pt x="267" y="194"/>
                  <a:pt x="268" y="193"/>
                </a:cubicBezTo>
                <a:close/>
                <a:moveTo>
                  <a:pt x="240" y="184"/>
                </a:moveTo>
                <a:cubicBezTo>
                  <a:pt x="240" y="183"/>
                  <a:pt x="241" y="184"/>
                  <a:pt x="241" y="183"/>
                </a:cubicBezTo>
                <a:cubicBezTo>
                  <a:pt x="240" y="183"/>
                  <a:pt x="239" y="182"/>
                  <a:pt x="238" y="182"/>
                </a:cubicBezTo>
                <a:cubicBezTo>
                  <a:pt x="236" y="183"/>
                  <a:pt x="237" y="184"/>
                  <a:pt x="237" y="184"/>
                </a:cubicBezTo>
                <a:cubicBezTo>
                  <a:pt x="238" y="183"/>
                  <a:pt x="239" y="184"/>
                  <a:pt x="240" y="184"/>
                </a:cubicBezTo>
                <a:close/>
                <a:moveTo>
                  <a:pt x="244" y="193"/>
                </a:moveTo>
                <a:cubicBezTo>
                  <a:pt x="244" y="193"/>
                  <a:pt x="244" y="194"/>
                  <a:pt x="245" y="194"/>
                </a:cubicBezTo>
                <a:cubicBezTo>
                  <a:pt x="246" y="194"/>
                  <a:pt x="246" y="194"/>
                  <a:pt x="247" y="194"/>
                </a:cubicBezTo>
                <a:cubicBezTo>
                  <a:pt x="247" y="194"/>
                  <a:pt x="247" y="194"/>
                  <a:pt x="247" y="194"/>
                </a:cubicBezTo>
                <a:cubicBezTo>
                  <a:pt x="247" y="192"/>
                  <a:pt x="246" y="192"/>
                  <a:pt x="244" y="192"/>
                </a:cubicBezTo>
                <a:cubicBezTo>
                  <a:pt x="243" y="192"/>
                  <a:pt x="242" y="192"/>
                  <a:pt x="242" y="192"/>
                </a:cubicBezTo>
                <a:cubicBezTo>
                  <a:pt x="241" y="192"/>
                  <a:pt x="240" y="191"/>
                  <a:pt x="239" y="192"/>
                </a:cubicBezTo>
                <a:cubicBezTo>
                  <a:pt x="238" y="192"/>
                  <a:pt x="238" y="191"/>
                  <a:pt x="238" y="191"/>
                </a:cubicBezTo>
                <a:cubicBezTo>
                  <a:pt x="238" y="192"/>
                  <a:pt x="238" y="192"/>
                  <a:pt x="238" y="192"/>
                </a:cubicBezTo>
                <a:cubicBezTo>
                  <a:pt x="239" y="192"/>
                  <a:pt x="241" y="193"/>
                  <a:pt x="242" y="193"/>
                </a:cubicBezTo>
                <a:cubicBezTo>
                  <a:pt x="243" y="193"/>
                  <a:pt x="243" y="193"/>
                  <a:pt x="244" y="193"/>
                </a:cubicBezTo>
                <a:close/>
                <a:moveTo>
                  <a:pt x="229" y="205"/>
                </a:moveTo>
                <a:cubicBezTo>
                  <a:pt x="228" y="205"/>
                  <a:pt x="227" y="205"/>
                  <a:pt x="227" y="205"/>
                </a:cubicBezTo>
                <a:cubicBezTo>
                  <a:pt x="227" y="206"/>
                  <a:pt x="227" y="206"/>
                  <a:pt x="228" y="206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28" y="206"/>
                  <a:pt x="227" y="206"/>
                  <a:pt x="227" y="206"/>
                </a:cubicBezTo>
                <a:cubicBezTo>
                  <a:pt x="226" y="206"/>
                  <a:pt x="225" y="207"/>
                  <a:pt x="224" y="207"/>
                </a:cubicBezTo>
                <a:cubicBezTo>
                  <a:pt x="224" y="207"/>
                  <a:pt x="225" y="207"/>
                  <a:pt x="225" y="207"/>
                </a:cubicBezTo>
                <a:cubicBezTo>
                  <a:pt x="227" y="207"/>
                  <a:pt x="228" y="207"/>
                  <a:pt x="229" y="206"/>
                </a:cubicBezTo>
                <a:cubicBezTo>
                  <a:pt x="229" y="206"/>
                  <a:pt x="229" y="205"/>
                  <a:pt x="229" y="205"/>
                </a:cubicBezTo>
                <a:close/>
                <a:moveTo>
                  <a:pt x="471" y="263"/>
                </a:moveTo>
                <a:cubicBezTo>
                  <a:pt x="471" y="260"/>
                  <a:pt x="471" y="258"/>
                  <a:pt x="471" y="256"/>
                </a:cubicBezTo>
                <a:cubicBezTo>
                  <a:pt x="470" y="258"/>
                  <a:pt x="470" y="260"/>
                  <a:pt x="470" y="263"/>
                </a:cubicBezTo>
                <a:cubicBezTo>
                  <a:pt x="470" y="265"/>
                  <a:pt x="470" y="267"/>
                  <a:pt x="469" y="269"/>
                </a:cubicBezTo>
                <a:cubicBezTo>
                  <a:pt x="469" y="274"/>
                  <a:pt x="468" y="278"/>
                  <a:pt x="467" y="282"/>
                </a:cubicBezTo>
                <a:cubicBezTo>
                  <a:pt x="466" y="283"/>
                  <a:pt x="466" y="284"/>
                  <a:pt x="466" y="284"/>
                </a:cubicBezTo>
                <a:cubicBezTo>
                  <a:pt x="467" y="285"/>
                  <a:pt x="467" y="286"/>
                  <a:pt x="467" y="283"/>
                </a:cubicBezTo>
                <a:cubicBezTo>
                  <a:pt x="468" y="279"/>
                  <a:pt x="469" y="274"/>
                  <a:pt x="470" y="269"/>
                </a:cubicBezTo>
                <a:cubicBezTo>
                  <a:pt x="470" y="267"/>
                  <a:pt x="471" y="265"/>
                  <a:pt x="471" y="263"/>
                </a:cubicBezTo>
                <a:close/>
                <a:moveTo>
                  <a:pt x="450" y="246"/>
                </a:moveTo>
                <a:cubicBezTo>
                  <a:pt x="451" y="240"/>
                  <a:pt x="450" y="236"/>
                  <a:pt x="449" y="232"/>
                </a:cubicBezTo>
                <a:cubicBezTo>
                  <a:pt x="449" y="225"/>
                  <a:pt x="449" y="220"/>
                  <a:pt x="448" y="215"/>
                </a:cubicBezTo>
                <a:cubicBezTo>
                  <a:pt x="449" y="214"/>
                  <a:pt x="449" y="213"/>
                  <a:pt x="449" y="210"/>
                </a:cubicBezTo>
                <a:cubicBezTo>
                  <a:pt x="449" y="207"/>
                  <a:pt x="449" y="204"/>
                  <a:pt x="448" y="200"/>
                </a:cubicBezTo>
                <a:cubicBezTo>
                  <a:pt x="448" y="200"/>
                  <a:pt x="448" y="200"/>
                  <a:pt x="448" y="200"/>
                </a:cubicBezTo>
                <a:cubicBezTo>
                  <a:pt x="448" y="200"/>
                  <a:pt x="448" y="200"/>
                  <a:pt x="448" y="200"/>
                </a:cubicBezTo>
                <a:cubicBezTo>
                  <a:pt x="448" y="200"/>
                  <a:pt x="448" y="200"/>
                  <a:pt x="448" y="200"/>
                </a:cubicBezTo>
                <a:cubicBezTo>
                  <a:pt x="446" y="196"/>
                  <a:pt x="446" y="196"/>
                  <a:pt x="446" y="198"/>
                </a:cubicBezTo>
                <a:cubicBezTo>
                  <a:pt x="446" y="200"/>
                  <a:pt x="445" y="194"/>
                  <a:pt x="445" y="195"/>
                </a:cubicBezTo>
                <a:cubicBezTo>
                  <a:pt x="444" y="197"/>
                  <a:pt x="445" y="201"/>
                  <a:pt x="445" y="202"/>
                </a:cubicBezTo>
                <a:cubicBezTo>
                  <a:pt x="445" y="202"/>
                  <a:pt x="444" y="200"/>
                  <a:pt x="444" y="200"/>
                </a:cubicBezTo>
                <a:cubicBezTo>
                  <a:pt x="444" y="198"/>
                  <a:pt x="443" y="197"/>
                  <a:pt x="443" y="199"/>
                </a:cubicBezTo>
                <a:cubicBezTo>
                  <a:pt x="444" y="205"/>
                  <a:pt x="443" y="200"/>
                  <a:pt x="442" y="196"/>
                </a:cubicBezTo>
                <a:cubicBezTo>
                  <a:pt x="441" y="191"/>
                  <a:pt x="440" y="187"/>
                  <a:pt x="439" y="184"/>
                </a:cubicBezTo>
                <a:cubicBezTo>
                  <a:pt x="437" y="180"/>
                  <a:pt x="436" y="177"/>
                  <a:pt x="435" y="174"/>
                </a:cubicBezTo>
                <a:cubicBezTo>
                  <a:pt x="434" y="174"/>
                  <a:pt x="434" y="172"/>
                  <a:pt x="433" y="171"/>
                </a:cubicBezTo>
                <a:cubicBezTo>
                  <a:pt x="433" y="168"/>
                  <a:pt x="434" y="170"/>
                  <a:pt x="434" y="170"/>
                </a:cubicBezTo>
                <a:cubicBezTo>
                  <a:pt x="434" y="169"/>
                  <a:pt x="436" y="171"/>
                  <a:pt x="433" y="165"/>
                </a:cubicBezTo>
                <a:cubicBezTo>
                  <a:pt x="432" y="164"/>
                  <a:pt x="432" y="163"/>
                  <a:pt x="432" y="163"/>
                </a:cubicBezTo>
                <a:cubicBezTo>
                  <a:pt x="432" y="162"/>
                  <a:pt x="432" y="163"/>
                  <a:pt x="433" y="163"/>
                </a:cubicBezTo>
                <a:cubicBezTo>
                  <a:pt x="433" y="163"/>
                  <a:pt x="433" y="164"/>
                  <a:pt x="433" y="165"/>
                </a:cubicBezTo>
                <a:cubicBezTo>
                  <a:pt x="434" y="165"/>
                  <a:pt x="434" y="166"/>
                  <a:pt x="434" y="167"/>
                </a:cubicBezTo>
                <a:cubicBezTo>
                  <a:pt x="435" y="168"/>
                  <a:pt x="435" y="169"/>
                  <a:pt x="435" y="169"/>
                </a:cubicBezTo>
                <a:cubicBezTo>
                  <a:pt x="435" y="170"/>
                  <a:pt x="436" y="170"/>
                  <a:pt x="436" y="171"/>
                </a:cubicBezTo>
                <a:cubicBezTo>
                  <a:pt x="437" y="175"/>
                  <a:pt x="439" y="180"/>
                  <a:pt x="439" y="181"/>
                </a:cubicBezTo>
                <a:cubicBezTo>
                  <a:pt x="439" y="179"/>
                  <a:pt x="438" y="177"/>
                  <a:pt x="438" y="175"/>
                </a:cubicBezTo>
                <a:cubicBezTo>
                  <a:pt x="437" y="174"/>
                  <a:pt x="437" y="172"/>
                  <a:pt x="436" y="171"/>
                </a:cubicBezTo>
                <a:cubicBezTo>
                  <a:pt x="437" y="172"/>
                  <a:pt x="438" y="174"/>
                  <a:pt x="438" y="176"/>
                </a:cubicBezTo>
                <a:cubicBezTo>
                  <a:pt x="439" y="178"/>
                  <a:pt x="440" y="181"/>
                  <a:pt x="441" y="183"/>
                </a:cubicBezTo>
                <a:cubicBezTo>
                  <a:pt x="440" y="179"/>
                  <a:pt x="439" y="177"/>
                  <a:pt x="438" y="174"/>
                </a:cubicBezTo>
                <a:cubicBezTo>
                  <a:pt x="438" y="173"/>
                  <a:pt x="437" y="172"/>
                  <a:pt x="437" y="170"/>
                </a:cubicBezTo>
                <a:cubicBezTo>
                  <a:pt x="438" y="171"/>
                  <a:pt x="438" y="170"/>
                  <a:pt x="439" y="171"/>
                </a:cubicBezTo>
                <a:cubicBezTo>
                  <a:pt x="440" y="173"/>
                  <a:pt x="439" y="168"/>
                  <a:pt x="438" y="166"/>
                </a:cubicBezTo>
                <a:cubicBezTo>
                  <a:pt x="436" y="161"/>
                  <a:pt x="434" y="159"/>
                  <a:pt x="432" y="155"/>
                </a:cubicBezTo>
                <a:cubicBezTo>
                  <a:pt x="431" y="153"/>
                  <a:pt x="430" y="153"/>
                  <a:pt x="429" y="150"/>
                </a:cubicBezTo>
                <a:cubicBezTo>
                  <a:pt x="428" y="148"/>
                  <a:pt x="429" y="147"/>
                  <a:pt x="429" y="147"/>
                </a:cubicBezTo>
                <a:cubicBezTo>
                  <a:pt x="430" y="147"/>
                  <a:pt x="430" y="147"/>
                  <a:pt x="432" y="150"/>
                </a:cubicBezTo>
                <a:cubicBezTo>
                  <a:pt x="434" y="153"/>
                  <a:pt x="434" y="153"/>
                  <a:pt x="434" y="151"/>
                </a:cubicBezTo>
                <a:cubicBezTo>
                  <a:pt x="434" y="152"/>
                  <a:pt x="434" y="152"/>
                  <a:pt x="434" y="152"/>
                </a:cubicBezTo>
                <a:cubicBezTo>
                  <a:pt x="434" y="152"/>
                  <a:pt x="434" y="152"/>
                  <a:pt x="434" y="152"/>
                </a:cubicBezTo>
                <a:cubicBezTo>
                  <a:pt x="435" y="154"/>
                  <a:pt x="436" y="157"/>
                  <a:pt x="437" y="160"/>
                </a:cubicBezTo>
                <a:cubicBezTo>
                  <a:pt x="438" y="161"/>
                  <a:pt x="438" y="163"/>
                  <a:pt x="439" y="164"/>
                </a:cubicBezTo>
                <a:cubicBezTo>
                  <a:pt x="440" y="165"/>
                  <a:pt x="440" y="167"/>
                  <a:pt x="441" y="168"/>
                </a:cubicBezTo>
                <a:cubicBezTo>
                  <a:pt x="441" y="170"/>
                  <a:pt x="443" y="172"/>
                  <a:pt x="442" y="169"/>
                </a:cubicBezTo>
                <a:cubicBezTo>
                  <a:pt x="440" y="163"/>
                  <a:pt x="439" y="159"/>
                  <a:pt x="437" y="154"/>
                </a:cubicBezTo>
                <a:cubicBezTo>
                  <a:pt x="435" y="150"/>
                  <a:pt x="434" y="147"/>
                  <a:pt x="432" y="143"/>
                </a:cubicBezTo>
                <a:cubicBezTo>
                  <a:pt x="426" y="133"/>
                  <a:pt x="426" y="133"/>
                  <a:pt x="426" y="133"/>
                </a:cubicBezTo>
                <a:cubicBezTo>
                  <a:pt x="422" y="127"/>
                  <a:pt x="418" y="121"/>
                  <a:pt x="413" y="114"/>
                </a:cubicBezTo>
                <a:cubicBezTo>
                  <a:pt x="413" y="114"/>
                  <a:pt x="415" y="117"/>
                  <a:pt x="415" y="117"/>
                </a:cubicBezTo>
                <a:cubicBezTo>
                  <a:pt x="412" y="114"/>
                  <a:pt x="410" y="110"/>
                  <a:pt x="407" y="107"/>
                </a:cubicBezTo>
                <a:cubicBezTo>
                  <a:pt x="404" y="104"/>
                  <a:pt x="401" y="101"/>
                  <a:pt x="398" y="98"/>
                </a:cubicBezTo>
                <a:cubicBezTo>
                  <a:pt x="403" y="103"/>
                  <a:pt x="404" y="105"/>
                  <a:pt x="406" y="109"/>
                </a:cubicBezTo>
                <a:cubicBezTo>
                  <a:pt x="406" y="109"/>
                  <a:pt x="406" y="109"/>
                  <a:pt x="406" y="110"/>
                </a:cubicBezTo>
                <a:cubicBezTo>
                  <a:pt x="405" y="110"/>
                  <a:pt x="405" y="111"/>
                  <a:pt x="406" y="113"/>
                </a:cubicBezTo>
                <a:cubicBezTo>
                  <a:pt x="407" y="115"/>
                  <a:pt x="409" y="118"/>
                  <a:pt x="412" y="123"/>
                </a:cubicBezTo>
                <a:cubicBezTo>
                  <a:pt x="414" y="125"/>
                  <a:pt x="415" y="127"/>
                  <a:pt x="417" y="130"/>
                </a:cubicBezTo>
                <a:cubicBezTo>
                  <a:pt x="418" y="132"/>
                  <a:pt x="420" y="135"/>
                  <a:pt x="420" y="137"/>
                </a:cubicBezTo>
                <a:cubicBezTo>
                  <a:pt x="417" y="131"/>
                  <a:pt x="417" y="131"/>
                  <a:pt x="417" y="131"/>
                </a:cubicBezTo>
                <a:cubicBezTo>
                  <a:pt x="416" y="129"/>
                  <a:pt x="414" y="127"/>
                  <a:pt x="413" y="126"/>
                </a:cubicBezTo>
                <a:cubicBezTo>
                  <a:pt x="410" y="122"/>
                  <a:pt x="408" y="118"/>
                  <a:pt x="405" y="114"/>
                </a:cubicBezTo>
                <a:cubicBezTo>
                  <a:pt x="404" y="113"/>
                  <a:pt x="402" y="110"/>
                  <a:pt x="402" y="111"/>
                </a:cubicBezTo>
                <a:cubicBezTo>
                  <a:pt x="402" y="112"/>
                  <a:pt x="403" y="113"/>
                  <a:pt x="404" y="114"/>
                </a:cubicBezTo>
                <a:cubicBezTo>
                  <a:pt x="406" y="116"/>
                  <a:pt x="406" y="117"/>
                  <a:pt x="406" y="117"/>
                </a:cubicBezTo>
                <a:cubicBezTo>
                  <a:pt x="406" y="118"/>
                  <a:pt x="406" y="119"/>
                  <a:pt x="408" y="122"/>
                </a:cubicBezTo>
                <a:cubicBezTo>
                  <a:pt x="410" y="124"/>
                  <a:pt x="411" y="127"/>
                  <a:pt x="414" y="131"/>
                </a:cubicBezTo>
                <a:cubicBezTo>
                  <a:pt x="410" y="125"/>
                  <a:pt x="406" y="120"/>
                  <a:pt x="403" y="116"/>
                </a:cubicBezTo>
                <a:cubicBezTo>
                  <a:pt x="399" y="112"/>
                  <a:pt x="396" y="108"/>
                  <a:pt x="393" y="105"/>
                </a:cubicBezTo>
                <a:cubicBezTo>
                  <a:pt x="393" y="105"/>
                  <a:pt x="394" y="105"/>
                  <a:pt x="394" y="105"/>
                </a:cubicBezTo>
                <a:cubicBezTo>
                  <a:pt x="394" y="105"/>
                  <a:pt x="394" y="105"/>
                  <a:pt x="393" y="104"/>
                </a:cubicBezTo>
                <a:cubicBezTo>
                  <a:pt x="394" y="105"/>
                  <a:pt x="395" y="106"/>
                  <a:pt x="396" y="107"/>
                </a:cubicBezTo>
                <a:cubicBezTo>
                  <a:pt x="395" y="106"/>
                  <a:pt x="394" y="104"/>
                  <a:pt x="393" y="103"/>
                </a:cubicBezTo>
                <a:cubicBezTo>
                  <a:pt x="393" y="103"/>
                  <a:pt x="393" y="103"/>
                  <a:pt x="393" y="103"/>
                </a:cubicBezTo>
                <a:cubicBezTo>
                  <a:pt x="392" y="101"/>
                  <a:pt x="391" y="100"/>
                  <a:pt x="389" y="99"/>
                </a:cubicBezTo>
                <a:cubicBezTo>
                  <a:pt x="389" y="99"/>
                  <a:pt x="389" y="98"/>
                  <a:pt x="388" y="98"/>
                </a:cubicBezTo>
                <a:cubicBezTo>
                  <a:pt x="386" y="96"/>
                  <a:pt x="385" y="95"/>
                  <a:pt x="383" y="93"/>
                </a:cubicBezTo>
                <a:cubicBezTo>
                  <a:pt x="383" y="93"/>
                  <a:pt x="382" y="93"/>
                  <a:pt x="382" y="93"/>
                </a:cubicBezTo>
                <a:cubicBezTo>
                  <a:pt x="380" y="91"/>
                  <a:pt x="379" y="90"/>
                  <a:pt x="377" y="89"/>
                </a:cubicBezTo>
                <a:cubicBezTo>
                  <a:pt x="379" y="91"/>
                  <a:pt x="382" y="94"/>
                  <a:pt x="384" y="96"/>
                </a:cubicBezTo>
                <a:cubicBezTo>
                  <a:pt x="386" y="98"/>
                  <a:pt x="387" y="100"/>
                  <a:pt x="389" y="101"/>
                </a:cubicBezTo>
                <a:cubicBezTo>
                  <a:pt x="391" y="104"/>
                  <a:pt x="394" y="107"/>
                  <a:pt x="396" y="110"/>
                </a:cubicBezTo>
                <a:cubicBezTo>
                  <a:pt x="397" y="110"/>
                  <a:pt x="397" y="111"/>
                  <a:pt x="397" y="111"/>
                </a:cubicBezTo>
                <a:cubicBezTo>
                  <a:pt x="398" y="112"/>
                  <a:pt x="399" y="113"/>
                  <a:pt x="398" y="112"/>
                </a:cubicBezTo>
                <a:cubicBezTo>
                  <a:pt x="398" y="112"/>
                  <a:pt x="397" y="111"/>
                  <a:pt x="397" y="111"/>
                </a:cubicBezTo>
                <a:cubicBezTo>
                  <a:pt x="394" y="108"/>
                  <a:pt x="392" y="106"/>
                  <a:pt x="390" y="104"/>
                </a:cubicBezTo>
                <a:cubicBezTo>
                  <a:pt x="389" y="103"/>
                  <a:pt x="389" y="103"/>
                  <a:pt x="389" y="103"/>
                </a:cubicBezTo>
                <a:cubicBezTo>
                  <a:pt x="388" y="101"/>
                  <a:pt x="386" y="100"/>
                  <a:pt x="385" y="98"/>
                </a:cubicBezTo>
                <a:cubicBezTo>
                  <a:pt x="382" y="95"/>
                  <a:pt x="379" y="92"/>
                  <a:pt x="376" y="89"/>
                </a:cubicBezTo>
                <a:cubicBezTo>
                  <a:pt x="375" y="88"/>
                  <a:pt x="378" y="90"/>
                  <a:pt x="377" y="89"/>
                </a:cubicBezTo>
                <a:cubicBezTo>
                  <a:pt x="376" y="88"/>
                  <a:pt x="375" y="87"/>
                  <a:pt x="374" y="86"/>
                </a:cubicBezTo>
                <a:cubicBezTo>
                  <a:pt x="372" y="84"/>
                  <a:pt x="370" y="81"/>
                  <a:pt x="366" y="78"/>
                </a:cubicBezTo>
                <a:cubicBezTo>
                  <a:pt x="365" y="77"/>
                  <a:pt x="363" y="75"/>
                  <a:pt x="361" y="74"/>
                </a:cubicBezTo>
                <a:cubicBezTo>
                  <a:pt x="359" y="72"/>
                  <a:pt x="357" y="71"/>
                  <a:pt x="355" y="69"/>
                </a:cubicBezTo>
                <a:cubicBezTo>
                  <a:pt x="353" y="68"/>
                  <a:pt x="352" y="67"/>
                  <a:pt x="350" y="66"/>
                </a:cubicBezTo>
                <a:cubicBezTo>
                  <a:pt x="348" y="65"/>
                  <a:pt x="346" y="64"/>
                  <a:pt x="344" y="62"/>
                </a:cubicBezTo>
                <a:cubicBezTo>
                  <a:pt x="348" y="64"/>
                  <a:pt x="351" y="67"/>
                  <a:pt x="353" y="67"/>
                </a:cubicBezTo>
                <a:cubicBezTo>
                  <a:pt x="349" y="65"/>
                  <a:pt x="346" y="62"/>
                  <a:pt x="344" y="61"/>
                </a:cubicBezTo>
                <a:cubicBezTo>
                  <a:pt x="339" y="58"/>
                  <a:pt x="334" y="55"/>
                  <a:pt x="328" y="52"/>
                </a:cubicBezTo>
                <a:cubicBezTo>
                  <a:pt x="329" y="52"/>
                  <a:pt x="329" y="52"/>
                  <a:pt x="330" y="52"/>
                </a:cubicBezTo>
                <a:cubicBezTo>
                  <a:pt x="330" y="52"/>
                  <a:pt x="330" y="52"/>
                  <a:pt x="330" y="52"/>
                </a:cubicBezTo>
                <a:cubicBezTo>
                  <a:pt x="331" y="52"/>
                  <a:pt x="331" y="52"/>
                  <a:pt x="331" y="53"/>
                </a:cubicBezTo>
                <a:cubicBezTo>
                  <a:pt x="332" y="53"/>
                  <a:pt x="336" y="55"/>
                  <a:pt x="335" y="54"/>
                </a:cubicBezTo>
                <a:cubicBezTo>
                  <a:pt x="335" y="54"/>
                  <a:pt x="334" y="53"/>
                  <a:pt x="333" y="53"/>
                </a:cubicBezTo>
                <a:cubicBezTo>
                  <a:pt x="334" y="53"/>
                  <a:pt x="335" y="53"/>
                  <a:pt x="335" y="53"/>
                </a:cubicBezTo>
                <a:cubicBezTo>
                  <a:pt x="336" y="53"/>
                  <a:pt x="335" y="52"/>
                  <a:pt x="334" y="51"/>
                </a:cubicBezTo>
                <a:cubicBezTo>
                  <a:pt x="331" y="50"/>
                  <a:pt x="329" y="49"/>
                  <a:pt x="327" y="48"/>
                </a:cubicBezTo>
                <a:cubicBezTo>
                  <a:pt x="324" y="47"/>
                  <a:pt x="322" y="46"/>
                  <a:pt x="319" y="45"/>
                </a:cubicBezTo>
                <a:cubicBezTo>
                  <a:pt x="317" y="44"/>
                  <a:pt x="314" y="43"/>
                  <a:pt x="312" y="42"/>
                </a:cubicBezTo>
                <a:cubicBezTo>
                  <a:pt x="309" y="41"/>
                  <a:pt x="306" y="40"/>
                  <a:pt x="303" y="40"/>
                </a:cubicBezTo>
                <a:cubicBezTo>
                  <a:pt x="303" y="40"/>
                  <a:pt x="302" y="39"/>
                  <a:pt x="301" y="39"/>
                </a:cubicBezTo>
                <a:cubicBezTo>
                  <a:pt x="299" y="38"/>
                  <a:pt x="296" y="38"/>
                  <a:pt x="293" y="37"/>
                </a:cubicBezTo>
                <a:cubicBezTo>
                  <a:pt x="294" y="37"/>
                  <a:pt x="295" y="37"/>
                  <a:pt x="296" y="37"/>
                </a:cubicBezTo>
                <a:cubicBezTo>
                  <a:pt x="297" y="38"/>
                  <a:pt x="299" y="38"/>
                  <a:pt x="300" y="38"/>
                </a:cubicBezTo>
                <a:cubicBezTo>
                  <a:pt x="300" y="38"/>
                  <a:pt x="300" y="38"/>
                  <a:pt x="299" y="38"/>
                </a:cubicBezTo>
                <a:cubicBezTo>
                  <a:pt x="300" y="38"/>
                  <a:pt x="301" y="38"/>
                  <a:pt x="302" y="39"/>
                </a:cubicBezTo>
                <a:cubicBezTo>
                  <a:pt x="298" y="37"/>
                  <a:pt x="298" y="37"/>
                  <a:pt x="300" y="37"/>
                </a:cubicBezTo>
                <a:cubicBezTo>
                  <a:pt x="302" y="37"/>
                  <a:pt x="302" y="37"/>
                  <a:pt x="302" y="37"/>
                </a:cubicBezTo>
                <a:cubicBezTo>
                  <a:pt x="301" y="36"/>
                  <a:pt x="300" y="36"/>
                  <a:pt x="298" y="36"/>
                </a:cubicBezTo>
                <a:cubicBezTo>
                  <a:pt x="294" y="35"/>
                  <a:pt x="291" y="35"/>
                  <a:pt x="287" y="34"/>
                </a:cubicBezTo>
                <a:cubicBezTo>
                  <a:pt x="284" y="33"/>
                  <a:pt x="281" y="32"/>
                  <a:pt x="279" y="32"/>
                </a:cubicBezTo>
                <a:cubicBezTo>
                  <a:pt x="277" y="31"/>
                  <a:pt x="272" y="30"/>
                  <a:pt x="272" y="31"/>
                </a:cubicBezTo>
                <a:cubicBezTo>
                  <a:pt x="273" y="31"/>
                  <a:pt x="271" y="32"/>
                  <a:pt x="276" y="32"/>
                </a:cubicBezTo>
                <a:cubicBezTo>
                  <a:pt x="278" y="33"/>
                  <a:pt x="280" y="33"/>
                  <a:pt x="282" y="34"/>
                </a:cubicBezTo>
                <a:cubicBezTo>
                  <a:pt x="283" y="34"/>
                  <a:pt x="283" y="34"/>
                  <a:pt x="284" y="34"/>
                </a:cubicBezTo>
                <a:cubicBezTo>
                  <a:pt x="284" y="35"/>
                  <a:pt x="285" y="35"/>
                  <a:pt x="287" y="35"/>
                </a:cubicBezTo>
                <a:cubicBezTo>
                  <a:pt x="284" y="35"/>
                  <a:pt x="281" y="34"/>
                  <a:pt x="278" y="34"/>
                </a:cubicBezTo>
                <a:cubicBezTo>
                  <a:pt x="275" y="33"/>
                  <a:pt x="273" y="33"/>
                  <a:pt x="270" y="32"/>
                </a:cubicBezTo>
                <a:cubicBezTo>
                  <a:pt x="268" y="32"/>
                  <a:pt x="267" y="32"/>
                  <a:pt x="265" y="32"/>
                </a:cubicBezTo>
                <a:cubicBezTo>
                  <a:pt x="264" y="32"/>
                  <a:pt x="263" y="32"/>
                  <a:pt x="262" y="32"/>
                </a:cubicBezTo>
                <a:cubicBezTo>
                  <a:pt x="261" y="32"/>
                  <a:pt x="259" y="32"/>
                  <a:pt x="258" y="32"/>
                </a:cubicBezTo>
                <a:cubicBezTo>
                  <a:pt x="256" y="32"/>
                  <a:pt x="257" y="32"/>
                  <a:pt x="257" y="33"/>
                </a:cubicBezTo>
                <a:cubicBezTo>
                  <a:pt x="256" y="33"/>
                  <a:pt x="254" y="33"/>
                  <a:pt x="250" y="32"/>
                </a:cubicBezTo>
                <a:cubicBezTo>
                  <a:pt x="238" y="32"/>
                  <a:pt x="225" y="32"/>
                  <a:pt x="213" y="34"/>
                </a:cubicBezTo>
                <a:cubicBezTo>
                  <a:pt x="209" y="34"/>
                  <a:pt x="206" y="35"/>
                  <a:pt x="203" y="35"/>
                </a:cubicBezTo>
                <a:cubicBezTo>
                  <a:pt x="214" y="33"/>
                  <a:pt x="226" y="32"/>
                  <a:pt x="238" y="32"/>
                </a:cubicBezTo>
                <a:cubicBezTo>
                  <a:pt x="233" y="31"/>
                  <a:pt x="229" y="31"/>
                  <a:pt x="224" y="32"/>
                </a:cubicBezTo>
                <a:cubicBezTo>
                  <a:pt x="220" y="32"/>
                  <a:pt x="215" y="32"/>
                  <a:pt x="211" y="33"/>
                </a:cubicBezTo>
                <a:cubicBezTo>
                  <a:pt x="211" y="33"/>
                  <a:pt x="212" y="32"/>
                  <a:pt x="213" y="32"/>
                </a:cubicBezTo>
                <a:cubicBezTo>
                  <a:pt x="214" y="32"/>
                  <a:pt x="216" y="32"/>
                  <a:pt x="218" y="31"/>
                </a:cubicBezTo>
                <a:cubicBezTo>
                  <a:pt x="220" y="31"/>
                  <a:pt x="222" y="31"/>
                  <a:pt x="224" y="31"/>
                </a:cubicBezTo>
                <a:cubicBezTo>
                  <a:pt x="226" y="31"/>
                  <a:pt x="228" y="31"/>
                  <a:pt x="229" y="30"/>
                </a:cubicBezTo>
                <a:cubicBezTo>
                  <a:pt x="230" y="30"/>
                  <a:pt x="231" y="30"/>
                  <a:pt x="231" y="29"/>
                </a:cubicBezTo>
                <a:cubicBezTo>
                  <a:pt x="231" y="29"/>
                  <a:pt x="232" y="29"/>
                  <a:pt x="232" y="29"/>
                </a:cubicBezTo>
                <a:cubicBezTo>
                  <a:pt x="237" y="29"/>
                  <a:pt x="236" y="29"/>
                  <a:pt x="236" y="29"/>
                </a:cubicBezTo>
                <a:cubicBezTo>
                  <a:pt x="237" y="28"/>
                  <a:pt x="232" y="28"/>
                  <a:pt x="230" y="28"/>
                </a:cubicBezTo>
                <a:cubicBezTo>
                  <a:pt x="230" y="28"/>
                  <a:pt x="232" y="28"/>
                  <a:pt x="232" y="28"/>
                </a:cubicBezTo>
                <a:cubicBezTo>
                  <a:pt x="237" y="28"/>
                  <a:pt x="237" y="27"/>
                  <a:pt x="238" y="27"/>
                </a:cubicBezTo>
                <a:cubicBezTo>
                  <a:pt x="238" y="26"/>
                  <a:pt x="234" y="27"/>
                  <a:pt x="231" y="27"/>
                </a:cubicBezTo>
                <a:cubicBezTo>
                  <a:pt x="224" y="27"/>
                  <a:pt x="218" y="28"/>
                  <a:pt x="210" y="29"/>
                </a:cubicBezTo>
                <a:cubicBezTo>
                  <a:pt x="210" y="29"/>
                  <a:pt x="208" y="29"/>
                  <a:pt x="208" y="29"/>
                </a:cubicBezTo>
                <a:cubicBezTo>
                  <a:pt x="204" y="31"/>
                  <a:pt x="201" y="31"/>
                  <a:pt x="197" y="32"/>
                </a:cubicBezTo>
                <a:cubicBezTo>
                  <a:pt x="194" y="32"/>
                  <a:pt x="190" y="33"/>
                  <a:pt x="187" y="34"/>
                </a:cubicBezTo>
                <a:cubicBezTo>
                  <a:pt x="181" y="35"/>
                  <a:pt x="189" y="32"/>
                  <a:pt x="187" y="33"/>
                </a:cubicBezTo>
                <a:cubicBezTo>
                  <a:pt x="186" y="33"/>
                  <a:pt x="186" y="33"/>
                  <a:pt x="185" y="33"/>
                </a:cubicBezTo>
                <a:cubicBezTo>
                  <a:pt x="181" y="34"/>
                  <a:pt x="178" y="35"/>
                  <a:pt x="174" y="36"/>
                </a:cubicBezTo>
                <a:cubicBezTo>
                  <a:pt x="172" y="37"/>
                  <a:pt x="169" y="38"/>
                  <a:pt x="166" y="39"/>
                </a:cubicBezTo>
                <a:cubicBezTo>
                  <a:pt x="164" y="40"/>
                  <a:pt x="163" y="40"/>
                  <a:pt x="164" y="39"/>
                </a:cubicBezTo>
                <a:cubicBezTo>
                  <a:pt x="164" y="39"/>
                  <a:pt x="168" y="37"/>
                  <a:pt x="162" y="39"/>
                </a:cubicBezTo>
                <a:cubicBezTo>
                  <a:pt x="161" y="39"/>
                  <a:pt x="160" y="39"/>
                  <a:pt x="162" y="39"/>
                </a:cubicBezTo>
                <a:cubicBezTo>
                  <a:pt x="169" y="36"/>
                  <a:pt x="166" y="37"/>
                  <a:pt x="166" y="36"/>
                </a:cubicBezTo>
                <a:cubicBezTo>
                  <a:pt x="166" y="36"/>
                  <a:pt x="165" y="36"/>
                  <a:pt x="168" y="34"/>
                </a:cubicBezTo>
                <a:cubicBezTo>
                  <a:pt x="169" y="34"/>
                  <a:pt x="172" y="33"/>
                  <a:pt x="174" y="33"/>
                </a:cubicBezTo>
                <a:cubicBezTo>
                  <a:pt x="175" y="32"/>
                  <a:pt x="176" y="32"/>
                  <a:pt x="178" y="32"/>
                </a:cubicBezTo>
                <a:cubicBezTo>
                  <a:pt x="181" y="31"/>
                  <a:pt x="184" y="30"/>
                  <a:pt x="188" y="30"/>
                </a:cubicBezTo>
                <a:cubicBezTo>
                  <a:pt x="191" y="29"/>
                  <a:pt x="194" y="28"/>
                  <a:pt x="196" y="27"/>
                </a:cubicBezTo>
                <a:cubicBezTo>
                  <a:pt x="199" y="26"/>
                  <a:pt x="202" y="26"/>
                  <a:pt x="204" y="25"/>
                </a:cubicBezTo>
                <a:cubicBezTo>
                  <a:pt x="206" y="25"/>
                  <a:pt x="209" y="24"/>
                  <a:pt x="211" y="24"/>
                </a:cubicBezTo>
                <a:cubicBezTo>
                  <a:pt x="214" y="23"/>
                  <a:pt x="217" y="23"/>
                  <a:pt x="219" y="23"/>
                </a:cubicBezTo>
                <a:cubicBezTo>
                  <a:pt x="221" y="23"/>
                  <a:pt x="225" y="23"/>
                  <a:pt x="228" y="23"/>
                </a:cubicBezTo>
                <a:cubicBezTo>
                  <a:pt x="226" y="22"/>
                  <a:pt x="237" y="22"/>
                  <a:pt x="239" y="21"/>
                </a:cubicBezTo>
                <a:cubicBezTo>
                  <a:pt x="240" y="21"/>
                  <a:pt x="241" y="21"/>
                  <a:pt x="241" y="21"/>
                </a:cubicBezTo>
                <a:cubicBezTo>
                  <a:pt x="241" y="20"/>
                  <a:pt x="240" y="20"/>
                  <a:pt x="238" y="20"/>
                </a:cubicBezTo>
                <a:cubicBezTo>
                  <a:pt x="235" y="20"/>
                  <a:pt x="233" y="20"/>
                  <a:pt x="230" y="20"/>
                </a:cubicBezTo>
                <a:cubicBezTo>
                  <a:pt x="227" y="20"/>
                  <a:pt x="225" y="20"/>
                  <a:pt x="221" y="20"/>
                </a:cubicBezTo>
                <a:cubicBezTo>
                  <a:pt x="219" y="21"/>
                  <a:pt x="216" y="21"/>
                  <a:pt x="213" y="22"/>
                </a:cubicBezTo>
                <a:cubicBezTo>
                  <a:pt x="211" y="22"/>
                  <a:pt x="209" y="22"/>
                  <a:pt x="207" y="22"/>
                </a:cubicBezTo>
                <a:cubicBezTo>
                  <a:pt x="206" y="22"/>
                  <a:pt x="204" y="23"/>
                  <a:pt x="202" y="23"/>
                </a:cubicBezTo>
                <a:cubicBezTo>
                  <a:pt x="217" y="19"/>
                  <a:pt x="233" y="19"/>
                  <a:pt x="248" y="19"/>
                </a:cubicBezTo>
                <a:cubicBezTo>
                  <a:pt x="243" y="19"/>
                  <a:pt x="239" y="19"/>
                  <a:pt x="235" y="19"/>
                </a:cubicBezTo>
                <a:cubicBezTo>
                  <a:pt x="232" y="19"/>
                  <a:pt x="230" y="19"/>
                  <a:pt x="228" y="19"/>
                </a:cubicBezTo>
                <a:cubicBezTo>
                  <a:pt x="221" y="20"/>
                  <a:pt x="221" y="20"/>
                  <a:pt x="221" y="20"/>
                </a:cubicBezTo>
                <a:cubicBezTo>
                  <a:pt x="219" y="20"/>
                  <a:pt x="218" y="20"/>
                  <a:pt x="217" y="20"/>
                </a:cubicBezTo>
                <a:cubicBezTo>
                  <a:pt x="217" y="19"/>
                  <a:pt x="219" y="19"/>
                  <a:pt x="220" y="19"/>
                </a:cubicBezTo>
                <a:cubicBezTo>
                  <a:pt x="228" y="19"/>
                  <a:pt x="235" y="18"/>
                  <a:pt x="243" y="18"/>
                </a:cubicBezTo>
                <a:cubicBezTo>
                  <a:pt x="247" y="18"/>
                  <a:pt x="251" y="18"/>
                  <a:pt x="256" y="19"/>
                </a:cubicBezTo>
                <a:cubicBezTo>
                  <a:pt x="256" y="18"/>
                  <a:pt x="252" y="18"/>
                  <a:pt x="253" y="18"/>
                </a:cubicBezTo>
                <a:cubicBezTo>
                  <a:pt x="255" y="18"/>
                  <a:pt x="257" y="18"/>
                  <a:pt x="259" y="18"/>
                </a:cubicBezTo>
                <a:cubicBezTo>
                  <a:pt x="261" y="18"/>
                  <a:pt x="263" y="19"/>
                  <a:pt x="266" y="19"/>
                </a:cubicBezTo>
                <a:cubicBezTo>
                  <a:pt x="263" y="18"/>
                  <a:pt x="261" y="18"/>
                  <a:pt x="258" y="18"/>
                </a:cubicBezTo>
                <a:cubicBezTo>
                  <a:pt x="255" y="17"/>
                  <a:pt x="253" y="17"/>
                  <a:pt x="250" y="17"/>
                </a:cubicBezTo>
                <a:cubicBezTo>
                  <a:pt x="241" y="17"/>
                  <a:pt x="242" y="16"/>
                  <a:pt x="240" y="16"/>
                </a:cubicBezTo>
                <a:cubicBezTo>
                  <a:pt x="239" y="15"/>
                  <a:pt x="239" y="15"/>
                  <a:pt x="240" y="15"/>
                </a:cubicBezTo>
                <a:cubicBezTo>
                  <a:pt x="241" y="15"/>
                  <a:pt x="242" y="15"/>
                  <a:pt x="243" y="14"/>
                </a:cubicBezTo>
                <a:cubicBezTo>
                  <a:pt x="244" y="14"/>
                  <a:pt x="248" y="15"/>
                  <a:pt x="250" y="15"/>
                </a:cubicBezTo>
                <a:cubicBezTo>
                  <a:pt x="253" y="15"/>
                  <a:pt x="256" y="16"/>
                  <a:pt x="260" y="16"/>
                </a:cubicBezTo>
                <a:cubicBezTo>
                  <a:pt x="262" y="16"/>
                  <a:pt x="264" y="16"/>
                  <a:pt x="264" y="16"/>
                </a:cubicBezTo>
                <a:cubicBezTo>
                  <a:pt x="264" y="16"/>
                  <a:pt x="264" y="15"/>
                  <a:pt x="261" y="15"/>
                </a:cubicBezTo>
                <a:cubicBezTo>
                  <a:pt x="256" y="15"/>
                  <a:pt x="251" y="14"/>
                  <a:pt x="248" y="14"/>
                </a:cubicBezTo>
                <a:cubicBezTo>
                  <a:pt x="250" y="14"/>
                  <a:pt x="253" y="14"/>
                  <a:pt x="256" y="14"/>
                </a:cubicBezTo>
                <a:cubicBezTo>
                  <a:pt x="259" y="15"/>
                  <a:pt x="261" y="15"/>
                  <a:pt x="264" y="15"/>
                </a:cubicBezTo>
                <a:cubicBezTo>
                  <a:pt x="260" y="15"/>
                  <a:pt x="256" y="14"/>
                  <a:pt x="252" y="14"/>
                </a:cubicBezTo>
                <a:cubicBezTo>
                  <a:pt x="248" y="13"/>
                  <a:pt x="244" y="13"/>
                  <a:pt x="240" y="13"/>
                </a:cubicBezTo>
                <a:cubicBezTo>
                  <a:pt x="244" y="13"/>
                  <a:pt x="247" y="13"/>
                  <a:pt x="253" y="13"/>
                </a:cubicBezTo>
                <a:cubicBezTo>
                  <a:pt x="248" y="12"/>
                  <a:pt x="244" y="13"/>
                  <a:pt x="239" y="12"/>
                </a:cubicBezTo>
                <a:cubicBezTo>
                  <a:pt x="243" y="12"/>
                  <a:pt x="245" y="12"/>
                  <a:pt x="247" y="12"/>
                </a:cubicBezTo>
                <a:cubicBezTo>
                  <a:pt x="250" y="12"/>
                  <a:pt x="252" y="12"/>
                  <a:pt x="255" y="12"/>
                </a:cubicBezTo>
                <a:cubicBezTo>
                  <a:pt x="257" y="12"/>
                  <a:pt x="260" y="13"/>
                  <a:pt x="263" y="13"/>
                </a:cubicBezTo>
                <a:cubicBezTo>
                  <a:pt x="271" y="14"/>
                  <a:pt x="271" y="14"/>
                  <a:pt x="271" y="14"/>
                </a:cubicBezTo>
                <a:cubicBezTo>
                  <a:pt x="273" y="14"/>
                  <a:pt x="276" y="14"/>
                  <a:pt x="279" y="15"/>
                </a:cubicBezTo>
                <a:cubicBezTo>
                  <a:pt x="281" y="15"/>
                  <a:pt x="284" y="16"/>
                  <a:pt x="287" y="16"/>
                </a:cubicBezTo>
                <a:cubicBezTo>
                  <a:pt x="288" y="16"/>
                  <a:pt x="289" y="17"/>
                  <a:pt x="290" y="17"/>
                </a:cubicBezTo>
                <a:cubicBezTo>
                  <a:pt x="290" y="17"/>
                  <a:pt x="289" y="16"/>
                  <a:pt x="288" y="16"/>
                </a:cubicBezTo>
                <a:cubicBezTo>
                  <a:pt x="284" y="15"/>
                  <a:pt x="280" y="14"/>
                  <a:pt x="276" y="13"/>
                </a:cubicBezTo>
                <a:cubicBezTo>
                  <a:pt x="271" y="12"/>
                  <a:pt x="267" y="12"/>
                  <a:pt x="262" y="11"/>
                </a:cubicBezTo>
                <a:cubicBezTo>
                  <a:pt x="264" y="12"/>
                  <a:pt x="268" y="12"/>
                  <a:pt x="268" y="12"/>
                </a:cubicBezTo>
                <a:cubicBezTo>
                  <a:pt x="267" y="12"/>
                  <a:pt x="265" y="12"/>
                  <a:pt x="263" y="12"/>
                </a:cubicBezTo>
                <a:cubicBezTo>
                  <a:pt x="262" y="12"/>
                  <a:pt x="260" y="11"/>
                  <a:pt x="259" y="11"/>
                </a:cubicBezTo>
                <a:cubicBezTo>
                  <a:pt x="256" y="11"/>
                  <a:pt x="252" y="11"/>
                  <a:pt x="249" y="11"/>
                </a:cubicBezTo>
                <a:cubicBezTo>
                  <a:pt x="252" y="10"/>
                  <a:pt x="258" y="11"/>
                  <a:pt x="263" y="11"/>
                </a:cubicBezTo>
                <a:cubicBezTo>
                  <a:pt x="264" y="11"/>
                  <a:pt x="258" y="10"/>
                  <a:pt x="260" y="10"/>
                </a:cubicBezTo>
                <a:cubicBezTo>
                  <a:pt x="269" y="11"/>
                  <a:pt x="260" y="10"/>
                  <a:pt x="262" y="10"/>
                </a:cubicBezTo>
                <a:cubicBezTo>
                  <a:pt x="259" y="10"/>
                  <a:pt x="255" y="9"/>
                  <a:pt x="252" y="9"/>
                </a:cubicBezTo>
                <a:cubicBezTo>
                  <a:pt x="248" y="9"/>
                  <a:pt x="244" y="9"/>
                  <a:pt x="239" y="9"/>
                </a:cubicBezTo>
                <a:cubicBezTo>
                  <a:pt x="235" y="9"/>
                  <a:pt x="231" y="9"/>
                  <a:pt x="227" y="9"/>
                </a:cubicBezTo>
                <a:cubicBezTo>
                  <a:pt x="223" y="9"/>
                  <a:pt x="220" y="10"/>
                  <a:pt x="220" y="10"/>
                </a:cubicBezTo>
                <a:cubicBezTo>
                  <a:pt x="219" y="11"/>
                  <a:pt x="210" y="12"/>
                  <a:pt x="206" y="13"/>
                </a:cubicBezTo>
                <a:cubicBezTo>
                  <a:pt x="203" y="13"/>
                  <a:pt x="201" y="14"/>
                  <a:pt x="198" y="14"/>
                </a:cubicBezTo>
                <a:cubicBezTo>
                  <a:pt x="195" y="15"/>
                  <a:pt x="197" y="15"/>
                  <a:pt x="197" y="15"/>
                </a:cubicBezTo>
                <a:cubicBezTo>
                  <a:pt x="199" y="15"/>
                  <a:pt x="199" y="15"/>
                  <a:pt x="200" y="14"/>
                </a:cubicBezTo>
                <a:cubicBezTo>
                  <a:pt x="202" y="14"/>
                  <a:pt x="204" y="13"/>
                  <a:pt x="207" y="13"/>
                </a:cubicBezTo>
                <a:cubicBezTo>
                  <a:pt x="209" y="13"/>
                  <a:pt x="211" y="12"/>
                  <a:pt x="213" y="12"/>
                </a:cubicBezTo>
                <a:cubicBezTo>
                  <a:pt x="217" y="11"/>
                  <a:pt x="222" y="11"/>
                  <a:pt x="226" y="11"/>
                </a:cubicBezTo>
                <a:cubicBezTo>
                  <a:pt x="234" y="10"/>
                  <a:pt x="235" y="11"/>
                  <a:pt x="233" y="11"/>
                </a:cubicBezTo>
                <a:cubicBezTo>
                  <a:pt x="220" y="11"/>
                  <a:pt x="212" y="13"/>
                  <a:pt x="200" y="15"/>
                </a:cubicBezTo>
                <a:cubicBezTo>
                  <a:pt x="202" y="15"/>
                  <a:pt x="204" y="15"/>
                  <a:pt x="206" y="14"/>
                </a:cubicBezTo>
                <a:cubicBezTo>
                  <a:pt x="208" y="14"/>
                  <a:pt x="210" y="14"/>
                  <a:pt x="212" y="14"/>
                </a:cubicBezTo>
                <a:cubicBezTo>
                  <a:pt x="214" y="14"/>
                  <a:pt x="216" y="14"/>
                  <a:pt x="218" y="14"/>
                </a:cubicBezTo>
                <a:cubicBezTo>
                  <a:pt x="220" y="13"/>
                  <a:pt x="222" y="13"/>
                  <a:pt x="224" y="13"/>
                </a:cubicBezTo>
                <a:cubicBezTo>
                  <a:pt x="226" y="13"/>
                  <a:pt x="228" y="13"/>
                  <a:pt x="228" y="13"/>
                </a:cubicBezTo>
                <a:cubicBezTo>
                  <a:pt x="227" y="14"/>
                  <a:pt x="224" y="13"/>
                  <a:pt x="223" y="14"/>
                </a:cubicBezTo>
                <a:cubicBezTo>
                  <a:pt x="218" y="13"/>
                  <a:pt x="218" y="14"/>
                  <a:pt x="217" y="14"/>
                </a:cubicBezTo>
                <a:cubicBezTo>
                  <a:pt x="215" y="15"/>
                  <a:pt x="217" y="16"/>
                  <a:pt x="208" y="16"/>
                </a:cubicBezTo>
                <a:cubicBezTo>
                  <a:pt x="206" y="16"/>
                  <a:pt x="203" y="17"/>
                  <a:pt x="201" y="17"/>
                </a:cubicBezTo>
                <a:cubicBezTo>
                  <a:pt x="198" y="18"/>
                  <a:pt x="196" y="18"/>
                  <a:pt x="193" y="19"/>
                </a:cubicBezTo>
                <a:cubicBezTo>
                  <a:pt x="193" y="19"/>
                  <a:pt x="192" y="19"/>
                  <a:pt x="192" y="18"/>
                </a:cubicBezTo>
                <a:cubicBezTo>
                  <a:pt x="193" y="18"/>
                  <a:pt x="193" y="18"/>
                  <a:pt x="189" y="19"/>
                </a:cubicBezTo>
                <a:cubicBezTo>
                  <a:pt x="184" y="20"/>
                  <a:pt x="180" y="21"/>
                  <a:pt x="176" y="22"/>
                </a:cubicBezTo>
                <a:cubicBezTo>
                  <a:pt x="172" y="23"/>
                  <a:pt x="169" y="24"/>
                  <a:pt x="165" y="25"/>
                </a:cubicBezTo>
                <a:cubicBezTo>
                  <a:pt x="161" y="26"/>
                  <a:pt x="160" y="27"/>
                  <a:pt x="159" y="28"/>
                </a:cubicBezTo>
                <a:cubicBezTo>
                  <a:pt x="159" y="28"/>
                  <a:pt x="159" y="28"/>
                  <a:pt x="160" y="28"/>
                </a:cubicBezTo>
                <a:cubicBezTo>
                  <a:pt x="158" y="29"/>
                  <a:pt x="161" y="28"/>
                  <a:pt x="163" y="28"/>
                </a:cubicBezTo>
                <a:cubicBezTo>
                  <a:pt x="160" y="29"/>
                  <a:pt x="157" y="30"/>
                  <a:pt x="154" y="31"/>
                </a:cubicBezTo>
                <a:cubicBezTo>
                  <a:pt x="153" y="32"/>
                  <a:pt x="152" y="32"/>
                  <a:pt x="151" y="33"/>
                </a:cubicBezTo>
                <a:cubicBezTo>
                  <a:pt x="147" y="34"/>
                  <a:pt x="143" y="36"/>
                  <a:pt x="139" y="38"/>
                </a:cubicBezTo>
                <a:cubicBezTo>
                  <a:pt x="140" y="37"/>
                  <a:pt x="142" y="36"/>
                  <a:pt x="143" y="36"/>
                </a:cubicBezTo>
                <a:cubicBezTo>
                  <a:pt x="145" y="35"/>
                  <a:pt x="146" y="34"/>
                  <a:pt x="148" y="34"/>
                </a:cubicBezTo>
                <a:cubicBezTo>
                  <a:pt x="150" y="32"/>
                  <a:pt x="153" y="31"/>
                  <a:pt x="155" y="30"/>
                </a:cubicBezTo>
                <a:cubicBezTo>
                  <a:pt x="152" y="31"/>
                  <a:pt x="148" y="32"/>
                  <a:pt x="144" y="34"/>
                </a:cubicBezTo>
                <a:cubicBezTo>
                  <a:pt x="140" y="35"/>
                  <a:pt x="135" y="37"/>
                  <a:pt x="131" y="39"/>
                </a:cubicBezTo>
                <a:cubicBezTo>
                  <a:pt x="128" y="41"/>
                  <a:pt x="121" y="45"/>
                  <a:pt x="121" y="45"/>
                </a:cubicBezTo>
                <a:cubicBezTo>
                  <a:pt x="120" y="46"/>
                  <a:pt x="121" y="45"/>
                  <a:pt x="123" y="44"/>
                </a:cubicBezTo>
                <a:cubicBezTo>
                  <a:pt x="125" y="43"/>
                  <a:pt x="127" y="42"/>
                  <a:pt x="128" y="42"/>
                </a:cubicBezTo>
                <a:cubicBezTo>
                  <a:pt x="129" y="41"/>
                  <a:pt x="130" y="40"/>
                  <a:pt x="131" y="40"/>
                </a:cubicBezTo>
                <a:cubicBezTo>
                  <a:pt x="132" y="40"/>
                  <a:pt x="134" y="38"/>
                  <a:pt x="134" y="38"/>
                </a:cubicBezTo>
                <a:cubicBezTo>
                  <a:pt x="135" y="38"/>
                  <a:pt x="133" y="39"/>
                  <a:pt x="132" y="40"/>
                </a:cubicBezTo>
                <a:cubicBezTo>
                  <a:pt x="129" y="41"/>
                  <a:pt x="127" y="43"/>
                  <a:pt x="125" y="44"/>
                </a:cubicBezTo>
                <a:cubicBezTo>
                  <a:pt x="124" y="44"/>
                  <a:pt x="123" y="45"/>
                  <a:pt x="122" y="46"/>
                </a:cubicBezTo>
                <a:cubicBezTo>
                  <a:pt x="121" y="46"/>
                  <a:pt x="121" y="47"/>
                  <a:pt x="121" y="47"/>
                </a:cubicBezTo>
                <a:cubicBezTo>
                  <a:pt x="125" y="44"/>
                  <a:pt x="122" y="47"/>
                  <a:pt x="123" y="47"/>
                </a:cubicBezTo>
                <a:cubicBezTo>
                  <a:pt x="124" y="47"/>
                  <a:pt x="124" y="47"/>
                  <a:pt x="128" y="45"/>
                </a:cubicBezTo>
                <a:cubicBezTo>
                  <a:pt x="130" y="44"/>
                  <a:pt x="133" y="41"/>
                  <a:pt x="135" y="41"/>
                </a:cubicBezTo>
                <a:cubicBezTo>
                  <a:pt x="131" y="44"/>
                  <a:pt x="125" y="47"/>
                  <a:pt x="119" y="51"/>
                </a:cubicBezTo>
                <a:cubicBezTo>
                  <a:pt x="121" y="50"/>
                  <a:pt x="123" y="49"/>
                  <a:pt x="124" y="48"/>
                </a:cubicBezTo>
                <a:cubicBezTo>
                  <a:pt x="126" y="47"/>
                  <a:pt x="127" y="46"/>
                  <a:pt x="129" y="45"/>
                </a:cubicBezTo>
                <a:cubicBezTo>
                  <a:pt x="132" y="43"/>
                  <a:pt x="133" y="43"/>
                  <a:pt x="133" y="43"/>
                </a:cubicBezTo>
                <a:cubicBezTo>
                  <a:pt x="133" y="44"/>
                  <a:pt x="131" y="45"/>
                  <a:pt x="129" y="46"/>
                </a:cubicBezTo>
                <a:cubicBezTo>
                  <a:pt x="125" y="48"/>
                  <a:pt x="122" y="50"/>
                  <a:pt x="120" y="52"/>
                </a:cubicBezTo>
                <a:cubicBezTo>
                  <a:pt x="117" y="54"/>
                  <a:pt x="114" y="56"/>
                  <a:pt x="111" y="58"/>
                </a:cubicBezTo>
                <a:cubicBezTo>
                  <a:pt x="105" y="62"/>
                  <a:pt x="98" y="67"/>
                  <a:pt x="94" y="72"/>
                </a:cubicBezTo>
                <a:cubicBezTo>
                  <a:pt x="96" y="70"/>
                  <a:pt x="98" y="69"/>
                  <a:pt x="100" y="67"/>
                </a:cubicBezTo>
                <a:cubicBezTo>
                  <a:pt x="102" y="66"/>
                  <a:pt x="104" y="65"/>
                  <a:pt x="106" y="63"/>
                </a:cubicBezTo>
                <a:cubicBezTo>
                  <a:pt x="107" y="63"/>
                  <a:pt x="109" y="61"/>
                  <a:pt x="108" y="62"/>
                </a:cubicBezTo>
                <a:cubicBezTo>
                  <a:pt x="106" y="64"/>
                  <a:pt x="103" y="67"/>
                  <a:pt x="99" y="70"/>
                </a:cubicBezTo>
                <a:cubicBezTo>
                  <a:pt x="96" y="73"/>
                  <a:pt x="91" y="77"/>
                  <a:pt x="92" y="75"/>
                </a:cubicBezTo>
                <a:cubicBezTo>
                  <a:pt x="93" y="73"/>
                  <a:pt x="91" y="73"/>
                  <a:pt x="91" y="72"/>
                </a:cubicBezTo>
                <a:cubicBezTo>
                  <a:pt x="92" y="71"/>
                  <a:pt x="90" y="72"/>
                  <a:pt x="89" y="73"/>
                </a:cubicBezTo>
                <a:cubicBezTo>
                  <a:pt x="85" y="77"/>
                  <a:pt x="83" y="78"/>
                  <a:pt x="80" y="81"/>
                </a:cubicBezTo>
                <a:cubicBezTo>
                  <a:pt x="83" y="78"/>
                  <a:pt x="85" y="76"/>
                  <a:pt x="88" y="73"/>
                </a:cubicBezTo>
                <a:cubicBezTo>
                  <a:pt x="88" y="73"/>
                  <a:pt x="89" y="72"/>
                  <a:pt x="89" y="72"/>
                </a:cubicBezTo>
                <a:cubicBezTo>
                  <a:pt x="90" y="71"/>
                  <a:pt x="94" y="68"/>
                  <a:pt x="93" y="68"/>
                </a:cubicBezTo>
                <a:cubicBezTo>
                  <a:pt x="93" y="68"/>
                  <a:pt x="93" y="67"/>
                  <a:pt x="92" y="68"/>
                </a:cubicBezTo>
                <a:cubicBezTo>
                  <a:pt x="88" y="71"/>
                  <a:pt x="89" y="71"/>
                  <a:pt x="87" y="73"/>
                </a:cubicBezTo>
                <a:cubicBezTo>
                  <a:pt x="86" y="74"/>
                  <a:pt x="86" y="74"/>
                  <a:pt x="84" y="75"/>
                </a:cubicBezTo>
                <a:cubicBezTo>
                  <a:pt x="91" y="68"/>
                  <a:pt x="98" y="61"/>
                  <a:pt x="107" y="54"/>
                </a:cubicBezTo>
                <a:cubicBezTo>
                  <a:pt x="104" y="56"/>
                  <a:pt x="102" y="57"/>
                  <a:pt x="99" y="60"/>
                </a:cubicBezTo>
                <a:cubicBezTo>
                  <a:pt x="104" y="56"/>
                  <a:pt x="108" y="53"/>
                  <a:pt x="111" y="50"/>
                </a:cubicBezTo>
                <a:cubicBezTo>
                  <a:pt x="109" y="52"/>
                  <a:pt x="108" y="53"/>
                  <a:pt x="104" y="55"/>
                </a:cubicBezTo>
                <a:cubicBezTo>
                  <a:pt x="100" y="59"/>
                  <a:pt x="98" y="59"/>
                  <a:pt x="95" y="61"/>
                </a:cubicBezTo>
                <a:cubicBezTo>
                  <a:pt x="93" y="63"/>
                  <a:pt x="90" y="65"/>
                  <a:pt x="88" y="67"/>
                </a:cubicBezTo>
                <a:cubicBezTo>
                  <a:pt x="85" y="69"/>
                  <a:pt x="82" y="72"/>
                  <a:pt x="79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76" y="77"/>
                  <a:pt x="74" y="80"/>
                  <a:pt x="71" y="83"/>
                </a:cubicBezTo>
                <a:cubicBezTo>
                  <a:pt x="69" y="85"/>
                  <a:pt x="67" y="88"/>
                  <a:pt x="64" y="90"/>
                </a:cubicBezTo>
                <a:cubicBezTo>
                  <a:pt x="66" y="88"/>
                  <a:pt x="68" y="85"/>
                  <a:pt x="69" y="84"/>
                </a:cubicBezTo>
                <a:cubicBezTo>
                  <a:pt x="66" y="88"/>
                  <a:pt x="66" y="86"/>
                  <a:pt x="61" y="92"/>
                </a:cubicBezTo>
                <a:cubicBezTo>
                  <a:pt x="59" y="95"/>
                  <a:pt x="56" y="99"/>
                  <a:pt x="56" y="98"/>
                </a:cubicBezTo>
                <a:cubicBezTo>
                  <a:pt x="55" y="98"/>
                  <a:pt x="54" y="100"/>
                  <a:pt x="52" y="102"/>
                </a:cubicBezTo>
                <a:cubicBezTo>
                  <a:pt x="50" y="104"/>
                  <a:pt x="48" y="107"/>
                  <a:pt x="46" y="111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3" y="116"/>
                  <a:pt x="43" y="115"/>
                  <a:pt x="45" y="114"/>
                </a:cubicBezTo>
                <a:cubicBezTo>
                  <a:pt x="46" y="113"/>
                  <a:pt x="43" y="117"/>
                  <a:pt x="44" y="117"/>
                </a:cubicBezTo>
                <a:cubicBezTo>
                  <a:pt x="45" y="116"/>
                  <a:pt x="47" y="112"/>
                  <a:pt x="48" y="112"/>
                </a:cubicBezTo>
                <a:cubicBezTo>
                  <a:pt x="48" y="112"/>
                  <a:pt x="47" y="113"/>
                  <a:pt x="47" y="114"/>
                </a:cubicBezTo>
                <a:cubicBezTo>
                  <a:pt x="46" y="115"/>
                  <a:pt x="46" y="116"/>
                  <a:pt x="46" y="115"/>
                </a:cubicBezTo>
                <a:cubicBezTo>
                  <a:pt x="51" y="109"/>
                  <a:pt x="48" y="114"/>
                  <a:pt x="45" y="118"/>
                </a:cubicBezTo>
                <a:cubicBezTo>
                  <a:pt x="43" y="122"/>
                  <a:pt x="41" y="126"/>
                  <a:pt x="39" y="130"/>
                </a:cubicBezTo>
                <a:cubicBezTo>
                  <a:pt x="37" y="134"/>
                  <a:pt x="35" y="138"/>
                  <a:pt x="34" y="141"/>
                </a:cubicBezTo>
                <a:cubicBezTo>
                  <a:pt x="34" y="142"/>
                  <a:pt x="33" y="144"/>
                  <a:pt x="33" y="145"/>
                </a:cubicBezTo>
                <a:cubicBezTo>
                  <a:pt x="31" y="148"/>
                  <a:pt x="32" y="145"/>
                  <a:pt x="32" y="145"/>
                </a:cubicBezTo>
                <a:cubicBezTo>
                  <a:pt x="31" y="146"/>
                  <a:pt x="32" y="143"/>
                  <a:pt x="29" y="150"/>
                </a:cubicBezTo>
                <a:cubicBezTo>
                  <a:pt x="29" y="152"/>
                  <a:pt x="28" y="152"/>
                  <a:pt x="28" y="152"/>
                </a:cubicBezTo>
                <a:cubicBezTo>
                  <a:pt x="28" y="153"/>
                  <a:pt x="28" y="152"/>
                  <a:pt x="29" y="150"/>
                </a:cubicBezTo>
                <a:cubicBezTo>
                  <a:pt x="33" y="141"/>
                  <a:pt x="31" y="144"/>
                  <a:pt x="31" y="143"/>
                </a:cubicBezTo>
                <a:cubicBezTo>
                  <a:pt x="31" y="142"/>
                  <a:pt x="30" y="143"/>
                  <a:pt x="30" y="142"/>
                </a:cubicBezTo>
                <a:cubicBezTo>
                  <a:pt x="31" y="139"/>
                  <a:pt x="29" y="143"/>
                  <a:pt x="28" y="146"/>
                </a:cubicBezTo>
                <a:cubicBezTo>
                  <a:pt x="26" y="151"/>
                  <a:pt x="25" y="154"/>
                  <a:pt x="24" y="159"/>
                </a:cubicBezTo>
                <a:cubicBezTo>
                  <a:pt x="23" y="161"/>
                  <a:pt x="23" y="162"/>
                  <a:pt x="22" y="165"/>
                </a:cubicBezTo>
                <a:cubicBezTo>
                  <a:pt x="21" y="168"/>
                  <a:pt x="20" y="168"/>
                  <a:pt x="20" y="167"/>
                </a:cubicBezTo>
                <a:cubicBezTo>
                  <a:pt x="20" y="167"/>
                  <a:pt x="20" y="167"/>
                  <a:pt x="21" y="163"/>
                </a:cubicBezTo>
                <a:cubicBezTo>
                  <a:pt x="22" y="159"/>
                  <a:pt x="21" y="160"/>
                  <a:pt x="21" y="161"/>
                </a:cubicBezTo>
                <a:cubicBezTo>
                  <a:pt x="21" y="161"/>
                  <a:pt x="21" y="161"/>
                  <a:pt x="21" y="161"/>
                </a:cubicBezTo>
                <a:cubicBezTo>
                  <a:pt x="21" y="161"/>
                  <a:pt x="21" y="161"/>
                  <a:pt x="21" y="161"/>
                </a:cubicBezTo>
                <a:cubicBezTo>
                  <a:pt x="22" y="158"/>
                  <a:pt x="23" y="155"/>
                  <a:pt x="24" y="151"/>
                </a:cubicBezTo>
                <a:cubicBezTo>
                  <a:pt x="25" y="150"/>
                  <a:pt x="26" y="148"/>
                  <a:pt x="26" y="147"/>
                </a:cubicBezTo>
                <a:cubicBezTo>
                  <a:pt x="27" y="145"/>
                  <a:pt x="27" y="144"/>
                  <a:pt x="28" y="142"/>
                </a:cubicBezTo>
                <a:cubicBezTo>
                  <a:pt x="29" y="141"/>
                  <a:pt x="30" y="138"/>
                  <a:pt x="28" y="141"/>
                </a:cubicBezTo>
                <a:cubicBezTo>
                  <a:pt x="25" y="147"/>
                  <a:pt x="23" y="151"/>
                  <a:pt x="21" y="157"/>
                </a:cubicBezTo>
                <a:cubicBezTo>
                  <a:pt x="15" y="173"/>
                  <a:pt x="11" y="190"/>
                  <a:pt x="9" y="207"/>
                </a:cubicBezTo>
                <a:cubicBezTo>
                  <a:pt x="9" y="207"/>
                  <a:pt x="10" y="203"/>
                  <a:pt x="10" y="203"/>
                </a:cubicBezTo>
                <a:cubicBezTo>
                  <a:pt x="9" y="208"/>
                  <a:pt x="9" y="213"/>
                  <a:pt x="8" y="218"/>
                </a:cubicBezTo>
                <a:cubicBezTo>
                  <a:pt x="8" y="220"/>
                  <a:pt x="8" y="223"/>
                  <a:pt x="8" y="225"/>
                </a:cubicBezTo>
                <a:cubicBezTo>
                  <a:pt x="8" y="227"/>
                  <a:pt x="8" y="230"/>
                  <a:pt x="8" y="232"/>
                </a:cubicBezTo>
                <a:cubicBezTo>
                  <a:pt x="8" y="223"/>
                  <a:pt x="9" y="221"/>
                  <a:pt x="9" y="216"/>
                </a:cubicBezTo>
                <a:cubicBezTo>
                  <a:pt x="10" y="216"/>
                  <a:pt x="10" y="216"/>
                  <a:pt x="10" y="216"/>
                </a:cubicBezTo>
                <a:cubicBezTo>
                  <a:pt x="11" y="216"/>
                  <a:pt x="12" y="212"/>
                  <a:pt x="14" y="201"/>
                </a:cubicBezTo>
                <a:cubicBezTo>
                  <a:pt x="14" y="198"/>
                  <a:pt x="15" y="194"/>
                  <a:pt x="16" y="191"/>
                </a:cubicBezTo>
                <a:cubicBezTo>
                  <a:pt x="16" y="188"/>
                  <a:pt x="17" y="185"/>
                  <a:pt x="18" y="182"/>
                </a:cubicBezTo>
                <a:cubicBezTo>
                  <a:pt x="17" y="187"/>
                  <a:pt x="16" y="192"/>
                  <a:pt x="15" y="198"/>
                </a:cubicBezTo>
                <a:cubicBezTo>
                  <a:pt x="14" y="203"/>
                  <a:pt x="13" y="208"/>
                  <a:pt x="13" y="213"/>
                </a:cubicBezTo>
                <a:cubicBezTo>
                  <a:pt x="13" y="215"/>
                  <a:pt x="12" y="219"/>
                  <a:pt x="13" y="218"/>
                </a:cubicBezTo>
                <a:cubicBezTo>
                  <a:pt x="13" y="217"/>
                  <a:pt x="13" y="215"/>
                  <a:pt x="13" y="214"/>
                </a:cubicBezTo>
                <a:cubicBezTo>
                  <a:pt x="13" y="211"/>
                  <a:pt x="13" y="210"/>
                  <a:pt x="14" y="210"/>
                </a:cubicBezTo>
                <a:cubicBezTo>
                  <a:pt x="14" y="209"/>
                  <a:pt x="15" y="208"/>
                  <a:pt x="15" y="204"/>
                </a:cubicBezTo>
                <a:cubicBezTo>
                  <a:pt x="16" y="201"/>
                  <a:pt x="16" y="198"/>
                  <a:pt x="18" y="192"/>
                </a:cubicBezTo>
                <a:cubicBezTo>
                  <a:pt x="14" y="207"/>
                  <a:pt x="14" y="220"/>
                  <a:pt x="13" y="233"/>
                </a:cubicBezTo>
                <a:cubicBezTo>
                  <a:pt x="13" y="232"/>
                  <a:pt x="13" y="228"/>
                  <a:pt x="13" y="226"/>
                </a:cubicBezTo>
                <a:cubicBezTo>
                  <a:pt x="13" y="229"/>
                  <a:pt x="13" y="233"/>
                  <a:pt x="12" y="236"/>
                </a:cubicBezTo>
                <a:cubicBezTo>
                  <a:pt x="13" y="240"/>
                  <a:pt x="13" y="244"/>
                  <a:pt x="13" y="247"/>
                </a:cubicBezTo>
                <a:cubicBezTo>
                  <a:pt x="13" y="247"/>
                  <a:pt x="13" y="249"/>
                  <a:pt x="13" y="249"/>
                </a:cubicBezTo>
                <a:cubicBezTo>
                  <a:pt x="13" y="249"/>
                  <a:pt x="13" y="248"/>
                  <a:pt x="13" y="248"/>
                </a:cubicBezTo>
                <a:cubicBezTo>
                  <a:pt x="13" y="244"/>
                  <a:pt x="13" y="240"/>
                  <a:pt x="14" y="236"/>
                </a:cubicBezTo>
                <a:cubicBezTo>
                  <a:pt x="14" y="232"/>
                  <a:pt x="14" y="228"/>
                  <a:pt x="14" y="224"/>
                </a:cubicBezTo>
                <a:cubicBezTo>
                  <a:pt x="14" y="223"/>
                  <a:pt x="14" y="222"/>
                  <a:pt x="14" y="222"/>
                </a:cubicBezTo>
                <a:cubicBezTo>
                  <a:pt x="15" y="221"/>
                  <a:pt x="15" y="219"/>
                  <a:pt x="15" y="220"/>
                </a:cubicBezTo>
                <a:cubicBezTo>
                  <a:pt x="15" y="220"/>
                  <a:pt x="15" y="222"/>
                  <a:pt x="15" y="222"/>
                </a:cubicBezTo>
                <a:cubicBezTo>
                  <a:pt x="14" y="225"/>
                  <a:pt x="14" y="228"/>
                  <a:pt x="14" y="231"/>
                </a:cubicBezTo>
                <a:cubicBezTo>
                  <a:pt x="14" y="234"/>
                  <a:pt x="14" y="237"/>
                  <a:pt x="14" y="240"/>
                </a:cubicBezTo>
                <a:cubicBezTo>
                  <a:pt x="14" y="249"/>
                  <a:pt x="15" y="249"/>
                  <a:pt x="16" y="247"/>
                </a:cubicBezTo>
                <a:cubicBezTo>
                  <a:pt x="16" y="246"/>
                  <a:pt x="16" y="244"/>
                  <a:pt x="17" y="249"/>
                </a:cubicBezTo>
                <a:cubicBezTo>
                  <a:pt x="17" y="253"/>
                  <a:pt x="18" y="256"/>
                  <a:pt x="18" y="260"/>
                </a:cubicBezTo>
                <a:cubicBezTo>
                  <a:pt x="18" y="263"/>
                  <a:pt x="19" y="267"/>
                  <a:pt x="20" y="271"/>
                </a:cubicBezTo>
                <a:cubicBezTo>
                  <a:pt x="22" y="289"/>
                  <a:pt x="27" y="307"/>
                  <a:pt x="34" y="324"/>
                </a:cubicBezTo>
                <a:cubicBezTo>
                  <a:pt x="37" y="329"/>
                  <a:pt x="39" y="333"/>
                  <a:pt x="42" y="340"/>
                </a:cubicBezTo>
                <a:cubicBezTo>
                  <a:pt x="41" y="337"/>
                  <a:pt x="39" y="334"/>
                  <a:pt x="38" y="331"/>
                </a:cubicBezTo>
                <a:cubicBezTo>
                  <a:pt x="37" y="330"/>
                  <a:pt x="36" y="329"/>
                  <a:pt x="36" y="328"/>
                </a:cubicBezTo>
                <a:cubicBezTo>
                  <a:pt x="36" y="327"/>
                  <a:pt x="35" y="327"/>
                  <a:pt x="35" y="327"/>
                </a:cubicBezTo>
                <a:cubicBezTo>
                  <a:pt x="35" y="326"/>
                  <a:pt x="34" y="326"/>
                  <a:pt x="34" y="325"/>
                </a:cubicBezTo>
                <a:cubicBezTo>
                  <a:pt x="33" y="323"/>
                  <a:pt x="33" y="322"/>
                  <a:pt x="32" y="321"/>
                </a:cubicBezTo>
                <a:cubicBezTo>
                  <a:pt x="31" y="318"/>
                  <a:pt x="30" y="315"/>
                  <a:pt x="29" y="313"/>
                </a:cubicBezTo>
                <a:cubicBezTo>
                  <a:pt x="29" y="313"/>
                  <a:pt x="28" y="311"/>
                  <a:pt x="28" y="310"/>
                </a:cubicBezTo>
                <a:cubicBezTo>
                  <a:pt x="27" y="307"/>
                  <a:pt x="26" y="304"/>
                  <a:pt x="25" y="302"/>
                </a:cubicBezTo>
                <a:cubicBezTo>
                  <a:pt x="26" y="302"/>
                  <a:pt x="26" y="303"/>
                  <a:pt x="27" y="305"/>
                </a:cubicBezTo>
                <a:cubicBezTo>
                  <a:pt x="27" y="306"/>
                  <a:pt x="28" y="308"/>
                  <a:pt x="28" y="307"/>
                </a:cubicBezTo>
                <a:cubicBezTo>
                  <a:pt x="28" y="307"/>
                  <a:pt x="27" y="305"/>
                  <a:pt x="27" y="304"/>
                </a:cubicBezTo>
                <a:cubicBezTo>
                  <a:pt x="27" y="303"/>
                  <a:pt x="26" y="301"/>
                  <a:pt x="26" y="300"/>
                </a:cubicBezTo>
                <a:cubicBezTo>
                  <a:pt x="25" y="298"/>
                  <a:pt x="24" y="296"/>
                  <a:pt x="24" y="294"/>
                </a:cubicBezTo>
                <a:cubicBezTo>
                  <a:pt x="23" y="292"/>
                  <a:pt x="23" y="290"/>
                  <a:pt x="22" y="288"/>
                </a:cubicBezTo>
                <a:cubicBezTo>
                  <a:pt x="22" y="286"/>
                  <a:pt x="22" y="284"/>
                  <a:pt x="21" y="282"/>
                </a:cubicBezTo>
                <a:cubicBezTo>
                  <a:pt x="21" y="280"/>
                  <a:pt x="21" y="278"/>
                  <a:pt x="20" y="276"/>
                </a:cubicBezTo>
                <a:cubicBezTo>
                  <a:pt x="20" y="274"/>
                  <a:pt x="19" y="272"/>
                  <a:pt x="19" y="270"/>
                </a:cubicBezTo>
                <a:cubicBezTo>
                  <a:pt x="19" y="272"/>
                  <a:pt x="19" y="275"/>
                  <a:pt x="20" y="278"/>
                </a:cubicBezTo>
                <a:cubicBezTo>
                  <a:pt x="20" y="279"/>
                  <a:pt x="20" y="281"/>
                  <a:pt x="20" y="282"/>
                </a:cubicBezTo>
                <a:cubicBezTo>
                  <a:pt x="21" y="284"/>
                  <a:pt x="21" y="285"/>
                  <a:pt x="21" y="287"/>
                </a:cubicBezTo>
                <a:cubicBezTo>
                  <a:pt x="22" y="293"/>
                  <a:pt x="24" y="299"/>
                  <a:pt x="25" y="303"/>
                </a:cubicBezTo>
                <a:cubicBezTo>
                  <a:pt x="24" y="302"/>
                  <a:pt x="22" y="294"/>
                  <a:pt x="21" y="294"/>
                </a:cubicBezTo>
                <a:cubicBezTo>
                  <a:pt x="20" y="293"/>
                  <a:pt x="24" y="302"/>
                  <a:pt x="24" y="305"/>
                </a:cubicBezTo>
                <a:cubicBezTo>
                  <a:pt x="22" y="299"/>
                  <a:pt x="20" y="292"/>
                  <a:pt x="20" y="292"/>
                </a:cubicBezTo>
                <a:cubicBezTo>
                  <a:pt x="19" y="293"/>
                  <a:pt x="17" y="289"/>
                  <a:pt x="18" y="295"/>
                </a:cubicBezTo>
                <a:cubicBezTo>
                  <a:pt x="19" y="297"/>
                  <a:pt x="20" y="299"/>
                  <a:pt x="21" y="302"/>
                </a:cubicBezTo>
                <a:cubicBezTo>
                  <a:pt x="21" y="303"/>
                  <a:pt x="21" y="304"/>
                  <a:pt x="22" y="305"/>
                </a:cubicBezTo>
                <a:cubicBezTo>
                  <a:pt x="22" y="306"/>
                  <a:pt x="23" y="308"/>
                  <a:pt x="23" y="309"/>
                </a:cubicBezTo>
                <a:cubicBezTo>
                  <a:pt x="24" y="309"/>
                  <a:pt x="24" y="310"/>
                  <a:pt x="24" y="310"/>
                </a:cubicBezTo>
                <a:cubicBezTo>
                  <a:pt x="27" y="316"/>
                  <a:pt x="28" y="319"/>
                  <a:pt x="30" y="322"/>
                </a:cubicBezTo>
                <a:cubicBezTo>
                  <a:pt x="31" y="326"/>
                  <a:pt x="32" y="329"/>
                  <a:pt x="35" y="336"/>
                </a:cubicBezTo>
                <a:cubicBezTo>
                  <a:pt x="36" y="339"/>
                  <a:pt x="38" y="342"/>
                  <a:pt x="40" y="346"/>
                </a:cubicBezTo>
                <a:cubicBezTo>
                  <a:pt x="41" y="349"/>
                  <a:pt x="43" y="352"/>
                  <a:pt x="45" y="355"/>
                </a:cubicBezTo>
                <a:cubicBezTo>
                  <a:pt x="46" y="357"/>
                  <a:pt x="46" y="356"/>
                  <a:pt x="46" y="355"/>
                </a:cubicBezTo>
                <a:cubicBezTo>
                  <a:pt x="46" y="354"/>
                  <a:pt x="45" y="353"/>
                  <a:pt x="45" y="353"/>
                </a:cubicBezTo>
                <a:cubicBezTo>
                  <a:pt x="46" y="353"/>
                  <a:pt x="45" y="351"/>
                  <a:pt x="44" y="349"/>
                </a:cubicBezTo>
                <a:cubicBezTo>
                  <a:pt x="41" y="344"/>
                  <a:pt x="40" y="341"/>
                  <a:pt x="39" y="338"/>
                </a:cubicBezTo>
                <a:cubicBezTo>
                  <a:pt x="40" y="340"/>
                  <a:pt x="41" y="343"/>
                  <a:pt x="41" y="344"/>
                </a:cubicBezTo>
                <a:cubicBezTo>
                  <a:pt x="43" y="348"/>
                  <a:pt x="45" y="351"/>
                  <a:pt x="46" y="352"/>
                </a:cubicBezTo>
                <a:cubicBezTo>
                  <a:pt x="48" y="354"/>
                  <a:pt x="43" y="347"/>
                  <a:pt x="44" y="347"/>
                </a:cubicBezTo>
                <a:cubicBezTo>
                  <a:pt x="45" y="349"/>
                  <a:pt x="47" y="351"/>
                  <a:pt x="48" y="354"/>
                </a:cubicBezTo>
                <a:cubicBezTo>
                  <a:pt x="49" y="356"/>
                  <a:pt x="51" y="358"/>
                  <a:pt x="52" y="361"/>
                </a:cubicBezTo>
                <a:cubicBezTo>
                  <a:pt x="53" y="361"/>
                  <a:pt x="54" y="363"/>
                  <a:pt x="55" y="364"/>
                </a:cubicBezTo>
                <a:cubicBezTo>
                  <a:pt x="56" y="367"/>
                  <a:pt x="58" y="369"/>
                  <a:pt x="60" y="371"/>
                </a:cubicBezTo>
                <a:cubicBezTo>
                  <a:pt x="59" y="369"/>
                  <a:pt x="60" y="370"/>
                  <a:pt x="62" y="372"/>
                </a:cubicBezTo>
                <a:cubicBezTo>
                  <a:pt x="63" y="374"/>
                  <a:pt x="65" y="376"/>
                  <a:pt x="66" y="377"/>
                </a:cubicBezTo>
                <a:cubicBezTo>
                  <a:pt x="68" y="379"/>
                  <a:pt x="68" y="379"/>
                  <a:pt x="68" y="379"/>
                </a:cubicBezTo>
                <a:cubicBezTo>
                  <a:pt x="69" y="380"/>
                  <a:pt x="67" y="377"/>
                  <a:pt x="66" y="376"/>
                </a:cubicBezTo>
                <a:cubicBezTo>
                  <a:pt x="65" y="375"/>
                  <a:pt x="64" y="373"/>
                  <a:pt x="63" y="371"/>
                </a:cubicBezTo>
                <a:cubicBezTo>
                  <a:pt x="61" y="370"/>
                  <a:pt x="61" y="368"/>
                  <a:pt x="62" y="369"/>
                </a:cubicBezTo>
                <a:cubicBezTo>
                  <a:pt x="63" y="371"/>
                  <a:pt x="67" y="375"/>
                  <a:pt x="70" y="378"/>
                </a:cubicBezTo>
                <a:cubicBezTo>
                  <a:pt x="73" y="381"/>
                  <a:pt x="73" y="382"/>
                  <a:pt x="74" y="384"/>
                </a:cubicBezTo>
                <a:cubicBezTo>
                  <a:pt x="76" y="387"/>
                  <a:pt x="78" y="389"/>
                  <a:pt x="80" y="391"/>
                </a:cubicBezTo>
                <a:cubicBezTo>
                  <a:pt x="81" y="392"/>
                  <a:pt x="82" y="393"/>
                  <a:pt x="83" y="395"/>
                </a:cubicBezTo>
                <a:cubicBezTo>
                  <a:pt x="85" y="396"/>
                  <a:pt x="86" y="397"/>
                  <a:pt x="87" y="398"/>
                </a:cubicBezTo>
                <a:cubicBezTo>
                  <a:pt x="88" y="399"/>
                  <a:pt x="89" y="400"/>
                  <a:pt x="91" y="402"/>
                </a:cubicBezTo>
                <a:cubicBezTo>
                  <a:pt x="92" y="403"/>
                  <a:pt x="94" y="404"/>
                  <a:pt x="95" y="405"/>
                </a:cubicBezTo>
                <a:cubicBezTo>
                  <a:pt x="97" y="406"/>
                  <a:pt x="95" y="403"/>
                  <a:pt x="95" y="402"/>
                </a:cubicBezTo>
                <a:cubicBezTo>
                  <a:pt x="95" y="401"/>
                  <a:pt x="95" y="401"/>
                  <a:pt x="96" y="402"/>
                </a:cubicBezTo>
                <a:cubicBezTo>
                  <a:pt x="98" y="403"/>
                  <a:pt x="100" y="405"/>
                  <a:pt x="105" y="408"/>
                </a:cubicBezTo>
                <a:cubicBezTo>
                  <a:pt x="102" y="406"/>
                  <a:pt x="98" y="403"/>
                  <a:pt x="96" y="400"/>
                </a:cubicBezTo>
                <a:cubicBezTo>
                  <a:pt x="110" y="414"/>
                  <a:pt x="125" y="422"/>
                  <a:pt x="140" y="429"/>
                </a:cubicBezTo>
                <a:cubicBezTo>
                  <a:pt x="133" y="425"/>
                  <a:pt x="127" y="422"/>
                  <a:pt x="121" y="418"/>
                </a:cubicBezTo>
                <a:cubicBezTo>
                  <a:pt x="113" y="412"/>
                  <a:pt x="106" y="407"/>
                  <a:pt x="98" y="401"/>
                </a:cubicBezTo>
                <a:cubicBezTo>
                  <a:pt x="96" y="399"/>
                  <a:pt x="95" y="398"/>
                  <a:pt x="95" y="398"/>
                </a:cubicBezTo>
                <a:cubicBezTo>
                  <a:pt x="96" y="398"/>
                  <a:pt x="97" y="399"/>
                  <a:pt x="99" y="401"/>
                </a:cubicBezTo>
                <a:cubicBezTo>
                  <a:pt x="102" y="404"/>
                  <a:pt x="107" y="407"/>
                  <a:pt x="110" y="410"/>
                </a:cubicBezTo>
                <a:cubicBezTo>
                  <a:pt x="110" y="410"/>
                  <a:pt x="112" y="411"/>
                  <a:pt x="112" y="411"/>
                </a:cubicBezTo>
                <a:cubicBezTo>
                  <a:pt x="113" y="411"/>
                  <a:pt x="114" y="412"/>
                  <a:pt x="112" y="411"/>
                </a:cubicBezTo>
                <a:cubicBezTo>
                  <a:pt x="111" y="409"/>
                  <a:pt x="109" y="408"/>
                  <a:pt x="107" y="406"/>
                </a:cubicBezTo>
                <a:cubicBezTo>
                  <a:pt x="106" y="405"/>
                  <a:pt x="105" y="404"/>
                  <a:pt x="104" y="403"/>
                </a:cubicBezTo>
                <a:cubicBezTo>
                  <a:pt x="103" y="402"/>
                  <a:pt x="101" y="401"/>
                  <a:pt x="100" y="400"/>
                </a:cubicBezTo>
                <a:cubicBezTo>
                  <a:pt x="98" y="398"/>
                  <a:pt x="95" y="396"/>
                  <a:pt x="93" y="394"/>
                </a:cubicBezTo>
                <a:cubicBezTo>
                  <a:pt x="95" y="395"/>
                  <a:pt x="98" y="398"/>
                  <a:pt x="100" y="399"/>
                </a:cubicBezTo>
                <a:cubicBezTo>
                  <a:pt x="102" y="400"/>
                  <a:pt x="103" y="401"/>
                  <a:pt x="104" y="402"/>
                </a:cubicBezTo>
                <a:cubicBezTo>
                  <a:pt x="105" y="403"/>
                  <a:pt x="106" y="403"/>
                  <a:pt x="107" y="404"/>
                </a:cubicBezTo>
                <a:cubicBezTo>
                  <a:pt x="105" y="402"/>
                  <a:pt x="103" y="401"/>
                  <a:pt x="101" y="399"/>
                </a:cubicBezTo>
                <a:cubicBezTo>
                  <a:pt x="100" y="398"/>
                  <a:pt x="98" y="396"/>
                  <a:pt x="97" y="395"/>
                </a:cubicBezTo>
                <a:cubicBezTo>
                  <a:pt x="100" y="398"/>
                  <a:pt x="104" y="402"/>
                  <a:pt x="107" y="403"/>
                </a:cubicBezTo>
                <a:cubicBezTo>
                  <a:pt x="108" y="404"/>
                  <a:pt x="110" y="406"/>
                  <a:pt x="109" y="404"/>
                </a:cubicBezTo>
                <a:cubicBezTo>
                  <a:pt x="109" y="404"/>
                  <a:pt x="105" y="402"/>
                  <a:pt x="107" y="403"/>
                </a:cubicBezTo>
                <a:cubicBezTo>
                  <a:pt x="108" y="403"/>
                  <a:pt x="111" y="405"/>
                  <a:pt x="113" y="407"/>
                </a:cubicBezTo>
                <a:cubicBezTo>
                  <a:pt x="114" y="409"/>
                  <a:pt x="121" y="413"/>
                  <a:pt x="127" y="417"/>
                </a:cubicBezTo>
                <a:cubicBezTo>
                  <a:pt x="123" y="415"/>
                  <a:pt x="122" y="414"/>
                  <a:pt x="120" y="413"/>
                </a:cubicBezTo>
                <a:cubicBezTo>
                  <a:pt x="119" y="412"/>
                  <a:pt x="117" y="410"/>
                  <a:pt x="116" y="410"/>
                </a:cubicBezTo>
                <a:cubicBezTo>
                  <a:pt x="115" y="410"/>
                  <a:pt x="117" y="411"/>
                  <a:pt x="119" y="412"/>
                </a:cubicBezTo>
                <a:cubicBezTo>
                  <a:pt x="121" y="414"/>
                  <a:pt x="123" y="416"/>
                  <a:pt x="125" y="418"/>
                </a:cubicBezTo>
                <a:cubicBezTo>
                  <a:pt x="126" y="418"/>
                  <a:pt x="127" y="419"/>
                  <a:pt x="129" y="420"/>
                </a:cubicBezTo>
                <a:cubicBezTo>
                  <a:pt x="130" y="421"/>
                  <a:pt x="131" y="422"/>
                  <a:pt x="133" y="423"/>
                </a:cubicBezTo>
                <a:cubicBezTo>
                  <a:pt x="134" y="424"/>
                  <a:pt x="134" y="424"/>
                  <a:pt x="133" y="423"/>
                </a:cubicBezTo>
                <a:cubicBezTo>
                  <a:pt x="132" y="423"/>
                  <a:pt x="133" y="424"/>
                  <a:pt x="135" y="425"/>
                </a:cubicBezTo>
                <a:cubicBezTo>
                  <a:pt x="138" y="427"/>
                  <a:pt x="141" y="428"/>
                  <a:pt x="143" y="430"/>
                </a:cubicBezTo>
                <a:cubicBezTo>
                  <a:pt x="146" y="432"/>
                  <a:pt x="149" y="433"/>
                  <a:pt x="152" y="434"/>
                </a:cubicBezTo>
                <a:cubicBezTo>
                  <a:pt x="153" y="434"/>
                  <a:pt x="155" y="434"/>
                  <a:pt x="157" y="435"/>
                </a:cubicBezTo>
                <a:cubicBezTo>
                  <a:pt x="159" y="436"/>
                  <a:pt x="162" y="437"/>
                  <a:pt x="164" y="438"/>
                </a:cubicBezTo>
                <a:cubicBezTo>
                  <a:pt x="170" y="441"/>
                  <a:pt x="177" y="443"/>
                  <a:pt x="184" y="445"/>
                </a:cubicBezTo>
                <a:cubicBezTo>
                  <a:pt x="188" y="446"/>
                  <a:pt x="192" y="447"/>
                  <a:pt x="193" y="446"/>
                </a:cubicBezTo>
                <a:cubicBezTo>
                  <a:pt x="193" y="446"/>
                  <a:pt x="187" y="445"/>
                  <a:pt x="185" y="444"/>
                </a:cubicBezTo>
                <a:cubicBezTo>
                  <a:pt x="184" y="444"/>
                  <a:pt x="184" y="444"/>
                  <a:pt x="184" y="444"/>
                </a:cubicBezTo>
                <a:cubicBezTo>
                  <a:pt x="187" y="445"/>
                  <a:pt x="190" y="445"/>
                  <a:pt x="193" y="446"/>
                </a:cubicBezTo>
                <a:cubicBezTo>
                  <a:pt x="192" y="445"/>
                  <a:pt x="190" y="444"/>
                  <a:pt x="188" y="444"/>
                </a:cubicBezTo>
                <a:cubicBezTo>
                  <a:pt x="185" y="443"/>
                  <a:pt x="182" y="442"/>
                  <a:pt x="179" y="441"/>
                </a:cubicBezTo>
                <a:cubicBezTo>
                  <a:pt x="177" y="441"/>
                  <a:pt x="175" y="440"/>
                  <a:pt x="174" y="440"/>
                </a:cubicBezTo>
                <a:cubicBezTo>
                  <a:pt x="170" y="438"/>
                  <a:pt x="174" y="439"/>
                  <a:pt x="174" y="439"/>
                </a:cubicBezTo>
                <a:cubicBezTo>
                  <a:pt x="174" y="439"/>
                  <a:pt x="174" y="439"/>
                  <a:pt x="174" y="439"/>
                </a:cubicBezTo>
                <a:cubicBezTo>
                  <a:pt x="174" y="439"/>
                  <a:pt x="174" y="439"/>
                  <a:pt x="174" y="439"/>
                </a:cubicBezTo>
                <a:cubicBezTo>
                  <a:pt x="174" y="439"/>
                  <a:pt x="174" y="439"/>
                  <a:pt x="174" y="439"/>
                </a:cubicBezTo>
                <a:cubicBezTo>
                  <a:pt x="178" y="441"/>
                  <a:pt x="182" y="442"/>
                  <a:pt x="186" y="443"/>
                </a:cubicBezTo>
                <a:cubicBezTo>
                  <a:pt x="190" y="444"/>
                  <a:pt x="195" y="445"/>
                  <a:pt x="199" y="446"/>
                </a:cubicBezTo>
                <a:cubicBezTo>
                  <a:pt x="200" y="446"/>
                  <a:pt x="201" y="446"/>
                  <a:pt x="200" y="446"/>
                </a:cubicBezTo>
                <a:cubicBezTo>
                  <a:pt x="197" y="445"/>
                  <a:pt x="199" y="445"/>
                  <a:pt x="201" y="446"/>
                </a:cubicBezTo>
                <a:cubicBezTo>
                  <a:pt x="204" y="446"/>
                  <a:pt x="207" y="446"/>
                  <a:pt x="211" y="447"/>
                </a:cubicBezTo>
                <a:cubicBezTo>
                  <a:pt x="210" y="446"/>
                  <a:pt x="209" y="446"/>
                  <a:pt x="208" y="446"/>
                </a:cubicBezTo>
                <a:cubicBezTo>
                  <a:pt x="207" y="446"/>
                  <a:pt x="206" y="446"/>
                  <a:pt x="205" y="445"/>
                </a:cubicBezTo>
                <a:cubicBezTo>
                  <a:pt x="203" y="445"/>
                  <a:pt x="201" y="445"/>
                  <a:pt x="198" y="444"/>
                </a:cubicBezTo>
                <a:cubicBezTo>
                  <a:pt x="196" y="444"/>
                  <a:pt x="190" y="442"/>
                  <a:pt x="189" y="441"/>
                </a:cubicBezTo>
                <a:cubicBezTo>
                  <a:pt x="192" y="442"/>
                  <a:pt x="195" y="443"/>
                  <a:pt x="197" y="443"/>
                </a:cubicBezTo>
                <a:cubicBezTo>
                  <a:pt x="199" y="444"/>
                  <a:pt x="201" y="444"/>
                  <a:pt x="204" y="444"/>
                </a:cubicBezTo>
                <a:cubicBezTo>
                  <a:pt x="207" y="445"/>
                  <a:pt x="210" y="445"/>
                  <a:pt x="210" y="445"/>
                </a:cubicBezTo>
                <a:cubicBezTo>
                  <a:pt x="210" y="444"/>
                  <a:pt x="208" y="444"/>
                  <a:pt x="203" y="443"/>
                </a:cubicBezTo>
                <a:cubicBezTo>
                  <a:pt x="202" y="443"/>
                  <a:pt x="200" y="442"/>
                  <a:pt x="198" y="442"/>
                </a:cubicBezTo>
                <a:cubicBezTo>
                  <a:pt x="197" y="442"/>
                  <a:pt x="195" y="441"/>
                  <a:pt x="193" y="441"/>
                </a:cubicBezTo>
                <a:cubicBezTo>
                  <a:pt x="192" y="441"/>
                  <a:pt x="190" y="440"/>
                  <a:pt x="188" y="440"/>
                </a:cubicBezTo>
                <a:cubicBezTo>
                  <a:pt x="187" y="439"/>
                  <a:pt x="185" y="439"/>
                  <a:pt x="183" y="439"/>
                </a:cubicBezTo>
                <a:cubicBezTo>
                  <a:pt x="181" y="438"/>
                  <a:pt x="180" y="438"/>
                  <a:pt x="180" y="437"/>
                </a:cubicBezTo>
                <a:cubicBezTo>
                  <a:pt x="180" y="437"/>
                  <a:pt x="182" y="437"/>
                  <a:pt x="184" y="438"/>
                </a:cubicBezTo>
                <a:cubicBezTo>
                  <a:pt x="187" y="439"/>
                  <a:pt x="191" y="440"/>
                  <a:pt x="195" y="441"/>
                </a:cubicBezTo>
                <a:cubicBezTo>
                  <a:pt x="195" y="441"/>
                  <a:pt x="191" y="440"/>
                  <a:pt x="193" y="440"/>
                </a:cubicBezTo>
                <a:cubicBezTo>
                  <a:pt x="198" y="440"/>
                  <a:pt x="188" y="438"/>
                  <a:pt x="186" y="437"/>
                </a:cubicBezTo>
                <a:cubicBezTo>
                  <a:pt x="183" y="436"/>
                  <a:pt x="180" y="436"/>
                  <a:pt x="177" y="435"/>
                </a:cubicBezTo>
                <a:cubicBezTo>
                  <a:pt x="174" y="434"/>
                  <a:pt x="172" y="433"/>
                  <a:pt x="171" y="433"/>
                </a:cubicBezTo>
                <a:cubicBezTo>
                  <a:pt x="167" y="431"/>
                  <a:pt x="164" y="430"/>
                  <a:pt x="161" y="429"/>
                </a:cubicBezTo>
                <a:cubicBezTo>
                  <a:pt x="157" y="427"/>
                  <a:pt x="154" y="426"/>
                  <a:pt x="151" y="424"/>
                </a:cubicBezTo>
                <a:cubicBezTo>
                  <a:pt x="150" y="424"/>
                  <a:pt x="150" y="425"/>
                  <a:pt x="148" y="423"/>
                </a:cubicBezTo>
                <a:cubicBezTo>
                  <a:pt x="148" y="423"/>
                  <a:pt x="147" y="422"/>
                  <a:pt x="151" y="424"/>
                </a:cubicBezTo>
                <a:cubicBezTo>
                  <a:pt x="163" y="429"/>
                  <a:pt x="174" y="433"/>
                  <a:pt x="186" y="436"/>
                </a:cubicBezTo>
                <a:cubicBezTo>
                  <a:pt x="188" y="437"/>
                  <a:pt x="190" y="437"/>
                  <a:pt x="191" y="437"/>
                </a:cubicBezTo>
                <a:cubicBezTo>
                  <a:pt x="193" y="438"/>
                  <a:pt x="194" y="438"/>
                  <a:pt x="194" y="438"/>
                </a:cubicBezTo>
                <a:cubicBezTo>
                  <a:pt x="196" y="438"/>
                  <a:pt x="197" y="438"/>
                  <a:pt x="196" y="437"/>
                </a:cubicBezTo>
                <a:cubicBezTo>
                  <a:pt x="193" y="437"/>
                  <a:pt x="193" y="437"/>
                  <a:pt x="188" y="435"/>
                </a:cubicBezTo>
                <a:cubicBezTo>
                  <a:pt x="187" y="435"/>
                  <a:pt x="188" y="435"/>
                  <a:pt x="186" y="435"/>
                </a:cubicBezTo>
                <a:cubicBezTo>
                  <a:pt x="174" y="432"/>
                  <a:pt x="163" y="427"/>
                  <a:pt x="153" y="422"/>
                </a:cubicBezTo>
                <a:cubicBezTo>
                  <a:pt x="154" y="422"/>
                  <a:pt x="154" y="422"/>
                  <a:pt x="155" y="423"/>
                </a:cubicBezTo>
                <a:cubicBezTo>
                  <a:pt x="162" y="426"/>
                  <a:pt x="169" y="429"/>
                  <a:pt x="177" y="431"/>
                </a:cubicBezTo>
                <a:cubicBezTo>
                  <a:pt x="178" y="431"/>
                  <a:pt x="180" y="433"/>
                  <a:pt x="180" y="432"/>
                </a:cubicBezTo>
                <a:cubicBezTo>
                  <a:pt x="181" y="432"/>
                  <a:pt x="178" y="431"/>
                  <a:pt x="177" y="431"/>
                </a:cubicBezTo>
                <a:cubicBezTo>
                  <a:pt x="175" y="430"/>
                  <a:pt x="174" y="430"/>
                  <a:pt x="172" y="429"/>
                </a:cubicBezTo>
                <a:cubicBezTo>
                  <a:pt x="170" y="428"/>
                  <a:pt x="169" y="428"/>
                  <a:pt x="169" y="428"/>
                </a:cubicBezTo>
                <a:cubicBezTo>
                  <a:pt x="170" y="427"/>
                  <a:pt x="172" y="428"/>
                  <a:pt x="173" y="429"/>
                </a:cubicBezTo>
                <a:cubicBezTo>
                  <a:pt x="175" y="429"/>
                  <a:pt x="177" y="430"/>
                  <a:pt x="179" y="431"/>
                </a:cubicBezTo>
                <a:cubicBezTo>
                  <a:pt x="181" y="431"/>
                  <a:pt x="183" y="432"/>
                  <a:pt x="185" y="433"/>
                </a:cubicBezTo>
                <a:cubicBezTo>
                  <a:pt x="189" y="434"/>
                  <a:pt x="192" y="435"/>
                  <a:pt x="197" y="436"/>
                </a:cubicBezTo>
                <a:cubicBezTo>
                  <a:pt x="198" y="436"/>
                  <a:pt x="196" y="436"/>
                  <a:pt x="199" y="437"/>
                </a:cubicBezTo>
                <a:cubicBezTo>
                  <a:pt x="201" y="437"/>
                  <a:pt x="199" y="436"/>
                  <a:pt x="197" y="436"/>
                </a:cubicBezTo>
                <a:cubicBezTo>
                  <a:pt x="194" y="435"/>
                  <a:pt x="191" y="434"/>
                  <a:pt x="188" y="434"/>
                </a:cubicBezTo>
                <a:cubicBezTo>
                  <a:pt x="188" y="433"/>
                  <a:pt x="188" y="433"/>
                  <a:pt x="188" y="433"/>
                </a:cubicBezTo>
                <a:cubicBezTo>
                  <a:pt x="192" y="434"/>
                  <a:pt x="195" y="435"/>
                  <a:pt x="199" y="436"/>
                </a:cubicBezTo>
                <a:cubicBezTo>
                  <a:pt x="202" y="436"/>
                  <a:pt x="206" y="437"/>
                  <a:pt x="209" y="437"/>
                </a:cubicBezTo>
                <a:cubicBezTo>
                  <a:pt x="208" y="437"/>
                  <a:pt x="205" y="436"/>
                  <a:pt x="204" y="436"/>
                </a:cubicBezTo>
                <a:cubicBezTo>
                  <a:pt x="206" y="436"/>
                  <a:pt x="208" y="436"/>
                  <a:pt x="210" y="437"/>
                </a:cubicBezTo>
                <a:cubicBezTo>
                  <a:pt x="212" y="437"/>
                  <a:pt x="213" y="437"/>
                  <a:pt x="215" y="438"/>
                </a:cubicBezTo>
                <a:cubicBezTo>
                  <a:pt x="219" y="439"/>
                  <a:pt x="223" y="439"/>
                  <a:pt x="227" y="439"/>
                </a:cubicBezTo>
                <a:cubicBezTo>
                  <a:pt x="216" y="438"/>
                  <a:pt x="205" y="435"/>
                  <a:pt x="195" y="433"/>
                </a:cubicBezTo>
                <a:cubicBezTo>
                  <a:pt x="191" y="431"/>
                  <a:pt x="186" y="430"/>
                  <a:pt x="188" y="430"/>
                </a:cubicBezTo>
                <a:cubicBezTo>
                  <a:pt x="189" y="429"/>
                  <a:pt x="185" y="428"/>
                  <a:pt x="185" y="427"/>
                </a:cubicBezTo>
                <a:cubicBezTo>
                  <a:pt x="186" y="428"/>
                  <a:pt x="188" y="428"/>
                  <a:pt x="190" y="429"/>
                </a:cubicBezTo>
                <a:cubicBezTo>
                  <a:pt x="192" y="429"/>
                  <a:pt x="193" y="430"/>
                  <a:pt x="195" y="430"/>
                </a:cubicBezTo>
                <a:cubicBezTo>
                  <a:pt x="197" y="431"/>
                  <a:pt x="198" y="431"/>
                  <a:pt x="200" y="431"/>
                </a:cubicBezTo>
                <a:cubicBezTo>
                  <a:pt x="202" y="432"/>
                  <a:pt x="204" y="432"/>
                  <a:pt x="205" y="432"/>
                </a:cubicBezTo>
                <a:cubicBezTo>
                  <a:pt x="210" y="433"/>
                  <a:pt x="206" y="431"/>
                  <a:pt x="212" y="432"/>
                </a:cubicBezTo>
                <a:cubicBezTo>
                  <a:pt x="215" y="433"/>
                  <a:pt x="220" y="433"/>
                  <a:pt x="224" y="434"/>
                </a:cubicBezTo>
                <a:cubicBezTo>
                  <a:pt x="229" y="434"/>
                  <a:pt x="229" y="434"/>
                  <a:pt x="226" y="433"/>
                </a:cubicBezTo>
                <a:cubicBezTo>
                  <a:pt x="224" y="433"/>
                  <a:pt x="225" y="432"/>
                  <a:pt x="227" y="433"/>
                </a:cubicBezTo>
                <a:cubicBezTo>
                  <a:pt x="231" y="433"/>
                  <a:pt x="232" y="433"/>
                  <a:pt x="235" y="433"/>
                </a:cubicBezTo>
                <a:cubicBezTo>
                  <a:pt x="234" y="432"/>
                  <a:pt x="232" y="432"/>
                  <a:pt x="230" y="432"/>
                </a:cubicBezTo>
                <a:cubicBezTo>
                  <a:pt x="228" y="432"/>
                  <a:pt x="226" y="432"/>
                  <a:pt x="225" y="432"/>
                </a:cubicBezTo>
                <a:cubicBezTo>
                  <a:pt x="230" y="432"/>
                  <a:pt x="234" y="432"/>
                  <a:pt x="239" y="432"/>
                </a:cubicBezTo>
                <a:cubicBezTo>
                  <a:pt x="241" y="432"/>
                  <a:pt x="243" y="431"/>
                  <a:pt x="246" y="431"/>
                </a:cubicBezTo>
                <a:cubicBezTo>
                  <a:pt x="248" y="431"/>
                  <a:pt x="250" y="431"/>
                  <a:pt x="252" y="431"/>
                </a:cubicBezTo>
                <a:cubicBezTo>
                  <a:pt x="254" y="430"/>
                  <a:pt x="257" y="430"/>
                  <a:pt x="259" y="430"/>
                </a:cubicBezTo>
                <a:cubicBezTo>
                  <a:pt x="261" y="430"/>
                  <a:pt x="262" y="430"/>
                  <a:pt x="261" y="430"/>
                </a:cubicBezTo>
                <a:cubicBezTo>
                  <a:pt x="259" y="432"/>
                  <a:pt x="264" y="432"/>
                  <a:pt x="271" y="430"/>
                </a:cubicBezTo>
                <a:cubicBezTo>
                  <a:pt x="272" y="430"/>
                  <a:pt x="274" y="430"/>
                  <a:pt x="275" y="430"/>
                </a:cubicBezTo>
                <a:cubicBezTo>
                  <a:pt x="276" y="430"/>
                  <a:pt x="276" y="430"/>
                  <a:pt x="276" y="430"/>
                </a:cubicBezTo>
                <a:cubicBezTo>
                  <a:pt x="275" y="430"/>
                  <a:pt x="273" y="431"/>
                  <a:pt x="273" y="431"/>
                </a:cubicBezTo>
                <a:cubicBezTo>
                  <a:pt x="271" y="430"/>
                  <a:pt x="269" y="431"/>
                  <a:pt x="267" y="431"/>
                </a:cubicBezTo>
                <a:cubicBezTo>
                  <a:pt x="266" y="431"/>
                  <a:pt x="267" y="431"/>
                  <a:pt x="267" y="432"/>
                </a:cubicBezTo>
                <a:cubicBezTo>
                  <a:pt x="268" y="432"/>
                  <a:pt x="271" y="431"/>
                  <a:pt x="273" y="431"/>
                </a:cubicBezTo>
                <a:cubicBezTo>
                  <a:pt x="274" y="431"/>
                  <a:pt x="275" y="430"/>
                  <a:pt x="276" y="430"/>
                </a:cubicBezTo>
                <a:cubicBezTo>
                  <a:pt x="279" y="430"/>
                  <a:pt x="282" y="429"/>
                  <a:pt x="283" y="429"/>
                </a:cubicBezTo>
                <a:cubicBezTo>
                  <a:pt x="286" y="428"/>
                  <a:pt x="279" y="429"/>
                  <a:pt x="279" y="429"/>
                </a:cubicBezTo>
                <a:cubicBezTo>
                  <a:pt x="289" y="427"/>
                  <a:pt x="299" y="424"/>
                  <a:pt x="310" y="421"/>
                </a:cubicBezTo>
                <a:cubicBezTo>
                  <a:pt x="310" y="421"/>
                  <a:pt x="309" y="421"/>
                  <a:pt x="307" y="422"/>
                </a:cubicBezTo>
                <a:cubicBezTo>
                  <a:pt x="306" y="422"/>
                  <a:pt x="304" y="423"/>
                  <a:pt x="302" y="423"/>
                </a:cubicBezTo>
                <a:cubicBezTo>
                  <a:pt x="298" y="425"/>
                  <a:pt x="295" y="426"/>
                  <a:pt x="295" y="426"/>
                </a:cubicBezTo>
                <a:cubicBezTo>
                  <a:pt x="302" y="425"/>
                  <a:pt x="308" y="422"/>
                  <a:pt x="315" y="419"/>
                </a:cubicBezTo>
                <a:cubicBezTo>
                  <a:pt x="317" y="418"/>
                  <a:pt x="314" y="418"/>
                  <a:pt x="314" y="417"/>
                </a:cubicBezTo>
                <a:cubicBezTo>
                  <a:pt x="312" y="419"/>
                  <a:pt x="309" y="420"/>
                  <a:pt x="306" y="421"/>
                </a:cubicBezTo>
                <a:cubicBezTo>
                  <a:pt x="303" y="422"/>
                  <a:pt x="300" y="423"/>
                  <a:pt x="298" y="424"/>
                </a:cubicBezTo>
                <a:cubicBezTo>
                  <a:pt x="292" y="426"/>
                  <a:pt x="291" y="426"/>
                  <a:pt x="295" y="424"/>
                </a:cubicBezTo>
                <a:cubicBezTo>
                  <a:pt x="291" y="425"/>
                  <a:pt x="288" y="426"/>
                  <a:pt x="284" y="427"/>
                </a:cubicBezTo>
                <a:cubicBezTo>
                  <a:pt x="283" y="427"/>
                  <a:pt x="281" y="428"/>
                  <a:pt x="279" y="428"/>
                </a:cubicBezTo>
                <a:cubicBezTo>
                  <a:pt x="277" y="429"/>
                  <a:pt x="276" y="429"/>
                  <a:pt x="274" y="429"/>
                </a:cubicBezTo>
                <a:cubicBezTo>
                  <a:pt x="275" y="429"/>
                  <a:pt x="276" y="429"/>
                  <a:pt x="277" y="428"/>
                </a:cubicBezTo>
                <a:cubicBezTo>
                  <a:pt x="278" y="428"/>
                  <a:pt x="280" y="428"/>
                  <a:pt x="281" y="428"/>
                </a:cubicBezTo>
                <a:cubicBezTo>
                  <a:pt x="293" y="425"/>
                  <a:pt x="301" y="422"/>
                  <a:pt x="311" y="418"/>
                </a:cubicBezTo>
                <a:cubicBezTo>
                  <a:pt x="312" y="418"/>
                  <a:pt x="313" y="418"/>
                  <a:pt x="313" y="418"/>
                </a:cubicBezTo>
                <a:cubicBezTo>
                  <a:pt x="313" y="417"/>
                  <a:pt x="314" y="416"/>
                  <a:pt x="316" y="415"/>
                </a:cubicBezTo>
                <a:cubicBezTo>
                  <a:pt x="318" y="414"/>
                  <a:pt x="321" y="413"/>
                  <a:pt x="322" y="412"/>
                </a:cubicBezTo>
                <a:cubicBezTo>
                  <a:pt x="321" y="413"/>
                  <a:pt x="318" y="414"/>
                  <a:pt x="316" y="415"/>
                </a:cubicBezTo>
                <a:cubicBezTo>
                  <a:pt x="321" y="413"/>
                  <a:pt x="324" y="411"/>
                  <a:pt x="326" y="409"/>
                </a:cubicBezTo>
                <a:cubicBezTo>
                  <a:pt x="328" y="408"/>
                  <a:pt x="329" y="408"/>
                  <a:pt x="331" y="407"/>
                </a:cubicBezTo>
                <a:cubicBezTo>
                  <a:pt x="332" y="406"/>
                  <a:pt x="333" y="406"/>
                  <a:pt x="335" y="405"/>
                </a:cubicBezTo>
                <a:cubicBezTo>
                  <a:pt x="335" y="404"/>
                  <a:pt x="335" y="404"/>
                  <a:pt x="334" y="404"/>
                </a:cubicBezTo>
                <a:cubicBezTo>
                  <a:pt x="334" y="405"/>
                  <a:pt x="332" y="405"/>
                  <a:pt x="331" y="406"/>
                </a:cubicBezTo>
                <a:cubicBezTo>
                  <a:pt x="328" y="408"/>
                  <a:pt x="324" y="410"/>
                  <a:pt x="323" y="410"/>
                </a:cubicBezTo>
                <a:cubicBezTo>
                  <a:pt x="323" y="410"/>
                  <a:pt x="327" y="408"/>
                  <a:pt x="329" y="406"/>
                </a:cubicBezTo>
                <a:cubicBezTo>
                  <a:pt x="327" y="407"/>
                  <a:pt x="324" y="408"/>
                  <a:pt x="321" y="410"/>
                </a:cubicBezTo>
                <a:cubicBezTo>
                  <a:pt x="318" y="411"/>
                  <a:pt x="315" y="412"/>
                  <a:pt x="312" y="414"/>
                </a:cubicBezTo>
                <a:cubicBezTo>
                  <a:pt x="314" y="413"/>
                  <a:pt x="317" y="412"/>
                  <a:pt x="318" y="411"/>
                </a:cubicBezTo>
                <a:cubicBezTo>
                  <a:pt x="316" y="411"/>
                  <a:pt x="314" y="413"/>
                  <a:pt x="313" y="413"/>
                </a:cubicBezTo>
                <a:cubicBezTo>
                  <a:pt x="322" y="409"/>
                  <a:pt x="330" y="405"/>
                  <a:pt x="338" y="400"/>
                </a:cubicBezTo>
                <a:cubicBezTo>
                  <a:pt x="337" y="401"/>
                  <a:pt x="335" y="402"/>
                  <a:pt x="333" y="403"/>
                </a:cubicBezTo>
                <a:cubicBezTo>
                  <a:pt x="335" y="403"/>
                  <a:pt x="340" y="400"/>
                  <a:pt x="342" y="399"/>
                </a:cubicBezTo>
                <a:cubicBezTo>
                  <a:pt x="344" y="398"/>
                  <a:pt x="348" y="396"/>
                  <a:pt x="349" y="395"/>
                </a:cubicBezTo>
                <a:cubicBezTo>
                  <a:pt x="352" y="393"/>
                  <a:pt x="348" y="395"/>
                  <a:pt x="347" y="395"/>
                </a:cubicBezTo>
                <a:cubicBezTo>
                  <a:pt x="346" y="396"/>
                  <a:pt x="346" y="395"/>
                  <a:pt x="345" y="396"/>
                </a:cubicBezTo>
                <a:cubicBezTo>
                  <a:pt x="343" y="398"/>
                  <a:pt x="343" y="398"/>
                  <a:pt x="341" y="398"/>
                </a:cubicBezTo>
                <a:cubicBezTo>
                  <a:pt x="343" y="397"/>
                  <a:pt x="345" y="396"/>
                  <a:pt x="346" y="395"/>
                </a:cubicBezTo>
                <a:cubicBezTo>
                  <a:pt x="347" y="394"/>
                  <a:pt x="348" y="393"/>
                  <a:pt x="348" y="393"/>
                </a:cubicBezTo>
                <a:cubicBezTo>
                  <a:pt x="349" y="392"/>
                  <a:pt x="348" y="393"/>
                  <a:pt x="346" y="393"/>
                </a:cubicBezTo>
                <a:cubicBezTo>
                  <a:pt x="346" y="393"/>
                  <a:pt x="346" y="393"/>
                  <a:pt x="345" y="393"/>
                </a:cubicBezTo>
                <a:cubicBezTo>
                  <a:pt x="342" y="395"/>
                  <a:pt x="345" y="393"/>
                  <a:pt x="347" y="392"/>
                </a:cubicBezTo>
                <a:cubicBezTo>
                  <a:pt x="349" y="390"/>
                  <a:pt x="351" y="389"/>
                  <a:pt x="353" y="387"/>
                </a:cubicBezTo>
                <a:cubicBezTo>
                  <a:pt x="354" y="386"/>
                  <a:pt x="355" y="385"/>
                  <a:pt x="357" y="383"/>
                </a:cubicBezTo>
                <a:cubicBezTo>
                  <a:pt x="355" y="384"/>
                  <a:pt x="352" y="387"/>
                  <a:pt x="349" y="389"/>
                </a:cubicBezTo>
                <a:cubicBezTo>
                  <a:pt x="351" y="387"/>
                  <a:pt x="353" y="385"/>
                  <a:pt x="355" y="383"/>
                </a:cubicBezTo>
                <a:cubicBezTo>
                  <a:pt x="358" y="381"/>
                  <a:pt x="360" y="380"/>
                  <a:pt x="362" y="378"/>
                </a:cubicBezTo>
                <a:cubicBezTo>
                  <a:pt x="362" y="378"/>
                  <a:pt x="362" y="377"/>
                  <a:pt x="363" y="377"/>
                </a:cubicBezTo>
                <a:cubicBezTo>
                  <a:pt x="363" y="377"/>
                  <a:pt x="363" y="377"/>
                  <a:pt x="363" y="377"/>
                </a:cubicBezTo>
                <a:cubicBezTo>
                  <a:pt x="363" y="377"/>
                  <a:pt x="363" y="377"/>
                  <a:pt x="363" y="377"/>
                </a:cubicBezTo>
                <a:cubicBezTo>
                  <a:pt x="363" y="377"/>
                  <a:pt x="363" y="377"/>
                  <a:pt x="363" y="377"/>
                </a:cubicBezTo>
                <a:cubicBezTo>
                  <a:pt x="363" y="377"/>
                  <a:pt x="363" y="377"/>
                  <a:pt x="363" y="377"/>
                </a:cubicBezTo>
                <a:cubicBezTo>
                  <a:pt x="363" y="377"/>
                  <a:pt x="363" y="377"/>
                  <a:pt x="363" y="377"/>
                </a:cubicBezTo>
                <a:cubicBezTo>
                  <a:pt x="364" y="376"/>
                  <a:pt x="365" y="375"/>
                  <a:pt x="366" y="374"/>
                </a:cubicBezTo>
                <a:cubicBezTo>
                  <a:pt x="368" y="371"/>
                  <a:pt x="370" y="369"/>
                  <a:pt x="372" y="366"/>
                </a:cubicBezTo>
                <a:cubicBezTo>
                  <a:pt x="373" y="365"/>
                  <a:pt x="374" y="364"/>
                  <a:pt x="375" y="363"/>
                </a:cubicBezTo>
                <a:cubicBezTo>
                  <a:pt x="376" y="361"/>
                  <a:pt x="377" y="360"/>
                  <a:pt x="378" y="359"/>
                </a:cubicBezTo>
                <a:cubicBezTo>
                  <a:pt x="379" y="358"/>
                  <a:pt x="379" y="357"/>
                  <a:pt x="379" y="357"/>
                </a:cubicBezTo>
                <a:cubicBezTo>
                  <a:pt x="380" y="356"/>
                  <a:pt x="380" y="356"/>
                  <a:pt x="380" y="355"/>
                </a:cubicBezTo>
                <a:cubicBezTo>
                  <a:pt x="380" y="355"/>
                  <a:pt x="381" y="355"/>
                  <a:pt x="381" y="354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82" y="352"/>
                  <a:pt x="383" y="350"/>
                  <a:pt x="385" y="348"/>
                </a:cubicBezTo>
                <a:cubicBezTo>
                  <a:pt x="387" y="346"/>
                  <a:pt x="389" y="343"/>
                  <a:pt x="391" y="341"/>
                </a:cubicBezTo>
                <a:cubicBezTo>
                  <a:pt x="394" y="336"/>
                  <a:pt x="390" y="343"/>
                  <a:pt x="391" y="342"/>
                </a:cubicBezTo>
                <a:cubicBezTo>
                  <a:pt x="392" y="341"/>
                  <a:pt x="392" y="341"/>
                  <a:pt x="393" y="340"/>
                </a:cubicBezTo>
                <a:cubicBezTo>
                  <a:pt x="395" y="337"/>
                  <a:pt x="397" y="334"/>
                  <a:pt x="398" y="331"/>
                </a:cubicBezTo>
                <a:cubicBezTo>
                  <a:pt x="400" y="327"/>
                  <a:pt x="403" y="319"/>
                  <a:pt x="403" y="323"/>
                </a:cubicBezTo>
                <a:cubicBezTo>
                  <a:pt x="403" y="324"/>
                  <a:pt x="403" y="327"/>
                  <a:pt x="405" y="322"/>
                </a:cubicBezTo>
                <a:cubicBezTo>
                  <a:pt x="406" y="321"/>
                  <a:pt x="406" y="320"/>
                  <a:pt x="406" y="322"/>
                </a:cubicBezTo>
                <a:cubicBezTo>
                  <a:pt x="403" y="328"/>
                  <a:pt x="404" y="326"/>
                  <a:pt x="405" y="327"/>
                </a:cubicBezTo>
                <a:cubicBezTo>
                  <a:pt x="405" y="327"/>
                  <a:pt x="405" y="327"/>
                  <a:pt x="405" y="327"/>
                </a:cubicBezTo>
                <a:cubicBezTo>
                  <a:pt x="405" y="327"/>
                  <a:pt x="405" y="327"/>
                  <a:pt x="404" y="327"/>
                </a:cubicBezTo>
                <a:cubicBezTo>
                  <a:pt x="403" y="331"/>
                  <a:pt x="403" y="331"/>
                  <a:pt x="402" y="332"/>
                </a:cubicBezTo>
                <a:cubicBezTo>
                  <a:pt x="402" y="332"/>
                  <a:pt x="402" y="332"/>
                  <a:pt x="402" y="332"/>
                </a:cubicBezTo>
                <a:cubicBezTo>
                  <a:pt x="402" y="332"/>
                  <a:pt x="402" y="332"/>
                  <a:pt x="402" y="332"/>
                </a:cubicBezTo>
                <a:cubicBezTo>
                  <a:pt x="402" y="332"/>
                  <a:pt x="402" y="332"/>
                  <a:pt x="402" y="332"/>
                </a:cubicBezTo>
                <a:cubicBezTo>
                  <a:pt x="401" y="332"/>
                  <a:pt x="403" y="329"/>
                  <a:pt x="403" y="329"/>
                </a:cubicBezTo>
                <a:cubicBezTo>
                  <a:pt x="402" y="330"/>
                  <a:pt x="402" y="331"/>
                  <a:pt x="401" y="333"/>
                </a:cubicBezTo>
                <a:cubicBezTo>
                  <a:pt x="401" y="332"/>
                  <a:pt x="403" y="328"/>
                  <a:pt x="402" y="329"/>
                </a:cubicBezTo>
                <a:cubicBezTo>
                  <a:pt x="402" y="329"/>
                  <a:pt x="401" y="330"/>
                  <a:pt x="401" y="331"/>
                </a:cubicBezTo>
                <a:cubicBezTo>
                  <a:pt x="399" y="333"/>
                  <a:pt x="398" y="336"/>
                  <a:pt x="396" y="339"/>
                </a:cubicBezTo>
                <a:cubicBezTo>
                  <a:pt x="394" y="341"/>
                  <a:pt x="392" y="344"/>
                  <a:pt x="391" y="346"/>
                </a:cubicBezTo>
                <a:cubicBezTo>
                  <a:pt x="389" y="348"/>
                  <a:pt x="385" y="354"/>
                  <a:pt x="386" y="353"/>
                </a:cubicBezTo>
                <a:cubicBezTo>
                  <a:pt x="388" y="353"/>
                  <a:pt x="386" y="355"/>
                  <a:pt x="384" y="357"/>
                </a:cubicBezTo>
                <a:cubicBezTo>
                  <a:pt x="383" y="359"/>
                  <a:pt x="380" y="362"/>
                  <a:pt x="379" y="364"/>
                </a:cubicBezTo>
                <a:cubicBezTo>
                  <a:pt x="380" y="363"/>
                  <a:pt x="381" y="361"/>
                  <a:pt x="382" y="360"/>
                </a:cubicBezTo>
                <a:cubicBezTo>
                  <a:pt x="384" y="358"/>
                  <a:pt x="385" y="357"/>
                  <a:pt x="386" y="355"/>
                </a:cubicBezTo>
                <a:cubicBezTo>
                  <a:pt x="383" y="359"/>
                  <a:pt x="384" y="359"/>
                  <a:pt x="385" y="358"/>
                </a:cubicBezTo>
                <a:cubicBezTo>
                  <a:pt x="386" y="357"/>
                  <a:pt x="388" y="355"/>
                  <a:pt x="387" y="356"/>
                </a:cubicBezTo>
                <a:cubicBezTo>
                  <a:pt x="390" y="353"/>
                  <a:pt x="388" y="354"/>
                  <a:pt x="390" y="351"/>
                </a:cubicBezTo>
                <a:cubicBezTo>
                  <a:pt x="391" y="351"/>
                  <a:pt x="391" y="351"/>
                  <a:pt x="391" y="351"/>
                </a:cubicBezTo>
                <a:cubicBezTo>
                  <a:pt x="391" y="351"/>
                  <a:pt x="391" y="352"/>
                  <a:pt x="390" y="352"/>
                </a:cubicBezTo>
                <a:cubicBezTo>
                  <a:pt x="390" y="352"/>
                  <a:pt x="390" y="353"/>
                  <a:pt x="390" y="353"/>
                </a:cubicBezTo>
                <a:cubicBezTo>
                  <a:pt x="390" y="353"/>
                  <a:pt x="389" y="354"/>
                  <a:pt x="389" y="354"/>
                </a:cubicBezTo>
                <a:cubicBezTo>
                  <a:pt x="388" y="355"/>
                  <a:pt x="388" y="356"/>
                  <a:pt x="388" y="356"/>
                </a:cubicBezTo>
                <a:cubicBezTo>
                  <a:pt x="388" y="357"/>
                  <a:pt x="387" y="357"/>
                  <a:pt x="387" y="358"/>
                </a:cubicBezTo>
                <a:cubicBezTo>
                  <a:pt x="384" y="362"/>
                  <a:pt x="382" y="366"/>
                  <a:pt x="378" y="370"/>
                </a:cubicBezTo>
                <a:cubicBezTo>
                  <a:pt x="377" y="370"/>
                  <a:pt x="374" y="373"/>
                  <a:pt x="373" y="375"/>
                </a:cubicBezTo>
                <a:cubicBezTo>
                  <a:pt x="374" y="375"/>
                  <a:pt x="367" y="382"/>
                  <a:pt x="367" y="384"/>
                </a:cubicBezTo>
                <a:cubicBezTo>
                  <a:pt x="366" y="385"/>
                  <a:pt x="366" y="386"/>
                  <a:pt x="366" y="386"/>
                </a:cubicBezTo>
                <a:cubicBezTo>
                  <a:pt x="366" y="386"/>
                  <a:pt x="367" y="386"/>
                  <a:pt x="368" y="384"/>
                </a:cubicBezTo>
                <a:cubicBezTo>
                  <a:pt x="372" y="381"/>
                  <a:pt x="375" y="378"/>
                  <a:pt x="379" y="373"/>
                </a:cubicBezTo>
                <a:cubicBezTo>
                  <a:pt x="380" y="372"/>
                  <a:pt x="381" y="371"/>
                  <a:pt x="382" y="370"/>
                </a:cubicBezTo>
                <a:cubicBezTo>
                  <a:pt x="382" y="369"/>
                  <a:pt x="383" y="368"/>
                  <a:pt x="384" y="367"/>
                </a:cubicBezTo>
                <a:cubicBezTo>
                  <a:pt x="386" y="364"/>
                  <a:pt x="388" y="362"/>
                  <a:pt x="391" y="359"/>
                </a:cubicBezTo>
                <a:cubicBezTo>
                  <a:pt x="386" y="365"/>
                  <a:pt x="382" y="371"/>
                  <a:pt x="377" y="377"/>
                </a:cubicBezTo>
                <a:cubicBezTo>
                  <a:pt x="372" y="382"/>
                  <a:pt x="368" y="388"/>
                  <a:pt x="363" y="392"/>
                </a:cubicBezTo>
                <a:cubicBezTo>
                  <a:pt x="367" y="388"/>
                  <a:pt x="367" y="388"/>
                  <a:pt x="367" y="388"/>
                </a:cubicBezTo>
                <a:cubicBezTo>
                  <a:pt x="369" y="387"/>
                  <a:pt x="370" y="385"/>
                  <a:pt x="372" y="383"/>
                </a:cubicBezTo>
                <a:cubicBezTo>
                  <a:pt x="380" y="374"/>
                  <a:pt x="380" y="374"/>
                  <a:pt x="380" y="374"/>
                </a:cubicBezTo>
                <a:cubicBezTo>
                  <a:pt x="381" y="373"/>
                  <a:pt x="382" y="372"/>
                  <a:pt x="383" y="372"/>
                </a:cubicBezTo>
                <a:cubicBezTo>
                  <a:pt x="383" y="372"/>
                  <a:pt x="382" y="373"/>
                  <a:pt x="382" y="374"/>
                </a:cubicBezTo>
                <a:cubicBezTo>
                  <a:pt x="379" y="376"/>
                  <a:pt x="377" y="379"/>
                  <a:pt x="375" y="382"/>
                </a:cubicBezTo>
                <a:cubicBezTo>
                  <a:pt x="373" y="383"/>
                  <a:pt x="372" y="384"/>
                  <a:pt x="371" y="386"/>
                </a:cubicBezTo>
                <a:cubicBezTo>
                  <a:pt x="370" y="387"/>
                  <a:pt x="369" y="388"/>
                  <a:pt x="367" y="390"/>
                </a:cubicBezTo>
                <a:cubicBezTo>
                  <a:pt x="364" y="392"/>
                  <a:pt x="361" y="395"/>
                  <a:pt x="358" y="398"/>
                </a:cubicBezTo>
                <a:cubicBezTo>
                  <a:pt x="358" y="398"/>
                  <a:pt x="361" y="396"/>
                  <a:pt x="360" y="397"/>
                </a:cubicBezTo>
                <a:cubicBezTo>
                  <a:pt x="359" y="398"/>
                  <a:pt x="358" y="399"/>
                  <a:pt x="356" y="401"/>
                </a:cubicBezTo>
                <a:cubicBezTo>
                  <a:pt x="356" y="401"/>
                  <a:pt x="356" y="401"/>
                  <a:pt x="356" y="401"/>
                </a:cubicBezTo>
                <a:cubicBezTo>
                  <a:pt x="355" y="401"/>
                  <a:pt x="356" y="400"/>
                  <a:pt x="354" y="402"/>
                </a:cubicBezTo>
                <a:cubicBezTo>
                  <a:pt x="343" y="409"/>
                  <a:pt x="332" y="416"/>
                  <a:pt x="320" y="422"/>
                </a:cubicBezTo>
                <a:cubicBezTo>
                  <a:pt x="318" y="422"/>
                  <a:pt x="315" y="423"/>
                  <a:pt x="316" y="424"/>
                </a:cubicBezTo>
                <a:cubicBezTo>
                  <a:pt x="318" y="423"/>
                  <a:pt x="320" y="422"/>
                  <a:pt x="321" y="421"/>
                </a:cubicBezTo>
                <a:cubicBezTo>
                  <a:pt x="323" y="421"/>
                  <a:pt x="324" y="420"/>
                  <a:pt x="325" y="420"/>
                </a:cubicBezTo>
                <a:cubicBezTo>
                  <a:pt x="325" y="420"/>
                  <a:pt x="325" y="420"/>
                  <a:pt x="325" y="420"/>
                </a:cubicBezTo>
                <a:cubicBezTo>
                  <a:pt x="325" y="420"/>
                  <a:pt x="325" y="420"/>
                  <a:pt x="325" y="420"/>
                </a:cubicBezTo>
                <a:cubicBezTo>
                  <a:pt x="325" y="420"/>
                  <a:pt x="325" y="420"/>
                  <a:pt x="325" y="420"/>
                </a:cubicBezTo>
                <a:cubicBezTo>
                  <a:pt x="325" y="420"/>
                  <a:pt x="325" y="420"/>
                  <a:pt x="325" y="420"/>
                </a:cubicBezTo>
                <a:cubicBezTo>
                  <a:pt x="325" y="420"/>
                  <a:pt x="325" y="420"/>
                  <a:pt x="326" y="420"/>
                </a:cubicBezTo>
                <a:cubicBezTo>
                  <a:pt x="325" y="420"/>
                  <a:pt x="326" y="420"/>
                  <a:pt x="325" y="421"/>
                </a:cubicBezTo>
                <a:cubicBezTo>
                  <a:pt x="327" y="421"/>
                  <a:pt x="331" y="420"/>
                  <a:pt x="338" y="415"/>
                </a:cubicBezTo>
                <a:cubicBezTo>
                  <a:pt x="338" y="415"/>
                  <a:pt x="339" y="415"/>
                  <a:pt x="340" y="414"/>
                </a:cubicBezTo>
                <a:cubicBezTo>
                  <a:pt x="342" y="413"/>
                  <a:pt x="344" y="413"/>
                  <a:pt x="345" y="412"/>
                </a:cubicBezTo>
                <a:cubicBezTo>
                  <a:pt x="347" y="411"/>
                  <a:pt x="349" y="409"/>
                  <a:pt x="351" y="408"/>
                </a:cubicBezTo>
                <a:cubicBezTo>
                  <a:pt x="353" y="407"/>
                  <a:pt x="356" y="405"/>
                  <a:pt x="359" y="403"/>
                </a:cubicBezTo>
                <a:cubicBezTo>
                  <a:pt x="359" y="403"/>
                  <a:pt x="358" y="403"/>
                  <a:pt x="358" y="403"/>
                </a:cubicBezTo>
                <a:cubicBezTo>
                  <a:pt x="356" y="405"/>
                  <a:pt x="355" y="406"/>
                  <a:pt x="355" y="406"/>
                </a:cubicBezTo>
                <a:cubicBezTo>
                  <a:pt x="355" y="406"/>
                  <a:pt x="355" y="406"/>
                  <a:pt x="355" y="406"/>
                </a:cubicBezTo>
                <a:cubicBezTo>
                  <a:pt x="353" y="408"/>
                  <a:pt x="351" y="410"/>
                  <a:pt x="349" y="411"/>
                </a:cubicBezTo>
                <a:cubicBezTo>
                  <a:pt x="351" y="410"/>
                  <a:pt x="353" y="409"/>
                  <a:pt x="354" y="408"/>
                </a:cubicBezTo>
                <a:cubicBezTo>
                  <a:pt x="358" y="405"/>
                  <a:pt x="357" y="406"/>
                  <a:pt x="358" y="406"/>
                </a:cubicBezTo>
                <a:cubicBezTo>
                  <a:pt x="358" y="406"/>
                  <a:pt x="358" y="406"/>
                  <a:pt x="358" y="406"/>
                </a:cubicBezTo>
                <a:cubicBezTo>
                  <a:pt x="345" y="415"/>
                  <a:pt x="333" y="422"/>
                  <a:pt x="322" y="428"/>
                </a:cubicBezTo>
                <a:cubicBezTo>
                  <a:pt x="324" y="427"/>
                  <a:pt x="327" y="426"/>
                  <a:pt x="329" y="425"/>
                </a:cubicBezTo>
                <a:cubicBezTo>
                  <a:pt x="331" y="424"/>
                  <a:pt x="334" y="423"/>
                  <a:pt x="335" y="421"/>
                </a:cubicBezTo>
                <a:cubicBezTo>
                  <a:pt x="335" y="421"/>
                  <a:pt x="337" y="421"/>
                  <a:pt x="337" y="421"/>
                </a:cubicBezTo>
                <a:cubicBezTo>
                  <a:pt x="340" y="420"/>
                  <a:pt x="344" y="417"/>
                  <a:pt x="347" y="415"/>
                </a:cubicBezTo>
                <a:cubicBezTo>
                  <a:pt x="348" y="415"/>
                  <a:pt x="345" y="417"/>
                  <a:pt x="343" y="418"/>
                </a:cubicBezTo>
                <a:cubicBezTo>
                  <a:pt x="341" y="419"/>
                  <a:pt x="338" y="420"/>
                  <a:pt x="337" y="421"/>
                </a:cubicBezTo>
                <a:cubicBezTo>
                  <a:pt x="339" y="421"/>
                  <a:pt x="341" y="419"/>
                  <a:pt x="343" y="418"/>
                </a:cubicBezTo>
                <a:cubicBezTo>
                  <a:pt x="344" y="418"/>
                  <a:pt x="335" y="423"/>
                  <a:pt x="344" y="419"/>
                </a:cubicBezTo>
                <a:cubicBezTo>
                  <a:pt x="345" y="418"/>
                  <a:pt x="338" y="423"/>
                  <a:pt x="342" y="422"/>
                </a:cubicBezTo>
                <a:cubicBezTo>
                  <a:pt x="342" y="422"/>
                  <a:pt x="342" y="421"/>
                  <a:pt x="344" y="421"/>
                </a:cubicBezTo>
                <a:cubicBezTo>
                  <a:pt x="343" y="421"/>
                  <a:pt x="342" y="422"/>
                  <a:pt x="341" y="423"/>
                </a:cubicBezTo>
                <a:cubicBezTo>
                  <a:pt x="340" y="423"/>
                  <a:pt x="339" y="424"/>
                  <a:pt x="339" y="425"/>
                </a:cubicBezTo>
                <a:cubicBezTo>
                  <a:pt x="338" y="425"/>
                  <a:pt x="340" y="424"/>
                  <a:pt x="340" y="424"/>
                </a:cubicBezTo>
                <a:cubicBezTo>
                  <a:pt x="344" y="422"/>
                  <a:pt x="347" y="420"/>
                  <a:pt x="350" y="418"/>
                </a:cubicBezTo>
                <a:cubicBezTo>
                  <a:pt x="354" y="415"/>
                  <a:pt x="357" y="413"/>
                  <a:pt x="361" y="410"/>
                </a:cubicBezTo>
                <a:cubicBezTo>
                  <a:pt x="360" y="410"/>
                  <a:pt x="356" y="413"/>
                  <a:pt x="356" y="413"/>
                </a:cubicBezTo>
                <a:cubicBezTo>
                  <a:pt x="357" y="412"/>
                  <a:pt x="358" y="411"/>
                  <a:pt x="360" y="410"/>
                </a:cubicBezTo>
                <a:cubicBezTo>
                  <a:pt x="360" y="409"/>
                  <a:pt x="361" y="409"/>
                  <a:pt x="362" y="408"/>
                </a:cubicBezTo>
                <a:cubicBezTo>
                  <a:pt x="365" y="406"/>
                  <a:pt x="367" y="404"/>
                  <a:pt x="368" y="403"/>
                </a:cubicBezTo>
                <a:cubicBezTo>
                  <a:pt x="368" y="403"/>
                  <a:pt x="368" y="403"/>
                  <a:pt x="369" y="403"/>
                </a:cubicBezTo>
                <a:cubicBezTo>
                  <a:pt x="367" y="405"/>
                  <a:pt x="364" y="408"/>
                  <a:pt x="361" y="411"/>
                </a:cubicBezTo>
                <a:cubicBezTo>
                  <a:pt x="360" y="412"/>
                  <a:pt x="364" y="408"/>
                  <a:pt x="363" y="409"/>
                </a:cubicBezTo>
                <a:cubicBezTo>
                  <a:pt x="356" y="415"/>
                  <a:pt x="363" y="410"/>
                  <a:pt x="362" y="412"/>
                </a:cubicBezTo>
                <a:cubicBezTo>
                  <a:pt x="364" y="409"/>
                  <a:pt x="368" y="407"/>
                  <a:pt x="370" y="405"/>
                </a:cubicBezTo>
                <a:cubicBezTo>
                  <a:pt x="372" y="402"/>
                  <a:pt x="375" y="399"/>
                  <a:pt x="379" y="396"/>
                </a:cubicBezTo>
                <a:cubicBezTo>
                  <a:pt x="383" y="391"/>
                  <a:pt x="391" y="383"/>
                  <a:pt x="391" y="382"/>
                </a:cubicBezTo>
                <a:cubicBezTo>
                  <a:pt x="390" y="381"/>
                  <a:pt x="396" y="374"/>
                  <a:pt x="398" y="371"/>
                </a:cubicBezTo>
                <a:cubicBezTo>
                  <a:pt x="399" y="369"/>
                  <a:pt x="401" y="366"/>
                  <a:pt x="402" y="364"/>
                </a:cubicBezTo>
                <a:cubicBezTo>
                  <a:pt x="404" y="362"/>
                  <a:pt x="403" y="363"/>
                  <a:pt x="402" y="363"/>
                </a:cubicBezTo>
                <a:cubicBezTo>
                  <a:pt x="401" y="365"/>
                  <a:pt x="401" y="365"/>
                  <a:pt x="401" y="366"/>
                </a:cubicBezTo>
                <a:cubicBezTo>
                  <a:pt x="396" y="372"/>
                  <a:pt x="391" y="379"/>
                  <a:pt x="385" y="386"/>
                </a:cubicBezTo>
                <a:cubicBezTo>
                  <a:pt x="381" y="391"/>
                  <a:pt x="379" y="392"/>
                  <a:pt x="380" y="390"/>
                </a:cubicBezTo>
                <a:cubicBezTo>
                  <a:pt x="381" y="389"/>
                  <a:pt x="382" y="388"/>
                  <a:pt x="383" y="387"/>
                </a:cubicBezTo>
                <a:cubicBezTo>
                  <a:pt x="386" y="384"/>
                  <a:pt x="389" y="381"/>
                  <a:pt x="391" y="378"/>
                </a:cubicBezTo>
                <a:cubicBezTo>
                  <a:pt x="394" y="374"/>
                  <a:pt x="397" y="369"/>
                  <a:pt x="400" y="364"/>
                </a:cubicBezTo>
                <a:cubicBezTo>
                  <a:pt x="397" y="368"/>
                  <a:pt x="395" y="371"/>
                  <a:pt x="392" y="373"/>
                </a:cubicBezTo>
                <a:cubicBezTo>
                  <a:pt x="391" y="375"/>
                  <a:pt x="390" y="376"/>
                  <a:pt x="389" y="378"/>
                </a:cubicBezTo>
                <a:cubicBezTo>
                  <a:pt x="387" y="379"/>
                  <a:pt x="386" y="380"/>
                  <a:pt x="385" y="382"/>
                </a:cubicBezTo>
                <a:cubicBezTo>
                  <a:pt x="384" y="383"/>
                  <a:pt x="382" y="385"/>
                  <a:pt x="382" y="384"/>
                </a:cubicBezTo>
                <a:cubicBezTo>
                  <a:pt x="382" y="383"/>
                  <a:pt x="385" y="382"/>
                  <a:pt x="385" y="381"/>
                </a:cubicBezTo>
                <a:cubicBezTo>
                  <a:pt x="388" y="378"/>
                  <a:pt x="388" y="378"/>
                  <a:pt x="388" y="376"/>
                </a:cubicBezTo>
                <a:cubicBezTo>
                  <a:pt x="389" y="375"/>
                  <a:pt x="388" y="375"/>
                  <a:pt x="389" y="374"/>
                </a:cubicBezTo>
                <a:cubicBezTo>
                  <a:pt x="389" y="373"/>
                  <a:pt x="390" y="373"/>
                  <a:pt x="390" y="372"/>
                </a:cubicBezTo>
                <a:cubicBezTo>
                  <a:pt x="392" y="370"/>
                  <a:pt x="394" y="368"/>
                  <a:pt x="396" y="365"/>
                </a:cubicBezTo>
                <a:cubicBezTo>
                  <a:pt x="393" y="368"/>
                  <a:pt x="392" y="370"/>
                  <a:pt x="391" y="371"/>
                </a:cubicBezTo>
                <a:cubicBezTo>
                  <a:pt x="390" y="372"/>
                  <a:pt x="390" y="372"/>
                  <a:pt x="389" y="373"/>
                </a:cubicBezTo>
                <a:cubicBezTo>
                  <a:pt x="390" y="372"/>
                  <a:pt x="391" y="371"/>
                  <a:pt x="393" y="369"/>
                </a:cubicBezTo>
                <a:cubicBezTo>
                  <a:pt x="396" y="365"/>
                  <a:pt x="399" y="361"/>
                  <a:pt x="402" y="357"/>
                </a:cubicBezTo>
                <a:cubicBezTo>
                  <a:pt x="402" y="357"/>
                  <a:pt x="402" y="357"/>
                  <a:pt x="402" y="357"/>
                </a:cubicBezTo>
                <a:cubicBezTo>
                  <a:pt x="403" y="358"/>
                  <a:pt x="403" y="358"/>
                  <a:pt x="405" y="355"/>
                </a:cubicBezTo>
                <a:cubicBezTo>
                  <a:pt x="407" y="351"/>
                  <a:pt x="409" y="347"/>
                  <a:pt x="412" y="344"/>
                </a:cubicBezTo>
                <a:cubicBezTo>
                  <a:pt x="414" y="341"/>
                  <a:pt x="415" y="338"/>
                  <a:pt x="417" y="335"/>
                </a:cubicBezTo>
                <a:cubicBezTo>
                  <a:pt x="419" y="331"/>
                  <a:pt x="419" y="330"/>
                  <a:pt x="419" y="329"/>
                </a:cubicBezTo>
                <a:cubicBezTo>
                  <a:pt x="419" y="327"/>
                  <a:pt x="417" y="331"/>
                  <a:pt x="416" y="333"/>
                </a:cubicBezTo>
                <a:cubicBezTo>
                  <a:pt x="415" y="335"/>
                  <a:pt x="414" y="336"/>
                  <a:pt x="413" y="338"/>
                </a:cubicBezTo>
                <a:cubicBezTo>
                  <a:pt x="412" y="340"/>
                  <a:pt x="412" y="342"/>
                  <a:pt x="410" y="343"/>
                </a:cubicBezTo>
                <a:cubicBezTo>
                  <a:pt x="410" y="343"/>
                  <a:pt x="410" y="343"/>
                  <a:pt x="410" y="343"/>
                </a:cubicBezTo>
                <a:cubicBezTo>
                  <a:pt x="417" y="333"/>
                  <a:pt x="420" y="322"/>
                  <a:pt x="426" y="309"/>
                </a:cubicBezTo>
                <a:cubicBezTo>
                  <a:pt x="425" y="312"/>
                  <a:pt x="424" y="315"/>
                  <a:pt x="423" y="317"/>
                </a:cubicBezTo>
                <a:cubicBezTo>
                  <a:pt x="422" y="320"/>
                  <a:pt x="421" y="323"/>
                  <a:pt x="420" y="325"/>
                </a:cubicBezTo>
                <a:cubicBezTo>
                  <a:pt x="422" y="322"/>
                  <a:pt x="424" y="319"/>
                  <a:pt x="426" y="315"/>
                </a:cubicBezTo>
                <a:cubicBezTo>
                  <a:pt x="428" y="312"/>
                  <a:pt x="430" y="307"/>
                  <a:pt x="432" y="303"/>
                </a:cubicBezTo>
                <a:cubicBezTo>
                  <a:pt x="433" y="301"/>
                  <a:pt x="435" y="293"/>
                  <a:pt x="435" y="292"/>
                </a:cubicBezTo>
                <a:cubicBezTo>
                  <a:pt x="434" y="290"/>
                  <a:pt x="433" y="298"/>
                  <a:pt x="432" y="300"/>
                </a:cubicBezTo>
                <a:cubicBezTo>
                  <a:pt x="432" y="300"/>
                  <a:pt x="431" y="302"/>
                  <a:pt x="431" y="302"/>
                </a:cubicBezTo>
                <a:cubicBezTo>
                  <a:pt x="430" y="303"/>
                  <a:pt x="431" y="306"/>
                  <a:pt x="430" y="306"/>
                </a:cubicBezTo>
                <a:cubicBezTo>
                  <a:pt x="429" y="306"/>
                  <a:pt x="430" y="304"/>
                  <a:pt x="430" y="303"/>
                </a:cubicBezTo>
                <a:cubicBezTo>
                  <a:pt x="431" y="301"/>
                  <a:pt x="431" y="298"/>
                  <a:pt x="432" y="296"/>
                </a:cubicBezTo>
                <a:cubicBezTo>
                  <a:pt x="433" y="295"/>
                  <a:pt x="433" y="294"/>
                  <a:pt x="433" y="293"/>
                </a:cubicBezTo>
                <a:cubicBezTo>
                  <a:pt x="433" y="292"/>
                  <a:pt x="433" y="291"/>
                  <a:pt x="433" y="292"/>
                </a:cubicBezTo>
                <a:cubicBezTo>
                  <a:pt x="431" y="296"/>
                  <a:pt x="432" y="292"/>
                  <a:pt x="431" y="293"/>
                </a:cubicBezTo>
                <a:cubicBezTo>
                  <a:pt x="430" y="293"/>
                  <a:pt x="430" y="293"/>
                  <a:pt x="429" y="298"/>
                </a:cubicBezTo>
                <a:cubicBezTo>
                  <a:pt x="428" y="299"/>
                  <a:pt x="427" y="303"/>
                  <a:pt x="426" y="304"/>
                </a:cubicBezTo>
                <a:cubicBezTo>
                  <a:pt x="427" y="300"/>
                  <a:pt x="429" y="294"/>
                  <a:pt x="431" y="287"/>
                </a:cubicBezTo>
                <a:cubicBezTo>
                  <a:pt x="429" y="292"/>
                  <a:pt x="429" y="295"/>
                  <a:pt x="428" y="297"/>
                </a:cubicBezTo>
                <a:cubicBezTo>
                  <a:pt x="427" y="301"/>
                  <a:pt x="426" y="301"/>
                  <a:pt x="426" y="301"/>
                </a:cubicBezTo>
                <a:cubicBezTo>
                  <a:pt x="425" y="301"/>
                  <a:pt x="426" y="299"/>
                  <a:pt x="427" y="297"/>
                </a:cubicBezTo>
                <a:cubicBezTo>
                  <a:pt x="429" y="290"/>
                  <a:pt x="431" y="284"/>
                  <a:pt x="432" y="278"/>
                </a:cubicBezTo>
                <a:cubicBezTo>
                  <a:pt x="433" y="271"/>
                  <a:pt x="434" y="263"/>
                  <a:pt x="434" y="258"/>
                </a:cubicBezTo>
                <a:cubicBezTo>
                  <a:pt x="433" y="260"/>
                  <a:pt x="433" y="262"/>
                  <a:pt x="432" y="264"/>
                </a:cubicBezTo>
                <a:cubicBezTo>
                  <a:pt x="432" y="267"/>
                  <a:pt x="431" y="269"/>
                  <a:pt x="431" y="271"/>
                </a:cubicBezTo>
                <a:cubicBezTo>
                  <a:pt x="430" y="272"/>
                  <a:pt x="430" y="274"/>
                  <a:pt x="430" y="273"/>
                </a:cubicBezTo>
                <a:cubicBezTo>
                  <a:pt x="429" y="271"/>
                  <a:pt x="430" y="267"/>
                  <a:pt x="430" y="262"/>
                </a:cubicBezTo>
                <a:cubicBezTo>
                  <a:pt x="431" y="258"/>
                  <a:pt x="432" y="253"/>
                  <a:pt x="433" y="254"/>
                </a:cubicBezTo>
                <a:cubicBezTo>
                  <a:pt x="434" y="257"/>
                  <a:pt x="435" y="255"/>
                  <a:pt x="436" y="256"/>
                </a:cubicBezTo>
                <a:cubicBezTo>
                  <a:pt x="437" y="257"/>
                  <a:pt x="437" y="255"/>
                  <a:pt x="437" y="254"/>
                </a:cubicBezTo>
                <a:cubicBezTo>
                  <a:pt x="437" y="249"/>
                  <a:pt x="438" y="247"/>
                  <a:pt x="439" y="243"/>
                </a:cubicBezTo>
                <a:cubicBezTo>
                  <a:pt x="439" y="247"/>
                  <a:pt x="439" y="249"/>
                  <a:pt x="439" y="253"/>
                </a:cubicBezTo>
                <a:cubicBezTo>
                  <a:pt x="439" y="254"/>
                  <a:pt x="439" y="254"/>
                  <a:pt x="439" y="254"/>
                </a:cubicBezTo>
                <a:cubicBezTo>
                  <a:pt x="439" y="256"/>
                  <a:pt x="438" y="260"/>
                  <a:pt x="439" y="260"/>
                </a:cubicBezTo>
                <a:cubicBezTo>
                  <a:pt x="439" y="260"/>
                  <a:pt x="439" y="260"/>
                  <a:pt x="440" y="259"/>
                </a:cubicBezTo>
                <a:cubicBezTo>
                  <a:pt x="440" y="255"/>
                  <a:pt x="440" y="255"/>
                  <a:pt x="440" y="252"/>
                </a:cubicBezTo>
                <a:cubicBezTo>
                  <a:pt x="440" y="251"/>
                  <a:pt x="440" y="251"/>
                  <a:pt x="440" y="249"/>
                </a:cubicBezTo>
                <a:cubicBezTo>
                  <a:pt x="440" y="254"/>
                  <a:pt x="440" y="258"/>
                  <a:pt x="440" y="263"/>
                </a:cubicBezTo>
                <a:cubicBezTo>
                  <a:pt x="440" y="267"/>
                  <a:pt x="440" y="272"/>
                  <a:pt x="439" y="278"/>
                </a:cubicBezTo>
                <a:cubicBezTo>
                  <a:pt x="439" y="275"/>
                  <a:pt x="440" y="273"/>
                  <a:pt x="441" y="268"/>
                </a:cubicBezTo>
                <a:cubicBezTo>
                  <a:pt x="440" y="274"/>
                  <a:pt x="439" y="279"/>
                  <a:pt x="439" y="283"/>
                </a:cubicBezTo>
                <a:cubicBezTo>
                  <a:pt x="439" y="280"/>
                  <a:pt x="440" y="279"/>
                  <a:pt x="441" y="275"/>
                </a:cubicBezTo>
                <a:cubicBezTo>
                  <a:pt x="441" y="270"/>
                  <a:pt x="442" y="269"/>
                  <a:pt x="443" y="265"/>
                </a:cubicBezTo>
                <a:cubicBezTo>
                  <a:pt x="444" y="259"/>
                  <a:pt x="446" y="254"/>
                  <a:pt x="447" y="246"/>
                </a:cubicBezTo>
                <a:cubicBezTo>
                  <a:pt x="447" y="246"/>
                  <a:pt x="447" y="246"/>
                  <a:pt x="447" y="246"/>
                </a:cubicBezTo>
                <a:cubicBezTo>
                  <a:pt x="447" y="246"/>
                  <a:pt x="447" y="246"/>
                  <a:pt x="447" y="246"/>
                </a:cubicBezTo>
                <a:cubicBezTo>
                  <a:pt x="447" y="246"/>
                  <a:pt x="447" y="246"/>
                  <a:pt x="447" y="246"/>
                </a:cubicBezTo>
                <a:cubicBezTo>
                  <a:pt x="447" y="239"/>
                  <a:pt x="446" y="232"/>
                  <a:pt x="447" y="226"/>
                </a:cubicBezTo>
                <a:cubicBezTo>
                  <a:pt x="448" y="228"/>
                  <a:pt x="447" y="232"/>
                  <a:pt x="448" y="234"/>
                </a:cubicBezTo>
                <a:cubicBezTo>
                  <a:pt x="447" y="228"/>
                  <a:pt x="449" y="230"/>
                  <a:pt x="448" y="223"/>
                </a:cubicBezTo>
                <a:cubicBezTo>
                  <a:pt x="447" y="219"/>
                  <a:pt x="447" y="215"/>
                  <a:pt x="448" y="215"/>
                </a:cubicBezTo>
                <a:cubicBezTo>
                  <a:pt x="448" y="215"/>
                  <a:pt x="448" y="215"/>
                  <a:pt x="448" y="215"/>
                </a:cubicBezTo>
                <a:cubicBezTo>
                  <a:pt x="448" y="219"/>
                  <a:pt x="449" y="224"/>
                  <a:pt x="449" y="229"/>
                </a:cubicBezTo>
                <a:cubicBezTo>
                  <a:pt x="449" y="229"/>
                  <a:pt x="449" y="229"/>
                  <a:pt x="449" y="228"/>
                </a:cubicBezTo>
                <a:cubicBezTo>
                  <a:pt x="449" y="229"/>
                  <a:pt x="449" y="229"/>
                  <a:pt x="449" y="229"/>
                </a:cubicBezTo>
                <a:cubicBezTo>
                  <a:pt x="449" y="231"/>
                  <a:pt x="449" y="233"/>
                  <a:pt x="449" y="236"/>
                </a:cubicBezTo>
                <a:cubicBezTo>
                  <a:pt x="449" y="237"/>
                  <a:pt x="449" y="238"/>
                  <a:pt x="449" y="239"/>
                </a:cubicBezTo>
                <a:cubicBezTo>
                  <a:pt x="449" y="242"/>
                  <a:pt x="449" y="245"/>
                  <a:pt x="448" y="248"/>
                </a:cubicBezTo>
                <a:cubicBezTo>
                  <a:pt x="449" y="248"/>
                  <a:pt x="450" y="248"/>
                  <a:pt x="450" y="246"/>
                </a:cubicBezTo>
                <a:close/>
                <a:moveTo>
                  <a:pt x="434" y="165"/>
                </a:moveTo>
                <a:cubicBezTo>
                  <a:pt x="434" y="165"/>
                  <a:pt x="434" y="166"/>
                  <a:pt x="434" y="166"/>
                </a:cubicBezTo>
                <a:cubicBezTo>
                  <a:pt x="434" y="165"/>
                  <a:pt x="433" y="164"/>
                  <a:pt x="433" y="163"/>
                </a:cubicBezTo>
                <a:cubicBezTo>
                  <a:pt x="433" y="163"/>
                  <a:pt x="433" y="164"/>
                  <a:pt x="434" y="165"/>
                </a:cubicBezTo>
                <a:close/>
                <a:moveTo>
                  <a:pt x="168" y="26"/>
                </a:moveTo>
                <a:cubicBezTo>
                  <a:pt x="170" y="25"/>
                  <a:pt x="173" y="24"/>
                  <a:pt x="176" y="23"/>
                </a:cubicBezTo>
                <a:cubicBezTo>
                  <a:pt x="176" y="23"/>
                  <a:pt x="176" y="23"/>
                  <a:pt x="176" y="23"/>
                </a:cubicBezTo>
                <a:cubicBezTo>
                  <a:pt x="173" y="24"/>
                  <a:pt x="170" y="25"/>
                  <a:pt x="167" y="26"/>
                </a:cubicBezTo>
                <a:cubicBezTo>
                  <a:pt x="167" y="26"/>
                  <a:pt x="168" y="26"/>
                  <a:pt x="168" y="26"/>
                </a:cubicBezTo>
                <a:close/>
                <a:moveTo>
                  <a:pt x="317" y="61"/>
                </a:moveTo>
                <a:cubicBezTo>
                  <a:pt x="318" y="62"/>
                  <a:pt x="319" y="62"/>
                  <a:pt x="320" y="62"/>
                </a:cubicBezTo>
                <a:cubicBezTo>
                  <a:pt x="319" y="62"/>
                  <a:pt x="319" y="62"/>
                  <a:pt x="318" y="62"/>
                </a:cubicBezTo>
                <a:cubicBezTo>
                  <a:pt x="318" y="62"/>
                  <a:pt x="317" y="61"/>
                  <a:pt x="316" y="61"/>
                </a:cubicBezTo>
                <a:cubicBezTo>
                  <a:pt x="317" y="61"/>
                  <a:pt x="317" y="61"/>
                  <a:pt x="317" y="61"/>
                </a:cubicBezTo>
                <a:close/>
                <a:moveTo>
                  <a:pt x="311" y="60"/>
                </a:moveTo>
                <a:cubicBezTo>
                  <a:pt x="310" y="60"/>
                  <a:pt x="310" y="60"/>
                  <a:pt x="309" y="59"/>
                </a:cubicBezTo>
                <a:cubicBezTo>
                  <a:pt x="309" y="59"/>
                  <a:pt x="308" y="59"/>
                  <a:pt x="308" y="59"/>
                </a:cubicBezTo>
                <a:cubicBezTo>
                  <a:pt x="309" y="59"/>
                  <a:pt x="310" y="60"/>
                  <a:pt x="311" y="60"/>
                </a:cubicBezTo>
                <a:close/>
                <a:moveTo>
                  <a:pt x="300" y="41"/>
                </a:moveTo>
                <a:cubicBezTo>
                  <a:pt x="299" y="40"/>
                  <a:pt x="298" y="40"/>
                  <a:pt x="298" y="40"/>
                </a:cubicBezTo>
                <a:cubicBezTo>
                  <a:pt x="299" y="40"/>
                  <a:pt x="299" y="40"/>
                  <a:pt x="300" y="41"/>
                </a:cubicBezTo>
                <a:close/>
                <a:moveTo>
                  <a:pt x="297" y="53"/>
                </a:moveTo>
                <a:cubicBezTo>
                  <a:pt x="298" y="53"/>
                  <a:pt x="298" y="54"/>
                  <a:pt x="299" y="54"/>
                </a:cubicBezTo>
                <a:cubicBezTo>
                  <a:pt x="298" y="54"/>
                  <a:pt x="298" y="54"/>
                  <a:pt x="297" y="53"/>
                </a:cubicBezTo>
                <a:cubicBezTo>
                  <a:pt x="296" y="53"/>
                  <a:pt x="296" y="53"/>
                  <a:pt x="295" y="53"/>
                </a:cubicBezTo>
                <a:cubicBezTo>
                  <a:pt x="296" y="53"/>
                  <a:pt x="296" y="53"/>
                  <a:pt x="297" y="53"/>
                </a:cubicBezTo>
                <a:close/>
                <a:moveTo>
                  <a:pt x="289" y="37"/>
                </a:moveTo>
                <a:cubicBezTo>
                  <a:pt x="288" y="37"/>
                  <a:pt x="288" y="37"/>
                  <a:pt x="288" y="37"/>
                </a:cubicBezTo>
                <a:cubicBezTo>
                  <a:pt x="288" y="37"/>
                  <a:pt x="288" y="37"/>
                  <a:pt x="288" y="37"/>
                </a:cubicBezTo>
                <a:cubicBezTo>
                  <a:pt x="288" y="37"/>
                  <a:pt x="288" y="37"/>
                  <a:pt x="289" y="37"/>
                </a:cubicBezTo>
                <a:close/>
                <a:moveTo>
                  <a:pt x="274" y="49"/>
                </a:moveTo>
                <a:cubicBezTo>
                  <a:pt x="276" y="49"/>
                  <a:pt x="277" y="49"/>
                  <a:pt x="279" y="49"/>
                </a:cubicBezTo>
                <a:cubicBezTo>
                  <a:pt x="281" y="50"/>
                  <a:pt x="282" y="50"/>
                  <a:pt x="284" y="51"/>
                </a:cubicBezTo>
                <a:cubicBezTo>
                  <a:pt x="286" y="51"/>
                  <a:pt x="288" y="52"/>
                  <a:pt x="289" y="52"/>
                </a:cubicBezTo>
                <a:cubicBezTo>
                  <a:pt x="289" y="52"/>
                  <a:pt x="288" y="52"/>
                  <a:pt x="287" y="52"/>
                </a:cubicBezTo>
                <a:cubicBezTo>
                  <a:pt x="284" y="51"/>
                  <a:pt x="280" y="50"/>
                  <a:pt x="277" y="50"/>
                </a:cubicBezTo>
                <a:cubicBezTo>
                  <a:pt x="271" y="49"/>
                  <a:pt x="272" y="49"/>
                  <a:pt x="270" y="48"/>
                </a:cubicBezTo>
                <a:cubicBezTo>
                  <a:pt x="270" y="48"/>
                  <a:pt x="272" y="48"/>
                  <a:pt x="274" y="49"/>
                </a:cubicBezTo>
                <a:close/>
                <a:moveTo>
                  <a:pt x="184" y="197"/>
                </a:moveTo>
                <a:cubicBezTo>
                  <a:pt x="183" y="198"/>
                  <a:pt x="183" y="198"/>
                  <a:pt x="182" y="198"/>
                </a:cubicBezTo>
                <a:cubicBezTo>
                  <a:pt x="183" y="198"/>
                  <a:pt x="183" y="198"/>
                  <a:pt x="184" y="197"/>
                </a:cubicBezTo>
                <a:close/>
                <a:moveTo>
                  <a:pt x="132" y="186"/>
                </a:moveTo>
                <a:cubicBezTo>
                  <a:pt x="132" y="186"/>
                  <a:pt x="132" y="186"/>
                  <a:pt x="132" y="186"/>
                </a:cubicBezTo>
                <a:cubicBezTo>
                  <a:pt x="132" y="186"/>
                  <a:pt x="131" y="186"/>
                  <a:pt x="131" y="187"/>
                </a:cubicBezTo>
                <a:cubicBezTo>
                  <a:pt x="131" y="186"/>
                  <a:pt x="132" y="186"/>
                  <a:pt x="132" y="186"/>
                </a:cubicBezTo>
                <a:close/>
                <a:moveTo>
                  <a:pt x="128" y="188"/>
                </a:moveTo>
                <a:cubicBezTo>
                  <a:pt x="128" y="188"/>
                  <a:pt x="128" y="188"/>
                  <a:pt x="128" y="188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8" y="187"/>
                  <a:pt x="128" y="187"/>
                  <a:pt x="128" y="187"/>
                </a:cubicBezTo>
                <a:cubicBezTo>
                  <a:pt x="128" y="188"/>
                  <a:pt x="128" y="189"/>
                  <a:pt x="127" y="190"/>
                </a:cubicBezTo>
                <a:cubicBezTo>
                  <a:pt x="127" y="189"/>
                  <a:pt x="128" y="189"/>
                  <a:pt x="128" y="188"/>
                </a:cubicBezTo>
                <a:close/>
                <a:moveTo>
                  <a:pt x="115" y="209"/>
                </a:moveTo>
                <a:cubicBezTo>
                  <a:pt x="115" y="208"/>
                  <a:pt x="116" y="207"/>
                  <a:pt x="117" y="206"/>
                </a:cubicBezTo>
                <a:cubicBezTo>
                  <a:pt x="116" y="207"/>
                  <a:pt x="116" y="207"/>
                  <a:pt x="116" y="207"/>
                </a:cubicBezTo>
                <a:cubicBezTo>
                  <a:pt x="116" y="208"/>
                  <a:pt x="116" y="209"/>
                  <a:pt x="115" y="210"/>
                </a:cubicBezTo>
                <a:cubicBezTo>
                  <a:pt x="115" y="211"/>
                  <a:pt x="115" y="211"/>
                  <a:pt x="114" y="212"/>
                </a:cubicBezTo>
                <a:cubicBezTo>
                  <a:pt x="114" y="213"/>
                  <a:pt x="114" y="214"/>
                  <a:pt x="115" y="213"/>
                </a:cubicBezTo>
                <a:cubicBezTo>
                  <a:pt x="116" y="213"/>
                  <a:pt x="116" y="214"/>
                  <a:pt x="114" y="217"/>
                </a:cubicBezTo>
                <a:cubicBezTo>
                  <a:pt x="114" y="218"/>
                  <a:pt x="113" y="219"/>
                  <a:pt x="112" y="221"/>
                </a:cubicBezTo>
                <a:cubicBezTo>
                  <a:pt x="113" y="220"/>
                  <a:pt x="113" y="219"/>
                  <a:pt x="113" y="218"/>
                </a:cubicBezTo>
                <a:cubicBezTo>
                  <a:pt x="113" y="217"/>
                  <a:pt x="113" y="216"/>
                  <a:pt x="114" y="214"/>
                </a:cubicBezTo>
                <a:cubicBezTo>
                  <a:pt x="114" y="213"/>
                  <a:pt x="114" y="212"/>
                  <a:pt x="114" y="211"/>
                </a:cubicBezTo>
                <a:cubicBezTo>
                  <a:pt x="114" y="210"/>
                  <a:pt x="115" y="210"/>
                  <a:pt x="115" y="209"/>
                </a:cubicBezTo>
                <a:close/>
                <a:moveTo>
                  <a:pt x="113" y="211"/>
                </a:moveTo>
                <a:cubicBezTo>
                  <a:pt x="113" y="211"/>
                  <a:pt x="114" y="211"/>
                  <a:pt x="114" y="211"/>
                </a:cubicBezTo>
                <a:cubicBezTo>
                  <a:pt x="114" y="211"/>
                  <a:pt x="114" y="211"/>
                  <a:pt x="114" y="211"/>
                </a:cubicBezTo>
                <a:cubicBezTo>
                  <a:pt x="113" y="215"/>
                  <a:pt x="112" y="219"/>
                  <a:pt x="112" y="222"/>
                </a:cubicBezTo>
                <a:cubicBezTo>
                  <a:pt x="112" y="224"/>
                  <a:pt x="111" y="225"/>
                  <a:pt x="111" y="226"/>
                </a:cubicBezTo>
                <a:cubicBezTo>
                  <a:pt x="111" y="221"/>
                  <a:pt x="113" y="217"/>
                  <a:pt x="113" y="211"/>
                </a:cubicBezTo>
                <a:close/>
                <a:moveTo>
                  <a:pt x="235" y="389"/>
                </a:moveTo>
                <a:cubicBezTo>
                  <a:pt x="235" y="389"/>
                  <a:pt x="235" y="389"/>
                  <a:pt x="235" y="389"/>
                </a:cubicBezTo>
                <a:cubicBezTo>
                  <a:pt x="235" y="389"/>
                  <a:pt x="235" y="389"/>
                  <a:pt x="235" y="389"/>
                </a:cubicBezTo>
                <a:cubicBezTo>
                  <a:pt x="235" y="389"/>
                  <a:pt x="235" y="389"/>
                  <a:pt x="235" y="389"/>
                </a:cubicBezTo>
                <a:close/>
                <a:moveTo>
                  <a:pt x="233" y="374"/>
                </a:moveTo>
                <a:cubicBezTo>
                  <a:pt x="234" y="374"/>
                  <a:pt x="236" y="374"/>
                  <a:pt x="237" y="374"/>
                </a:cubicBezTo>
                <a:cubicBezTo>
                  <a:pt x="236" y="374"/>
                  <a:pt x="234" y="374"/>
                  <a:pt x="233" y="374"/>
                </a:cubicBezTo>
                <a:close/>
                <a:moveTo>
                  <a:pt x="232" y="374"/>
                </a:moveTo>
                <a:cubicBezTo>
                  <a:pt x="232" y="374"/>
                  <a:pt x="232" y="374"/>
                  <a:pt x="232" y="374"/>
                </a:cubicBezTo>
                <a:cubicBezTo>
                  <a:pt x="232" y="374"/>
                  <a:pt x="232" y="374"/>
                  <a:pt x="232" y="374"/>
                </a:cubicBezTo>
                <a:cubicBezTo>
                  <a:pt x="233" y="374"/>
                  <a:pt x="235" y="373"/>
                  <a:pt x="236" y="373"/>
                </a:cubicBezTo>
                <a:cubicBezTo>
                  <a:pt x="238" y="373"/>
                  <a:pt x="238" y="373"/>
                  <a:pt x="238" y="373"/>
                </a:cubicBezTo>
                <a:cubicBezTo>
                  <a:pt x="237" y="373"/>
                  <a:pt x="237" y="373"/>
                  <a:pt x="235" y="373"/>
                </a:cubicBezTo>
                <a:cubicBezTo>
                  <a:pt x="235" y="373"/>
                  <a:pt x="234" y="373"/>
                  <a:pt x="233" y="373"/>
                </a:cubicBezTo>
                <a:cubicBezTo>
                  <a:pt x="232" y="373"/>
                  <a:pt x="232" y="373"/>
                  <a:pt x="232" y="373"/>
                </a:cubicBezTo>
                <a:cubicBezTo>
                  <a:pt x="232" y="373"/>
                  <a:pt x="232" y="373"/>
                  <a:pt x="232" y="373"/>
                </a:cubicBezTo>
                <a:cubicBezTo>
                  <a:pt x="234" y="373"/>
                  <a:pt x="235" y="372"/>
                  <a:pt x="236" y="373"/>
                </a:cubicBezTo>
                <a:cubicBezTo>
                  <a:pt x="237" y="373"/>
                  <a:pt x="239" y="373"/>
                  <a:pt x="240" y="373"/>
                </a:cubicBezTo>
                <a:cubicBezTo>
                  <a:pt x="242" y="373"/>
                  <a:pt x="243" y="373"/>
                  <a:pt x="243" y="374"/>
                </a:cubicBezTo>
                <a:cubicBezTo>
                  <a:pt x="243" y="374"/>
                  <a:pt x="244" y="374"/>
                  <a:pt x="244" y="374"/>
                </a:cubicBezTo>
                <a:cubicBezTo>
                  <a:pt x="240" y="374"/>
                  <a:pt x="237" y="374"/>
                  <a:pt x="232" y="374"/>
                </a:cubicBezTo>
                <a:close/>
                <a:moveTo>
                  <a:pt x="240" y="370"/>
                </a:moveTo>
                <a:cubicBezTo>
                  <a:pt x="241" y="370"/>
                  <a:pt x="243" y="370"/>
                  <a:pt x="243" y="370"/>
                </a:cubicBezTo>
                <a:cubicBezTo>
                  <a:pt x="244" y="369"/>
                  <a:pt x="245" y="369"/>
                  <a:pt x="246" y="369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6" y="370"/>
                  <a:pt x="244" y="370"/>
                  <a:pt x="243" y="370"/>
                </a:cubicBezTo>
                <a:cubicBezTo>
                  <a:pt x="241" y="370"/>
                  <a:pt x="240" y="370"/>
                  <a:pt x="238" y="371"/>
                </a:cubicBezTo>
                <a:cubicBezTo>
                  <a:pt x="237" y="370"/>
                  <a:pt x="236" y="370"/>
                  <a:pt x="235" y="370"/>
                </a:cubicBezTo>
                <a:cubicBezTo>
                  <a:pt x="236" y="370"/>
                  <a:pt x="238" y="370"/>
                  <a:pt x="240" y="370"/>
                </a:cubicBezTo>
                <a:close/>
                <a:moveTo>
                  <a:pt x="235" y="369"/>
                </a:moveTo>
                <a:cubicBezTo>
                  <a:pt x="236" y="369"/>
                  <a:pt x="237" y="369"/>
                  <a:pt x="238" y="369"/>
                </a:cubicBezTo>
                <a:cubicBezTo>
                  <a:pt x="239" y="369"/>
                  <a:pt x="240" y="369"/>
                  <a:pt x="241" y="369"/>
                </a:cubicBezTo>
                <a:cubicBezTo>
                  <a:pt x="242" y="369"/>
                  <a:pt x="243" y="369"/>
                  <a:pt x="244" y="369"/>
                </a:cubicBezTo>
                <a:cubicBezTo>
                  <a:pt x="245" y="369"/>
                  <a:pt x="245" y="369"/>
                  <a:pt x="246" y="369"/>
                </a:cubicBezTo>
                <a:cubicBezTo>
                  <a:pt x="246" y="369"/>
                  <a:pt x="246" y="369"/>
                  <a:pt x="246" y="369"/>
                </a:cubicBezTo>
                <a:cubicBezTo>
                  <a:pt x="243" y="369"/>
                  <a:pt x="240" y="369"/>
                  <a:pt x="238" y="370"/>
                </a:cubicBezTo>
                <a:cubicBezTo>
                  <a:pt x="238" y="370"/>
                  <a:pt x="236" y="369"/>
                  <a:pt x="235" y="369"/>
                </a:cubicBezTo>
                <a:cubicBezTo>
                  <a:pt x="235" y="369"/>
                  <a:pt x="235" y="369"/>
                  <a:pt x="235" y="369"/>
                </a:cubicBezTo>
                <a:close/>
                <a:moveTo>
                  <a:pt x="246" y="375"/>
                </a:moveTo>
                <a:cubicBezTo>
                  <a:pt x="246" y="375"/>
                  <a:pt x="246" y="374"/>
                  <a:pt x="247" y="374"/>
                </a:cubicBezTo>
                <a:cubicBezTo>
                  <a:pt x="246" y="374"/>
                  <a:pt x="246" y="375"/>
                  <a:pt x="246" y="375"/>
                </a:cubicBezTo>
                <a:cubicBezTo>
                  <a:pt x="246" y="375"/>
                  <a:pt x="246" y="375"/>
                  <a:pt x="246" y="375"/>
                </a:cubicBezTo>
                <a:close/>
                <a:moveTo>
                  <a:pt x="256" y="392"/>
                </a:moveTo>
                <a:cubicBezTo>
                  <a:pt x="255" y="392"/>
                  <a:pt x="255" y="392"/>
                  <a:pt x="254" y="392"/>
                </a:cubicBezTo>
                <a:cubicBezTo>
                  <a:pt x="253" y="392"/>
                  <a:pt x="253" y="392"/>
                  <a:pt x="252" y="392"/>
                </a:cubicBezTo>
                <a:cubicBezTo>
                  <a:pt x="250" y="392"/>
                  <a:pt x="248" y="393"/>
                  <a:pt x="246" y="393"/>
                </a:cubicBezTo>
                <a:cubicBezTo>
                  <a:pt x="248" y="392"/>
                  <a:pt x="250" y="392"/>
                  <a:pt x="253" y="392"/>
                </a:cubicBezTo>
                <a:cubicBezTo>
                  <a:pt x="254" y="392"/>
                  <a:pt x="256" y="392"/>
                  <a:pt x="257" y="391"/>
                </a:cubicBezTo>
                <a:cubicBezTo>
                  <a:pt x="257" y="391"/>
                  <a:pt x="256" y="392"/>
                  <a:pt x="256" y="392"/>
                </a:cubicBezTo>
                <a:close/>
                <a:moveTo>
                  <a:pt x="258" y="391"/>
                </a:moveTo>
                <a:cubicBezTo>
                  <a:pt x="257" y="391"/>
                  <a:pt x="256" y="391"/>
                  <a:pt x="255" y="391"/>
                </a:cubicBezTo>
                <a:cubicBezTo>
                  <a:pt x="256" y="391"/>
                  <a:pt x="256" y="391"/>
                  <a:pt x="257" y="390"/>
                </a:cubicBezTo>
                <a:cubicBezTo>
                  <a:pt x="257" y="390"/>
                  <a:pt x="257" y="390"/>
                  <a:pt x="257" y="390"/>
                </a:cubicBezTo>
                <a:cubicBezTo>
                  <a:pt x="258" y="390"/>
                  <a:pt x="258" y="390"/>
                  <a:pt x="259" y="390"/>
                </a:cubicBezTo>
                <a:cubicBezTo>
                  <a:pt x="259" y="390"/>
                  <a:pt x="259" y="390"/>
                  <a:pt x="260" y="390"/>
                </a:cubicBezTo>
                <a:cubicBezTo>
                  <a:pt x="260" y="390"/>
                  <a:pt x="260" y="390"/>
                  <a:pt x="258" y="391"/>
                </a:cubicBezTo>
                <a:close/>
                <a:moveTo>
                  <a:pt x="261" y="377"/>
                </a:moveTo>
                <a:cubicBezTo>
                  <a:pt x="260" y="377"/>
                  <a:pt x="258" y="377"/>
                  <a:pt x="257" y="377"/>
                </a:cubicBezTo>
                <a:cubicBezTo>
                  <a:pt x="258" y="377"/>
                  <a:pt x="260" y="376"/>
                  <a:pt x="262" y="376"/>
                </a:cubicBezTo>
                <a:cubicBezTo>
                  <a:pt x="262" y="376"/>
                  <a:pt x="262" y="376"/>
                  <a:pt x="261" y="377"/>
                </a:cubicBezTo>
                <a:close/>
                <a:moveTo>
                  <a:pt x="263" y="376"/>
                </a:moveTo>
                <a:cubicBezTo>
                  <a:pt x="262" y="376"/>
                  <a:pt x="262" y="376"/>
                  <a:pt x="262" y="376"/>
                </a:cubicBezTo>
                <a:cubicBezTo>
                  <a:pt x="262" y="375"/>
                  <a:pt x="262" y="375"/>
                  <a:pt x="262" y="375"/>
                </a:cubicBezTo>
                <a:cubicBezTo>
                  <a:pt x="262" y="375"/>
                  <a:pt x="263" y="375"/>
                  <a:pt x="263" y="375"/>
                </a:cubicBezTo>
                <a:cubicBezTo>
                  <a:pt x="263" y="375"/>
                  <a:pt x="263" y="375"/>
                  <a:pt x="263" y="376"/>
                </a:cubicBezTo>
                <a:close/>
                <a:moveTo>
                  <a:pt x="264" y="375"/>
                </a:moveTo>
                <a:cubicBezTo>
                  <a:pt x="264" y="375"/>
                  <a:pt x="263" y="375"/>
                  <a:pt x="263" y="375"/>
                </a:cubicBezTo>
                <a:cubicBezTo>
                  <a:pt x="263" y="375"/>
                  <a:pt x="255" y="375"/>
                  <a:pt x="255" y="375"/>
                </a:cubicBezTo>
                <a:cubicBezTo>
                  <a:pt x="255" y="375"/>
                  <a:pt x="255" y="375"/>
                  <a:pt x="256" y="375"/>
                </a:cubicBezTo>
                <a:cubicBezTo>
                  <a:pt x="259" y="375"/>
                  <a:pt x="262" y="374"/>
                  <a:pt x="265" y="374"/>
                </a:cubicBezTo>
                <a:cubicBezTo>
                  <a:pt x="264" y="375"/>
                  <a:pt x="264" y="375"/>
                  <a:pt x="264" y="375"/>
                </a:cubicBezTo>
                <a:close/>
                <a:moveTo>
                  <a:pt x="289" y="402"/>
                </a:moveTo>
                <a:cubicBezTo>
                  <a:pt x="288" y="403"/>
                  <a:pt x="287" y="403"/>
                  <a:pt x="286" y="404"/>
                </a:cubicBezTo>
                <a:cubicBezTo>
                  <a:pt x="286" y="404"/>
                  <a:pt x="286" y="404"/>
                  <a:pt x="286" y="404"/>
                </a:cubicBezTo>
                <a:cubicBezTo>
                  <a:pt x="283" y="405"/>
                  <a:pt x="283" y="405"/>
                  <a:pt x="283" y="405"/>
                </a:cubicBezTo>
                <a:cubicBezTo>
                  <a:pt x="281" y="405"/>
                  <a:pt x="281" y="405"/>
                  <a:pt x="281" y="405"/>
                </a:cubicBezTo>
                <a:cubicBezTo>
                  <a:pt x="279" y="406"/>
                  <a:pt x="277" y="406"/>
                  <a:pt x="275" y="406"/>
                </a:cubicBezTo>
                <a:cubicBezTo>
                  <a:pt x="275" y="406"/>
                  <a:pt x="275" y="406"/>
                  <a:pt x="275" y="406"/>
                </a:cubicBezTo>
                <a:cubicBezTo>
                  <a:pt x="275" y="406"/>
                  <a:pt x="275" y="406"/>
                  <a:pt x="275" y="406"/>
                </a:cubicBezTo>
                <a:cubicBezTo>
                  <a:pt x="275" y="406"/>
                  <a:pt x="275" y="406"/>
                  <a:pt x="275" y="406"/>
                </a:cubicBezTo>
                <a:cubicBezTo>
                  <a:pt x="277" y="405"/>
                  <a:pt x="282" y="405"/>
                  <a:pt x="285" y="404"/>
                </a:cubicBezTo>
                <a:cubicBezTo>
                  <a:pt x="284" y="404"/>
                  <a:pt x="283" y="404"/>
                  <a:pt x="282" y="404"/>
                </a:cubicBezTo>
                <a:cubicBezTo>
                  <a:pt x="283" y="403"/>
                  <a:pt x="285" y="403"/>
                  <a:pt x="286" y="402"/>
                </a:cubicBezTo>
                <a:cubicBezTo>
                  <a:pt x="289" y="401"/>
                  <a:pt x="283" y="405"/>
                  <a:pt x="288" y="403"/>
                </a:cubicBezTo>
                <a:cubicBezTo>
                  <a:pt x="288" y="403"/>
                  <a:pt x="289" y="402"/>
                  <a:pt x="289" y="402"/>
                </a:cubicBezTo>
                <a:cubicBezTo>
                  <a:pt x="289" y="402"/>
                  <a:pt x="289" y="402"/>
                  <a:pt x="289" y="402"/>
                </a:cubicBezTo>
                <a:close/>
                <a:moveTo>
                  <a:pt x="312" y="385"/>
                </a:moveTo>
                <a:cubicBezTo>
                  <a:pt x="310" y="387"/>
                  <a:pt x="307" y="388"/>
                  <a:pt x="305" y="390"/>
                </a:cubicBezTo>
                <a:cubicBezTo>
                  <a:pt x="304" y="390"/>
                  <a:pt x="303" y="391"/>
                  <a:pt x="303" y="391"/>
                </a:cubicBezTo>
                <a:cubicBezTo>
                  <a:pt x="302" y="392"/>
                  <a:pt x="302" y="392"/>
                  <a:pt x="302" y="392"/>
                </a:cubicBezTo>
                <a:cubicBezTo>
                  <a:pt x="301" y="392"/>
                  <a:pt x="302" y="392"/>
                  <a:pt x="303" y="392"/>
                </a:cubicBezTo>
                <a:cubicBezTo>
                  <a:pt x="304" y="392"/>
                  <a:pt x="305" y="391"/>
                  <a:pt x="305" y="392"/>
                </a:cubicBezTo>
                <a:cubicBezTo>
                  <a:pt x="301" y="394"/>
                  <a:pt x="298" y="395"/>
                  <a:pt x="294" y="397"/>
                </a:cubicBezTo>
                <a:cubicBezTo>
                  <a:pt x="289" y="399"/>
                  <a:pt x="289" y="399"/>
                  <a:pt x="289" y="399"/>
                </a:cubicBezTo>
                <a:cubicBezTo>
                  <a:pt x="287" y="400"/>
                  <a:pt x="286" y="401"/>
                  <a:pt x="284" y="401"/>
                </a:cubicBezTo>
                <a:cubicBezTo>
                  <a:pt x="282" y="402"/>
                  <a:pt x="280" y="403"/>
                  <a:pt x="280" y="404"/>
                </a:cubicBezTo>
                <a:cubicBezTo>
                  <a:pt x="280" y="404"/>
                  <a:pt x="280" y="404"/>
                  <a:pt x="280" y="404"/>
                </a:cubicBezTo>
                <a:cubicBezTo>
                  <a:pt x="278" y="405"/>
                  <a:pt x="277" y="405"/>
                  <a:pt x="274" y="405"/>
                </a:cubicBezTo>
                <a:cubicBezTo>
                  <a:pt x="271" y="406"/>
                  <a:pt x="270" y="406"/>
                  <a:pt x="272" y="405"/>
                </a:cubicBezTo>
                <a:cubicBezTo>
                  <a:pt x="273" y="405"/>
                  <a:pt x="273" y="405"/>
                  <a:pt x="272" y="404"/>
                </a:cubicBezTo>
                <a:cubicBezTo>
                  <a:pt x="272" y="404"/>
                  <a:pt x="272" y="404"/>
                  <a:pt x="271" y="404"/>
                </a:cubicBezTo>
                <a:cubicBezTo>
                  <a:pt x="272" y="404"/>
                  <a:pt x="273" y="403"/>
                  <a:pt x="274" y="403"/>
                </a:cubicBezTo>
                <a:cubicBezTo>
                  <a:pt x="276" y="402"/>
                  <a:pt x="278" y="401"/>
                  <a:pt x="280" y="400"/>
                </a:cubicBezTo>
                <a:cubicBezTo>
                  <a:pt x="281" y="399"/>
                  <a:pt x="282" y="399"/>
                  <a:pt x="282" y="399"/>
                </a:cubicBezTo>
                <a:cubicBezTo>
                  <a:pt x="280" y="401"/>
                  <a:pt x="282" y="399"/>
                  <a:pt x="284" y="399"/>
                </a:cubicBezTo>
                <a:cubicBezTo>
                  <a:pt x="285" y="398"/>
                  <a:pt x="287" y="398"/>
                  <a:pt x="288" y="397"/>
                </a:cubicBezTo>
                <a:cubicBezTo>
                  <a:pt x="290" y="396"/>
                  <a:pt x="291" y="396"/>
                  <a:pt x="293" y="395"/>
                </a:cubicBezTo>
                <a:cubicBezTo>
                  <a:pt x="292" y="396"/>
                  <a:pt x="290" y="397"/>
                  <a:pt x="289" y="397"/>
                </a:cubicBezTo>
                <a:cubicBezTo>
                  <a:pt x="287" y="398"/>
                  <a:pt x="285" y="399"/>
                  <a:pt x="284" y="399"/>
                </a:cubicBezTo>
                <a:cubicBezTo>
                  <a:pt x="281" y="401"/>
                  <a:pt x="277" y="402"/>
                  <a:pt x="274" y="403"/>
                </a:cubicBezTo>
                <a:cubicBezTo>
                  <a:pt x="277" y="404"/>
                  <a:pt x="283" y="400"/>
                  <a:pt x="288" y="399"/>
                </a:cubicBezTo>
                <a:cubicBezTo>
                  <a:pt x="278" y="403"/>
                  <a:pt x="278" y="403"/>
                  <a:pt x="278" y="403"/>
                </a:cubicBezTo>
                <a:cubicBezTo>
                  <a:pt x="281" y="402"/>
                  <a:pt x="284" y="401"/>
                  <a:pt x="287" y="400"/>
                </a:cubicBezTo>
                <a:cubicBezTo>
                  <a:pt x="290" y="399"/>
                  <a:pt x="292" y="397"/>
                  <a:pt x="293" y="396"/>
                </a:cubicBezTo>
                <a:cubicBezTo>
                  <a:pt x="296" y="395"/>
                  <a:pt x="297" y="394"/>
                  <a:pt x="299" y="392"/>
                </a:cubicBezTo>
                <a:cubicBezTo>
                  <a:pt x="303" y="391"/>
                  <a:pt x="306" y="389"/>
                  <a:pt x="309" y="387"/>
                </a:cubicBezTo>
                <a:cubicBezTo>
                  <a:pt x="309" y="387"/>
                  <a:pt x="310" y="386"/>
                  <a:pt x="311" y="386"/>
                </a:cubicBezTo>
                <a:cubicBezTo>
                  <a:pt x="312" y="385"/>
                  <a:pt x="313" y="385"/>
                  <a:pt x="314" y="384"/>
                </a:cubicBezTo>
                <a:cubicBezTo>
                  <a:pt x="313" y="385"/>
                  <a:pt x="313" y="385"/>
                  <a:pt x="312" y="385"/>
                </a:cubicBezTo>
                <a:close/>
                <a:moveTo>
                  <a:pt x="283" y="343"/>
                </a:move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ubicBezTo>
                  <a:pt x="283" y="343"/>
                  <a:pt x="283" y="343"/>
                  <a:pt x="283" y="343"/>
                </a:cubicBezTo>
                <a:close/>
                <a:moveTo>
                  <a:pt x="325" y="276"/>
                </a:moveTo>
                <a:cubicBezTo>
                  <a:pt x="324" y="279"/>
                  <a:pt x="323" y="280"/>
                  <a:pt x="323" y="279"/>
                </a:cubicBezTo>
                <a:cubicBezTo>
                  <a:pt x="321" y="278"/>
                  <a:pt x="320" y="276"/>
                  <a:pt x="318" y="276"/>
                </a:cubicBezTo>
                <a:cubicBezTo>
                  <a:pt x="318" y="279"/>
                  <a:pt x="317" y="284"/>
                  <a:pt x="317" y="285"/>
                </a:cubicBezTo>
                <a:cubicBezTo>
                  <a:pt x="318" y="287"/>
                  <a:pt x="315" y="290"/>
                  <a:pt x="315" y="292"/>
                </a:cubicBezTo>
                <a:cubicBezTo>
                  <a:pt x="314" y="292"/>
                  <a:pt x="315" y="294"/>
                  <a:pt x="314" y="294"/>
                </a:cubicBezTo>
                <a:cubicBezTo>
                  <a:pt x="313" y="293"/>
                  <a:pt x="312" y="296"/>
                  <a:pt x="311" y="297"/>
                </a:cubicBezTo>
                <a:cubicBezTo>
                  <a:pt x="311" y="297"/>
                  <a:pt x="312" y="296"/>
                  <a:pt x="312" y="296"/>
                </a:cubicBezTo>
                <a:cubicBezTo>
                  <a:pt x="312" y="297"/>
                  <a:pt x="312" y="298"/>
                  <a:pt x="311" y="299"/>
                </a:cubicBezTo>
                <a:cubicBezTo>
                  <a:pt x="311" y="300"/>
                  <a:pt x="310" y="300"/>
                  <a:pt x="310" y="301"/>
                </a:cubicBezTo>
                <a:cubicBezTo>
                  <a:pt x="309" y="302"/>
                  <a:pt x="309" y="302"/>
                  <a:pt x="309" y="303"/>
                </a:cubicBezTo>
                <a:cubicBezTo>
                  <a:pt x="310" y="301"/>
                  <a:pt x="311" y="299"/>
                  <a:pt x="312" y="298"/>
                </a:cubicBezTo>
                <a:cubicBezTo>
                  <a:pt x="313" y="297"/>
                  <a:pt x="314" y="296"/>
                  <a:pt x="315" y="296"/>
                </a:cubicBezTo>
                <a:cubicBezTo>
                  <a:pt x="314" y="297"/>
                  <a:pt x="313" y="298"/>
                  <a:pt x="312" y="299"/>
                </a:cubicBezTo>
                <a:cubicBezTo>
                  <a:pt x="311" y="301"/>
                  <a:pt x="310" y="302"/>
                  <a:pt x="310" y="302"/>
                </a:cubicBezTo>
                <a:cubicBezTo>
                  <a:pt x="310" y="303"/>
                  <a:pt x="310" y="303"/>
                  <a:pt x="311" y="303"/>
                </a:cubicBezTo>
                <a:cubicBezTo>
                  <a:pt x="311" y="303"/>
                  <a:pt x="311" y="303"/>
                  <a:pt x="311" y="304"/>
                </a:cubicBezTo>
                <a:cubicBezTo>
                  <a:pt x="310" y="305"/>
                  <a:pt x="308" y="306"/>
                  <a:pt x="307" y="307"/>
                </a:cubicBezTo>
                <a:cubicBezTo>
                  <a:pt x="306" y="308"/>
                  <a:pt x="305" y="309"/>
                  <a:pt x="305" y="309"/>
                </a:cubicBezTo>
                <a:cubicBezTo>
                  <a:pt x="304" y="310"/>
                  <a:pt x="303" y="311"/>
                  <a:pt x="302" y="312"/>
                </a:cubicBezTo>
                <a:cubicBezTo>
                  <a:pt x="303" y="311"/>
                  <a:pt x="304" y="310"/>
                  <a:pt x="303" y="310"/>
                </a:cubicBezTo>
                <a:cubicBezTo>
                  <a:pt x="300" y="313"/>
                  <a:pt x="301" y="313"/>
                  <a:pt x="302" y="314"/>
                </a:cubicBezTo>
                <a:cubicBezTo>
                  <a:pt x="302" y="316"/>
                  <a:pt x="304" y="313"/>
                  <a:pt x="306" y="311"/>
                </a:cubicBezTo>
                <a:cubicBezTo>
                  <a:pt x="305" y="313"/>
                  <a:pt x="303" y="315"/>
                  <a:pt x="304" y="315"/>
                </a:cubicBezTo>
                <a:cubicBezTo>
                  <a:pt x="304" y="316"/>
                  <a:pt x="304" y="316"/>
                  <a:pt x="304" y="317"/>
                </a:cubicBezTo>
                <a:cubicBezTo>
                  <a:pt x="303" y="318"/>
                  <a:pt x="302" y="319"/>
                  <a:pt x="301" y="320"/>
                </a:cubicBezTo>
                <a:cubicBezTo>
                  <a:pt x="300" y="321"/>
                  <a:pt x="299" y="322"/>
                  <a:pt x="298" y="323"/>
                </a:cubicBezTo>
                <a:cubicBezTo>
                  <a:pt x="298" y="324"/>
                  <a:pt x="297" y="323"/>
                  <a:pt x="296" y="325"/>
                </a:cubicBezTo>
                <a:cubicBezTo>
                  <a:pt x="297" y="325"/>
                  <a:pt x="296" y="327"/>
                  <a:pt x="295" y="329"/>
                </a:cubicBezTo>
                <a:cubicBezTo>
                  <a:pt x="296" y="327"/>
                  <a:pt x="298" y="325"/>
                  <a:pt x="300" y="324"/>
                </a:cubicBezTo>
                <a:cubicBezTo>
                  <a:pt x="301" y="323"/>
                  <a:pt x="302" y="322"/>
                  <a:pt x="302" y="322"/>
                </a:cubicBezTo>
                <a:cubicBezTo>
                  <a:pt x="305" y="319"/>
                  <a:pt x="305" y="319"/>
                  <a:pt x="305" y="319"/>
                </a:cubicBezTo>
                <a:cubicBezTo>
                  <a:pt x="304" y="320"/>
                  <a:pt x="304" y="321"/>
                  <a:pt x="303" y="322"/>
                </a:cubicBezTo>
                <a:cubicBezTo>
                  <a:pt x="302" y="323"/>
                  <a:pt x="302" y="323"/>
                  <a:pt x="301" y="324"/>
                </a:cubicBezTo>
                <a:cubicBezTo>
                  <a:pt x="299" y="326"/>
                  <a:pt x="298" y="327"/>
                  <a:pt x="297" y="329"/>
                </a:cubicBezTo>
                <a:cubicBezTo>
                  <a:pt x="298" y="328"/>
                  <a:pt x="299" y="328"/>
                  <a:pt x="300" y="328"/>
                </a:cubicBezTo>
                <a:cubicBezTo>
                  <a:pt x="302" y="327"/>
                  <a:pt x="302" y="326"/>
                  <a:pt x="303" y="325"/>
                </a:cubicBezTo>
                <a:cubicBezTo>
                  <a:pt x="303" y="324"/>
                  <a:pt x="304" y="324"/>
                  <a:pt x="305" y="323"/>
                </a:cubicBezTo>
                <a:cubicBezTo>
                  <a:pt x="303" y="325"/>
                  <a:pt x="306" y="323"/>
                  <a:pt x="306" y="325"/>
                </a:cubicBezTo>
                <a:cubicBezTo>
                  <a:pt x="305" y="325"/>
                  <a:pt x="305" y="326"/>
                  <a:pt x="305" y="326"/>
                </a:cubicBezTo>
                <a:cubicBezTo>
                  <a:pt x="303" y="327"/>
                  <a:pt x="302" y="329"/>
                  <a:pt x="300" y="330"/>
                </a:cubicBezTo>
                <a:cubicBezTo>
                  <a:pt x="299" y="330"/>
                  <a:pt x="298" y="331"/>
                  <a:pt x="297" y="332"/>
                </a:cubicBezTo>
                <a:cubicBezTo>
                  <a:pt x="296" y="333"/>
                  <a:pt x="295" y="333"/>
                  <a:pt x="295" y="333"/>
                </a:cubicBezTo>
                <a:cubicBezTo>
                  <a:pt x="293" y="335"/>
                  <a:pt x="291" y="337"/>
                  <a:pt x="288" y="339"/>
                </a:cubicBezTo>
                <a:cubicBezTo>
                  <a:pt x="286" y="340"/>
                  <a:pt x="283" y="342"/>
                  <a:pt x="281" y="343"/>
                </a:cubicBezTo>
                <a:cubicBezTo>
                  <a:pt x="281" y="342"/>
                  <a:pt x="283" y="342"/>
                  <a:pt x="284" y="341"/>
                </a:cubicBezTo>
                <a:cubicBezTo>
                  <a:pt x="285" y="340"/>
                  <a:pt x="285" y="340"/>
                  <a:pt x="283" y="341"/>
                </a:cubicBezTo>
                <a:cubicBezTo>
                  <a:pt x="283" y="340"/>
                  <a:pt x="285" y="340"/>
                  <a:pt x="285" y="339"/>
                </a:cubicBezTo>
                <a:cubicBezTo>
                  <a:pt x="286" y="338"/>
                  <a:pt x="289" y="337"/>
                  <a:pt x="288" y="337"/>
                </a:cubicBezTo>
                <a:cubicBezTo>
                  <a:pt x="286" y="338"/>
                  <a:pt x="284" y="339"/>
                  <a:pt x="282" y="340"/>
                </a:cubicBezTo>
                <a:cubicBezTo>
                  <a:pt x="279" y="342"/>
                  <a:pt x="279" y="342"/>
                  <a:pt x="279" y="342"/>
                </a:cubicBezTo>
                <a:cubicBezTo>
                  <a:pt x="278" y="343"/>
                  <a:pt x="277" y="343"/>
                  <a:pt x="276" y="344"/>
                </a:cubicBezTo>
                <a:cubicBezTo>
                  <a:pt x="274" y="345"/>
                  <a:pt x="272" y="345"/>
                  <a:pt x="271" y="345"/>
                </a:cubicBezTo>
                <a:cubicBezTo>
                  <a:pt x="270" y="345"/>
                  <a:pt x="270" y="345"/>
                  <a:pt x="269" y="345"/>
                </a:cubicBezTo>
                <a:cubicBezTo>
                  <a:pt x="268" y="345"/>
                  <a:pt x="267" y="345"/>
                  <a:pt x="266" y="346"/>
                </a:cubicBezTo>
                <a:cubicBezTo>
                  <a:pt x="266" y="346"/>
                  <a:pt x="266" y="347"/>
                  <a:pt x="266" y="348"/>
                </a:cubicBezTo>
                <a:cubicBezTo>
                  <a:pt x="267" y="348"/>
                  <a:pt x="267" y="348"/>
                  <a:pt x="268" y="348"/>
                </a:cubicBezTo>
                <a:cubicBezTo>
                  <a:pt x="269" y="348"/>
                  <a:pt x="270" y="348"/>
                  <a:pt x="271" y="347"/>
                </a:cubicBezTo>
                <a:cubicBezTo>
                  <a:pt x="272" y="347"/>
                  <a:pt x="273" y="346"/>
                  <a:pt x="273" y="346"/>
                </a:cubicBezTo>
                <a:cubicBezTo>
                  <a:pt x="272" y="347"/>
                  <a:pt x="271" y="348"/>
                  <a:pt x="269" y="349"/>
                </a:cubicBezTo>
                <a:cubicBezTo>
                  <a:pt x="268" y="349"/>
                  <a:pt x="267" y="350"/>
                  <a:pt x="266" y="351"/>
                </a:cubicBezTo>
                <a:cubicBezTo>
                  <a:pt x="265" y="352"/>
                  <a:pt x="266" y="352"/>
                  <a:pt x="267" y="352"/>
                </a:cubicBezTo>
                <a:cubicBezTo>
                  <a:pt x="266" y="353"/>
                  <a:pt x="263" y="354"/>
                  <a:pt x="261" y="355"/>
                </a:cubicBezTo>
                <a:cubicBezTo>
                  <a:pt x="259" y="356"/>
                  <a:pt x="256" y="356"/>
                  <a:pt x="254" y="357"/>
                </a:cubicBezTo>
                <a:cubicBezTo>
                  <a:pt x="256" y="357"/>
                  <a:pt x="258" y="357"/>
                  <a:pt x="261" y="357"/>
                </a:cubicBezTo>
                <a:cubicBezTo>
                  <a:pt x="263" y="356"/>
                  <a:pt x="265" y="355"/>
                  <a:pt x="268" y="354"/>
                </a:cubicBezTo>
                <a:cubicBezTo>
                  <a:pt x="271" y="353"/>
                  <a:pt x="271" y="353"/>
                  <a:pt x="271" y="353"/>
                </a:cubicBezTo>
                <a:cubicBezTo>
                  <a:pt x="272" y="353"/>
                  <a:pt x="273" y="352"/>
                  <a:pt x="274" y="352"/>
                </a:cubicBezTo>
                <a:cubicBezTo>
                  <a:pt x="277" y="351"/>
                  <a:pt x="279" y="350"/>
                  <a:pt x="281" y="349"/>
                </a:cubicBezTo>
                <a:cubicBezTo>
                  <a:pt x="278" y="351"/>
                  <a:pt x="274" y="352"/>
                  <a:pt x="271" y="354"/>
                </a:cubicBezTo>
                <a:cubicBezTo>
                  <a:pt x="269" y="355"/>
                  <a:pt x="267" y="355"/>
                  <a:pt x="265" y="356"/>
                </a:cubicBezTo>
                <a:cubicBezTo>
                  <a:pt x="263" y="357"/>
                  <a:pt x="261" y="358"/>
                  <a:pt x="259" y="358"/>
                </a:cubicBezTo>
                <a:cubicBezTo>
                  <a:pt x="260" y="358"/>
                  <a:pt x="261" y="358"/>
                  <a:pt x="262" y="358"/>
                </a:cubicBezTo>
                <a:cubicBezTo>
                  <a:pt x="263" y="358"/>
                  <a:pt x="264" y="358"/>
                  <a:pt x="264" y="358"/>
                </a:cubicBezTo>
                <a:cubicBezTo>
                  <a:pt x="266" y="357"/>
                  <a:pt x="267" y="357"/>
                  <a:pt x="268" y="356"/>
                </a:cubicBezTo>
                <a:cubicBezTo>
                  <a:pt x="269" y="355"/>
                  <a:pt x="269" y="355"/>
                  <a:pt x="269" y="355"/>
                </a:cubicBezTo>
                <a:cubicBezTo>
                  <a:pt x="270" y="356"/>
                  <a:pt x="273" y="355"/>
                  <a:pt x="272" y="355"/>
                </a:cubicBezTo>
                <a:cubicBezTo>
                  <a:pt x="270" y="356"/>
                  <a:pt x="268" y="357"/>
                  <a:pt x="266" y="358"/>
                </a:cubicBezTo>
                <a:cubicBezTo>
                  <a:pt x="264" y="359"/>
                  <a:pt x="262" y="360"/>
                  <a:pt x="260" y="361"/>
                </a:cubicBezTo>
                <a:cubicBezTo>
                  <a:pt x="261" y="361"/>
                  <a:pt x="262" y="361"/>
                  <a:pt x="263" y="361"/>
                </a:cubicBezTo>
                <a:cubicBezTo>
                  <a:pt x="263" y="360"/>
                  <a:pt x="264" y="360"/>
                  <a:pt x="264" y="360"/>
                </a:cubicBezTo>
                <a:cubicBezTo>
                  <a:pt x="265" y="360"/>
                  <a:pt x="266" y="360"/>
                  <a:pt x="268" y="360"/>
                </a:cubicBezTo>
                <a:cubicBezTo>
                  <a:pt x="259" y="363"/>
                  <a:pt x="250" y="364"/>
                  <a:pt x="241" y="366"/>
                </a:cubicBezTo>
                <a:cubicBezTo>
                  <a:pt x="241" y="366"/>
                  <a:pt x="239" y="367"/>
                  <a:pt x="241" y="366"/>
                </a:cubicBezTo>
                <a:cubicBezTo>
                  <a:pt x="242" y="366"/>
                  <a:pt x="238" y="366"/>
                  <a:pt x="241" y="365"/>
                </a:cubicBezTo>
                <a:cubicBezTo>
                  <a:pt x="243" y="365"/>
                  <a:pt x="245" y="364"/>
                  <a:pt x="246" y="364"/>
                </a:cubicBezTo>
                <a:cubicBezTo>
                  <a:pt x="248" y="364"/>
                  <a:pt x="250" y="364"/>
                  <a:pt x="251" y="363"/>
                </a:cubicBezTo>
                <a:cubicBezTo>
                  <a:pt x="250" y="363"/>
                  <a:pt x="248" y="364"/>
                  <a:pt x="248" y="363"/>
                </a:cubicBezTo>
                <a:cubicBezTo>
                  <a:pt x="248" y="362"/>
                  <a:pt x="252" y="362"/>
                  <a:pt x="254" y="361"/>
                </a:cubicBezTo>
                <a:cubicBezTo>
                  <a:pt x="252" y="360"/>
                  <a:pt x="248" y="361"/>
                  <a:pt x="244" y="362"/>
                </a:cubicBezTo>
                <a:cubicBezTo>
                  <a:pt x="245" y="362"/>
                  <a:pt x="247" y="362"/>
                  <a:pt x="247" y="362"/>
                </a:cubicBezTo>
                <a:cubicBezTo>
                  <a:pt x="245" y="363"/>
                  <a:pt x="242" y="363"/>
                  <a:pt x="240" y="364"/>
                </a:cubicBezTo>
                <a:cubicBezTo>
                  <a:pt x="238" y="364"/>
                  <a:pt x="236" y="364"/>
                  <a:pt x="234" y="365"/>
                </a:cubicBezTo>
                <a:cubicBezTo>
                  <a:pt x="234" y="365"/>
                  <a:pt x="233" y="365"/>
                  <a:pt x="233" y="365"/>
                </a:cubicBezTo>
                <a:cubicBezTo>
                  <a:pt x="231" y="364"/>
                  <a:pt x="227" y="365"/>
                  <a:pt x="224" y="364"/>
                </a:cubicBezTo>
                <a:cubicBezTo>
                  <a:pt x="223" y="364"/>
                  <a:pt x="222" y="364"/>
                  <a:pt x="222" y="365"/>
                </a:cubicBezTo>
                <a:cubicBezTo>
                  <a:pt x="222" y="365"/>
                  <a:pt x="223" y="365"/>
                  <a:pt x="224" y="365"/>
                </a:cubicBezTo>
                <a:cubicBezTo>
                  <a:pt x="225" y="365"/>
                  <a:pt x="226" y="365"/>
                  <a:pt x="227" y="365"/>
                </a:cubicBezTo>
                <a:cubicBezTo>
                  <a:pt x="231" y="365"/>
                  <a:pt x="229" y="366"/>
                  <a:pt x="228" y="366"/>
                </a:cubicBezTo>
                <a:cubicBezTo>
                  <a:pt x="230" y="366"/>
                  <a:pt x="231" y="366"/>
                  <a:pt x="233" y="366"/>
                </a:cubicBezTo>
                <a:cubicBezTo>
                  <a:pt x="234" y="366"/>
                  <a:pt x="236" y="366"/>
                  <a:pt x="237" y="366"/>
                </a:cubicBezTo>
                <a:cubicBezTo>
                  <a:pt x="235" y="367"/>
                  <a:pt x="233" y="367"/>
                  <a:pt x="231" y="367"/>
                </a:cubicBezTo>
                <a:cubicBezTo>
                  <a:pt x="228" y="367"/>
                  <a:pt x="228" y="367"/>
                  <a:pt x="226" y="368"/>
                </a:cubicBezTo>
                <a:cubicBezTo>
                  <a:pt x="230" y="368"/>
                  <a:pt x="234" y="367"/>
                  <a:pt x="237" y="367"/>
                </a:cubicBezTo>
                <a:cubicBezTo>
                  <a:pt x="239" y="367"/>
                  <a:pt x="240" y="367"/>
                  <a:pt x="242" y="367"/>
                </a:cubicBezTo>
                <a:cubicBezTo>
                  <a:pt x="243" y="367"/>
                  <a:pt x="244" y="367"/>
                  <a:pt x="245" y="367"/>
                </a:cubicBezTo>
                <a:cubicBezTo>
                  <a:pt x="245" y="367"/>
                  <a:pt x="244" y="367"/>
                  <a:pt x="243" y="367"/>
                </a:cubicBezTo>
                <a:cubicBezTo>
                  <a:pt x="242" y="367"/>
                  <a:pt x="241" y="368"/>
                  <a:pt x="240" y="368"/>
                </a:cubicBezTo>
                <a:cubicBezTo>
                  <a:pt x="238" y="368"/>
                  <a:pt x="236" y="368"/>
                  <a:pt x="234" y="368"/>
                </a:cubicBezTo>
                <a:cubicBezTo>
                  <a:pt x="232" y="368"/>
                  <a:pt x="230" y="369"/>
                  <a:pt x="228" y="369"/>
                </a:cubicBezTo>
                <a:cubicBezTo>
                  <a:pt x="227" y="369"/>
                  <a:pt x="226" y="369"/>
                  <a:pt x="225" y="368"/>
                </a:cubicBezTo>
                <a:cubicBezTo>
                  <a:pt x="218" y="367"/>
                  <a:pt x="211" y="366"/>
                  <a:pt x="204" y="365"/>
                </a:cubicBezTo>
                <a:cubicBezTo>
                  <a:pt x="203" y="364"/>
                  <a:pt x="201" y="364"/>
                  <a:pt x="201" y="364"/>
                </a:cubicBezTo>
                <a:cubicBezTo>
                  <a:pt x="200" y="363"/>
                  <a:pt x="202" y="364"/>
                  <a:pt x="202" y="364"/>
                </a:cubicBezTo>
                <a:cubicBezTo>
                  <a:pt x="200" y="363"/>
                  <a:pt x="204" y="363"/>
                  <a:pt x="201" y="363"/>
                </a:cubicBezTo>
                <a:cubicBezTo>
                  <a:pt x="200" y="362"/>
                  <a:pt x="198" y="362"/>
                  <a:pt x="197" y="361"/>
                </a:cubicBezTo>
                <a:cubicBezTo>
                  <a:pt x="198" y="362"/>
                  <a:pt x="199" y="362"/>
                  <a:pt x="200" y="362"/>
                </a:cubicBezTo>
                <a:cubicBezTo>
                  <a:pt x="201" y="362"/>
                  <a:pt x="205" y="364"/>
                  <a:pt x="205" y="363"/>
                </a:cubicBezTo>
                <a:cubicBezTo>
                  <a:pt x="205" y="362"/>
                  <a:pt x="201" y="362"/>
                  <a:pt x="199" y="361"/>
                </a:cubicBezTo>
                <a:cubicBezTo>
                  <a:pt x="199" y="361"/>
                  <a:pt x="199" y="361"/>
                  <a:pt x="198" y="360"/>
                </a:cubicBezTo>
                <a:cubicBezTo>
                  <a:pt x="200" y="361"/>
                  <a:pt x="201" y="361"/>
                  <a:pt x="203" y="362"/>
                </a:cubicBezTo>
                <a:cubicBezTo>
                  <a:pt x="204" y="363"/>
                  <a:pt x="205" y="363"/>
                  <a:pt x="206" y="362"/>
                </a:cubicBezTo>
                <a:cubicBezTo>
                  <a:pt x="206" y="362"/>
                  <a:pt x="207" y="362"/>
                  <a:pt x="205" y="361"/>
                </a:cubicBezTo>
                <a:cubicBezTo>
                  <a:pt x="204" y="361"/>
                  <a:pt x="203" y="361"/>
                  <a:pt x="202" y="361"/>
                </a:cubicBezTo>
                <a:cubicBezTo>
                  <a:pt x="197" y="360"/>
                  <a:pt x="191" y="358"/>
                  <a:pt x="186" y="355"/>
                </a:cubicBezTo>
                <a:cubicBezTo>
                  <a:pt x="183" y="355"/>
                  <a:pt x="182" y="355"/>
                  <a:pt x="180" y="355"/>
                </a:cubicBezTo>
                <a:cubicBezTo>
                  <a:pt x="180" y="355"/>
                  <a:pt x="181" y="355"/>
                  <a:pt x="182" y="356"/>
                </a:cubicBezTo>
                <a:cubicBezTo>
                  <a:pt x="179" y="354"/>
                  <a:pt x="179" y="354"/>
                  <a:pt x="177" y="354"/>
                </a:cubicBezTo>
                <a:cubicBezTo>
                  <a:pt x="176" y="354"/>
                  <a:pt x="174" y="352"/>
                  <a:pt x="173" y="352"/>
                </a:cubicBezTo>
                <a:cubicBezTo>
                  <a:pt x="174" y="353"/>
                  <a:pt x="175" y="353"/>
                  <a:pt x="176" y="354"/>
                </a:cubicBezTo>
                <a:cubicBezTo>
                  <a:pt x="177" y="355"/>
                  <a:pt x="178" y="355"/>
                  <a:pt x="179" y="356"/>
                </a:cubicBezTo>
                <a:cubicBezTo>
                  <a:pt x="180" y="357"/>
                  <a:pt x="181" y="357"/>
                  <a:pt x="182" y="358"/>
                </a:cubicBezTo>
                <a:cubicBezTo>
                  <a:pt x="183" y="358"/>
                  <a:pt x="184" y="359"/>
                  <a:pt x="185" y="359"/>
                </a:cubicBezTo>
                <a:cubicBezTo>
                  <a:pt x="185" y="359"/>
                  <a:pt x="181" y="358"/>
                  <a:pt x="182" y="359"/>
                </a:cubicBezTo>
                <a:cubicBezTo>
                  <a:pt x="184" y="359"/>
                  <a:pt x="185" y="360"/>
                  <a:pt x="187" y="361"/>
                </a:cubicBezTo>
                <a:cubicBezTo>
                  <a:pt x="187" y="361"/>
                  <a:pt x="187" y="361"/>
                  <a:pt x="187" y="361"/>
                </a:cubicBezTo>
                <a:cubicBezTo>
                  <a:pt x="186" y="361"/>
                  <a:pt x="185" y="361"/>
                  <a:pt x="184" y="360"/>
                </a:cubicBezTo>
                <a:cubicBezTo>
                  <a:pt x="183" y="359"/>
                  <a:pt x="181" y="359"/>
                  <a:pt x="180" y="358"/>
                </a:cubicBezTo>
                <a:cubicBezTo>
                  <a:pt x="182" y="359"/>
                  <a:pt x="183" y="360"/>
                  <a:pt x="184" y="360"/>
                </a:cubicBezTo>
                <a:cubicBezTo>
                  <a:pt x="185" y="361"/>
                  <a:pt x="186" y="361"/>
                  <a:pt x="187" y="362"/>
                </a:cubicBezTo>
                <a:cubicBezTo>
                  <a:pt x="188" y="362"/>
                  <a:pt x="189" y="363"/>
                  <a:pt x="189" y="363"/>
                </a:cubicBezTo>
                <a:cubicBezTo>
                  <a:pt x="192" y="363"/>
                  <a:pt x="194" y="364"/>
                  <a:pt x="196" y="365"/>
                </a:cubicBezTo>
                <a:cubicBezTo>
                  <a:pt x="197" y="366"/>
                  <a:pt x="198" y="366"/>
                  <a:pt x="200" y="367"/>
                </a:cubicBezTo>
                <a:cubicBezTo>
                  <a:pt x="200" y="367"/>
                  <a:pt x="201" y="368"/>
                  <a:pt x="203" y="368"/>
                </a:cubicBezTo>
                <a:cubicBezTo>
                  <a:pt x="205" y="368"/>
                  <a:pt x="203" y="368"/>
                  <a:pt x="204" y="368"/>
                </a:cubicBezTo>
                <a:cubicBezTo>
                  <a:pt x="205" y="367"/>
                  <a:pt x="203" y="367"/>
                  <a:pt x="201" y="366"/>
                </a:cubicBezTo>
                <a:cubicBezTo>
                  <a:pt x="200" y="366"/>
                  <a:pt x="199" y="366"/>
                  <a:pt x="199" y="365"/>
                </a:cubicBezTo>
                <a:cubicBezTo>
                  <a:pt x="208" y="368"/>
                  <a:pt x="216" y="370"/>
                  <a:pt x="226" y="371"/>
                </a:cubicBezTo>
                <a:cubicBezTo>
                  <a:pt x="225" y="371"/>
                  <a:pt x="224" y="371"/>
                  <a:pt x="223" y="372"/>
                </a:cubicBezTo>
                <a:cubicBezTo>
                  <a:pt x="225" y="372"/>
                  <a:pt x="227" y="372"/>
                  <a:pt x="229" y="372"/>
                </a:cubicBezTo>
                <a:cubicBezTo>
                  <a:pt x="228" y="372"/>
                  <a:pt x="227" y="372"/>
                  <a:pt x="227" y="372"/>
                </a:cubicBezTo>
                <a:cubicBezTo>
                  <a:pt x="226" y="372"/>
                  <a:pt x="225" y="372"/>
                  <a:pt x="224" y="372"/>
                </a:cubicBezTo>
                <a:cubicBezTo>
                  <a:pt x="224" y="372"/>
                  <a:pt x="224" y="372"/>
                  <a:pt x="223" y="372"/>
                </a:cubicBezTo>
                <a:cubicBezTo>
                  <a:pt x="223" y="372"/>
                  <a:pt x="221" y="372"/>
                  <a:pt x="221" y="372"/>
                </a:cubicBezTo>
                <a:cubicBezTo>
                  <a:pt x="223" y="371"/>
                  <a:pt x="219" y="371"/>
                  <a:pt x="216" y="370"/>
                </a:cubicBezTo>
                <a:cubicBezTo>
                  <a:pt x="214" y="370"/>
                  <a:pt x="213" y="370"/>
                  <a:pt x="212" y="369"/>
                </a:cubicBezTo>
                <a:cubicBezTo>
                  <a:pt x="215" y="370"/>
                  <a:pt x="216" y="371"/>
                  <a:pt x="215" y="371"/>
                </a:cubicBezTo>
                <a:cubicBezTo>
                  <a:pt x="214" y="371"/>
                  <a:pt x="215" y="372"/>
                  <a:pt x="216" y="372"/>
                </a:cubicBezTo>
                <a:cubicBezTo>
                  <a:pt x="215" y="372"/>
                  <a:pt x="214" y="372"/>
                  <a:pt x="212" y="372"/>
                </a:cubicBezTo>
                <a:cubicBezTo>
                  <a:pt x="211" y="372"/>
                  <a:pt x="209" y="372"/>
                  <a:pt x="206" y="372"/>
                </a:cubicBezTo>
                <a:cubicBezTo>
                  <a:pt x="206" y="372"/>
                  <a:pt x="206" y="372"/>
                  <a:pt x="206" y="372"/>
                </a:cubicBezTo>
                <a:cubicBezTo>
                  <a:pt x="206" y="372"/>
                  <a:pt x="206" y="372"/>
                  <a:pt x="206" y="372"/>
                </a:cubicBezTo>
                <a:cubicBezTo>
                  <a:pt x="204" y="371"/>
                  <a:pt x="204" y="371"/>
                  <a:pt x="205" y="372"/>
                </a:cubicBezTo>
                <a:cubicBezTo>
                  <a:pt x="203" y="372"/>
                  <a:pt x="201" y="371"/>
                  <a:pt x="200" y="371"/>
                </a:cubicBezTo>
                <a:cubicBezTo>
                  <a:pt x="199" y="371"/>
                  <a:pt x="199" y="371"/>
                  <a:pt x="197" y="370"/>
                </a:cubicBezTo>
                <a:cubicBezTo>
                  <a:pt x="196" y="369"/>
                  <a:pt x="192" y="368"/>
                  <a:pt x="190" y="366"/>
                </a:cubicBezTo>
                <a:cubicBezTo>
                  <a:pt x="187" y="366"/>
                  <a:pt x="186" y="365"/>
                  <a:pt x="185" y="364"/>
                </a:cubicBezTo>
                <a:cubicBezTo>
                  <a:pt x="184" y="364"/>
                  <a:pt x="185" y="363"/>
                  <a:pt x="183" y="362"/>
                </a:cubicBezTo>
                <a:cubicBezTo>
                  <a:pt x="181" y="362"/>
                  <a:pt x="182" y="363"/>
                  <a:pt x="182" y="363"/>
                </a:cubicBezTo>
                <a:cubicBezTo>
                  <a:pt x="183" y="364"/>
                  <a:pt x="182" y="364"/>
                  <a:pt x="184" y="365"/>
                </a:cubicBezTo>
                <a:cubicBezTo>
                  <a:pt x="186" y="366"/>
                  <a:pt x="185" y="366"/>
                  <a:pt x="184" y="365"/>
                </a:cubicBezTo>
                <a:cubicBezTo>
                  <a:pt x="183" y="365"/>
                  <a:pt x="183" y="365"/>
                  <a:pt x="183" y="365"/>
                </a:cubicBezTo>
                <a:cubicBezTo>
                  <a:pt x="182" y="365"/>
                  <a:pt x="182" y="366"/>
                  <a:pt x="183" y="366"/>
                </a:cubicBezTo>
                <a:cubicBezTo>
                  <a:pt x="184" y="367"/>
                  <a:pt x="184" y="367"/>
                  <a:pt x="185" y="367"/>
                </a:cubicBezTo>
                <a:cubicBezTo>
                  <a:pt x="186" y="368"/>
                  <a:pt x="188" y="368"/>
                  <a:pt x="189" y="369"/>
                </a:cubicBezTo>
                <a:cubicBezTo>
                  <a:pt x="191" y="370"/>
                  <a:pt x="194" y="370"/>
                  <a:pt x="194" y="371"/>
                </a:cubicBezTo>
                <a:cubicBezTo>
                  <a:pt x="191" y="370"/>
                  <a:pt x="191" y="370"/>
                  <a:pt x="191" y="370"/>
                </a:cubicBezTo>
                <a:cubicBezTo>
                  <a:pt x="189" y="369"/>
                  <a:pt x="189" y="369"/>
                  <a:pt x="189" y="369"/>
                </a:cubicBezTo>
                <a:cubicBezTo>
                  <a:pt x="187" y="369"/>
                  <a:pt x="185" y="368"/>
                  <a:pt x="183" y="367"/>
                </a:cubicBezTo>
                <a:cubicBezTo>
                  <a:pt x="182" y="366"/>
                  <a:pt x="180" y="366"/>
                  <a:pt x="179" y="365"/>
                </a:cubicBezTo>
                <a:cubicBezTo>
                  <a:pt x="178" y="365"/>
                  <a:pt x="176" y="364"/>
                  <a:pt x="175" y="363"/>
                </a:cubicBezTo>
                <a:cubicBezTo>
                  <a:pt x="172" y="362"/>
                  <a:pt x="170" y="361"/>
                  <a:pt x="167" y="359"/>
                </a:cubicBezTo>
                <a:cubicBezTo>
                  <a:pt x="165" y="358"/>
                  <a:pt x="166" y="359"/>
                  <a:pt x="166" y="360"/>
                </a:cubicBezTo>
                <a:cubicBezTo>
                  <a:pt x="167" y="360"/>
                  <a:pt x="170" y="362"/>
                  <a:pt x="168" y="361"/>
                </a:cubicBezTo>
                <a:cubicBezTo>
                  <a:pt x="166" y="361"/>
                  <a:pt x="165" y="360"/>
                  <a:pt x="164" y="359"/>
                </a:cubicBezTo>
                <a:cubicBezTo>
                  <a:pt x="163" y="359"/>
                  <a:pt x="163" y="359"/>
                  <a:pt x="160" y="358"/>
                </a:cubicBezTo>
                <a:cubicBezTo>
                  <a:pt x="162" y="359"/>
                  <a:pt x="164" y="360"/>
                  <a:pt x="165" y="361"/>
                </a:cubicBezTo>
                <a:cubicBezTo>
                  <a:pt x="165" y="361"/>
                  <a:pt x="164" y="361"/>
                  <a:pt x="164" y="361"/>
                </a:cubicBezTo>
                <a:cubicBezTo>
                  <a:pt x="162" y="360"/>
                  <a:pt x="161" y="359"/>
                  <a:pt x="160" y="358"/>
                </a:cubicBezTo>
                <a:cubicBezTo>
                  <a:pt x="160" y="358"/>
                  <a:pt x="159" y="358"/>
                  <a:pt x="159" y="358"/>
                </a:cubicBezTo>
                <a:cubicBezTo>
                  <a:pt x="158" y="356"/>
                  <a:pt x="155" y="353"/>
                  <a:pt x="150" y="349"/>
                </a:cubicBezTo>
                <a:cubicBezTo>
                  <a:pt x="151" y="350"/>
                  <a:pt x="152" y="350"/>
                  <a:pt x="153" y="351"/>
                </a:cubicBezTo>
                <a:cubicBezTo>
                  <a:pt x="150" y="348"/>
                  <a:pt x="147" y="345"/>
                  <a:pt x="143" y="342"/>
                </a:cubicBezTo>
                <a:cubicBezTo>
                  <a:pt x="143" y="342"/>
                  <a:pt x="143" y="342"/>
                  <a:pt x="144" y="343"/>
                </a:cubicBezTo>
                <a:cubicBezTo>
                  <a:pt x="144" y="344"/>
                  <a:pt x="146" y="345"/>
                  <a:pt x="147" y="347"/>
                </a:cubicBezTo>
                <a:cubicBezTo>
                  <a:pt x="145" y="345"/>
                  <a:pt x="142" y="343"/>
                  <a:pt x="143" y="344"/>
                </a:cubicBezTo>
                <a:cubicBezTo>
                  <a:pt x="143" y="345"/>
                  <a:pt x="143" y="345"/>
                  <a:pt x="147" y="349"/>
                </a:cubicBezTo>
                <a:cubicBezTo>
                  <a:pt x="149" y="351"/>
                  <a:pt x="151" y="352"/>
                  <a:pt x="154" y="354"/>
                </a:cubicBezTo>
                <a:cubicBezTo>
                  <a:pt x="156" y="356"/>
                  <a:pt x="158" y="358"/>
                  <a:pt x="161" y="359"/>
                </a:cubicBezTo>
                <a:cubicBezTo>
                  <a:pt x="161" y="360"/>
                  <a:pt x="163" y="360"/>
                  <a:pt x="164" y="361"/>
                </a:cubicBezTo>
                <a:cubicBezTo>
                  <a:pt x="165" y="362"/>
                  <a:pt x="166" y="363"/>
                  <a:pt x="166" y="363"/>
                </a:cubicBezTo>
                <a:cubicBezTo>
                  <a:pt x="166" y="363"/>
                  <a:pt x="165" y="363"/>
                  <a:pt x="164" y="362"/>
                </a:cubicBezTo>
                <a:cubicBezTo>
                  <a:pt x="163" y="361"/>
                  <a:pt x="162" y="360"/>
                  <a:pt x="161" y="360"/>
                </a:cubicBezTo>
                <a:cubicBezTo>
                  <a:pt x="159" y="359"/>
                  <a:pt x="158" y="358"/>
                  <a:pt x="157" y="357"/>
                </a:cubicBezTo>
                <a:cubicBezTo>
                  <a:pt x="153" y="354"/>
                  <a:pt x="153" y="354"/>
                  <a:pt x="153" y="354"/>
                </a:cubicBezTo>
                <a:cubicBezTo>
                  <a:pt x="152" y="353"/>
                  <a:pt x="151" y="352"/>
                  <a:pt x="149" y="351"/>
                </a:cubicBezTo>
                <a:cubicBezTo>
                  <a:pt x="147" y="350"/>
                  <a:pt x="145" y="347"/>
                  <a:pt x="142" y="345"/>
                </a:cubicBezTo>
                <a:cubicBezTo>
                  <a:pt x="142" y="346"/>
                  <a:pt x="142" y="346"/>
                  <a:pt x="142" y="346"/>
                </a:cubicBezTo>
                <a:cubicBezTo>
                  <a:pt x="140" y="344"/>
                  <a:pt x="138" y="343"/>
                  <a:pt x="136" y="342"/>
                </a:cubicBezTo>
                <a:cubicBezTo>
                  <a:pt x="135" y="340"/>
                  <a:pt x="133" y="338"/>
                  <a:pt x="131" y="336"/>
                </a:cubicBezTo>
                <a:cubicBezTo>
                  <a:pt x="130" y="334"/>
                  <a:pt x="128" y="332"/>
                  <a:pt x="127" y="331"/>
                </a:cubicBezTo>
                <a:cubicBezTo>
                  <a:pt x="126" y="329"/>
                  <a:pt x="124" y="327"/>
                  <a:pt x="123" y="326"/>
                </a:cubicBezTo>
                <a:cubicBezTo>
                  <a:pt x="120" y="323"/>
                  <a:pt x="120" y="322"/>
                  <a:pt x="119" y="320"/>
                </a:cubicBezTo>
                <a:cubicBezTo>
                  <a:pt x="119" y="320"/>
                  <a:pt x="118" y="318"/>
                  <a:pt x="119" y="319"/>
                </a:cubicBezTo>
                <a:cubicBezTo>
                  <a:pt x="120" y="320"/>
                  <a:pt x="121" y="322"/>
                  <a:pt x="122" y="324"/>
                </a:cubicBezTo>
                <a:cubicBezTo>
                  <a:pt x="122" y="324"/>
                  <a:pt x="123" y="324"/>
                  <a:pt x="123" y="325"/>
                </a:cubicBezTo>
                <a:cubicBezTo>
                  <a:pt x="121" y="321"/>
                  <a:pt x="121" y="321"/>
                  <a:pt x="124" y="325"/>
                </a:cubicBezTo>
                <a:cubicBezTo>
                  <a:pt x="126" y="326"/>
                  <a:pt x="127" y="327"/>
                  <a:pt x="128" y="329"/>
                </a:cubicBezTo>
                <a:cubicBezTo>
                  <a:pt x="129" y="330"/>
                  <a:pt x="131" y="331"/>
                  <a:pt x="132" y="332"/>
                </a:cubicBezTo>
                <a:cubicBezTo>
                  <a:pt x="132" y="333"/>
                  <a:pt x="133" y="333"/>
                  <a:pt x="134" y="334"/>
                </a:cubicBezTo>
                <a:cubicBezTo>
                  <a:pt x="134" y="335"/>
                  <a:pt x="135" y="335"/>
                  <a:pt x="136" y="336"/>
                </a:cubicBezTo>
                <a:cubicBezTo>
                  <a:pt x="137" y="337"/>
                  <a:pt x="139" y="339"/>
                  <a:pt x="141" y="341"/>
                </a:cubicBezTo>
                <a:cubicBezTo>
                  <a:pt x="139" y="339"/>
                  <a:pt x="138" y="337"/>
                  <a:pt x="136" y="335"/>
                </a:cubicBezTo>
                <a:cubicBezTo>
                  <a:pt x="136" y="335"/>
                  <a:pt x="135" y="334"/>
                  <a:pt x="134" y="333"/>
                </a:cubicBezTo>
                <a:cubicBezTo>
                  <a:pt x="133" y="332"/>
                  <a:pt x="133" y="332"/>
                  <a:pt x="132" y="331"/>
                </a:cubicBezTo>
                <a:cubicBezTo>
                  <a:pt x="129" y="327"/>
                  <a:pt x="124" y="322"/>
                  <a:pt x="123" y="318"/>
                </a:cubicBezTo>
                <a:cubicBezTo>
                  <a:pt x="126" y="322"/>
                  <a:pt x="128" y="326"/>
                  <a:pt x="132" y="330"/>
                </a:cubicBezTo>
                <a:cubicBezTo>
                  <a:pt x="131" y="329"/>
                  <a:pt x="131" y="328"/>
                  <a:pt x="130" y="328"/>
                </a:cubicBezTo>
                <a:cubicBezTo>
                  <a:pt x="130" y="327"/>
                  <a:pt x="130" y="326"/>
                  <a:pt x="129" y="326"/>
                </a:cubicBezTo>
                <a:cubicBezTo>
                  <a:pt x="128" y="324"/>
                  <a:pt x="127" y="323"/>
                  <a:pt x="125" y="321"/>
                </a:cubicBezTo>
                <a:cubicBezTo>
                  <a:pt x="121" y="316"/>
                  <a:pt x="119" y="310"/>
                  <a:pt x="116" y="305"/>
                </a:cubicBezTo>
                <a:cubicBezTo>
                  <a:pt x="114" y="302"/>
                  <a:pt x="114" y="302"/>
                  <a:pt x="114" y="302"/>
                </a:cubicBezTo>
                <a:cubicBezTo>
                  <a:pt x="114" y="302"/>
                  <a:pt x="114" y="303"/>
                  <a:pt x="113" y="301"/>
                </a:cubicBezTo>
                <a:cubicBezTo>
                  <a:pt x="112" y="299"/>
                  <a:pt x="112" y="298"/>
                  <a:pt x="112" y="298"/>
                </a:cubicBezTo>
                <a:cubicBezTo>
                  <a:pt x="112" y="298"/>
                  <a:pt x="113" y="299"/>
                  <a:pt x="115" y="301"/>
                </a:cubicBezTo>
                <a:cubicBezTo>
                  <a:pt x="115" y="302"/>
                  <a:pt x="116" y="303"/>
                  <a:pt x="116" y="304"/>
                </a:cubicBezTo>
                <a:cubicBezTo>
                  <a:pt x="118" y="307"/>
                  <a:pt x="118" y="307"/>
                  <a:pt x="118" y="307"/>
                </a:cubicBezTo>
                <a:cubicBezTo>
                  <a:pt x="119" y="308"/>
                  <a:pt x="119" y="309"/>
                  <a:pt x="120" y="310"/>
                </a:cubicBezTo>
                <a:cubicBezTo>
                  <a:pt x="120" y="311"/>
                  <a:pt x="121" y="312"/>
                  <a:pt x="122" y="313"/>
                </a:cubicBezTo>
                <a:cubicBezTo>
                  <a:pt x="122" y="314"/>
                  <a:pt x="123" y="315"/>
                  <a:pt x="124" y="316"/>
                </a:cubicBezTo>
                <a:cubicBezTo>
                  <a:pt x="124" y="317"/>
                  <a:pt x="125" y="317"/>
                  <a:pt x="125" y="318"/>
                </a:cubicBezTo>
                <a:cubicBezTo>
                  <a:pt x="126" y="318"/>
                  <a:pt x="126" y="319"/>
                  <a:pt x="127" y="319"/>
                </a:cubicBezTo>
                <a:cubicBezTo>
                  <a:pt x="127" y="319"/>
                  <a:pt x="126" y="317"/>
                  <a:pt x="125" y="315"/>
                </a:cubicBezTo>
                <a:cubicBezTo>
                  <a:pt x="123" y="312"/>
                  <a:pt x="126" y="317"/>
                  <a:pt x="125" y="316"/>
                </a:cubicBezTo>
                <a:cubicBezTo>
                  <a:pt x="124" y="315"/>
                  <a:pt x="123" y="314"/>
                  <a:pt x="123" y="314"/>
                </a:cubicBezTo>
                <a:cubicBezTo>
                  <a:pt x="123" y="313"/>
                  <a:pt x="121" y="310"/>
                  <a:pt x="121" y="309"/>
                </a:cubicBezTo>
                <a:cubicBezTo>
                  <a:pt x="122" y="310"/>
                  <a:pt x="122" y="311"/>
                  <a:pt x="123" y="311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5" y="315"/>
                  <a:pt x="127" y="318"/>
                  <a:pt x="130" y="320"/>
                </a:cubicBezTo>
                <a:cubicBezTo>
                  <a:pt x="130" y="321"/>
                  <a:pt x="133" y="323"/>
                  <a:pt x="134" y="325"/>
                </a:cubicBezTo>
                <a:cubicBezTo>
                  <a:pt x="136" y="328"/>
                  <a:pt x="138" y="330"/>
                  <a:pt x="141" y="333"/>
                </a:cubicBezTo>
                <a:cubicBezTo>
                  <a:pt x="141" y="333"/>
                  <a:pt x="140" y="331"/>
                  <a:pt x="138" y="329"/>
                </a:cubicBezTo>
                <a:cubicBezTo>
                  <a:pt x="138" y="329"/>
                  <a:pt x="137" y="328"/>
                  <a:pt x="137" y="327"/>
                </a:cubicBezTo>
                <a:cubicBezTo>
                  <a:pt x="137" y="327"/>
                  <a:pt x="137" y="327"/>
                  <a:pt x="137" y="327"/>
                </a:cubicBezTo>
                <a:cubicBezTo>
                  <a:pt x="137" y="328"/>
                  <a:pt x="138" y="328"/>
                  <a:pt x="139" y="329"/>
                </a:cubicBezTo>
                <a:cubicBezTo>
                  <a:pt x="140" y="331"/>
                  <a:pt x="141" y="332"/>
                  <a:pt x="144" y="334"/>
                </a:cubicBezTo>
                <a:cubicBezTo>
                  <a:pt x="142" y="333"/>
                  <a:pt x="142" y="332"/>
                  <a:pt x="141" y="331"/>
                </a:cubicBezTo>
                <a:cubicBezTo>
                  <a:pt x="142" y="332"/>
                  <a:pt x="142" y="332"/>
                  <a:pt x="142" y="332"/>
                </a:cubicBezTo>
                <a:cubicBezTo>
                  <a:pt x="143" y="334"/>
                  <a:pt x="145" y="333"/>
                  <a:pt x="146" y="336"/>
                </a:cubicBezTo>
                <a:cubicBezTo>
                  <a:pt x="148" y="338"/>
                  <a:pt x="150" y="339"/>
                  <a:pt x="152" y="340"/>
                </a:cubicBezTo>
                <a:cubicBezTo>
                  <a:pt x="151" y="339"/>
                  <a:pt x="149" y="338"/>
                  <a:pt x="148" y="336"/>
                </a:cubicBezTo>
                <a:cubicBezTo>
                  <a:pt x="152" y="340"/>
                  <a:pt x="155" y="342"/>
                  <a:pt x="158" y="345"/>
                </a:cubicBezTo>
                <a:cubicBezTo>
                  <a:pt x="164" y="349"/>
                  <a:pt x="164" y="349"/>
                  <a:pt x="169" y="351"/>
                </a:cubicBezTo>
                <a:cubicBezTo>
                  <a:pt x="165" y="349"/>
                  <a:pt x="161" y="347"/>
                  <a:pt x="159" y="344"/>
                </a:cubicBezTo>
                <a:cubicBezTo>
                  <a:pt x="161" y="346"/>
                  <a:pt x="163" y="347"/>
                  <a:pt x="165" y="348"/>
                </a:cubicBezTo>
                <a:cubicBezTo>
                  <a:pt x="166" y="349"/>
                  <a:pt x="168" y="351"/>
                  <a:pt x="169" y="350"/>
                </a:cubicBezTo>
                <a:cubicBezTo>
                  <a:pt x="169" y="350"/>
                  <a:pt x="166" y="349"/>
                  <a:pt x="166" y="348"/>
                </a:cubicBezTo>
                <a:cubicBezTo>
                  <a:pt x="166" y="348"/>
                  <a:pt x="165" y="347"/>
                  <a:pt x="165" y="347"/>
                </a:cubicBezTo>
                <a:cubicBezTo>
                  <a:pt x="167" y="347"/>
                  <a:pt x="168" y="348"/>
                  <a:pt x="170" y="348"/>
                </a:cubicBezTo>
                <a:cubicBezTo>
                  <a:pt x="171" y="349"/>
                  <a:pt x="170" y="348"/>
                  <a:pt x="171" y="347"/>
                </a:cubicBezTo>
                <a:cubicBezTo>
                  <a:pt x="171" y="347"/>
                  <a:pt x="170" y="346"/>
                  <a:pt x="168" y="345"/>
                </a:cubicBezTo>
                <a:cubicBezTo>
                  <a:pt x="165" y="344"/>
                  <a:pt x="164" y="342"/>
                  <a:pt x="164" y="341"/>
                </a:cubicBezTo>
                <a:cubicBezTo>
                  <a:pt x="163" y="341"/>
                  <a:pt x="161" y="340"/>
                  <a:pt x="159" y="339"/>
                </a:cubicBezTo>
                <a:cubicBezTo>
                  <a:pt x="158" y="338"/>
                  <a:pt x="156" y="336"/>
                  <a:pt x="154" y="335"/>
                </a:cubicBezTo>
                <a:cubicBezTo>
                  <a:pt x="151" y="331"/>
                  <a:pt x="151" y="332"/>
                  <a:pt x="151" y="333"/>
                </a:cubicBezTo>
                <a:cubicBezTo>
                  <a:pt x="151" y="333"/>
                  <a:pt x="152" y="333"/>
                  <a:pt x="151" y="333"/>
                </a:cubicBezTo>
                <a:cubicBezTo>
                  <a:pt x="151" y="333"/>
                  <a:pt x="151" y="333"/>
                  <a:pt x="151" y="333"/>
                </a:cubicBezTo>
                <a:cubicBezTo>
                  <a:pt x="149" y="333"/>
                  <a:pt x="153" y="335"/>
                  <a:pt x="153" y="335"/>
                </a:cubicBezTo>
                <a:cubicBezTo>
                  <a:pt x="152" y="335"/>
                  <a:pt x="151" y="335"/>
                  <a:pt x="150" y="334"/>
                </a:cubicBezTo>
                <a:cubicBezTo>
                  <a:pt x="145" y="329"/>
                  <a:pt x="141" y="324"/>
                  <a:pt x="137" y="319"/>
                </a:cubicBezTo>
                <a:cubicBezTo>
                  <a:pt x="136" y="317"/>
                  <a:pt x="136" y="316"/>
                  <a:pt x="135" y="315"/>
                </a:cubicBezTo>
                <a:cubicBezTo>
                  <a:pt x="135" y="314"/>
                  <a:pt x="134" y="314"/>
                  <a:pt x="134" y="313"/>
                </a:cubicBezTo>
                <a:cubicBezTo>
                  <a:pt x="134" y="313"/>
                  <a:pt x="135" y="312"/>
                  <a:pt x="136" y="313"/>
                </a:cubicBezTo>
                <a:cubicBezTo>
                  <a:pt x="136" y="313"/>
                  <a:pt x="137" y="314"/>
                  <a:pt x="135" y="311"/>
                </a:cubicBezTo>
                <a:cubicBezTo>
                  <a:pt x="134" y="309"/>
                  <a:pt x="133" y="308"/>
                  <a:pt x="132" y="306"/>
                </a:cubicBezTo>
                <a:cubicBezTo>
                  <a:pt x="131" y="305"/>
                  <a:pt x="130" y="304"/>
                  <a:pt x="129" y="302"/>
                </a:cubicBezTo>
                <a:cubicBezTo>
                  <a:pt x="127" y="300"/>
                  <a:pt x="125" y="296"/>
                  <a:pt x="123" y="292"/>
                </a:cubicBezTo>
                <a:cubicBezTo>
                  <a:pt x="127" y="299"/>
                  <a:pt x="123" y="292"/>
                  <a:pt x="123" y="291"/>
                </a:cubicBezTo>
                <a:cubicBezTo>
                  <a:pt x="124" y="293"/>
                  <a:pt x="125" y="294"/>
                  <a:pt x="126" y="297"/>
                </a:cubicBezTo>
                <a:cubicBezTo>
                  <a:pt x="125" y="294"/>
                  <a:pt x="125" y="293"/>
                  <a:pt x="124" y="290"/>
                </a:cubicBezTo>
                <a:cubicBezTo>
                  <a:pt x="121" y="285"/>
                  <a:pt x="120" y="279"/>
                  <a:pt x="117" y="275"/>
                </a:cubicBezTo>
                <a:cubicBezTo>
                  <a:pt x="118" y="277"/>
                  <a:pt x="119" y="279"/>
                  <a:pt x="119" y="281"/>
                </a:cubicBezTo>
                <a:cubicBezTo>
                  <a:pt x="120" y="284"/>
                  <a:pt x="121" y="286"/>
                  <a:pt x="122" y="288"/>
                </a:cubicBezTo>
                <a:cubicBezTo>
                  <a:pt x="122" y="289"/>
                  <a:pt x="122" y="290"/>
                  <a:pt x="122" y="289"/>
                </a:cubicBezTo>
                <a:cubicBezTo>
                  <a:pt x="121" y="287"/>
                  <a:pt x="121" y="287"/>
                  <a:pt x="121" y="287"/>
                </a:cubicBezTo>
                <a:cubicBezTo>
                  <a:pt x="121" y="287"/>
                  <a:pt x="121" y="288"/>
                  <a:pt x="121" y="288"/>
                </a:cubicBezTo>
                <a:cubicBezTo>
                  <a:pt x="121" y="291"/>
                  <a:pt x="120" y="290"/>
                  <a:pt x="118" y="284"/>
                </a:cubicBezTo>
                <a:cubicBezTo>
                  <a:pt x="117" y="283"/>
                  <a:pt x="116" y="282"/>
                  <a:pt x="116" y="280"/>
                </a:cubicBezTo>
                <a:cubicBezTo>
                  <a:pt x="115" y="279"/>
                  <a:pt x="115" y="278"/>
                  <a:pt x="114" y="276"/>
                </a:cubicBezTo>
                <a:cubicBezTo>
                  <a:pt x="114" y="275"/>
                  <a:pt x="113" y="273"/>
                  <a:pt x="113" y="272"/>
                </a:cubicBezTo>
                <a:cubicBezTo>
                  <a:pt x="112" y="266"/>
                  <a:pt x="112" y="264"/>
                  <a:pt x="114" y="265"/>
                </a:cubicBezTo>
                <a:cubicBezTo>
                  <a:pt x="114" y="265"/>
                  <a:pt x="115" y="267"/>
                  <a:pt x="115" y="266"/>
                </a:cubicBezTo>
                <a:cubicBezTo>
                  <a:pt x="115" y="266"/>
                  <a:pt x="116" y="266"/>
                  <a:pt x="115" y="264"/>
                </a:cubicBezTo>
                <a:cubicBezTo>
                  <a:pt x="115" y="263"/>
                  <a:pt x="115" y="262"/>
                  <a:pt x="114" y="262"/>
                </a:cubicBezTo>
                <a:cubicBezTo>
                  <a:pt x="113" y="259"/>
                  <a:pt x="112" y="255"/>
                  <a:pt x="111" y="251"/>
                </a:cubicBezTo>
                <a:cubicBezTo>
                  <a:pt x="112" y="251"/>
                  <a:pt x="112" y="250"/>
                  <a:pt x="112" y="249"/>
                </a:cubicBezTo>
                <a:cubicBezTo>
                  <a:pt x="112" y="247"/>
                  <a:pt x="113" y="244"/>
                  <a:pt x="113" y="242"/>
                </a:cubicBezTo>
                <a:cubicBezTo>
                  <a:pt x="114" y="240"/>
                  <a:pt x="115" y="238"/>
                  <a:pt x="115" y="235"/>
                </a:cubicBezTo>
                <a:cubicBezTo>
                  <a:pt x="116" y="236"/>
                  <a:pt x="115" y="239"/>
                  <a:pt x="116" y="240"/>
                </a:cubicBezTo>
                <a:cubicBezTo>
                  <a:pt x="116" y="237"/>
                  <a:pt x="116" y="236"/>
                  <a:pt x="117" y="235"/>
                </a:cubicBezTo>
                <a:cubicBezTo>
                  <a:pt x="117" y="235"/>
                  <a:pt x="118" y="234"/>
                  <a:pt x="118" y="234"/>
                </a:cubicBezTo>
                <a:cubicBezTo>
                  <a:pt x="118" y="231"/>
                  <a:pt x="119" y="229"/>
                  <a:pt x="120" y="227"/>
                </a:cubicBezTo>
                <a:cubicBezTo>
                  <a:pt x="120" y="226"/>
                  <a:pt x="121" y="225"/>
                  <a:pt x="121" y="224"/>
                </a:cubicBezTo>
                <a:cubicBezTo>
                  <a:pt x="121" y="223"/>
                  <a:pt x="122" y="222"/>
                  <a:pt x="122" y="221"/>
                </a:cubicBezTo>
                <a:cubicBezTo>
                  <a:pt x="122" y="222"/>
                  <a:pt x="121" y="224"/>
                  <a:pt x="122" y="224"/>
                </a:cubicBezTo>
                <a:cubicBezTo>
                  <a:pt x="123" y="219"/>
                  <a:pt x="123" y="220"/>
                  <a:pt x="123" y="217"/>
                </a:cubicBezTo>
                <a:cubicBezTo>
                  <a:pt x="123" y="215"/>
                  <a:pt x="122" y="216"/>
                  <a:pt x="120" y="219"/>
                </a:cubicBezTo>
                <a:cubicBezTo>
                  <a:pt x="118" y="223"/>
                  <a:pt x="119" y="223"/>
                  <a:pt x="119" y="223"/>
                </a:cubicBezTo>
                <a:cubicBezTo>
                  <a:pt x="119" y="224"/>
                  <a:pt x="120" y="221"/>
                  <a:pt x="121" y="221"/>
                </a:cubicBezTo>
                <a:cubicBezTo>
                  <a:pt x="120" y="222"/>
                  <a:pt x="120" y="223"/>
                  <a:pt x="120" y="224"/>
                </a:cubicBezTo>
                <a:cubicBezTo>
                  <a:pt x="120" y="225"/>
                  <a:pt x="119" y="226"/>
                  <a:pt x="119" y="226"/>
                </a:cubicBezTo>
                <a:cubicBezTo>
                  <a:pt x="119" y="227"/>
                  <a:pt x="118" y="227"/>
                  <a:pt x="118" y="228"/>
                </a:cubicBezTo>
                <a:cubicBezTo>
                  <a:pt x="117" y="228"/>
                  <a:pt x="116" y="227"/>
                  <a:pt x="116" y="228"/>
                </a:cubicBezTo>
                <a:cubicBezTo>
                  <a:pt x="114" y="231"/>
                  <a:pt x="116" y="226"/>
                  <a:pt x="115" y="227"/>
                </a:cubicBezTo>
                <a:cubicBezTo>
                  <a:pt x="114" y="230"/>
                  <a:pt x="114" y="228"/>
                  <a:pt x="114" y="227"/>
                </a:cubicBezTo>
                <a:cubicBezTo>
                  <a:pt x="113" y="225"/>
                  <a:pt x="113" y="229"/>
                  <a:pt x="113" y="228"/>
                </a:cubicBezTo>
                <a:cubicBezTo>
                  <a:pt x="113" y="226"/>
                  <a:pt x="113" y="225"/>
                  <a:pt x="114" y="223"/>
                </a:cubicBezTo>
                <a:cubicBezTo>
                  <a:pt x="114" y="223"/>
                  <a:pt x="114" y="223"/>
                  <a:pt x="114" y="223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25"/>
                  <a:pt x="113" y="223"/>
                  <a:pt x="114" y="222"/>
                </a:cubicBezTo>
                <a:cubicBezTo>
                  <a:pt x="115" y="219"/>
                  <a:pt x="115" y="219"/>
                  <a:pt x="115" y="219"/>
                </a:cubicBezTo>
                <a:cubicBezTo>
                  <a:pt x="116" y="216"/>
                  <a:pt x="116" y="214"/>
                  <a:pt x="118" y="212"/>
                </a:cubicBezTo>
                <a:cubicBezTo>
                  <a:pt x="118" y="212"/>
                  <a:pt x="118" y="212"/>
                  <a:pt x="118" y="212"/>
                </a:cubicBezTo>
                <a:cubicBezTo>
                  <a:pt x="118" y="213"/>
                  <a:pt x="116" y="214"/>
                  <a:pt x="117" y="215"/>
                </a:cubicBezTo>
                <a:cubicBezTo>
                  <a:pt x="118" y="213"/>
                  <a:pt x="118" y="212"/>
                  <a:pt x="119" y="210"/>
                </a:cubicBezTo>
                <a:cubicBezTo>
                  <a:pt x="120" y="208"/>
                  <a:pt x="120" y="207"/>
                  <a:pt x="120" y="205"/>
                </a:cubicBezTo>
                <a:cubicBezTo>
                  <a:pt x="121" y="204"/>
                  <a:pt x="118" y="207"/>
                  <a:pt x="120" y="204"/>
                </a:cubicBezTo>
                <a:cubicBezTo>
                  <a:pt x="122" y="202"/>
                  <a:pt x="121" y="201"/>
                  <a:pt x="122" y="200"/>
                </a:cubicBezTo>
                <a:cubicBezTo>
                  <a:pt x="123" y="197"/>
                  <a:pt x="123" y="196"/>
                  <a:pt x="124" y="194"/>
                </a:cubicBezTo>
                <a:cubicBezTo>
                  <a:pt x="124" y="193"/>
                  <a:pt x="125" y="192"/>
                  <a:pt x="125" y="191"/>
                </a:cubicBezTo>
                <a:cubicBezTo>
                  <a:pt x="125" y="193"/>
                  <a:pt x="124" y="195"/>
                  <a:pt x="124" y="196"/>
                </a:cubicBezTo>
                <a:cubicBezTo>
                  <a:pt x="125" y="193"/>
                  <a:pt x="125" y="195"/>
                  <a:pt x="127" y="193"/>
                </a:cubicBezTo>
                <a:cubicBezTo>
                  <a:pt x="126" y="195"/>
                  <a:pt x="125" y="196"/>
                  <a:pt x="125" y="197"/>
                </a:cubicBezTo>
                <a:cubicBezTo>
                  <a:pt x="125" y="197"/>
                  <a:pt x="125" y="197"/>
                  <a:pt x="125" y="197"/>
                </a:cubicBezTo>
                <a:cubicBezTo>
                  <a:pt x="126" y="195"/>
                  <a:pt x="127" y="192"/>
                  <a:pt x="128" y="190"/>
                </a:cubicBezTo>
                <a:cubicBezTo>
                  <a:pt x="129" y="189"/>
                  <a:pt x="129" y="188"/>
                  <a:pt x="130" y="187"/>
                </a:cubicBezTo>
                <a:cubicBezTo>
                  <a:pt x="130" y="187"/>
                  <a:pt x="131" y="187"/>
                  <a:pt x="131" y="186"/>
                </a:cubicBezTo>
                <a:cubicBezTo>
                  <a:pt x="129" y="191"/>
                  <a:pt x="127" y="195"/>
                  <a:pt x="126" y="199"/>
                </a:cubicBezTo>
                <a:cubicBezTo>
                  <a:pt x="127" y="197"/>
                  <a:pt x="129" y="194"/>
                  <a:pt x="129" y="191"/>
                </a:cubicBezTo>
                <a:cubicBezTo>
                  <a:pt x="129" y="190"/>
                  <a:pt x="130" y="189"/>
                  <a:pt x="131" y="188"/>
                </a:cubicBezTo>
                <a:cubicBezTo>
                  <a:pt x="131" y="188"/>
                  <a:pt x="131" y="187"/>
                  <a:pt x="132" y="186"/>
                </a:cubicBezTo>
                <a:cubicBezTo>
                  <a:pt x="132" y="186"/>
                  <a:pt x="132" y="186"/>
                  <a:pt x="132" y="186"/>
                </a:cubicBezTo>
                <a:cubicBezTo>
                  <a:pt x="132" y="187"/>
                  <a:pt x="132" y="187"/>
                  <a:pt x="132" y="187"/>
                </a:cubicBezTo>
                <a:cubicBezTo>
                  <a:pt x="132" y="188"/>
                  <a:pt x="132" y="189"/>
                  <a:pt x="131" y="189"/>
                </a:cubicBezTo>
                <a:cubicBezTo>
                  <a:pt x="131" y="190"/>
                  <a:pt x="131" y="191"/>
                  <a:pt x="130" y="191"/>
                </a:cubicBezTo>
                <a:cubicBezTo>
                  <a:pt x="130" y="192"/>
                  <a:pt x="130" y="193"/>
                  <a:pt x="129" y="194"/>
                </a:cubicBezTo>
                <a:cubicBezTo>
                  <a:pt x="129" y="195"/>
                  <a:pt x="128" y="197"/>
                  <a:pt x="127" y="198"/>
                </a:cubicBezTo>
                <a:cubicBezTo>
                  <a:pt x="127" y="199"/>
                  <a:pt x="126" y="201"/>
                  <a:pt x="127" y="200"/>
                </a:cubicBezTo>
                <a:cubicBezTo>
                  <a:pt x="128" y="199"/>
                  <a:pt x="128" y="200"/>
                  <a:pt x="128" y="200"/>
                </a:cubicBezTo>
                <a:cubicBezTo>
                  <a:pt x="129" y="200"/>
                  <a:pt x="129" y="200"/>
                  <a:pt x="128" y="203"/>
                </a:cubicBezTo>
                <a:cubicBezTo>
                  <a:pt x="127" y="205"/>
                  <a:pt x="126" y="207"/>
                  <a:pt x="127" y="209"/>
                </a:cubicBezTo>
                <a:cubicBezTo>
                  <a:pt x="128" y="202"/>
                  <a:pt x="131" y="196"/>
                  <a:pt x="133" y="190"/>
                </a:cubicBezTo>
                <a:cubicBezTo>
                  <a:pt x="133" y="189"/>
                  <a:pt x="134" y="188"/>
                  <a:pt x="134" y="187"/>
                </a:cubicBezTo>
                <a:cubicBezTo>
                  <a:pt x="134" y="187"/>
                  <a:pt x="135" y="187"/>
                  <a:pt x="135" y="187"/>
                </a:cubicBezTo>
                <a:cubicBezTo>
                  <a:pt x="136" y="187"/>
                  <a:pt x="136" y="187"/>
                  <a:pt x="138" y="184"/>
                </a:cubicBezTo>
                <a:cubicBezTo>
                  <a:pt x="140" y="182"/>
                  <a:pt x="141" y="179"/>
                  <a:pt x="144" y="177"/>
                </a:cubicBezTo>
                <a:cubicBezTo>
                  <a:pt x="143" y="178"/>
                  <a:pt x="142" y="179"/>
                  <a:pt x="142" y="179"/>
                </a:cubicBezTo>
                <a:cubicBezTo>
                  <a:pt x="141" y="180"/>
                  <a:pt x="141" y="181"/>
                  <a:pt x="140" y="181"/>
                </a:cubicBezTo>
                <a:cubicBezTo>
                  <a:pt x="139" y="183"/>
                  <a:pt x="138" y="184"/>
                  <a:pt x="137" y="186"/>
                </a:cubicBezTo>
                <a:cubicBezTo>
                  <a:pt x="135" y="189"/>
                  <a:pt x="135" y="190"/>
                  <a:pt x="136" y="191"/>
                </a:cubicBezTo>
                <a:cubicBezTo>
                  <a:pt x="136" y="191"/>
                  <a:pt x="138" y="188"/>
                  <a:pt x="139" y="187"/>
                </a:cubicBezTo>
                <a:cubicBezTo>
                  <a:pt x="139" y="186"/>
                  <a:pt x="140" y="185"/>
                  <a:pt x="140" y="185"/>
                </a:cubicBezTo>
                <a:cubicBezTo>
                  <a:pt x="141" y="184"/>
                  <a:pt x="142" y="182"/>
                  <a:pt x="143" y="182"/>
                </a:cubicBezTo>
                <a:cubicBezTo>
                  <a:pt x="143" y="182"/>
                  <a:pt x="142" y="184"/>
                  <a:pt x="141" y="185"/>
                </a:cubicBezTo>
                <a:cubicBezTo>
                  <a:pt x="140" y="187"/>
                  <a:pt x="138" y="190"/>
                  <a:pt x="137" y="192"/>
                </a:cubicBezTo>
                <a:cubicBezTo>
                  <a:pt x="136" y="194"/>
                  <a:pt x="134" y="197"/>
                  <a:pt x="133" y="199"/>
                </a:cubicBezTo>
                <a:cubicBezTo>
                  <a:pt x="133" y="199"/>
                  <a:pt x="133" y="199"/>
                  <a:pt x="133" y="199"/>
                </a:cubicBezTo>
                <a:cubicBezTo>
                  <a:pt x="132" y="201"/>
                  <a:pt x="131" y="203"/>
                  <a:pt x="131" y="205"/>
                </a:cubicBezTo>
                <a:cubicBezTo>
                  <a:pt x="130" y="205"/>
                  <a:pt x="130" y="205"/>
                  <a:pt x="130" y="204"/>
                </a:cubicBezTo>
                <a:cubicBezTo>
                  <a:pt x="129" y="204"/>
                  <a:pt x="130" y="203"/>
                  <a:pt x="131" y="202"/>
                </a:cubicBezTo>
                <a:cubicBezTo>
                  <a:pt x="131" y="202"/>
                  <a:pt x="132" y="201"/>
                  <a:pt x="131" y="200"/>
                </a:cubicBezTo>
                <a:cubicBezTo>
                  <a:pt x="130" y="202"/>
                  <a:pt x="129" y="204"/>
                  <a:pt x="128" y="206"/>
                </a:cubicBezTo>
                <a:cubicBezTo>
                  <a:pt x="128" y="207"/>
                  <a:pt x="127" y="208"/>
                  <a:pt x="128" y="208"/>
                </a:cubicBezTo>
                <a:cubicBezTo>
                  <a:pt x="129" y="206"/>
                  <a:pt x="130" y="206"/>
                  <a:pt x="132" y="203"/>
                </a:cubicBezTo>
                <a:cubicBezTo>
                  <a:pt x="135" y="199"/>
                  <a:pt x="137" y="198"/>
                  <a:pt x="139" y="195"/>
                </a:cubicBezTo>
                <a:cubicBezTo>
                  <a:pt x="142" y="190"/>
                  <a:pt x="142" y="193"/>
                  <a:pt x="143" y="193"/>
                </a:cubicBezTo>
                <a:cubicBezTo>
                  <a:pt x="144" y="193"/>
                  <a:pt x="144" y="192"/>
                  <a:pt x="143" y="194"/>
                </a:cubicBezTo>
                <a:cubicBezTo>
                  <a:pt x="143" y="195"/>
                  <a:pt x="144" y="195"/>
                  <a:pt x="145" y="195"/>
                </a:cubicBezTo>
                <a:cubicBezTo>
                  <a:pt x="146" y="194"/>
                  <a:pt x="146" y="192"/>
                  <a:pt x="147" y="191"/>
                </a:cubicBezTo>
                <a:cubicBezTo>
                  <a:pt x="148" y="191"/>
                  <a:pt x="148" y="190"/>
                  <a:pt x="149" y="189"/>
                </a:cubicBezTo>
                <a:cubicBezTo>
                  <a:pt x="149" y="191"/>
                  <a:pt x="148" y="192"/>
                  <a:pt x="148" y="194"/>
                </a:cubicBezTo>
                <a:cubicBezTo>
                  <a:pt x="147" y="195"/>
                  <a:pt x="145" y="197"/>
                  <a:pt x="144" y="199"/>
                </a:cubicBezTo>
                <a:cubicBezTo>
                  <a:pt x="144" y="200"/>
                  <a:pt x="144" y="200"/>
                  <a:pt x="144" y="200"/>
                </a:cubicBezTo>
                <a:cubicBezTo>
                  <a:pt x="145" y="199"/>
                  <a:pt x="145" y="199"/>
                  <a:pt x="146" y="199"/>
                </a:cubicBezTo>
                <a:cubicBezTo>
                  <a:pt x="146" y="199"/>
                  <a:pt x="147" y="199"/>
                  <a:pt x="148" y="197"/>
                </a:cubicBezTo>
                <a:cubicBezTo>
                  <a:pt x="150" y="195"/>
                  <a:pt x="152" y="193"/>
                  <a:pt x="154" y="191"/>
                </a:cubicBezTo>
                <a:cubicBezTo>
                  <a:pt x="155" y="190"/>
                  <a:pt x="156" y="189"/>
                  <a:pt x="157" y="188"/>
                </a:cubicBezTo>
                <a:cubicBezTo>
                  <a:pt x="158" y="187"/>
                  <a:pt x="159" y="186"/>
                  <a:pt x="160" y="185"/>
                </a:cubicBezTo>
                <a:cubicBezTo>
                  <a:pt x="159" y="188"/>
                  <a:pt x="155" y="190"/>
                  <a:pt x="155" y="193"/>
                </a:cubicBezTo>
                <a:cubicBezTo>
                  <a:pt x="156" y="192"/>
                  <a:pt x="156" y="190"/>
                  <a:pt x="158" y="190"/>
                </a:cubicBezTo>
                <a:cubicBezTo>
                  <a:pt x="154" y="195"/>
                  <a:pt x="157" y="194"/>
                  <a:pt x="157" y="195"/>
                </a:cubicBezTo>
                <a:cubicBezTo>
                  <a:pt x="158" y="194"/>
                  <a:pt x="159" y="192"/>
                  <a:pt x="160" y="192"/>
                </a:cubicBezTo>
                <a:cubicBezTo>
                  <a:pt x="160" y="192"/>
                  <a:pt x="160" y="193"/>
                  <a:pt x="159" y="193"/>
                </a:cubicBezTo>
                <a:cubicBezTo>
                  <a:pt x="158" y="194"/>
                  <a:pt x="158" y="195"/>
                  <a:pt x="159" y="195"/>
                </a:cubicBezTo>
                <a:cubicBezTo>
                  <a:pt x="159" y="195"/>
                  <a:pt x="160" y="194"/>
                  <a:pt x="160" y="193"/>
                </a:cubicBezTo>
                <a:cubicBezTo>
                  <a:pt x="161" y="191"/>
                  <a:pt x="163" y="189"/>
                  <a:pt x="163" y="188"/>
                </a:cubicBezTo>
                <a:cubicBezTo>
                  <a:pt x="164" y="187"/>
                  <a:pt x="165" y="185"/>
                  <a:pt x="166" y="185"/>
                </a:cubicBezTo>
                <a:cubicBezTo>
                  <a:pt x="167" y="184"/>
                  <a:pt x="167" y="183"/>
                  <a:pt x="168" y="183"/>
                </a:cubicBezTo>
                <a:cubicBezTo>
                  <a:pt x="169" y="183"/>
                  <a:pt x="172" y="181"/>
                  <a:pt x="174" y="179"/>
                </a:cubicBezTo>
                <a:cubicBezTo>
                  <a:pt x="173" y="181"/>
                  <a:pt x="172" y="182"/>
                  <a:pt x="170" y="183"/>
                </a:cubicBezTo>
                <a:cubicBezTo>
                  <a:pt x="167" y="186"/>
                  <a:pt x="165" y="189"/>
                  <a:pt x="163" y="192"/>
                </a:cubicBezTo>
                <a:cubicBezTo>
                  <a:pt x="165" y="191"/>
                  <a:pt x="166" y="189"/>
                  <a:pt x="168" y="188"/>
                </a:cubicBezTo>
                <a:cubicBezTo>
                  <a:pt x="168" y="188"/>
                  <a:pt x="170" y="186"/>
                  <a:pt x="170" y="186"/>
                </a:cubicBezTo>
                <a:cubicBezTo>
                  <a:pt x="171" y="187"/>
                  <a:pt x="170" y="188"/>
                  <a:pt x="169" y="189"/>
                </a:cubicBezTo>
                <a:cubicBezTo>
                  <a:pt x="168" y="191"/>
                  <a:pt x="167" y="191"/>
                  <a:pt x="166" y="191"/>
                </a:cubicBezTo>
                <a:cubicBezTo>
                  <a:pt x="166" y="191"/>
                  <a:pt x="166" y="192"/>
                  <a:pt x="166" y="192"/>
                </a:cubicBezTo>
                <a:cubicBezTo>
                  <a:pt x="163" y="195"/>
                  <a:pt x="162" y="195"/>
                  <a:pt x="162" y="193"/>
                </a:cubicBezTo>
                <a:cubicBezTo>
                  <a:pt x="162" y="193"/>
                  <a:pt x="161" y="193"/>
                  <a:pt x="160" y="194"/>
                </a:cubicBezTo>
                <a:cubicBezTo>
                  <a:pt x="158" y="197"/>
                  <a:pt x="156" y="199"/>
                  <a:pt x="155" y="201"/>
                </a:cubicBezTo>
                <a:cubicBezTo>
                  <a:pt x="153" y="202"/>
                  <a:pt x="152" y="204"/>
                  <a:pt x="151" y="206"/>
                </a:cubicBezTo>
                <a:cubicBezTo>
                  <a:pt x="150" y="208"/>
                  <a:pt x="149" y="210"/>
                  <a:pt x="148" y="211"/>
                </a:cubicBezTo>
                <a:cubicBezTo>
                  <a:pt x="149" y="211"/>
                  <a:pt x="150" y="209"/>
                  <a:pt x="151" y="208"/>
                </a:cubicBezTo>
                <a:cubicBezTo>
                  <a:pt x="151" y="209"/>
                  <a:pt x="150" y="210"/>
                  <a:pt x="150" y="212"/>
                </a:cubicBezTo>
                <a:cubicBezTo>
                  <a:pt x="149" y="213"/>
                  <a:pt x="149" y="215"/>
                  <a:pt x="148" y="217"/>
                </a:cubicBezTo>
                <a:cubicBezTo>
                  <a:pt x="148" y="218"/>
                  <a:pt x="148" y="219"/>
                  <a:pt x="147" y="220"/>
                </a:cubicBezTo>
                <a:cubicBezTo>
                  <a:pt x="146" y="220"/>
                  <a:pt x="145" y="222"/>
                  <a:pt x="144" y="225"/>
                </a:cubicBezTo>
                <a:cubicBezTo>
                  <a:pt x="146" y="223"/>
                  <a:pt x="146" y="223"/>
                  <a:pt x="147" y="223"/>
                </a:cubicBezTo>
                <a:cubicBezTo>
                  <a:pt x="146" y="224"/>
                  <a:pt x="145" y="224"/>
                  <a:pt x="144" y="226"/>
                </a:cubicBezTo>
                <a:cubicBezTo>
                  <a:pt x="144" y="229"/>
                  <a:pt x="146" y="227"/>
                  <a:pt x="147" y="227"/>
                </a:cubicBezTo>
                <a:cubicBezTo>
                  <a:pt x="146" y="228"/>
                  <a:pt x="145" y="230"/>
                  <a:pt x="145" y="231"/>
                </a:cubicBezTo>
                <a:cubicBezTo>
                  <a:pt x="145" y="231"/>
                  <a:pt x="145" y="232"/>
                  <a:pt x="146" y="232"/>
                </a:cubicBezTo>
                <a:cubicBezTo>
                  <a:pt x="146" y="232"/>
                  <a:pt x="146" y="231"/>
                  <a:pt x="146" y="231"/>
                </a:cubicBezTo>
                <a:cubicBezTo>
                  <a:pt x="147" y="229"/>
                  <a:pt x="148" y="227"/>
                  <a:pt x="148" y="225"/>
                </a:cubicBezTo>
                <a:cubicBezTo>
                  <a:pt x="149" y="225"/>
                  <a:pt x="149" y="224"/>
                  <a:pt x="150" y="223"/>
                </a:cubicBezTo>
                <a:cubicBezTo>
                  <a:pt x="150" y="222"/>
                  <a:pt x="151" y="221"/>
                  <a:pt x="151" y="220"/>
                </a:cubicBezTo>
                <a:cubicBezTo>
                  <a:pt x="150" y="222"/>
                  <a:pt x="150" y="224"/>
                  <a:pt x="149" y="225"/>
                </a:cubicBezTo>
                <a:cubicBezTo>
                  <a:pt x="150" y="225"/>
                  <a:pt x="150" y="224"/>
                  <a:pt x="150" y="223"/>
                </a:cubicBezTo>
                <a:cubicBezTo>
                  <a:pt x="151" y="222"/>
                  <a:pt x="153" y="220"/>
                  <a:pt x="152" y="219"/>
                </a:cubicBezTo>
                <a:cubicBezTo>
                  <a:pt x="151" y="219"/>
                  <a:pt x="153" y="217"/>
                  <a:pt x="153" y="217"/>
                </a:cubicBezTo>
                <a:cubicBezTo>
                  <a:pt x="153" y="217"/>
                  <a:pt x="154" y="216"/>
                  <a:pt x="155" y="215"/>
                </a:cubicBezTo>
                <a:cubicBezTo>
                  <a:pt x="156" y="214"/>
                  <a:pt x="157" y="213"/>
                  <a:pt x="158" y="214"/>
                </a:cubicBezTo>
                <a:cubicBezTo>
                  <a:pt x="156" y="215"/>
                  <a:pt x="156" y="217"/>
                  <a:pt x="155" y="219"/>
                </a:cubicBezTo>
                <a:cubicBezTo>
                  <a:pt x="154" y="220"/>
                  <a:pt x="153" y="221"/>
                  <a:pt x="152" y="222"/>
                </a:cubicBezTo>
                <a:cubicBezTo>
                  <a:pt x="151" y="224"/>
                  <a:pt x="151" y="225"/>
                  <a:pt x="150" y="227"/>
                </a:cubicBezTo>
                <a:cubicBezTo>
                  <a:pt x="149" y="229"/>
                  <a:pt x="150" y="229"/>
                  <a:pt x="150" y="229"/>
                </a:cubicBezTo>
                <a:cubicBezTo>
                  <a:pt x="151" y="229"/>
                  <a:pt x="151" y="229"/>
                  <a:pt x="152" y="228"/>
                </a:cubicBezTo>
                <a:cubicBezTo>
                  <a:pt x="152" y="226"/>
                  <a:pt x="153" y="225"/>
                  <a:pt x="153" y="224"/>
                </a:cubicBezTo>
                <a:cubicBezTo>
                  <a:pt x="154" y="222"/>
                  <a:pt x="155" y="221"/>
                  <a:pt x="155" y="220"/>
                </a:cubicBezTo>
                <a:cubicBezTo>
                  <a:pt x="157" y="216"/>
                  <a:pt x="157" y="216"/>
                  <a:pt x="157" y="216"/>
                </a:cubicBezTo>
                <a:cubicBezTo>
                  <a:pt x="158" y="214"/>
                  <a:pt x="159" y="213"/>
                  <a:pt x="159" y="212"/>
                </a:cubicBezTo>
                <a:cubicBezTo>
                  <a:pt x="160" y="211"/>
                  <a:pt x="161" y="210"/>
                  <a:pt x="162" y="210"/>
                </a:cubicBezTo>
                <a:cubicBezTo>
                  <a:pt x="160" y="212"/>
                  <a:pt x="162" y="210"/>
                  <a:pt x="162" y="211"/>
                </a:cubicBezTo>
                <a:cubicBezTo>
                  <a:pt x="162" y="211"/>
                  <a:pt x="162" y="212"/>
                  <a:pt x="161" y="213"/>
                </a:cubicBezTo>
                <a:cubicBezTo>
                  <a:pt x="160" y="214"/>
                  <a:pt x="160" y="215"/>
                  <a:pt x="159" y="216"/>
                </a:cubicBezTo>
                <a:cubicBezTo>
                  <a:pt x="158" y="217"/>
                  <a:pt x="158" y="219"/>
                  <a:pt x="157" y="220"/>
                </a:cubicBezTo>
                <a:cubicBezTo>
                  <a:pt x="158" y="219"/>
                  <a:pt x="159" y="218"/>
                  <a:pt x="160" y="217"/>
                </a:cubicBezTo>
                <a:cubicBezTo>
                  <a:pt x="161" y="215"/>
                  <a:pt x="163" y="213"/>
                  <a:pt x="164" y="211"/>
                </a:cubicBezTo>
                <a:cubicBezTo>
                  <a:pt x="165" y="209"/>
                  <a:pt x="166" y="209"/>
                  <a:pt x="167" y="208"/>
                </a:cubicBezTo>
                <a:cubicBezTo>
                  <a:pt x="168" y="206"/>
                  <a:pt x="169" y="205"/>
                  <a:pt x="170" y="204"/>
                </a:cubicBezTo>
                <a:cubicBezTo>
                  <a:pt x="170" y="205"/>
                  <a:pt x="169" y="207"/>
                  <a:pt x="167" y="208"/>
                </a:cubicBezTo>
                <a:cubicBezTo>
                  <a:pt x="167" y="209"/>
                  <a:pt x="166" y="210"/>
                  <a:pt x="166" y="210"/>
                </a:cubicBezTo>
                <a:cubicBezTo>
                  <a:pt x="165" y="211"/>
                  <a:pt x="165" y="211"/>
                  <a:pt x="165" y="211"/>
                </a:cubicBezTo>
                <a:cubicBezTo>
                  <a:pt x="165" y="212"/>
                  <a:pt x="165" y="213"/>
                  <a:pt x="164" y="214"/>
                </a:cubicBezTo>
                <a:cubicBezTo>
                  <a:pt x="164" y="214"/>
                  <a:pt x="165" y="212"/>
                  <a:pt x="166" y="210"/>
                </a:cubicBezTo>
                <a:cubicBezTo>
                  <a:pt x="168" y="209"/>
                  <a:pt x="169" y="207"/>
                  <a:pt x="169" y="207"/>
                </a:cubicBezTo>
                <a:cubicBezTo>
                  <a:pt x="169" y="208"/>
                  <a:pt x="169" y="208"/>
                  <a:pt x="169" y="208"/>
                </a:cubicBezTo>
                <a:cubicBezTo>
                  <a:pt x="169" y="208"/>
                  <a:pt x="168" y="209"/>
                  <a:pt x="167" y="210"/>
                </a:cubicBezTo>
                <a:cubicBezTo>
                  <a:pt x="166" y="211"/>
                  <a:pt x="166" y="212"/>
                  <a:pt x="166" y="212"/>
                </a:cubicBezTo>
                <a:cubicBezTo>
                  <a:pt x="167" y="211"/>
                  <a:pt x="168" y="209"/>
                  <a:pt x="169" y="209"/>
                </a:cubicBezTo>
                <a:cubicBezTo>
                  <a:pt x="170" y="209"/>
                  <a:pt x="173" y="205"/>
                  <a:pt x="173" y="205"/>
                </a:cubicBezTo>
                <a:cubicBezTo>
                  <a:pt x="173" y="206"/>
                  <a:pt x="172" y="207"/>
                  <a:pt x="171" y="209"/>
                </a:cubicBezTo>
                <a:cubicBezTo>
                  <a:pt x="173" y="207"/>
                  <a:pt x="175" y="207"/>
                  <a:pt x="177" y="203"/>
                </a:cubicBezTo>
                <a:cubicBezTo>
                  <a:pt x="177" y="203"/>
                  <a:pt x="178" y="202"/>
                  <a:pt x="179" y="202"/>
                </a:cubicBezTo>
                <a:cubicBezTo>
                  <a:pt x="180" y="201"/>
                  <a:pt x="181" y="200"/>
                  <a:pt x="182" y="200"/>
                </a:cubicBezTo>
                <a:cubicBezTo>
                  <a:pt x="183" y="199"/>
                  <a:pt x="184" y="198"/>
                  <a:pt x="185" y="197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85" y="197"/>
                  <a:pt x="185" y="197"/>
                  <a:pt x="185" y="197"/>
                </a:cubicBezTo>
                <a:cubicBezTo>
                  <a:pt x="185" y="197"/>
                  <a:pt x="184" y="198"/>
                  <a:pt x="183" y="199"/>
                </a:cubicBezTo>
                <a:cubicBezTo>
                  <a:pt x="182" y="200"/>
                  <a:pt x="182" y="200"/>
                  <a:pt x="183" y="200"/>
                </a:cubicBezTo>
                <a:cubicBezTo>
                  <a:pt x="183" y="200"/>
                  <a:pt x="184" y="200"/>
                  <a:pt x="184" y="199"/>
                </a:cubicBezTo>
                <a:cubicBezTo>
                  <a:pt x="184" y="199"/>
                  <a:pt x="185" y="197"/>
                  <a:pt x="186" y="197"/>
                </a:cubicBezTo>
                <a:cubicBezTo>
                  <a:pt x="187" y="196"/>
                  <a:pt x="188" y="196"/>
                  <a:pt x="188" y="195"/>
                </a:cubicBezTo>
                <a:cubicBezTo>
                  <a:pt x="189" y="195"/>
                  <a:pt x="189" y="194"/>
                  <a:pt x="189" y="194"/>
                </a:cubicBezTo>
                <a:cubicBezTo>
                  <a:pt x="190" y="194"/>
                  <a:pt x="191" y="193"/>
                  <a:pt x="191" y="193"/>
                </a:cubicBezTo>
                <a:cubicBezTo>
                  <a:pt x="191" y="195"/>
                  <a:pt x="192" y="194"/>
                  <a:pt x="194" y="192"/>
                </a:cubicBezTo>
                <a:cubicBezTo>
                  <a:pt x="195" y="192"/>
                  <a:pt x="195" y="191"/>
                  <a:pt x="196" y="191"/>
                </a:cubicBezTo>
                <a:cubicBezTo>
                  <a:pt x="194" y="192"/>
                  <a:pt x="193" y="192"/>
                  <a:pt x="193" y="191"/>
                </a:cubicBezTo>
                <a:cubicBezTo>
                  <a:pt x="194" y="190"/>
                  <a:pt x="193" y="191"/>
                  <a:pt x="192" y="191"/>
                </a:cubicBezTo>
                <a:cubicBezTo>
                  <a:pt x="193" y="190"/>
                  <a:pt x="193" y="189"/>
                  <a:pt x="193" y="188"/>
                </a:cubicBezTo>
                <a:cubicBezTo>
                  <a:pt x="194" y="187"/>
                  <a:pt x="195" y="186"/>
                  <a:pt x="196" y="185"/>
                </a:cubicBezTo>
                <a:cubicBezTo>
                  <a:pt x="196" y="185"/>
                  <a:pt x="196" y="185"/>
                  <a:pt x="196" y="185"/>
                </a:cubicBezTo>
                <a:cubicBezTo>
                  <a:pt x="196" y="185"/>
                  <a:pt x="196" y="185"/>
                  <a:pt x="196" y="185"/>
                </a:cubicBezTo>
                <a:cubicBezTo>
                  <a:pt x="197" y="184"/>
                  <a:pt x="197" y="184"/>
                  <a:pt x="196" y="184"/>
                </a:cubicBezTo>
                <a:cubicBezTo>
                  <a:pt x="197" y="183"/>
                  <a:pt x="198" y="183"/>
                  <a:pt x="199" y="182"/>
                </a:cubicBezTo>
                <a:cubicBezTo>
                  <a:pt x="199" y="182"/>
                  <a:pt x="199" y="181"/>
                  <a:pt x="200" y="181"/>
                </a:cubicBezTo>
                <a:cubicBezTo>
                  <a:pt x="201" y="182"/>
                  <a:pt x="204" y="180"/>
                  <a:pt x="205" y="180"/>
                </a:cubicBezTo>
                <a:cubicBezTo>
                  <a:pt x="206" y="179"/>
                  <a:pt x="207" y="179"/>
                  <a:pt x="208" y="179"/>
                </a:cubicBezTo>
                <a:cubicBezTo>
                  <a:pt x="209" y="179"/>
                  <a:pt x="209" y="180"/>
                  <a:pt x="210" y="179"/>
                </a:cubicBezTo>
                <a:cubicBezTo>
                  <a:pt x="211" y="179"/>
                  <a:pt x="210" y="178"/>
                  <a:pt x="210" y="178"/>
                </a:cubicBezTo>
                <a:cubicBezTo>
                  <a:pt x="209" y="178"/>
                  <a:pt x="210" y="177"/>
                  <a:pt x="208" y="178"/>
                </a:cubicBezTo>
                <a:cubicBezTo>
                  <a:pt x="207" y="178"/>
                  <a:pt x="207" y="177"/>
                  <a:pt x="208" y="177"/>
                </a:cubicBezTo>
                <a:cubicBezTo>
                  <a:pt x="209" y="177"/>
                  <a:pt x="208" y="177"/>
                  <a:pt x="208" y="176"/>
                </a:cubicBezTo>
                <a:cubicBezTo>
                  <a:pt x="208" y="176"/>
                  <a:pt x="208" y="175"/>
                  <a:pt x="207" y="176"/>
                </a:cubicBezTo>
                <a:cubicBezTo>
                  <a:pt x="207" y="176"/>
                  <a:pt x="206" y="176"/>
                  <a:pt x="206" y="176"/>
                </a:cubicBezTo>
                <a:cubicBezTo>
                  <a:pt x="205" y="176"/>
                  <a:pt x="205" y="176"/>
                  <a:pt x="204" y="177"/>
                </a:cubicBezTo>
                <a:cubicBezTo>
                  <a:pt x="203" y="178"/>
                  <a:pt x="201" y="179"/>
                  <a:pt x="200" y="178"/>
                </a:cubicBezTo>
                <a:cubicBezTo>
                  <a:pt x="201" y="177"/>
                  <a:pt x="203" y="177"/>
                  <a:pt x="204" y="176"/>
                </a:cubicBezTo>
                <a:cubicBezTo>
                  <a:pt x="205" y="176"/>
                  <a:pt x="206" y="175"/>
                  <a:pt x="207" y="175"/>
                </a:cubicBezTo>
                <a:cubicBezTo>
                  <a:pt x="211" y="173"/>
                  <a:pt x="214" y="172"/>
                  <a:pt x="217" y="170"/>
                </a:cubicBezTo>
                <a:cubicBezTo>
                  <a:pt x="219" y="169"/>
                  <a:pt x="218" y="169"/>
                  <a:pt x="217" y="169"/>
                </a:cubicBezTo>
                <a:cubicBezTo>
                  <a:pt x="217" y="169"/>
                  <a:pt x="215" y="170"/>
                  <a:pt x="216" y="169"/>
                </a:cubicBezTo>
                <a:cubicBezTo>
                  <a:pt x="217" y="168"/>
                  <a:pt x="218" y="169"/>
                  <a:pt x="219" y="168"/>
                </a:cubicBezTo>
                <a:cubicBezTo>
                  <a:pt x="219" y="167"/>
                  <a:pt x="219" y="167"/>
                  <a:pt x="221" y="166"/>
                </a:cubicBezTo>
                <a:cubicBezTo>
                  <a:pt x="219" y="166"/>
                  <a:pt x="218" y="167"/>
                  <a:pt x="217" y="167"/>
                </a:cubicBezTo>
                <a:cubicBezTo>
                  <a:pt x="217" y="167"/>
                  <a:pt x="217" y="166"/>
                  <a:pt x="218" y="166"/>
                </a:cubicBezTo>
                <a:cubicBezTo>
                  <a:pt x="219" y="165"/>
                  <a:pt x="220" y="165"/>
                  <a:pt x="221" y="165"/>
                </a:cubicBezTo>
                <a:cubicBezTo>
                  <a:pt x="221" y="165"/>
                  <a:pt x="221" y="165"/>
                  <a:pt x="221" y="165"/>
                </a:cubicBezTo>
                <a:cubicBezTo>
                  <a:pt x="223" y="166"/>
                  <a:pt x="225" y="166"/>
                  <a:pt x="230" y="165"/>
                </a:cubicBezTo>
                <a:cubicBezTo>
                  <a:pt x="228" y="166"/>
                  <a:pt x="228" y="166"/>
                  <a:pt x="227" y="166"/>
                </a:cubicBezTo>
                <a:cubicBezTo>
                  <a:pt x="228" y="167"/>
                  <a:pt x="230" y="166"/>
                  <a:pt x="231" y="167"/>
                </a:cubicBezTo>
                <a:cubicBezTo>
                  <a:pt x="232" y="167"/>
                  <a:pt x="234" y="167"/>
                  <a:pt x="236" y="166"/>
                </a:cubicBezTo>
                <a:cubicBezTo>
                  <a:pt x="236" y="165"/>
                  <a:pt x="234" y="165"/>
                  <a:pt x="232" y="165"/>
                </a:cubicBezTo>
                <a:cubicBezTo>
                  <a:pt x="233" y="165"/>
                  <a:pt x="235" y="165"/>
                  <a:pt x="235" y="164"/>
                </a:cubicBezTo>
                <a:cubicBezTo>
                  <a:pt x="234" y="163"/>
                  <a:pt x="234" y="162"/>
                  <a:pt x="231" y="163"/>
                </a:cubicBezTo>
                <a:cubicBezTo>
                  <a:pt x="229" y="163"/>
                  <a:pt x="227" y="163"/>
                  <a:pt x="225" y="164"/>
                </a:cubicBezTo>
                <a:cubicBezTo>
                  <a:pt x="223" y="164"/>
                  <a:pt x="221" y="164"/>
                  <a:pt x="220" y="165"/>
                </a:cubicBezTo>
                <a:cubicBezTo>
                  <a:pt x="219" y="165"/>
                  <a:pt x="216" y="166"/>
                  <a:pt x="215" y="165"/>
                </a:cubicBezTo>
                <a:cubicBezTo>
                  <a:pt x="215" y="164"/>
                  <a:pt x="218" y="165"/>
                  <a:pt x="219" y="164"/>
                </a:cubicBezTo>
                <a:cubicBezTo>
                  <a:pt x="220" y="164"/>
                  <a:pt x="221" y="163"/>
                  <a:pt x="223" y="163"/>
                </a:cubicBezTo>
                <a:cubicBezTo>
                  <a:pt x="226" y="163"/>
                  <a:pt x="230" y="162"/>
                  <a:pt x="234" y="162"/>
                </a:cubicBezTo>
                <a:cubicBezTo>
                  <a:pt x="234" y="162"/>
                  <a:pt x="234" y="161"/>
                  <a:pt x="234" y="161"/>
                </a:cubicBezTo>
                <a:cubicBezTo>
                  <a:pt x="236" y="160"/>
                  <a:pt x="237" y="160"/>
                  <a:pt x="239" y="160"/>
                </a:cubicBezTo>
                <a:cubicBezTo>
                  <a:pt x="240" y="159"/>
                  <a:pt x="242" y="159"/>
                  <a:pt x="244" y="160"/>
                </a:cubicBezTo>
                <a:cubicBezTo>
                  <a:pt x="245" y="160"/>
                  <a:pt x="246" y="160"/>
                  <a:pt x="248" y="160"/>
                </a:cubicBezTo>
                <a:cubicBezTo>
                  <a:pt x="249" y="160"/>
                  <a:pt x="251" y="160"/>
                  <a:pt x="252" y="160"/>
                </a:cubicBezTo>
                <a:cubicBezTo>
                  <a:pt x="255" y="160"/>
                  <a:pt x="255" y="161"/>
                  <a:pt x="256" y="161"/>
                </a:cubicBezTo>
                <a:cubicBezTo>
                  <a:pt x="257" y="161"/>
                  <a:pt x="257" y="162"/>
                  <a:pt x="257" y="162"/>
                </a:cubicBezTo>
                <a:cubicBezTo>
                  <a:pt x="256" y="162"/>
                  <a:pt x="254" y="162"/>
                  <a:pt x="253" y="161"/>
                </a:cubicBezTo>
                <a:cubicBezTo>
                  <a:pt x="253" y="161"/>
                  <a:pt x="253" y="161"/>
                  <a:pt x="252" y="161"/>
                </a:cubicBezTo>
                <a:cubicBezTo>
                  <a:pt x="255" y="162"/>
                  <a:pt x="255" y="163"/>
                  <a:pt x="251" y="163"/>
                </a:cubicBezTo>
                <a:cubicBezTo>
                  <a:pt x="250" y="163"/>
                  <a:pt x="249" y="163"/>
                  <a:pt x="248" y="163"/>
                </a:cubicBezTo>
                <a:cubicBezTo>
                  <a:pt x="247" y="163"/>
                  <a:pt x="246" y="164"/>
                  <a:pt x="245" y="164"/>
                </a:cubicBezTo>
                <a:cubicBezTo>
                  <a:pt x="244" y="164"/>
                  <a:pt x="242" y="164"/>
                  <a:pt x="241" y="165"/>
                </a:cubicBezTo>
                <a:cubicBezTo>
                  <a:pt x="240" y="165"/>
                  <a:pt x="239" y="165"/>
                  <a:pt x="237" y="165"/>
                </a:cubicBezTo>
                <a:cubicBezTo>
                  <a:pt x="239" y="165"/>
                  <a:pt x="240" y="165"/>
                  <a:pt x="241" y="166"/>
                </a:cubicBezTo>
                <a:cubicBezTo>
                  <a:pt x="242" y="166"/>
                  <a:pt x="244" y="166"/>
                  <a:pt x="245" y="166"/>
                </a:cubicBezTo>
                <a:cubicBezTo>
                  <a:pt x="246" y="166"/>
                  <a:pt x="247" y="165"/>
                  <a:pt x="248" y="165"/>
                </a:cubicBezTo>
                <a:cubicBezTo>
                  <a:pt x="248" y="166"/>
                  <a:pt x="249" y="166"/>
                  <a:pt x="250" y="166"/>
                </a:cubicBezTo>
                <a:cubicBezTo>
                  <a:pt x="252" y="166"/>
                  <a:pt x="254" y="166"/>
                  <a:pt x="254" y="167"/>
                </a:cubicBezTo>
                <a:cubicBezTo>
                  <a:pt x="253" y="167"/>
                  <a:pt x="252" y="167"/>
                  <a:pt x="250" y="167"/>
                </a:cubicBezTo>
                <a:cubicBezTo>
                  <a:pt x="249" y="166"/>
                  <a:pt x="247" y="166"/>
                  <a:pt x="245" y="167"/>
                </a:cubicBezTo>
                <a:cubicBezTo>
                  <a:pt x="246" y="167"/>
                  <a:pt x="247" y="167"/>
                  <a:pt x="247" y="167"/>
                </a:cubicBezTo>
                <a:cubicBezTo>
                  <a:pt x="248" y="167"/>
                  <a:pt x="248" y="167"/>
                  <a:pt x="248" y="167"/>
                </a:cubicBezTo>
                <a:cubicBezTo>
                  <a:pt x="249" y="168"/>
                  <a:pt x="251" y="168"/>
                  <a:pt x="252" y="168"/>
                </a:cubicBezTo>
                <a:cubicBezTo>
                  <a:pt x="253" y="167"/>
                  <a:pt x="254" y="167"/>
                  <a:pt x="255" y="168"/>
                </a:cubicBezTo>
                <a:cubicBezTo>
                  <a:pt x="256" y="168"/>
                  <a:pt x="257" y="168"/>
                  <a:pt x="258" y="168"/>
                </a:cubicBezTo>
                <a:cubicBezTo>
                  <a:pt x="259" y="169"/>
                  <a:pt x="261" y="170"/>
                  <a:pt x="263" y="170"/>
                </a:cubicBezTo>
                <a:cubicBezTo>
                  <a:pt x="265" y="171"/>
                  <a:pt x="265" y="171"/>
                  <a:pt x="265" y="170"/>
                </a:cubicBezTo>
                <a:cubicBezTo>
                  <a:pt x="265" y="170"/>
                  <a:pt x="265" y="169"/>
                  <a:pt x="266" y="170"/>
                </a:cubicBezTo>
                <a:cubicBezTo>
                  <a:pt x="268" y="170"/>
                  <a:pt x="268" y="171"/>
                  <a:pt x="268" y="171"/>
                </a:cubicBezTo>
                <a:cubicBezTo>
                  <a:pt x="267" y="172"/>
                  <a:pt x="267" y="172"/>
                  <a:pt x="265" y="172"/>
                </a:cubicBezTo>
                <a:cubicBezTo>
                  <a:pt x="264" y="172"/>
                  <a:pt x="264" y="171"/>
                  <a:pt x="263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59" y="171"/>
                  <a:pt x="258" y="170"/>
                  <a:pt x="257" y="170"/>
                </a:cubicBezTo>
                <a:cubicBezTo>
                  <a:pt x="256" y="170"/>
                  <a:pt x="255" y="170"/>
                  <a:pt x="255" y="170"/>
                </a:cubicBezTo>
                <a:cubicBezTo>
                  <a:pt x="254" y="170"/>
                  <a:pt x="254" y="170"/>
                  <a:pt x="253" y="170"/>
                </a:cubicBezTo>
                <a:cubicBezTo>
                  <a:pt x="253" y="170"/>
                  <a:pt x="252" y="171"/>
                  <a:pt x="252" y="171"/>
                </a:cubicBezTo>
                <a:cubicBezTo>
                  <a:pt x="252" y="171"/>
                  <a:pt x="253" y="172"/>
                  <a:pt x="254" y="172"/>
                </a:cubicBezTo>
                <a:cubicBezTo>
                  <a:pt x="256" y="172"/>
                  <a:pt x="253" y="172"/>
                  <a:pt x="254" y="171"/>
                </a:cubicBezTo>
                <a:cubicBezTo>
                  <a:pt x="255" y="171"/>
                  <a:pt x="256" y="171"/>
                  <a:pt x="256" y="171"/>
                </a:cubicBezTo>
                <a:cubicBezTo>
                  <a:pt x="256" y="172"/>
                  <a:pt x="258" y="172"/>
                  <a:pt x="259" y="173"/>
                </a:cubicBezTo>
                <a:cubicBezTo>
                  <a:pt x="258" y="172"/>
                  <a:pt x="257" y="173"/>
                  <a:pt x="257" y="173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7" y="173"/>
                  <a:pt x="257" y="173"/>
                  <a:pt x="257" y="173"/>
                </a:cubicBezTo>
                <a:cubicBezTo>
                  <a:pt x="254" y="172"/>
                  <a:pt x="252" y="172"/>
                  <a:pt x="250" y="173"/>
                </a:cubicBezTo>
                <a:cubicBezTo>
                  <a:pt x="249" y="173"/>
                  <a:pt x="247" y="174"/>
                  <a:pt x="246" y="173"/>
                </a:cubicBezTo>
                <a:cubicBezTo>
                  <a:pt x="244" y="172"/>
                  <a:pt x="242" y="173"/>
                  <a:pt x="240" y="173"/>
                </a:cubicBezTo>
                <a:cubicBezTo>
                  <a:pt x="240" y="174"/>
                  <a:pt x="241" y="174"/>
                  <a:pt x="242" y="174"/>
                </a:cubicBezTo>
                <a:cubicBezTo>
                  <a:pt x="243" y="174"/>
                  <a:pt x="244" y="174"/>
                  <a:pt x="244" y="174"/>
                </a:cubicBezTo>
                <a:cubicBezTo>
                  <a:pt x="244" y="174"/>
                  <a:pt x="244" y="174"/>
                  <a:pt x="244" y="174"/>
                </a:cubicBezTo>
                <a:cubicBezTo>
                  <a:pt x="243" y="174"/>
                  <a:pt x="243" y="174"/>
                  <a:pt x="242" y="174"/>
                </a:cubicBezTo>
                <a:cubicBezTo>
                  <a:pt x="241" y="174"/>
                  <a:pt x="240" y="174"/>
                  <a:pt x="238" y="174"/>
                </a:cubicBezTo>
                <a:cubicBezTo>
                  <a:pt x="239" y="174"/>
                  <a:pt x="240" y="174"/>
                  <a:pt x="240" y="174"/>
                </a:cubicBezTo>
                <a:cubicBezTo>
                  <a:pt x="240" y="175"/>
                  <a:pt x="240" y="175"/>
                  <a:pt x="240" y="175"/>
                </a:cubicBezTo>
                <a:cubicBezTo>
                  <a:pt x="238" y="174"/>
                  <a:pt x="238" y="176"/>
                  <a:pt x="236" y="176"/>
                </a:cubicBezTo>
                <a:cubicBezTo>
                  <a:pt x="235" y="175"/>
                  <a:pt x="233" y="176"/>
                  <a:pt x="232" y="176"/>
                </a:cubicBezTo>
                <a:cubicBezTo>
                  <a:pt x="233" y="176"/>
                  <a:pt x="234" y="176"/>
                  <a:pt x="235" y="177"/>
                </a:cubicBezTo>
                <a:cubicBezTo>
                  <a:pt x="234" y="177"/>
                  <a:pt x="233" y="177"/>
                  <a:pt x="232" y="177"/>
                </a:cubicBezTo>
                <a:cubicBezTo>
                  <a:pt x="230" y="177"/>
                  <a:pt x="229" y="178"/>
                  <a:pt x="228" y="178"/>
                </a:cubicBezTo>
                <a:cubicBezTo>
                  <a:pt x="226" y="178"/>
                  <a:pt x="225" y="178"/>
                  <a:pt x="224" y="179"/>
                </a:cubicBezTo>
                <a:cubicBezTo>
                  <a:pt x="223" y="179"/>
                  <a:pt x="222" y="179"/>
                  <a:pt x="221" y="180"/>
                </a:cubicBezTo>
                <a:cubicBezTo>
                  <a:pt x="223" y="180"/>
                  <a:pt x="226" y="178"/>
                  <a:pt x="228" y="179"/>
                </a:cubicBezTo>
                <a:cubicBezTo>
                  <a:pt x="226" y="180"/>
                  <a:pt x="225" y="180"/>
                  <a:pt x="224" y="180"/>
                </a:cubicBezTo>
                <a:cubicBezTo>
                  <a:pt x="223" y="180"/>
                  <a:pt x="222" y="180"/>
                  <a:pt x="221" y="181"/>
                </a:cubicBezTo>
                <a:cubicBezTo>
                  <a:pt x="221" y="182"/>
                  <a:pt x="223" y="181"/>
                  <a:pt x="224" y="181"/>
                </a:cubicBezTo>
                <a:cubicBezTo>
                  <a:pt x="224" y="181"/>
                  <a:pt x="224" y="182"/>
                  <a:pt x="224" y="182"/>
                </a:cubicBezTo>
                <a:cubicBezTo>
                  <a:pt x="224" y="183"/>
                  <a:pt x="223" y="184"/>
                  <a:pt x="222" y="185"/>
                </a:cubicBezTo>
                <a:cubicBezTo>
                  <a:pt x="222" y="185"/>
                  <a:pt x="222" y="186"/>
                  <a:pt x="222" y="187"/>
                </a:cubicBezTo>
                <a:cubicBezTo>
                  <a:pt x="222" y="187"/>
                  <a:pt x="223" y="187"/>
                  <a:pt x="224" y="186"/>
                </a:cubicBezTo>
                <a:cubicBezTo>
                  <a:pt x="226" y="186"/>
                  <a:pt x="227" y="186"/>
                  <a:pt x="228" y="187"/>
                </a:cubicBezTo>
                <a:cubicBezTo>
                  <a:pt x="228" y="186"/>
                  <a:pt x="231" y="184"/>
                  <a:pt x="234" y="185"/>
                </a:cubicBezTo>
                <a:cubicBezTo>
                  <a:pt x="236" y="185"/>
                  <a:pt x="236" y="184"/>
                  <a:pt x="236" y="184"/>
                </a:cubicBezTo>
                <a:cubicBezTo>
                  <a:pt x="236" y="183"/>
                  <a:pt x="235" y="183"/>
                  <a:pt x="235" y="183"/>
                </a:cubicBezTo>
                <a:cubicBezTo>
                  <a:pt x="235" y="183"/>
                  <a:pt x="235" y="183"/>
                  <a:pt x="235" y="183"/>
                </a:cubicBezTo>
                <a:cubicBezTo>
                  <a:pt x="236" y="182"/>
                  <a:pt x="234" y="183"/>
                  <a:pt x="234" y="183"/>
                </a:cubicBezTo>
                <a:cubicBezTo>
                  <a:pt x="235" y="182"/>
                  <a:pt x="235" y="181"/>
                  <a:pt x="236" y="182"/>
                </a:cubicBezTo>
                <a:cubicBezTo>
                  <a:pt x="237" y="182"/>
                  <a:pt x="237" y="182"/>
                  <a:pt x="238" y="182"/>
                </a:cubicBezTo>
                <a:cubicBezTo>
                  <a:pt x="239" y="182"/>
                  <a:pt x="240" y="182"/>
                  <a:pt x="241" y="182"/>
                </a:cubicBezTo>
                <a:cubicBezTo>
                  <a:pt x="243" y="182"/>
                  <a:pt x="245" y="182"/>
                  <a:pt x="246" y="183"/>
                </a:cubicBezTo>
                <a:cubicBezTo>
                  <a:pt x="250" y="184"/>
                  <a:pt x="250" y="184"/>
                  <a:pt x="249" y="186"/>
                </a:cubicBezTo>
                <a:cubicBezTo>
                  <a:pt x="249" y="186"/>
                  <a:pt x="248" y="187"/>
                  <a:pt x="250" y="187"/>
                </a:cubicBezTo>
                <a:cubicBezTo>
                  <a:pt x="250" y="187"/>
                  <a:pt x="251" y="187"/>
                  <a:pt x="252" y="187"/>
                </a:cubicBezTo>
                <a:cubicBezTo>
                  <a:pt x="253" y="187"/>
                  <a:pt x="254" y="187"/>
                  <a:pt x="255" y="187"/>
                </a:cubicBezTo>
                <a:cubicBezTo>
                  <a:pt x="256" y="187"/>
                  <a:pt x="257" y="187"/>
                  <a:pt x="258" y="187"/>
                </a:cubicBezTo>
                <a:cubicBezTo>
                  <a:pt x="259" y="187"/>
                  <a:pt x="260" y="187"/>
                  <a:pt x="261" y="188"/>
                </a:cubicBezTo>
                <a:cubicBezTo>
                  <a:pt x="257" y="188"/>
                  <a:pt x="261" y="189"/>
                  <a:pt x="261" y="189"/>
                </a:cubicBezTo>
                <a:cubicBezTo>
                  <a:pt x="260" y="190"/>
                  <a:pt x="260" y="189"/>
                  <a:pt x="258" y="188"/>
                </a:cubicBezTo>
                <a:cubicBezTo>
                  <a:pt x="260" y="189"/>
                  <a:pt x="259" y="191"/>
                  <a:pt x="261" y="191"/>
                </a:cubicBezTo>
                <a:cubicBezTo>
                  <a:pt x="262" y="191"/>
                  <a:pt x="262" y="191"/>
                  <a:pt x="263" y="191"/>
                </a:cubicBezTo>
                <a:cubicBezTo>
                  <a:pt x="265" y="192"/>
                  <a:pt x="265" y="192"/>
                  <a:pt x="265" y="192"/>
                </a:cubicBezTo>
                <a:cubicBezTo>
                  <a:pt x="266" y="193"/>
                  <a:pt x="268" y="193"/>
                  <a:pt x="269" y="193"/>
                </a:cubicBezTo>
                <a:cubicBezTo>
                  <a:pt x="268" y="193"/>
                  <a:pt x="267" y="192"/>
                  <a:pt x="266" y="191"/>
                </a:cubicBezTo>
                <a:cubicBezTo>
                  <a:pt x="265" y="191"/>
                  <a:pt x="264" y="190"/>
                  <a:pt x="263" y="190"/>
                </a:cubicBezTo>
                <a:cubicBezTo>
                  <a:pt x="262" y="190"/>
                  <a:pt x="262" y="189"/>
                  <a:pt x="262" y="189"/>
                </a:cubicBezTo>
                <a:cubicBezTo>
                  <a:pt x="263" y="189"/>
                  <a:pt x="264" y="189"/>
                  <a:pt x="264" y="189"/>
                </a:cubicBezTo>
                <a:cubicBezTo>
                  <a:pt x="264" y="189"/>
                  <a:pt x="264" y="189"/>
                  <a:pt x="263" y="189"/>
                </a:cubicBezTo>
                <a:cubicBezTo>
                  <a:pt x="263" y="187"/>
                  <a:pt x="264" y="186"/>
                  <a:pt x="267" y="188"/>
                </a:cubicBezTo>
                <a:cubicBezTo>
                  <a:pt x="268" y="188"/>
                  <a:pt x="268" y="188"/>
                  <a:pt x="269" y="188"/>
                </a:cubicBezTo>
                <a:cubicBezTo>
                  <a:pt x="270" y="188"/>
                  <a:pt x="271" y="188"/>
                  <a:pt x="272" y="188"/>
                </a:cubicBezTo>
                <a:cubicBezTo>
                  <a:pt x="272" y="189"/>
                  <a:pt x="273" y="189"/>
                  <a:pt x="274" y="189"/>
                </a:cubicBezTo>
                <a:cubicBezTo>
                  <a:pt x="276" y="191"/>
                  <a:pt x="276" y="193"/>
                  <a:pt x="275" y="194"/>
                </a:cubicBezTo>
                <a:cubicBezTo>
                  <a:pt x="274" y="195"/>
                  <a:pt x="273" y="194"/>
                  <a:pt x="273" y="195"/>
                </a:cubicBezTo>
                <a:cubicBezTo>
                  <a:pt x="273" y="196"/>
                  <a:pt x="273" y="196"/>
                  <a:pt x="273" y="196"/>
                </a:cubicBezTo>
                <a:cubicBezTo>
                  <a:pt x="274" y="197"/>
                  <a:pt x="274" y="197"/>
                  <a:pt x="275" y="197"/>
                </a:cubicBezTo>
                <a:cubicBezTo>
                  <a:pt x="276" y="197"/>
                  <a:pt x="277" y="197"/>
                  <a:pt x="278" y="198"/>
                </a:cubicBezTo>
                <a:cubicBezTo>
                  <a:pt x="279" y="198"/>
                  <a:pt x="281" y="198"/>
                  <a:pt x="282" y="199"/>
                </a:cubicBezTo>
                <a:cubicBezTo>
                  <a:pt x="282" y="199"/>
                  <a:pt x="283" y="199"/>
                  <a:pt x="283" y="200"/>
                </a:cubicBezTo>
                <a:cubicBezTo>
                  <a:pt x="283" y="200"/>
                  <a:pt x="281" y="199"/>
                  <a:pt x="282" y="200"/>
                </a:cubicBezTo>
                <a:cubicBezTo>
                  <a:pt x="283" y="201"/>
                  <a:pt x="283" y="202"/>
                  <a:pt x="284" y="202"/>
                </a:cubicBezTo>
                <a:cubicBezTo>
                  <a:pt x="285" y="203"/>
                  <a:pt x="286" y="203"/>
                  <a:pt x="286" y="204"/>
                </a:cubicBezTo>
                <a:cubicBezTo>
                  <a:pt x="288" y="204"/>
                  <a:pt x="288" y="203"/>
                  <a:pt x="287" y="201"/>
                </a:cubicBezTo>
                <a:cubicBezTo>
                  <a:pt x="287" y="201"/>
                  <a:pt x="287" y="200"/>
                  <a:pt x="288" y="200"/>
                </a:cubicBezTo>
                <a:cubicBezTo>
                  <a:pt x="288" y="201"/>
                  <a:pt x="289" y="202"/>
                  <a:pt x="289" y="202"/>
                </a:cubicBezTo>
                <a:cubicBezTo>
                  <a:pt x="290" y="203"/>
                  <a:pt x="290" y="203"/>
                  <a:pt x="289" y="203"/>
                </a:cubicBezTo>
                <a:cubicBezTo>
                  <a:pt x="289" y="203"/>
                  <a:pt x="289" y="204"/>
                  <a:pt x="289" y="204"/>
                </a:cubicBezTo>
                <a:cubicBezTo>
                  <a:pt x="290" y="205"/>
                  <a:pt x="290" y="206"/>
                  <a:pt x="290" y="206"/>
                </a:cubicBezTo>
                <a:cubicBezTo>
                  <a:pt x="291" y="207"/>
                  <a:pt x="291" y="207"/>
                  <a:pt x="291" y="208"/>
                </a:cubicBezTo>
                <a:cubicBezTo>
                  <a:pt x="291" y="208"/>
                  <a:pt x="291" y="208"/>
                  <a:pt x="291" y="209"/>
                </a:cubicBezTo>
                <a:cubicBezTo>
                  <a:pt x="292" y="211"/>
                  <a:pt x="293" y="212"/>
                  <a:pt x="294" y="214"/>
                </a:cubicBezTo>
                <a:cubicBezTo>
                  <a:pt x="295" y="214"/>
                  <a:pt x="294" y="214"/>
                  <a:pt x="295" y="214"/>
                </a:cubicBezTo>
                <a:cubicBezTo>
                  <a:pt x="294" y="213"/>
                  <a:pt x="293" y="213"/>
                  <a:pt x="292" y="212"/>
                </a:cubicBezTo>
                <a:cubicBezTo>
                  <a:pt x="292" y="211"/>
                  <a:pt x="291" y="210"/>
                  <a:pt x="290" y="209"/>
                </a:cubicBezTo>
                <a:cubicBezTo>
                  <a:pt x="290" y="209"/>
                  <a:pt x="290" y="209"/>
                  <a:pt x="290" y="210"/>
                </a:cubicBezTo>
                <a:cubicBezTo>
                  <a:pt x="291" y="211"/>
                  <a:pt x="292" y="212"/>
                  <a:pt x="292" y="213"/>
                </a:cubicBezTo>
                <a:cubicBezTo>
                  <a:pt x="293" y="213"/>
                  <a:pt x="293" y="214"/>
                  <a:pt x="293" y="214"/>
                </a:cubicBezTo>
                <a:cubicBezTo>
                  <a:pt x="294" y="215"/>
                  <a:pt x="294" y="215"/>
                  <a:pt x="294" y="216"/>
                </a:cubicBezTo>
                <a:cubicBezTo>
                  <a:pt x="294" y="218"/>
                  <a:pt x="295" y="219"/>
                  <a:pt x="295" y="221"/>
                </a:cubicBezTo>
                <a:cubicBezTo>
                  <a:pt x="296" y="221"/>
                  <a:pt x="296" y="222"/>
                  <a:pt x="296" y="222"/>
                </a:cubicBezTo>
                <a:cubicBezTo>
                  <a:pt x="297" y="222"/>
                  <a:pt x="298" y="222"/>
                  <a:pt x="297" y="220"/>
                </a:cubicBezTo>
                <a:cubicBezTo>
                  <a:pt x="297" y="219"/>
                  <a:pt x="297" y="219"/>
                  <a:pt x="296" y="219"/>
                </a:cubicBezTo>
                <a:cubicBezTo>
                  <a:pt x="296" y="219"/>
                  <a:pt x="296" y="220"/>
                  <a:pt x="296" y="219"/>
                </a:cubicBezTo>
                <a:cubicBezTo>
                  <a:pt x="295" y="218"/>
                  <a:pt x="294" y="217"/>
                  <a:pt x="295" y="217"/>
                </a:cubicBezTo>
                <a:cubicBezTo>
                  <a:pt x="296" y="217"/>
                  <a:pt x="294" y="216"/>
                  <a:pt x="295" y="215"/>
                </a:cubicBezTo>
                <a:cubicBezTo>
                  <a:pt x="296" y="217"/>
                  <a:pt x="298" y="217"/>
                  <a:pt x="298" y="219"/>
                </a:cubicBezTo>
                <a:cubicBezTo>
                  <a:pt x="298" y="220"/>
                  <a:pt x="298" y="220"/>
                  <a:pt x="298" y="220"/>
                </a:cubicBezTo>
                <a:cubicBezTo>
                  <a:pt x="298" y="220"/>
                  <a:pt x="298" y="220"/>
                  <a:pt x="298" y="220"/>
                </a:cubicBezTo>
                <a:cubicBezTo>
                  <a:pt x="300" y="221"/>
                  <a:pt x="302" y="224"/>
                  <a:pt x="303" y="227"/>
                </a:cubicBezTo>
                <a:cubicBezTo>
                  <a:pt x="304" y="228"/>
                  <a:pt x="304" y="229"/>
                  <a:pt x="304" y="230"/>
                </a:cubicBezTo>
                <a:cubicBezTo>
                  <a:pt x="303" y="231"/>
                  <a:pt x="303" y="232"/>
                  <a:pt x="302" y="232"/>
                </a:cubicBezTo>
                <a:cubicBezTo>
                  <a:pt x="302" y="232"/>
                  <a:pt x="301" y="232"/>
                  <a:pt x="300" y="233"/>
                </a:cubicBezTo>
                <a:cubicBezTo>
                  <a:pt x="300" y="234"/>
                  <a:pt x="301" y="236"/>
                  <a:pt x="302" y="237"/>
                </a:cubicBezTo>
                <a:cubicBezTo>
                  <a:pt x="303" y="238"/>
                  <a:pt x="303" y="239"/>
                  <a:pt x="303" y="240"/>
                </a:cubicBezTo>
                <a:cubicBezTo>
                  <a:pt x="303" y="241"/>
                  <a:pt x="303" y="242"/>
                  <a:pt x="303" y="244"/>
                </a:cubicBezTo>
                <a:cubicBezTo>
                  <a:pt x="303" y="245"/>
                  <a:pt x="303" y="246"/>
                  <a:pt x="303" y="247"/>
                </a:cubicBezTo>
                <a:cubicBezTo>
                  <a:pt x="304" y="244"/>
                  <a:pt x="303" y="241"/>
                  <a:pt x="303" y="239"/>
                </a:cubicBezTo>
                <a:cubicBezTo>
                  <a:pt x="303" y="238"/>
                  <a:pt x="303" y="238"/>
                  <a:pt x="303" y="238"/>
                </a:cubicBezTo>
                <a:cubicBezTo>
                  <a:pt x="303" y="237"/>
                  <a:pt x="303" y="237"/>
                  <a:pt x="303" y="237"/>
                </a:cubicBezTo>
                <a:cubicBezTo>
                  <a:pt x="303" y="236"/>
                  <a:pt x="303" y="236"/>
                  <a:pt x="303" y="235"/>
                </a:cubicBezTo>
                <a:cubicBezTo>
                  <a:pt x="303" y="235"/>
                  <a:pt x="303" y="234"/>
                  <a:pt x="303" y="233"/>
                </a:cubicBezTo>
                <a:cubicBezTo>
                  <a:pt x="304" y="235"/>
                  <a:pt x="304" y="237"/>
                  <a:pt x="304" y="238"/>
                </a:cubicBezTo>
                <a:cubicBezTo>
                  <a:pt x="304" y="240"/>
                  <a:pt x="304" y="241"/>
                  <a:pt x="305" y="243"/>
                </a:cubicBezTo>
                <a:cubicBezTo>
                  <a:pt x="305" y="242"/>
                  <a:pt x="306" y="241"/>
                  <a:pt x="306" y="244"/>
                </a:cubicBezTo>
                <a:cubicBezTo>
                  <a:pt x="306" y="245"/>
                  <a:pt x="306" y="246"/>
                  <a:pt x="306" y="246"/>
                </a:cubicBezTo>
                <a:cubicBezTo>
                  <a:pt x="306" y="248"/>
                  <a:pt x="306" y="249"/>
                  <a:pt x="307" y="251"/>
                </a:cubicBezTo>
                <a:cubicBezTo>
                  <a:pt x="307" y="252"/>
                  <a:pt x="307" y="253"/>
                  <a:pt x="307" y="254"/>
                </a:cubicBezTo>
                <a:cubicBezTo>
                  <a:pt x="307" y="253"/>
                  <a:pt x="308" y="252"/>
                  <a:pt x="308" y="251"/>
                </a:cubicBezTo>
                <a:cubicBezTo>
                  <a:pt x="308" y="249"/>
                  <a:pt x="308" y="248"/>
                  <a:pt x="308" y="247"/>
                </a:cubicBezTo>
                <a:cubicBezTo>
                  <a:pt x="308" y="245"/>
                  <a:pt x="308" y="244"/>
                  <a:pt x="308" y="243"/>
                </a:cubicBezTo>
                <a:cubicBezTo>
                  <a:pt x="308" y="241"/>
                  <a:pt x="308" y="240"/>
                  <a:pt x="308" y="239"/>
                </a:cubicBezTo>
                <a:cubicBezTo>
                  <a:pt x="309" y="241"/>
                  <a:pt x="309" y="243"/>
                  <a:pt x="310" y="245"/>
                </a:cubicBezTo>
                <a:cubicBezTo>
                  <a:pt x="310" y="245"/>
                  <a:pt x="310" y="245"/>
                  <a:pt x="310" y="244"/>
                </a:cubicBezTo>
                <a:cubicBezTo>
                  <a:pt x="310" y="243"/>
                  <a:pt x="309" y="242"/>
                  <a:pt x="309" y="241"/>
                </a:cubicBezTo>
                <a:cubicBezTo>
                  <a:pt x="309" y="239"/>
                  <a:pt x="309" y="237"/>
                  <a:pt x="309" y="236"/>
                </a:cubicBezTo>
                <a:cubicBezTo>
                  <a:pt x="309" y="236"/>
                  <a:pt x="309" y="236"/>
                  <a:pt x="309" y="236"/>
                </a:cubicBezTo>
                <a:cubicBezTo>
                  <a:pt x="309" y="236"/>
                  <a:pt x="309" y="236"/>
                  <a:pt x="309" y="236"/>
                </a:cubicBezTo>
                <a:cubicBezTo>
                  <a:pt x="310" y="240"/>
                  <a:pt x="311" y="243"/>
                  <a:pt x="310" y="248"/>
                </a:cubicBezTo>
                <a:cubicBezTo>
                  <a:pt x="310" y="248"/>
                  <a:pt x="311" y="248"/>
                  <a:pt x="311" y="248"/>
                </a:cubicBezTo>
                <a:cubicBezTo>
                  <a:pt x="312" y="250"/>
                  <a:pt x="312" y="253"/>
                  <a:pt x="312" y="256"/>
                </a:cubicBezTo>
                <a:cubicBezTo>
                  <a:pt x="311" y="260"/>
                  <a:pt x="313" y="256"/>
                  <a:pt x="313" y="257"/>
                </a:cubicBezTo>
                <a:cubicBezTo>
                  <a:pt x="313" y="258"/>
                  <a:pt x="313" y="257"/>
                  <a:pt x="313" y="256"/>
                </a:cubicBezTo>
                <a:cubicBezTo>
                  <a:pt x="313" y="253"/>
                  <a:pt x="313" y="251"/>
                  <a:pt x="314" y="247"/>
                </a:cubicBezTo>
                <a:cubicBezTo>
                  <a:pt x="314" y="248"/>
                  <a:pt x="314" y="249"/>
                  <a:pt x="314" y="249"/>
                </a:cubicBezTo>
                <a:cubicBezTo>
                  <a:pt x="314" y="250"/>
                  <a:pt x="314" y="251"/>
                  <a:pt x="314" y="251"/>
                </a:cubicBezTo>
                <a:cubicBezTo>
                  <a:pt x="315" y="251"/>
                  <a:pt x="315" y="249"/>
                  <a:pt x="315" y="249"/>
                </a:cubicBezTo>
                <a:cubicBezTo>
                  <a:pt x="314" y="247"/>
                  <a:pt x="314" y="246"/>
                  <a:pt x="314" y="245"/>
                </a:cubicBezTo>
                <a:cubicBezTo>
                  <a:pt x="314" y="243"/>
                  <a:pt x="314" y="243"/>
                  <a:pt x="314" y="243"/>
                </a:cubicBezTo>
                <a:cubicBezTo>
                  <a:pt x="314" y="242"/>
                  <a:pt x="314" y="242"/>
                  <a:pt x="314" y="241"/>
                </a:cubicBezTo>
                <a:cubicBezTo>
                  <a:pt x="315" y="241"/>
                  <a:pt x="315" y="242"/>
                  <a:pt x="315" y="243"/>
                </a:cubicBezTo>
                <a:cubicBezTo>
                  <a:pt x="315" y="243"/>
                  <a:pt x="315" y="244"/>
                  <a:pt x="315" y="245"/>
                </a:cubicBezTo>
                <a:cubicBezTo>
                  <a:pt x="315" y="246"/>
                  <a:pt x="315" y="248"/>
                  <a:pt x="316" y="248"/>
                </a:cubicBezTo>
                <a:cubicBezTo>
                  <a:pt x="316" y="248"/>
                  <a:pt x="316" y="248"/>
                  <a:pt x="316" y="249"/>
                </a:cubicBezTo>
                <a:cubicBezTo>
                  <a:pt x="316" y="249"/>
                  <a:pt x="316" y="250"/>
                  <a:pt x="316" y="250"/>
                </a:cubicBezTo>
                <a:cubicBezTo>
                  <a:pt x="316" y="251"/>
                  <a:pt x="316" y="251"/>
                  <a:pt x="316" y="251"/>
                </a:cubicBezTo>
                <a:cubicBezTo>
                  <a:pt x="315" y="251"/>
                  <a:pt x="315" y="251"/>
                  <a:pt x="315" y="252"/>
                </a:cubicBezTo>
                <a:cubicBezTo>
                  <a:pt x="315" y="255"/>
                  <a:pt x="314" y="258"/>
                  <a:pt x="313" y="261"/>
                </a:cubicBezTo>
                <a:cubicBezTo>
                  <a:pt x="313" y="263"/>
                  <a:pt x="313" y="266"/>
                  <a:pt x="312" y="268"/>
                </a:cubicBezTo>
                <a:cubicBezTo>
                  <a:pt x="313" y="267"/>
                  <a:pt x="313" y="266"/>
                  <a:pt x="313" y="266"/>
                </a:cubicBezTo>
                <a:cubicBezTo>
                  <a:pt x="314" y="265"/>
                  <a:pt x="314" y="264"/>
                  <a:pt x="314" y="264"/>
                </a:cubicBezTo>
                <a:cubicBezTo>
                  <a:pt x="315" y="263"/>
                  <a:pt x="316" y="262"/>
                  <a:pt x="317" y="261"/>
                </a:cubicBezTo>
                <a:cubicBezTo>
                  <a:pt x="317" y="262"/>
                  <a:pt x="316" y="265"/>
                  <a:pt x="316" y="266"/>
                </a:cubicBezTo>
                <a:cubicBezTo>
                  <a:pt x="317" y="266"/>
                  <a:pt x="317" y="263"/>
                  <a:pt x="318" y="261"/>
                </a:cubicBezTo>
                <a:cubicBezTo>
                  <a:pt x="318" y="263"/>
                  <a:pt x="317" y="264"/>
                  <a:pt x="317" y="266"/>
                </a:cubicBezTo>
                <a:cubicBezTo>
                  <a:pt x="317" y="267"/>
                  <a:pt x="317" y="268"/>
                  <a:pt x="317" y="269"/>
                </a:cubicBezTo>
                <a:cubicBezTo>
                  <a:pt x="318" y="268"/>
                  <a:pt x="318" y="267"/>
                  <a:pt x="318" y="266"/>
                </a:cubicBezTo>
                <a:cubicBezTo>
                  <a:pt x="318" y="265"/>
                  <a:pt x="318" y="263"/>
                  <a:pt x="319" y="262"/>
                </a:cubicBezTo>
                <a:cubicBezTo>
                  <a:pt x="319" y="263"/>
                  <a:pt x="319" y="265"/>
                  <a:pt x="319" y="267"/>
                </a:cubicBezTo>
                <a:cubicBezTo>
                  <a:pt x="318" y="268"/>
                  <a:pt x="318" y="270"/>
                  <a:pt x="317" y="271"/>
                </a:cubicBezTo>
                <a:cubicBezTo>
                  <a:pt x="317" y="272"/>
                  <a:pt x="317" y="274"/>
                  <a:pt x="316" y="275"/>
                </a:cubicBezTo>
                <a:cubicBezTo>
                  <a:pt x="316" y="276"/>
                  <a:pt x="316" y="278"/>
                  <a:pt x="316" y="279"/>
                </a:cubicBezTo>
                <a:cubicBezTo>
                  <a:pt x="317" y="278"/>
                  <a:pt x="317" y="275"/>
                  <a:pt x="318" y="274"/>
                </a:cubicBezTo>
                <a:cubicBezTo>
                  <a:pt x="319" y="272"/>
                  <a:pt x="319" y="269"/>
                  <a:pt x="320" y="267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19" y="264"/>
                  <a:pt x="320" y="262"/>
                  <a:pt x="320" y="261"/>
                </a:cubicBezTo>
                <a:cubicBezTo>
                  <a:pt x="320" y="258"/>
                  <a:pt x="320" y="258"/>
                  <a:pt x="320" y="258"/>
                </a:cubicBezTo>
                <a:cubicBezTo>
                  <a:pt x="320" y="256"/>
                  <a:pt x="320" y="256"/>
                  <a:pt x="320" y="256"/>
                </a:cubicBezTo>
                <a:cubicBezTo>
                  <a:pt x="321" y="254"/>
                  <a:pt x="321" y="253"/>
                  <a:pt x="321" y="251"/>
                </a:cubicBezTo>
                <a:cubicBezTo>
                  <a:pt x="321" y="250"/>
                  <a:pt x="321" y="250"/>
                  <a:pt x="321" y="249"/>
                </a:cubicBezTo>
                <a:cubicBezTo>
                  <a:pt x="321" y="246"/>
                  <a:pt x="321" y="246"/>
                  <a:pt x="321" y="246"/>
                </a:cubicBezTo>
                <a:cubicBezTo>
                  <a:pt x="321" y="246"/>
                  <a:pt x="321" y="246"/>
                  <a:pt x="322" y="246"/>
                </a:cubicBezTo>
                <a:cubicBezTo>
                  <a:pt x="322" y="246"/>
                  <a:pt x="321" y="259"/>
                  <a:pt x="321" y="261"/>
                </a:cubicBezTo>
                <a:cubicBezTo>
                  <a:pt x="321" y="261"/>
                  <a:pt x="321" y="260"/>
                  <a:pt x="322" y="259"/>
                </a:cubicBezTo>
                <a:cubicBezTo>
                  <a:pt x="321" y="261"/>
                  <a:pt x="321" y="262"/>
                  <a:pt x="321" y="264"/>
                </a:cubicBezTo>
                <a:cubicBezTo>
                  <a:pt x="320" y="265"/>
                  <a:pt x="320" y="267"/>
                  <a:pt x="320" y="268"/>
                </a:cubicBezTo>
                <a:cubicBezTo>
                  <a:pt x="320" y="271"/>
                  <a:pt x="323" y="269"/>
                  <a:pt x="322" y="274"/>
                </a:cubicBezTo>
                <a:cubicBezTo>
                  <a:pt x="323" y="270"/>
                  <a:pt x="324" y="269"/>
                  <a:pt x="325" y="270"/>
                </a:cubicBezTo>
                <a:cubicBezTo>
                  <a:pt x="326" y="271"/>
                  <a:pt x="325" y="274"/>
                  <a:pt x="325" y="276"/>
                </a:cubicBezTo>
                <a:close/>
                <a:moveTo>
                  <a:pt x="155" y="205"/>
                </a:moveTo>
                <a:cubicBezTo>
                  <a:pt x="155" y="205"/>
                  <a:pt x="155" y="205"/>
                  <a:pt x="155" y="205"/>
                </a:cubicBezTo>
                <a:cubicBezTo>
                  <a:pt x="155" y="205"/>
                  <a:pt x="155" y="205"/>
                  <a:pt x="155" y="206"/>
                </a:cubicBezTo>
                <a:cubicBezTo>
                  <a:pt x="155" y="206"/>
                  <a:pt x="155" y="207"/>
                  <a:pt x="155" y="207"/>
                </a:cubicBezTo>
                <a:cubicBezTo>
                  <a:pt x="155" y="207"/>
                  <a:pt x="155" y="206"/>
                  <a:pt x="155" y="206"/>
                </a:cubicBezTo>
                <a:cubicBezTo>
                  <a:pt x="155" y="205"/>
                  <a:pt x="155" y="205"/>
                  <a:pt x="155" y="205"/>
                </a:cubicBezTo>
                <a:close/>
                <a:moveTo>
                  <a:pt x="337" y="70"/>
                </a:moveTo>
                <a:cubicBezTo>
                  <a:pt x="331" y="67"/>
                  <a:pt x="331" y="67"/>
                  <a:pt x="331" y="67"/>
                </a:cubicBezTo>
                <a:cubicBezTo>
                  <a:pt x="323" y="64"/>
                  <a:pt x="323" y="64"/>
                  <a:pt x="323" y="64"/>
                </a:cubicBezTo>
                <a:cubicBezTo>
                  <a:pt x="321" y="63"/>
                  <a:pt x="319" y="62"/>
                  <a:pt x="318" y="61"/>
                </a:cubicBezTo>
                <a:cubicBezTo>
                  <a:pt x="318" y="61"/>
                  <a:pt x="318" y="61"/>
                  <a:pt x="318" y="61"/>
                </a:cubicBezTo>
                <a:cubicBezTo>
                  <a:pt x="319" y="62"/>
                  <a:pt x="320" y="62"/>
                  <a:pt x="320" y="62"/>
                </a:cubicBezTo>
                <a:cubicBezTo>
                  <a:pt x="323" y="63"/>
                  <a:pt x="325" y="64"/>
                  <a:pt x="326" y="64"/>
                </a:cubicBezTo>
                <a:cubicBezTo>
                  <a:pt x="326" y="64"/>
                  <a:pt x="326" y="64"/>
                  <a:pt x="326" y="64"/>
                </a:cubicBezTo>
                <a:cubicBezTo>
                  <a:pt x="327" y="65"/>
                  <a:pt x="329" y="65"/>
                  <a:pt x="330" y="65"/>
                </a:cubicBezTo>
                <a:cubicBezTo>
                  <a:pt x="331" y="66"/>
                  <a:pt x="332" y="66"/>
                  <a:pt x="333" y="67"/>
                </a:cubicBezTo>
                <a:cubicBezTo>
                  <a:pt x="335" y="67"/>
                  <a:pt x="338" y="68"/>
                  <a:pt x="340" y="70"/>
                </a:cubicBezTo>
                <a:cubicBezTo>
                  <a:pt x="339" y="70"/>
                  <a:pt x="338" y="69"/>
                  <a:pt x="337" y="69"/>
                </a:cubicBezTo>
                <a:cubicBezTo>
                  <a:pt x="336" y="68"/>
                  <a:pt x="335" y="68"/>
                  <a:pt x="335" y="68"/>
                </a:cubicBezTo>
                <a:cubicBezTo>
                  <a:pt x="335" y="68"/>
                  <a:pt x="336" y="69"/>
                  <a:pt x="337" y="70"/>
                </a:cubicBezTo>
                <a:cubicBezTo>
                  <a:pt x="338" y="70"/>
                  <a:pt x="340" y="71"/>
                  <a:pt x="340" y="71"/>
                </a:cubicBezTo>
                <a:cubicBezTo>
                  <a:pt x="344" y="73"/>
                  <a:pt x="347" y="74"/>
                  <a:pt x="350" y="76"/>
                </a:cubicBezTo>
                <a:cubicBezTo>
                  <a:pt x="352" y="77"/>
                  <a:pt x="353" y="78"/>
                  <a:pt x="354" y="79"/>
                </a:cubicBezTo>
                <a:cubicBezTo>
                  <a:pt x="356" y="80"/>
                  <a:pt x="357" y="81"/>
                  <a:pt x="359" y="82"/>
                </a:cubicBezTo>
                <a:cubicBezTo>
                  <a:pt x="360" y="83"/>
                  <a:pt x="361" y="84"/>
                  <a:pt x="362" y="85"/>
                </a:cubicBezTo>
                <a:cubicBezTo>
                  <a:pt x="363" y="85"/>
                  <a:pt x="364" y="86"/>
                  <a:pt x="364" y="87"/>
                </a:cubicBezTo>
                <a:cubicBezTo>
                  <a:pt x="364" y="86"/>
                  <a:pt x="363" y="86"/>
                  <a:pt x="362" y="85"/>
                </a:cubicBezTo>
                <a:cubicBezTo>
                  <a:pt x="359" y="83"/>
                  <a:pt x="356" y="81"/>
                  <a:pt x="352" y="78"/>
                </a:cubicBezTo>
                <a:cubicBezTo>
                  <a:pt x="342" y="73"/>
                  <a:pt x="342" y="73"/>
                  <a:pt x="342" y="73"/>
                </a:cubicBezTo>
                <a:cubicBezTo>
                  <a:pt x="340" y="72"/>
                  <a:pt x="338" y="71"/>
                  <a:pt x="337" y="70"/>
                </a:cubicBezTo>
                <a:close/>
                <a:moveTo>
                  <a:pt x="343" y="387"/>
                </a:moveTo>
                <a:cubicBezTo>
                  <a:pt x="343" y="387"/>
                  <a:pt x="343" y="387"/>
                  <a:pt x="343" y="387"/>
                </a:cubicBezTo>
                <a:cubicBezTo>
                  <a:pt x="344" y="386"/>
                  <a:pt x="345" y="385"/>
                  <a:pt x="346" y="385"/>
                </a:cubicBezTo>
                <a:cubicBezTo>
                  <a:pt x="345" y="386"/>
                  <a:pt x="344" y="387"/>
                  <a:pt x="343" y="387"/>
                </a:cubicBezTo>
                <a:close/>
                <a:moveTo>
                  <a:pt x="351" y="384"/>
                </a:moveTo>
                <a:cubicBezTo>
                  <a:pt x="354" y="381"/>
                  <a:pt x="357" y="378"/>
                  <a:pt x="361" y="375"/>
                </a:cubicBezTo>
                <a:cubicBezTo>
                  <a:pt x="361" y="375"/>
                  <a:pt x="361" y="375"/>
                  <a:pt x="361" y="375"/>
                </a:cubicBezTo>
                <a:cubicBezTo>
                  <a:pt x="361" y="375"/>
                  <a:pt x="361" y="375"/>
                  <a:pt x="361" y="375"/>
                </a:cubicBezTo>
                <a:cubicBezTo>
                  <a:pt x="358" y="378"/>
                  <a:pt x="354" y="381"/>
                  <a:pt x="351" y="384"/>
                </a:cubicBezTo>
                <a:close/>
                <a:moveTo>
                  <a:pt x="362" y="375"/>
                </a:moveTo>
                <a:cubicBezTo>
                  <a:pt x="362" y="376"/>
                  <a:pt x="361" y="376"/>
                  <a:pt x="361" y="377"/>
                </a:cubicBezTo>
                <a:cubicBezTo>
                  <a:pt x="361" y="376"/>
                  <a:pt x="362" y="375"/>
                  <a:pt x="363" y="374"/>
                </a:cubicBezTo>
                <a:cubicBezTo>
                  <a:pt x="363" y="375"/>
                  <a:pt x="363" y="375"/>
                  <a:pt x="362" y="375"/>
                </a:cubicBezTo>
                <a:close/>
                <a:moveTo>
                  <a:pt x="364" y="373"/>
                </a:moveTo>
                <a:cubicBezTo>
                  <a:pt x="364" y="373"/>
                  <a:pt x="364" y="373"/>
                  <a:pt x="364" y="373"/>
                </a:cubicBezTo>
                <a:cubicBezTo>
                  <a:pt x="363" y="374"/>
                  <a:pt x="363" y="374"/>
                  <a:pt x="362" y="375"/>
                </a:cubicBezTo>
                <a:cubicBezTo>
                  <a:pt x="363" y="374"/>
                  <a:pt x="364" y="372"/>
                  <a:pt x="365" y="372"/>
                </a:cubicBezTo>
                <a:cubicBezTo>
                  <a:pt x="365" y="372"/>
                  <a:pt x="365" y="372"/>
                  <a:pt x="364" y="373"/>
                </a:cubicBezTo>
                <a:close/>
                <a:moveTo>
                  <a:pt x="368" y="361"/>
                </a:moveTo>
                <a:cubicBezTo>
                  <a:pt x="364" y="365"/>
                  <a:pt x="360" y="369"/>
                  <a:pt x="357" y="373"/>
                </a:cubicBezTo>
                <a:cubicBezTo>
                  <a:pt x="363" y="368"/>
                  <a:pt x="369" y="362"/>
                  <a:pt x="374" y="355"/>
                </a:cubicBezTo>
                <a:cubicBezTo>
                  <a:pt x="374" y="356"/>
                  <a:pt x="374" y="357"/>
                  <a:pt x="373" y="357"/>
                </a:cubicBezTo>
                <a:cubicBezTo>
                  <a:pt x="372" y="360"/>
                  <a:pt x="369" y="363"/>
                  <a:pt x="366" y="366"/>
                </a:cubicBezTo>
                <a:cubicBezTo>
                  <a:pt x="362" y="370"/>
                  <a:pt x="357" y="374"/>
                  <a:pt x="352" y="378"/>
                </a:cubicBezTo>
                <a:cubicBezTo>
                  <a:pt x="351" y="379"/>
                  <a:pt x="351" y="380"/>
                  <a:pt x="350" y="380"/>
                </a:cubicBezTo>
                <a:cubicBezTo>
                  <a:pt x="351" y="380"/>
                  <a:pt x="352" y="379"/>
                  <a:pt x="353" y="379"/>
                </a:cubicBezTo>
                <a:cubicBezTo>
                  <a:pt x="350" y="380"/>
                  <a:pt x="348" y="382"/>
                  <a:pt x="346" y="384"/>
                </a:cubicBezTo>
                <a:cubicBezTo>
                  <a:pt x="345" y="385"/>
                  <a:pt x="344" y="385"/>
                  <a:pt x="343" y="386"/>
                </a:cubicBezTo>
                <a:cubicBezTo>
                  <a:pt x="343" y="386"/>
                  <a:pt x="344" y="386"/>
                  <a:pt x="344" y="386"/>
                </a:cubicBezTo>
                <a:cubicBezTo>
                  <a:pt x="344" y="385"/>
                  <a:pt x="344" y="385"/>
                  <a:pt x="345" y="384"/>
                </a:cubicBezTo>
                <a:cubicBezTo>
                  <a:pt x="347" y="382"/>
                  <a:pt x="347" y="381"/>
                  <a:pt x="351" y="379"/>
                </a:cubicBezTo>
                <a:cubicBezTo>
                  <a:pt x="350" y="379"/>
                  <a:pt x="349" y="380"/>
                  <a:pt x="349" y="380"/>
                </a:cubicBezTo>
                <a:cubicBezTo>
                  <a:pt x="351" y="378"/>
                  <a:pt x="353" y="377"/>
                  <a:pt x="355" y="375"/>
                </a:cubicBezTo>
                <a:cubicBezTo>
                  <a:pt x="357" y="373"/>
                  <a:pt x="358" y="371"/>
                  <a:pt x="360" y="368"/>
                </a:cubicBezTo>
                <a:cubicBezTo>
                  <a:pt x="364" y="364"/>
                  <a:pt x="368" y="360"/>
                  <a:pt x="372" y="355"/>
                </a:cubicBezTo>
                <a:cubicBezTo>
                  <a:pt x="373" y="353"/>
                  <a:pt x="375" y="351"/>
                  <a:pt x="377" y="349"/>
                </a:cubicBezTo>
                <a:cubicBezTo>
                  <a:pt x="374" y="353"/>
                  <a:pt x="371" y="357"/>
                  <a:pt x="368" y="361"/>
                </a:cubicBezTo>
                <a:close/>
                <a:moveTo>
                  <a:pt x="376" y="93"/>
                </a:moveTo>
                <a:cubicBezTo>
                  <a:pt x="376" y="94"/>
                  <a:pt x="377" y="96"/>
                  <a:pt x="378" y="97"/>
                </a:cubicBezTo>
                <a:cubicBezTo>
                  <a:pt x="378" y="97"/>
                  <a:pt x="378" y="97"/>
                  <a:pt x="378" y="97"/>
                </a:cubicBezTo>
                <a:cubicBezTo>
                  <a:pt x="375" y="95"/>
                  <a:pt x="373" y="93"/>
                  <a:pt x="371" y="91"/>
                </a:cubicBezTo>
                <a:cubicBezTo>
                  <a:pt x="371" y="91"/>
                  <a:pt x="372" y="92"/>
                  <a:pt x="372" y="92"/>
                </a:cubicBezTo>
                <a:cubicBezTo>
                  <a:pt x="373" y="92"/>
                  <a:pt x="373" y="92"/>
                  <a:pt x="373" y="92"/>
                </a:cubicBezTo>
                <a:cubicBezTo>
                  <a:pt x="369" y="89"/>
                  <a:pt x="366" y="87"/>
                  <a:pt x="364" y="85"/>
                </a:cubicBezTo>
                <a:cubicBezTo>
                  <a:pt x="362" y="82"/>
                  <a:pt x="358" y="80"/>
                  <a:pt x="355" y="78"/>
                </a:cubicBezTo>
                <a:cubicBezTo>
                  <a:pt x="354" y="77"/>
                  <a:pt x="353" y="76"/>
                  <a:pt x="353" y="77"/>
                </a:cubicBezTo>
                <a:cubicBezTo>
                  <a:pt x="353" y="76"/>
                  <a:pt x="352" y="76"/>
                  <a:pt x="352" y="76"/>
                </a:cubicBezTo>
                <a:cubicBezTo>
                  <a:pt x="347" y="73"/>
                  <a:pt x="343" y="70"/>
                  <a:pt x="340" y="67"/>
                </a:cubicBezTo>
                <a:cubicBezTo>
                  <a:pt x="341" y="67"/>
                  <a:pt x="345" y="70"/>
                  <a:pt x="347" y="71"/>
                </a:cubicBezTo>
                <a:cubicBezTo>
                  <a:pt x="349" y="73"/>
                  <a:pt x="352" y="74"/>
                  <a:pt x="354" y="76"/>
                </a:cubicBezTo>
                <a:cubicBezTo>
                  <a:pt x="355" y="77"/>
                  <a:pt x="356" y="78"/>
                  <a:pt x="356" y="78"/>
                </a:cubicBezTo>
                <a:cubicBezTo>
                  <a:pt x="356" y="77"/>
                  <a:pt x="357" y="78"/>
                  <a:pt x="358" y="79"/>
                </a:cubicBezTo>
                <a:cubicBezTo>
                  <a:pt x="359" y="79"/>
                  <a:pt x="360" y="81"/>
                  <a:pt x="362" y="82"/>
                </a:cubicBezTo>
                <a:cubicBezTo>
                  <a:pt x="364" y="83"/>
                  <a:pt x="366" y="85"/>
                  <a:pt x="369" y="87"/>
                </a:cubicBezTo>
                <a:cubicBezTo>
                  <a:pt x="371" y="89"/>
                  <a:pt x="373" y="91"/>
                  <a:pt x="375" y="93"/>
                </a:cubicBezTo>
                <a:cubicBezTo>
                  <a:pt x="374" y="90"/>
                  <a:pt x="376" y="93"/>
                  <a:pt x="380" y="96"/>
                </a:cubicBezTo>
                <a:cubicBezTo>
                  <a:pt x="372" y="88"/>
                  <a:pt x="364" y="81"/>
                  <a:pt x="356" y="75"/>
                </a:cubicBezTo>
                <a:cubicBezTo>
                  <a:pt x="356" y="75"/>
                  <a:pt x="356" y="75"/>
                  <a:pt x="356" y="75"/>
                </a:cubicBezTo>
                <a:cubicBezTo>
                  <a:pt x="359" y="77"/>
                  <a:pt x="362" y="79"/>
                  <a:pt x="365" y="81"/>
                </a:cubicBezTo>
                <a:cubicBezTo>
                  <a:pt x="368" y="83"/>
                  <a:pt x="370" y="86"/>
                  <a:pt x="373" y="89"/>
                </a:cubicBezTo>
                <a:cubicBezTo>
                  <a:pt x="375" y="91"/>
                  <a:pt x="378" y="93"/>
                  <a:pt x="380" y="95"/>
                </a:cubicBezTo>
                <a:cubicBezTo>
                  <a:pt x="380" y="96"/>
                  <a:pt x="380" y="96"/>
                  <a:pt x="380" y="97"/>
                </a:cubicBezTo>
                <a:cubicBezTo>
                  <a:pt x="380" y="97"/>
                  <a:pt x="380" y="97"/>
                  <a:pt x="380" y="97"/>
                </a:cubicBezTo>
                <a:cubicBezTo>
                  <a:pt x="379" y="96"/>
                  <a:pt x="377" y="95"/>
                  <a:pt x="376" y="93"/>
                </a:cubicBezTo>
                <a:close/>
                <a:moveTo>
                  <a:pt x="344" y="420"/>
                </a:moveTo>
                <a:cubicBezTo>
                  <a:pt x="341" y="421"/>
                  <a:pt x="345" y="419"/>
                  <a:pt x="348" y="417"/>
                </a:cubicBezTo>
                <a:cubicBezTo>
                  <a:pt x="347" y="418"/>
                  <a:pt x="345" y="419"/>
                  <a:pt x="344" y="420"/>
                </a:cubicBezTo>
                <a:close/>
                <a:moveTo>
                  <a:pt x="363" y="396"/>
                </a:moveTo>
                <a:cubicBezTo>
                  <a:pt x="368" y="390"/>
                  <a:pt x="369" y="391"/>
                  <a:pt x="371" y="390"/>
                </a:cubicBezTo>
                <a:cubicBezTo>
                  <a:pt x="370" y="391"/>
                  <a:pt x="369" y="392"/>
                  <a:pt x="368" y="392"/>
                </a:cubicBezTo>
                <a:cubicBezTo>
                  <a:pt x="364" y="395"/>
                  <a:pt x="364" y="395"/>
                  <a:pt x="364" y="395"/>
                </a:cubicBezTo>
                <a:cubicBezTo>
                  <a:pt x="361" y="397"/>
                  <a:pt x="361" y="397"/>
                  <a:pt x="361" y="397"/>
                </a:cubicBezTo>
                <a:cubicBezTo>
                  <a:pt x="362" y="397"/>
                  <a:pt x="362" y="396"/>
                  <a:pt x="363" y="396"/>
                </a:cubicBezTo>
                <a:close/>
                <a:moveTo>
                  <a:pt x="351" y="406"/>
                </a:moveTo>
                <a:cubicBezTo>
                  <a:pt x="353" y="404"/>
                  <a:pt x="356" y="402"/>
                  <a:pt x="358" y="400"/>
                </a:cubicBezTo>
                <a:cubicBezTo>
                  <a:pt x="360" y="399"/>
                  <a:pt x="362" y="397"/>
                  <a:pt x="365" y="395"/>
                </a:cubicBezTo>
                <a:cubicBezTo>
                  <a:pt x="366" y="394"/>
                  <a:pt x="367" y="394"/>
                  <a:pt x="368" y="393"/>
                </a:cubicBezTo>
                <a:cubicBezTo>
                  <a:pt x="369" y="392"/>
                  <a:pt x="370" y="391"/>
                  <a:pt x="371" y="390"/>
                </a:cubicBezTo>
                <a:cubicBezTo>
                  <a:pt x="371" y="390"/>
                  <a:pt x="371" y="390"/>
                  <a:pt x="371" y="390"/>
                </a:cubicBezTo>
                <a:cubicBezTo>
                  <a:pt x="372" y="390"/>
                  <a:pt x="372" y="390"/>
                  <a:pt x="372" y="390"/>
                </a:cubicBezTo>
                <a:cubicBezTo>
                  <a:pt x="369" y="393"/>
                  <a:pt x="366" y="395"/>
                  <a:pt x="363" y="398"/>
                </a:cubicBezTo>
                <a:cubicBezTo>
                  <a:pt x="361" y="399"/>
                  <a:pt x="359" y="401"/>
                  <a:pt x="359" y="401"/>
                </a:cubicBezTo>
                <a:cubicBezTo>
                  <a:pt x="359" y="401"/>
                  <a:pt x="360" y="401"/>
                  <a:pt x="361" y="400"/>
                </a:cubicBezTo>
                <a:cubicBezTo>
                  <a:pt x="362" y="399"/>
                  <a:pt x="365" y="397"/>
                  <a:pt x="367" y="395"/>
                </a:cubicBezTo>
                <a:cubicBezTo>
                  <a:pt x="368" y="394"/>
                  <a:pt x="370" y="392"/>
                  <a:pt x="372" y="390"/>
                </a:cubicBezTo>
                <a:cubicBezTo>
                  <a:pt x="372" y="390"/>
                  <a:pt x="372" y="391"/>
                  <a:pt x="372" y="391"/>
                </a:cubicBezTo>
                <a:cubicBezTo>
                  <a:pt x="372" y="391"/>
                  <a:pt x="371" y="392"/>
                  <a:pt x="371" y="393"/>
                </a:cubicBezTo>
                <a:cubicBezTo>
                  <a:pt x="370" y="393"/>
                  <a:pt x="370" y="394"/>
                  <a:pt x="369" y="394"/>
                </a:cubicBezTo>
                <a:cubicBezTo>
                  <a:pt x="368" y="395"/>
                  <a:pt x="368" y="395"/>
                  <a:pt x="367" y="396"/>
                </a:cubicBezTo>
                <a:cubicBezTo>
                  <a:pt x="366" y="397"/>
                  <a:pt x="366" y="397"/>
                  <a:pt x="365" y="398"/>
                </a:cubicBezTo>
                <a:cubicBezTo>
                  <a:pt x="364" y="399"/>
                  <a:pt x="362" y="400"/>
                  <a:pt x="361" y="401"/>
                </a:cubicBezTo>
                <a:cubicBezTo>
                  <a:pt x="356" y="404"/>
                  <a:pt x="354" y="404"/>
                  <a:pt x="351" y="406"/>
                </a:cubicBezTo>
                <a:close/>
                <a:moveTo>
                  <a:pt x="373" y="392"/>
                </a:moveTo>
                <a:cubicBezTo>
                  <a:pt x="372" y="393"/>
                  <a:pt x="372" y="394"/>
                  <a:pt x="371" y="395"/>
                </a:cubicBezTo>
                <a:cubicBezTo>
                  <a:pt x="371" y="395"/>
                  <a:pt x="370" y="396"/>
                  <a:pt x="370" y="396"/>
                </a:cubicBezTo>
                <a:cubicBezTo>
                  <a:pt x="371" y="395"/>
                  <a:pt x="372" y="394"/>
                  <a:pt x="373" y="392"/>
                </a:cubicBezTo>
                <a:close/>
                <a:moveTo>
                  <a:pt x="367" y="397"/>
                </a:moveTo>
                <a:cubicBezTo>
                  <a:pt x="367" y="398"/>
                  <a:pt x="366" y="398"/>
                  <a:pt x="365" y="399"/>
                </a:cubicBezTo>
                <a:cubicBezTo>
                  <a:pt x="364" y="400"/>
                  <a:pt x="362" y="401"/>
                  <a:pt x="361" y="403"/>
                </a:cubicBezTo>
                <a:cubicBezTo>
                  <a:pt x="362" y="401"/>
                  <a:pt x="363" y="400"/>
                  <a:pt x="365" y="399"/>
                </a:cubicBezTo>
                <a:cubicBezTo>
                  <a:pt x="365" y="399"/>
                  <a:pt x="366" y="398"/>
                  <a:pt x="367" y="397"/>
                </a:cubicBezTo>
                <a:close/>
                <a:moveTo>
                  <a:pt x="358" y="406"/>
                </a:moveTo>
                <a:cubicBezTo>
                  <a:pt x="358" y="406"/>
                  <a:pt x="358" y="406"/>
                  <a:pt x="358" y="406"/>
                </a:cubicBezTo>
                <a:cubicBezTo>
                  <a:pt x="363" y="402"/>
                  <a:pt x="367" y="399"/>
                  <a:pt x="371" y="395"/>
                </a:cubicBezTo>
                <a:cubicBezTo>
                  <a:pt x="371" y="396"/>
                  <a:pt x="370" y="397"/>
                  <a:pt x="369" y="397"/>
                </a:cubicBezTo>
                <a:cubicBezTo>
                  <a:pt x="369" y="397"/>
                  <a:pt x="369" y="398"/>
                  <a:pt x="368" y="398"/>
                </a:cubicBezTo>
                <a:cubicBezTo>
                  <a:pt x="367" y="400"/>
                  <a:pt x="365" y="401"/>
                  <a:pt x="363" y="402"/>
                </a:cubicBezTo>
                <a:cubicBezTo>
                  <a:pt x="362" y="403"/>
                  <a:pt x="360" y="405"/>
                  <a:pt x="358" y="406"/>
                </a:cubicBezTo>
                <a:cubicBezTo>
                  <a:pt x="358" y="406"/>
                  <a:pt x="358" y="406"/>
                  <a:pt x="358" y="406"/>
                </a:cubicBezTo>
                <a:cubicBezTo>
                  <a:pt x="358" y="406"/>
                  <a:pt x="358" y="406"/>
                  <a:pt x="358" y="406"/>
                </a:cubicBezTo>
                <a:cubicBezTo>
                  <a:pt x="358" y="406"/>
                  <a:pt x="358" y="406"/>
                  <a:pt x="358" y="406"/>
                </a:cubicBezTo>
                <a:cubicBezTo>
                  <a:pt x="358" y="406"/>
                  <a:pt x="358" y="406"/>
                  <a:pt x="358" y="406"/>
                </a:cubicBezTo>
                <a:cubicBezTo>
                  <a:pt x="358" y="406"/>
                  <a:pt x="358" y="406"/>
                  <a:pt x="358" y="406"/>
                </a:cubicBezTo>
                <a:close/>
                <a:moveTo>
                  <a:pt x="355" y="408"/>
                </a:moveTo>
                <a:cubicBezTo>
                  <a:pt x="356" y="408"/>
                  <a:pt x="357" y="407"/>
                  <a:pt x="358" y="406"/>
                </a:cubicBezTo>
                <a:cubicBezTo>
                  <a:pt x="360" y="405"/>
                  <a:pt x="362" y="404"/>
                  <a:pt x="364" y="402"/>
                </a:cubicBezTo>
                <a:cubicBezTo>
                  <a:pt x="368" y="399"/>
                  <a:pt x="368" y="399"/>
                  <a:pt x="368" y="399"/>
                </a:cubicBezTo>
                <a:cubicBezTo>
                  <a:pt x="367" y="400"/>
                  <a:pt x="367" y="400"/>
                  <a:pt x="366" y="401"/>
                </a:cubicBezTo>
                <a:cubicBezTo>
                  <a:pt x="362" y="404"/>
                  <a:pt x="357" y="408"/>
                  <a:pt x="352" y="411"/>
                </a:cubicBezTo>
                <a:cubicBezTo>
                  <a:pt x="353" y="410"/>
                  <a:pt x="354" y="409"/>
                  <a:pt x="355" y="408"/>
                </a:cubicBezTo>
                <a:close/>
                <a:moveTo>
                  <a:pt x="355" y="412"/>
                </a:moveTo>
                <a:cubicBezTo>
                  <a:pt x="354" y="413"/>
                  <a:pt x="351" y="414"/>
                  <a:pt x="352" y="414"/>
                </a:cubicBezTo>
                <a:cubicBezTo>
                  <a:pt x="354" y="413"/>
                  <a:pt x="355" y="412"/>
                  <a:pt x="357" y="410"/>
                </a:cubicBezTo>
                <a:lnTo>
                  <a:pt x="355" y="412"/>
                </a:lnTo>
                <a:close/>
                <a:moveTo>
                  <a:pt x="360" y="408"/>
                </a:moveTo>
                <a:cubicBezTo>
                  <a:pt x="360" y="408"/>
                  <a:pt x="359" y="408"/>
                  <a:pt x="359" y="408"/>
                </a:cubicBezTo>
                <a:cubicBezTo>
                  <a:pt x="359" y="408"/>
                  <a:pt x="360" y="407"/>
                  <a:pt x="362" y="406"/>
                </a:cubicBezTo>
                <a:cubicBezTo>
                  <a:pt x="362" y="406"/>
                  <a:pt x="363" y="405"/>
                  <a:pt x="363" y="405"/>
                </a:cubicBezTo>
                <a:lnTo>
                  <a:pt x="360" y="408"/>
                </a:lnTo>
                <a:close/>
                <a:moveTo>
                  <a:pt x="365" y="405"/>
                </a:moveTo>
                <a:cubicBezTo>
                  <a:pt x="365" y="406"/>
                  <a:pt x="364" y="406"/>
                  <a:pt x="363" y="407"/>
                </a:cubicBezTo>
                <a:cubicBezTo>
                  <a:pt x="364" y="406"/>
                  <a:pt x="365" y="405"/>
                  <a:pt x="366" y="404"/>
                </a:cubicBezTo>
                <a:cubicBezTo>
                  <a:pt x="366" y="404"/>
                  <a:pt x="366" y="405"/>
                  <a:pt x="365" y="405"/>
                </a:cubicBezTo>
                <a:close/>
                <a:moveTo>
                  <a:pt x="372" y="396"/>
                </a:moveTo>
                <a:cubicBezTo>
                  <a:pt x="371" y="397"/>
                  <a:pt x="369" y="399"/>
                  <a:pt x="368" y="400"/>
                </a:cubicBezTo>
                <a:cubicBezTo>
                  <a:pt x="370" y="398"/>
                  <a:pt x="372" y="395"/>
                  <a:pt x="375" y="393"/>
                </a:cubicBezTo>
                <a:cubicBezTo>
                  <a:pt x="374" y="394"/>
                  <a:pt x="373" y="395"/>
                  <a:pt x="372" y="396"/>
                </a:cubicBezTo>
                <a:close/>
                <a:moveTo>
                  <a:pt x="267" y="17"/>
                </a:moveTo>
                <a:cubicBezTo>
                  <a:pt x="259" y="17"/>
                  <a:pt x="255" y="16"/>
                  <a:pt x="247" y="15"/>
                </a:cubicBezTo>
                <a:cubicBezTo>
                  <a:pt x="244" y="17"/>
                  <a:pt x="247" y="17"/>
                  <a:pt x="267" y="17"/>
                </a:cubicBezTo>
                <a:close/>
                <a:moveTo>
                  <a:pt x="454" y="290"/>
                </a:moveTo>
                <a:cubicBezTo>
                  <a:pt x="453" y="294"/>
                  <a:pt x="451" y="299"/>
                  <a:pt x="450" y="298"/>
                </a:cubicBezTo>
                <a:cubicBezTo>
                  <a:pt x="450" y="301"/>
                  <a:pt x="450" y="302"/>
                  <a:pt x="450" y="303"/>
                </a:cubicBezTo>
                <a:cubicBezTo>
                  <a:pt x="451" y="304"/>
                  <a:pt x="451" y="304"/>
                  <a:pt x="450" y="306"/>
                </a:cubicBezTo>
                <a:cubicBezTo>
                  <a:pt x="450" y="307"/>
                  <a:pt x="450" y="308"/>
                  <a:pt x="449" y="309"/>
                </a:cubicBezTo>
                <a:cubicBezTo>
                  <a:pt x="450" y="307"/>
                  <a:pt x="451" y="306"/>
                  <a:pt x="451" y="304"/>
                </a:cubicBezTo>
                <a:cubicBezTo>
                  <a:pt x="452" y="302"/>
                  <a:pt x="453" y="299"/>
                  <a:pt x="454" y="297"/>
                </a:cubicBezTo>
                <a:cubicBezTo>
                  <a:pt x="455" y="292"/>
                  <a:pt x="456" y="288"/>
                  <a:pt x="457" y="282"/>
                </a:cubicBezTo>
                <a:cubicBezTo>
                  <a:pt x="458" y="277"/>
                  <a:pt x="459" y="272"/>
                  <a:pt x="460" y="267"/>
                </a:cubicBezTo>
                <a:cubicBezTo>
                  <a:pt x="458" y="273"/>
                  <a:pt x="458" y="279"/>
                  <a:pt x="456" y="283"/>
                </a:cubicBezTo>
                <a:cubicBezTo>
                  <a:pt x="456" y="286"/>
                  <a:pt x="454" y="296"/>
                  <a:pt x="454" y="290"/>
                </a:cubicBezTo>
                <a:close/>
                <a:moveTo>
                  <a:pt x="475" y="230"/>
                </a:moveTo>
                <a:cubicBezTo>
                  <a:pt x="475" y="233"/>
                  <a:pt x="475" y="237"/>
                  <a:pt x="475" y="241"/>
                </a:cubicBezTo>
                <a:cubicBezTo>
                  <a:pt x="475" y="244"/>
                  <a:pt x="475" y="248"/>
                  <a:pt x="474" y="251"/>
                </a:cubicBezTo>
                <a:cubicBezTo>
                  <a:pt x="475" y="253"/>
                  <a:pt x="474" y="262"/>
                  <a:pt x="475" y="262"/>
                </a:cubicBezTo>
                <a:cubicBezTo>
                  <a:pt x="475" y="259"/>
                  <a:pt x="475" y="252"/>
                  <a:pt x="476" y="246"/>
                </a:cubicBezTo>
                <a:cubicBezTo>
                  <a:pt x="476" y="239"/>
                  <a:pt x="475" y="233"/>
                  <a:pt x="475" y="230"/>
                </a:cubicBezTo>
                <a:close/>
                <a:moveTo>
                  <a:pt x="474" y="251"/>
                </a:moveTo>
                <a:cubicBezTo>
                  <a:pt x="474" y="251"/>
                  <a:pt x="474" y="251"/>
                  <a:pt x="474" y="251"/>
                </a:cubicBezTo>
                <a:cubicBezTo>
                  <a:pt x="474" y="251"/>
                  <a:pt x="474" y="251"/>
                  <a:pt x="474" y="251"/>
                </a:cubicBezTo>
                <a:cubicBezTo>
                  <a:pt x="474" y="251"/>
                  <a:pt x="474" y="251"/>
                  <a:pt x="474" y="251"/>
                </a:cubicBezTo>
                <a:cubicBezTo>
                  <a:pt x="474" y="251"/>
                  <a:pt x="474" y="251"/>
                  <a:pt x="474" y="251"/>
                </a:cubicBezTo>
                <a:cubicBezTo>
                  <a:pt x="474" y="251"/>
                  <a:pt x="474" y="251"/>
                  <a:pt x="474" y="251"/>
                </a:cubicBezTo>
                <a:close/>
                <a:moveTo>
                  <a:pt x="472" y="265"/>
                </a:moveTo>
                <a:cubicBezTo>
                  <a:pt x="471" y="270"/>
                  <a:pt x="470" y="275"/>
                  <a:pt x="469" y="281"/>
                </a:cubicBezTo>
                <a:cubicBezTo>
                  <a:pt x="470" y="277"/>
                  <a:pt x="471" y="274"/>
                  <a:pt x="472" y="271"/>
                </a:cubicBezTo>
                <a:cubicBezTo>
                  <a:pt x="473" y="269"/>
                  <a:pt x="473" y="266"/>
                  <a:pt x="473" y="263"/>
                </a:cubicBezTo>
                <a:cubicBezTo>
                  <a:pt x="474" y="259"/>
                  <a:pt x="474" y="255"/>
                  <a:pt x="474" y="251"/>
                </a:cubicBezTo>
                <a:cubicBezTo>
                  <a:pt x="473" y="254"/>
                  <a:pt x="473" y="259"/>
                  <a:pt x="473" y="261"/>
                </a:cubicBezTo>
                <a:cubicBezTo>
                  <a:pt x="472" y="263"/>
                  <a:pt x="472" y="263"/>
                  <a:pt x="472" y="265"/>
                </a:cubicBezTo>
                <a:close/>
                <a:moveTo>
                  <a:pt x="122" y="263"/>
                </a:moveTo>
                <a:cubicBezTo>
                  <a:pt x="122" y="263"/>
                  <a:pt x="122" y="263"/>
                  <a:pt x="122" y="263"/>
                </a:cubicBezTo>
                <a:cubicBezTo>
                  <a:pt x="122" y="263"/>
                  <a:pt x="122" y="263"/>
                  <a:pt x="122" y="263"/>
                </a:cubicBezTo>
                <a:cubicBezTo>
                  <a:pt x="122" y="263"/>
                  <a:pt x="122" y="263"/>
                  <a:pt x="122" y="263"/>
                </a:cubicBezTo>
                <a:close/>
                <a:moveTo>
                  <a:pt x="126" y="249"/>
                </a:moveTo>
                <a:cubicBezTo>
                  <a:pt x="126" y="251"/>
                  <a:pt x="126" y="253"/>
                  <a:pt x="126" y="255"/>
                </a:cubicBezTo>
                <a:cubicBezTo>
                  <a:pt x="126" y="256"/>
                  <a:pt x="125" y="258"/>
                  <a:pt x="125" y="260"/>
                </a:cubicBezTo>
                <a:cubicBezTo>
                  <a:pt x="125" y="265"/>
                  <a:pt x="125" y="265"/>
                  <a:pt x="125" y="265"/>
                </a:cubicBezTo>
                <a:cubicBezTo>
                  <a:pt x="126" y="267"/>
                  <a:pt x="125" y="269"/>
                  <a:pt x="126" y="271"/>
                </a:cubicBezTo>
                <a:cubicBezTo>
                  <a:pt x="126" y="269"/>
                  <a:pt x="126" y="268"/>
                  <a:pt x="126" y="267"/>
                </a:cubicBezTo>
                <a:cubicBezTo>
                  <a:pt x="126" y="267"/>
                  <a:pt x="126" y="269"/>
                  <a:pt x="126" y="269"/>
                </a:cubicBezTo>
                <a:cubicBezTo>
                  <a:pt x="126" y="266"/>
                  <a:pt x="126" y="262"/>
                  <a:pt x="126" y="259"/>
                </a:cubicBezTo>
                <a:cubicBezTo>
                  <a:pt x="127" y="255"/>
                  <a:pt x="127" y="252"/>
                  <a:pt x="126" y="249"/>
                </a:cubicBezTo>
                <a:close/>
                <a:moveTo>
                  <a:pt x="118" y="244"/>
                </a:moveTo>
                <a:cubicBezTo>
                  <a:pt x="119" y="244"/>
                  <a:pt x="118" y="244"/>
                  <a:pt x="118" y="245"/>
                </a:cubicBezTo>
                <a:cubicBezTo>
                  <a:pt x="118" y="246"/>
                  <a:pt x="118" y="247"/>
                  <a:pt x="118" y="248"/>
                </a:cubicBezTo>
                <a:cubicBezTo>
                  <a:pt x="118" y="251"/>
                  <a:pt x="118" y="252"/>
                  <a:pt x="119" y="252"/>
                </a:cubicBezTo>
                <a:cubicBezTo>
                  <a:pt x="119" y="252"/>
                  <a:pt x="119" y="250"/>
                  <a:pt x="119" y="248"/>
                </a:cubicBezTo>
                <a:cubicBezTo>
                  <a:pt x="119" y="248"/>
                  <a:pt x="119" y="247"/>
                  <a:pt x="120" y="246"/>
                </a:cubicBezTo>
                <a:cubicBezTo>
                  <a:pt x="121" y="243"/>
                  <a:pt x="121" y="242"/>
                  <a:pt x="121" y="240"/>
                </a:cubicBezTo>
                <a:cubicBezTo>
                  <a:pt x="121" y="239"/>
                  <a:pt x="120" y="239"/>
                  <a:pt x="121" y="237"/>
                </a:cubicBezTo>
                <a:cubicBezTo>
                  <a:pt x="121" y="236"/>
                  <a:pt x="122" y="233"/>
                  <a:pt x="123" y="234"/>
                </a:cubicBezTo>
                <a:cubicBezTo>
                  <a:pt x="123" y="235"/>
                  <a:pt x="123" y="236"/>
                  <a:pt x="123" y="238"/>
                </a:cubicBezTo>
                <a:cubicBezTo>
                  <a:pt x="122" y="239"/>
                  <a:pt x="122" y="240"/>
                  <a:pt x="122" y="242"/>
                </a:cubicBezTo>
                <a:cubicBezTo>
                  <a:pt x="123" y="240"/>
                  <a:pt x="123" y="237"/>
                  <a:pt x="124" y="234"/>
                </a:cubicBezTo>
                <a:cubicBezTo>
                  <a:pt x="125" y="230"/>
                  <a:pt x="123" y="233"/>
                  <a:pt x="123" y="233"/>
                </a:cubicBezTo>
                <a:cubicBezTo>
                  <a:pt x="123" y="231"/>
                  <a:pt x="125" y="228"/>
                  <a:pt x="125" y="227"/>
                </a:cubicBezTo>
                <a:cubicBezTo>
                  <a:pt x="124" y="228"/>
                  <a:pt x="124" y="229"/>
                  <a:pt x="123" y="230"/>
                </a:cubicBezTo>
                <a:cubicBezTo>
                  <a:pt x="123" y="230"/>
                  <a:pt x="123" y="230"/>
                  <a:pt x="123" y="230"/>
                </a:cubicBezTo>
                <a:cubicBezTo>
                  <a:pt x="124" y="226"/>
                  <a:pt x="124" y="226"/>
                  <a:pt x="124" y="226"/>
                </a:cubicBezTo>
                <a:cubicBezTo>
                  <a:pt x="126" y="221"/>
                  <a:pt x="126" y="221"/>
                  <a:pt x="126" y="221"/>
                </a:cubicBezTo>
                <a:cubicBezTo>
                  <a:pt x="127" y="219"/>
                  <a:pt x="128" y="217"/>
                  <a:pt x="129" y="214"/>
                </a:cubicBezTo>
                <a:cubicBezTo>
                  <a:pt x="130" y="212"/>
                  <a:pt x="131" y="210"/>
                  <a:pt x="132" y="207"/>
                </a:cubicBezTo>
                <a:cubicBezTo>
                  <a:pt x="132" y="207"/>
                  <a:pt x="133" y="205"/>
                  <a:pt x="132" y="205"/>
                </a:cubicBezTo>
                <a:cubicBezTo>
                  <a:pt x="132" y="205"/>
                  <a:pt x="132" y="206"/>
                  <a:pt x="131" y="207"/>
                </a:cubicBezTo>
                <a:cubicBezTo>
                  <a:pt x="130" y="208"/>
                  <a:pt x="129" y="210"/>
                  <a:pt x="128" y="211"/>
                </a:cubicBezTo>
                <a:cubicBezTo>
                  <a:pt x="128" y="212"/>
                  <a:pt x="127" y="213"/>
                  <a:pt x="127" y="213"/>
                </a:cubicBezTo>
                <a:cubicBezTo>
                  <a:pt x="126" y="214"/>
                  <a:pt x="126" y="215"/>
                  <a:pt x="126" y="216"/>
                </a:cubicBezTo>
                <a:cubicBezTo>
                  <a:pt x="125" y="218"/>
                  <a:pt x="124" y="219"/>
                  <a:pt x="123" y="221"/>
                </a:cubicBezTo>
                <a:cubicBezTo>
                  <a:pt x="123" y="223"/>
                  <a:pt x="122" y="224"/>
                  <a:pt x="121" y="226"/>
                </a:cubicBezTo>
                <a:cubicBezTo>
                  <a:pt x="121" y="228"/>
                  <a:pt x="121" y="229"/>
                  <a:pt x="122" y="229"/>
                </a:cubicBezTo>
                <a:cubicBezTo>
                  <a:pt x="123" y="226"/>
                  <a:pt x="122" y="228"/>
                  <a:pt x="122" y="229"/>
                </a:cubicBezTo>
                <a:cubicBezTo>
                  <a:pt x="121" y="231"/>
                  <a:pt x="121" y="232"/>
                  <a:pt x="121" y="234"/>
                </a:cubicBezTo>
                <a:cubicBezTo>
                  <a:pt x="120" y="235"/>
                  <a:pt x="120" y="237"/>
                  <a:pt x="120" y="238"/>
                </a:cubicBezTo>
                <a:cubicBezTo>
                  <a:pt x="120" y="238"/>
                  <a:pt x="120" y="239"/>
                  <a:pt x="120" y="240"/>
                </a:cubicBezTo>
                <a:cubicBezTo>
                  <a:pt x="119" y="240"/>
                  <a:pt x="119" y="240"/>
                  <a:pt x="119" y="239"/>
                </a:cubicBezTo>
                <a:cubicBezTo>
                  <a:pt x="119" y="239"/>
                  <a:pt x="119" y="238"/>
                  <a:pt x="119" y="238"/>
                </a:cubicBezTo>
                <a:cubicBezTo>
                  <a:pt x="118" y="238"/>
                  <a:pt x="118" y="238"/>
                  <a:pt x="119" y="236"/>
                </a:cubicBezTo>
                <a:cubicBezTo>
                  <a:pt x="120" y="235"/>
                  <a:pt x="120" y="233"/>
                  <a:pt x="120" y="231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19" y="231"/>
                  <a:pt x="119" y="231"/>
                  <a:pt x="119" y="232"/>
                </a:cubicBezTo>
                <a:cubicBezTo>
                  <a:pt x="118" y="233"/>
                  <a:pt x="118" y="234"/>
                  <a:pt x="118" y="236"/>
                </a:cubicBezTo>
                <a:cubicBezTo>
                  <a:pt x="118" y="237"/>
                  <a:pt x="118" y="238"/>
                  <a:pt x="118" y="239"/>
                </a:cubicBezTo>
                <a:cubicBezTo>
                  <a:pt x="118" y="242"/>
                  <a:pt x="118" y="243"/>
                  <a:pt x="118" y="244"/>
                </a:cubicBezTo>
                <a:close/>
                <a:moveTo>
                  <a:pt x="122" y="256"/>
                </a:moveTo>
                <a:cubicBezTo>
                  <a:pt x="122" y="259"/>
                  <a:pt x="122" y="262"/>
                  <a:pt x="122" y="266"/>
                </a:cubicBezTo>
                <a:cubicBezTo>
                  <a:pt x="123" y="264"/>
                  <a:pt x="122" y="261"/>
                  <a:pt x="123" y="259"/>
                </a:cubicBezTo>
                <a:cubicBezTo>
                  <a:pt x="123" y="261"/>
                  <a:pt x="123" y="262"/>
                  <a:pt x="123" y="264"/>
                </a:cubicBezTo>
                <a:cubicBezTo>
                  <a:pt x="123" y="263"/>
                  <a:pt x="124" y="261"/>
                  <a:pt x="124" y="259"/>
                </a:cubicBezTo>
                <a:cubicBezTo>
                  <a:pt x="124" y="256"/>
                  <a:pt x="125" y="253"/>
                  <a:pt x="125" y="248"/>
                </a:cubicBezTo>
                <a:cubicBezTo>
                  <a:pt x="124" y="250"/>
                  <a:pt x="124" y="251"/>
                  <a:pt x="124" y="253"/>
                </a:cubicBezTo>
                <a:cubicBezTo>
                  <a:pt x="123" y="254"/>
                  <a:pt x="123" y="256"/>
                  <a:pt x="123" y="254"/>
                </a:cubicBezTo>
                <a:cubicBezTo>
                  <a:pt x="122" y="254"/>
                  <a:pt x="122" y="253"/>
                  <a:pt x="121" y="256"/>
                </a:cubicBezTo>
                <a:cubicBezTo>
                  <a:pt x="121" y="258"/>
                  <a:pt x="120" y="261"/>
                  <a:pt x="122" y="263"/>
                </a:cubicBezTo>
                <a:cubicBezTo>
                  <a:pt x="122" y="259"/>
                  <a:pt x="122" y="259"/>
                  <a:pt x="122" y="259"/>
                </a:cubicBezTo>
                <a:cubicBezTo>
                  <a:pt x="122" y="258"/>
                  <a:pt x="122" y="257"/>
                  <a:pt x="122" y="256"/>
                </a:cubicBezTo>
                <a:close/>
                <a:moveTo>
                  <a:pt x="140" y="253"/>
                </a:moveTo>
                <a:cubicBezTo>
                  <a:pt x="141" y="252"/>
                  <a:pt x="141" y="250"/>
                  <a:pt x="141" y="249"/>
                </a:cubicBezTo>
                <a:cubicBezTo>
                  <a:pt x="141" y="248"/>
                  <a:pt x="142" y="247"/>
                  <a:pt x="142" y="246"/>
                </a:cubicBezTo>
                <a:cubicBezTo>
                  <a:pt x="142" y="246"/>
                  <a:pt x="143" y="245"/>
                  <a:pt x="142" y="245"/>
                </a:cubicBezTo>
                <a:cubicBezTo>
                  <a:pt x="141" y="245"/>
                  <a:pt x="143" y="243"/>
                  <a:pt x="142" y="242"/>
                </a:cubicBezTo>
                <a:cubicBezTo>
                  <a:pt x="142" y="242"/>
                  <a:pt x="141" y="243"/>
                  <a:pt x="141" y="244"/>
                </a:cubicBezTo>
                <a:cubicBezTo>
                  <a:pt x="140" y="247"/>
                  <a:pt x="140" y="246"/>
                  <a:pt x="140" y="246"/>
                </a:cubicBezTo>
                <a:cubicBezTo>
                  <a:pt x="139" y="244"/>
                  <a:pt x="139" y="245"/>
                  <a:pt x="138" y="246"/>
                </a:cubicBezTo>
                <a:cubicBezTo>
                  <a:pt x="138" y="247"/>
                  <a:pt x="137" y="248"/>
                  <a:pt x="137" y="249"/>
                </a:cubicBezTo>
                <a:cubicBezTo>
                  <a:pt x="137" y="250"/>
                  <a:pt x="137" y="251"/>
                  <a:pt x="137" y="251"/>
                </a:cubicBezTo>
                <a:cubicBezTo>
                  <a:pt x="139" y="253"/>
                  <a:pt x="138" y="256"/>
                  <a:pt x="138" y="258"/>
                </a:cubicBezTo>
                <a:cubicBezTo>
                  <a:pt x="138" y="255"/>
                  <a:pt x="139" y="252"/>
                  <a:pt x="139" y="250"/>
                </a:cubicBezTo>
                <a:cubicBezTo>
                  <a:pt x="140" y="251"/>
                  <a:pt x="140" y="253"/>
                  <a:pt x="139" y="255"/>
                </a:cubicBezTo>
                <a:cubicBezTo>
                  <a:pt x="139" y="257"/>
                  <a:pt x="139" y="258"/>
                  <a:pt x="140" y="259"/>
                </a:cubicBezTo>
                <a:cubicBezTo>
                  <a:pt x="140" y="258"/>
                  <a:pt x="140" y="257"/>
                  <a:pt x="140" y="256"/>
                </a:cubicBezTo>
                <a:cubicBezTo>
                  <a:pt x="140" y="255"/>
                  <a:pt x="140" y="254"/>
                  <a:pt x="140" y="253"/>
                </a:cubicBezTo>
                <a:close/>
                <a:moveTo>
                  <a:pt x="131" y="219"/>
                </a:moveTo>
                <a:cubicBezTo>
                  <a:pt x="131" y="219"/>
                  <a:pt x="130" y="219"/>
                  <a:pt x="130" y="219"/>
                </a:cubicBezTo>
                <a:cubicBezTo>
                  <a:pt x="130" y="218"/>
                  <a:pt x="129" y="219"/>
                  <a:pt x="128" y="220"/>
                </a:cubicBezTo>
                <a:cubicBezTo>
                  <a:pt x="127" y="222"/>
                  <a:pt x="126" y="224"/>
                  <a:pt x="126" y="227"/>
                </a:cubicBezTo>
                <a:cubicBezTo>
                  <a:pt x="126" y="227"/>
                  <a:pt x="126" y="227"/>
                  <a:pt x="126" y="226"/>
                </a:cubicBezTo>
                <a:cubicBezTo>
                  <a:pt x="127" y="225"/>
                  <a:pt x="127" y="224"/>
                  <a:pt x="127" y="224"/>
                </a:cubicBezTo>
                <a:cubicBezTo>
                  <a:pt x="128" y="222"/>
                  <a:pt x="129" y="220"/>
                  <a:pt x="129" y="220"/>
                </a:cubicBezTo>
                <a:cubicBezTo>
                  <a:pt x="128" y="222"/>
                  <a:pt x="128" y="224"/>
                  <a:pt x="127" y="226"/>
                </a:cubicBezTo>
                <a:cubicBezTo>
                  <a:pt x="127" y="228"/>
                  <a:pt x="126" y="230"/>
                  <a:pt x="125" y="232"/>
                </a:cubicBezTo>
                <a:cubicBezTo>
                  <a:pt x="125" y="234"/>
                  <a:pt x="124" y="236"/>
                  <a:pt x="124" y="238"/>
                </a:cubicBezTo>
                <a:cubicBezTo>
                  <a:pt x="124" y="240"/>
                  <a:pt x="123" y="242"/>
                  <a:pt x="123" y="244"/>
                </a:cubicBezTo>
                <a:cubicBezTo>
                  <a:pt x="124" y="244"/>
                  <a:pt x="124" y="241"/>
                  <a:pt x="124" y="242"/>
                </a:cubicBezTo>
                <a:cubicBezTo>
                  <a:pt x="125" y="243"/>
                  <a:pt x="125" y="243"/>
                  <a:pt x="125" y="240"/>
                </a:cubicBezTo>
                <a:cubicBezTo>
                  <a:pt x="126" y="238"/>
                  <a:pt x="126" y="236"/>
                  <a:pt x="126" y="236"/>
                </a:cubicBezTo>
                <a:cubicBezTo>
                  <a:pt x="126" y="231"/>
                  <a:pt x="127" y="228"/>
                  <a:pt x="129" y="226"/>
                </a:cubicBezTo>
                <a:cubicBezTo>
                  <a:pt x="130" y="224"/>
                  <a:pt x="130" y="223"/>
                  <a:pt x="131" y="222"/>
                </a:cubicBezTo>
                <a:cubicBezTo>
                  <a:pt x="129" y="224"/>
                  <a:pt x="130" y="221"/>
                  <a:pt x="131" y="219"/>
                </a:cubicBezTo>
                <a:close/>
                <a:moveTo>
                  <a:pt x="156" y="243"/>
                </a:moveTo>
                <a:cubicBezTo>
                  <a:pt x="155" y="244"/>
                  <a:pt x="154" y="244"/>
                  <a:pt x="154" y="246"/>
                </a:cubicBezTo>
                <a:cubicBezTo>
                  <a:pt x="153" y="249"/>
                  <a:pt x="153" y="249"/>
                  <a:pt x="153" y="249"/>
                </a:cubicBezTo>
                <a:cubicBezTo>
                  <a:pt x="152" y="253"/>
                  <a:pt x="152" y="253"/>
                  <a:pt x="152" y="253"/>
                </a:cubicBezTo>
                <a:cubicBezTo>
                  <a:pt x="152" y="254"/>
                  <a:pt x="151" y="254"/>
                  <a:pt x="152" y="255"/>
                </a:cubicBezTo>
                <a:cubicBezTo>
                  <a:pt x="152" y="255"/>
                  <a:pt x="152" y="254"/>
                  <a:pt x="152" y="253"/>
                </a:cubicBezTo>
                <a:cubicBezTo>
                  <a:pt x="153" y="252"/>
                  <a:pt x="152" y="251"/>
                  <a:pt x="153" y="251"/>
                </a:cubicBezTo>
                <a:cubicBezTo>
                  <a:pt x="154" y="251"/>
                  <a:pt x="154" y="249"/>
                  <a:pt x="154" y="248"/>
                </a:cubicBezTo>
                <a:cubicBezTo>
                  <a:pt x="155" y="248"/>
                  <a:pt x="156" y="246"/>
                  <a:pt x="156" y="243"/>
                </a:cubicBezTo>
                <a:cubicBezTo>
                  <a:pt x="156" y="242"/>
                  <a:pt x="156" y="243"/>
                  <a:pt x="156" y="243"/>
                </a:cubicBezTo>
                <a:close/>
                <a:moveTo>
                  <a:pt x="140" y="219"/>
                </a:moveTo>
                <a:cubicBezTo>
                  <a:pt x="140" y="219"/>
                  <a:pt x="140" y="219"/>
                  <a:pt x="141" y="218"/>
                </a:cubicBezTo>
                <a:cubicBezTo>
                  <a:pt x="141" y="218"/>
                  <a:pt x="141" y="217"/>
                  <a:pt x="141" y="217"/>
                </a:cubicBezTo>
                <a:cubicBezTo>
                  <a:pt x="143" y="216"/>
                  <a:pt x="143" y="216"/>
                  <a:pt x="143" y="213"/>
                </a:cubicBezTo>
                <a:cubicBezTo>
                  <a:pt x="145" y="212"/>
                  <a:pt x="146" y="211"/>
                  <a:pt x="147" y="211"/>
                </a:cubicBezTo>
                <a:cubicBezTo>
                  <a:pt x="147" y="211"/>
                  <a:pt x="147" y="211"/>
                  <a:pt x="148" y="209"/>
                </a:cubicBezTo>
                <a:cubicBezTo>
                  <a:pt x="149" y="209"/>
                  <a:pt x="149" y="208"/>
                  <a:pt x="149" y="208"/>
                </a:cubicBezTo>
                <a:cubicBezTo>
                  <a:pt x="149" y="208"/>
                  <a:pt x="148" y="208"/>
                  <a:pt x="147" y="209"/>
                </a:cubicBezTo>
                <a:cubicBezTo>
                  <a:pt x="147" y="208"/>
                  <a:pt x="145" y="211"/>
                  <a:pt x="146" y="208"/>
                </a:cubicBezTo>
                <a:cubicBezTo>
                  <a:pt x="147" y="206"/>
                  <a:pt x="147" y="206"/>
                  <a:pt x="148" y="204"/>
                </a:cubicBezTo>
                <a:cubicBezTo>
                  <a:pt x="147" y="205"/>
                  <a:pt x="146" y="206"/>
                  <a:pt x="145" y="207"/>
                </a:cubicBezTo>
                <a:cubicBezTo>
                  <a:pt x="144" y="209"/>
                  <a:pt x="144" y="209"/>
                  <a:pt x="144" y="209"/>
                </a:cubicBezTo>
                <a:cubicBezTo>
                  <a:pt x="144" y="210"/>
                  <a:pt x="144" y="210"/>
                  <a:pt x="144" y="211"/>
                </a:cubicBezTo>
                <a:cubicBezTo>
                  <a:pt x="143" y="212"/>
                  <a:pt x="143" y="212"/>
                  <a:pt x="143" y="212"/>
                </a:cubicBezTo>
                <a:cubicBezTo>
                  <a:pt x="143" y="212"/>
                  <a:pt x="143" y="212"/>
                  <a:pt x="143" y="211"/>
                </a:cubicBezTo>
                <a:cubicBezTo>
                  <a:pt x="143" y="210"/>
                  <a:pt x="144" y="209"/>
                  <a:pt x="144" y="209"/>
                </a:cubicBezTo>
                <a:cubicBezTo>
                  <a:pt x="143" y="209"/>
                  <a:pt x="142" y="210"/>
                  <a:pt x="142" y="211"/>
                </a:cubicBezTo>
                <a:cubicBezTo>
                  <a:pt x="141" y="214"/>
                  <a:pt x="141" y="213"/>
                  <a:pt x="140" y="213"/>
                </a:cubicBezTo>
                <a:cubicBezTo>
                  <a:pt x="140" y="213"/>
                  <a:pt x="139" y="212"/>
                  <a:pt x="138" y="214"/>
                </a:cubicBezTo>
                <a:cubicBezTo>
                  <a:pt x="137" y="215"/>
                  <a:pt x="136" y="216"/>
                  <a:pt x="136" y="217"/>
                </a:cubicBezTo>
                <a:cubicBezTo>
                  <a:pt x="135" y="218"/>
                  <a:pt x="135" y="220"/>
                  <a:pt x="135" y="221"/>
                </a:cubicBezTo>
                <a:cubicBezTo>
                  <a:pt x="136" y="220"/>
                  <a:pt x="136" y="219"/>
                  <a:pt x="136" y="218"/>
                </a:cubicBezTo>
                <a:cubicBezTo>
                  <a:pt x="136" y="219"/>
                  <a:pt x="137" y="220"/>
                  <a:pt x="135" y="223"/>
                </a:cubicBezTo>
                <a:cubicBezTo>
                  <a:pt x="135" y="223"/>
                  <a:pt x="133" y="226"/>
                  <a:pt x="133" y="227"/>
                </a:cubicBezTo>
                <a:cubicBezTo>
                  <a:pt x="133" y="228"/>
                  <a:pt x="133" y="230"/>
                  <a:pt x="133" y="230"/>
                </a:cubicBezTo>
                <a:cubicBezTo>
                  <a:pt x="132" y="228"/>
                  <a:pt x="132" y="229"/>
                  <a:pt x="132" y="231"/>
                </a:cubicBezTo>
                <a:cubicBezTo>
                  <a:pt x="131" y="233"/>
                  <a:pt x="131" y="234"/>
                  <a:pt x="132" y="231"/>
                </a:cubicBezTo>
                <a:cubicBezTo>
                  <a:pt x="132" y="233"/>
                  <a:pt x="134" y="232"/>
                  <a:pt x="133" y="235"/>
                </a:cubicBezTo>
                <a:cubicBezTo>
                  <a:pt x="132" y="238"/>
                  <a:pt x="133" y="240"/>
                  <a:pt x="132" y="243"/>
                </a:cubicBezTo>
                <a:cubicBezTo>
                  <a:pt x="133" y="241"/>
                  <a:pt x="133" y="239"/>
                  <a:pt x="134" y="238"/>
                </a:cubicBezTo>
                <a:cubicBezTo>
                  <a:pt x="135" y="233"/>
                  <a:pt x="135" y="233"/>
                  <a:pt x="135" y="233"/>
                </a:cubicBezTo>
                <a:cubicBezTo>
                  <a:pt x="136" y="231"/>
                  <a:pt x="136" y="229"/>
                  <a:pt x="137" y="228"/>
                </a:cubicBezTo>
                <a:cubicBezTo>
                  <a:pt x="138" y="226"/>
                  <a:pt x="139" y="225"/>
                  <a:pt x="139" y="223"/>
                </a:cubicBezTo>
                <a:cubicBezTo>
                  <a:pt x="140" y="222"/>
                  <a:pt x="141" y="219"/>
                  <a:pt x="140" y="219"/>
                </a:cubicBezTo>
                <a:close/>
                <a:moveTo>
                  <a:pt x="304" y="308"/>
                </a:moveTo>
                <a:cubicBezTo>
                  <a:pt x="303" y="309"/>
                  <a:pt x="302" y="308"/>
                  <a:pt x="301" y="307"/>
                </a:cubicBezTo>
                <a:cubicBezTo>
                  <a:pt x="301" y="309"/>
                  <a:pt x="301" y="309"/>
                  <a:pt x="297" y="311"/>
                </a:cubicBezTo>
                <a:cubicBezTo>
                  <a:pt x="298" y="310"/>
                  <a:pt x="299" y="309"/>
                  <a:pt x="300" y="308"/>
                </a:cubicBezTo>
                <a:cubicBezTo>
                  <a:pt x="299" y="308"/>
                  <a:pt x="298" y="309"/>
                  <a:pt x="298" y="310"/>
                </a:cubicBezTo>
                <a:cubicBezTo>
                  <a:pt x="297" y="309"/>
                  <a:pt x="299" y="306"/>
                  <a:pt x="297" y="308"/>
                </a:cubicBezTo>
                <a:cubicBezTo>
                  <a:pt x="296" y="309"/>
                  <a:pt x="295" y="309"/>
                  <a:pt x="294" y="310"/>
                </a:cubicBezTo>
                <a:cubicBezTo>
                  <a:pt x="294" y="311"/>
                  <a:pt x="293" y="311"/>
                  <a:pt x="293" y="312"/>
                </a:cubicBezTo>
                <a:cubicBezTo>
                  <a:pt x="292" y="312"/>
                  <a:pt x="292" y="313"/>
                  <a:pt x="291" y="313"/>
                </a:cubicBezTo>
                <a:cubicBezTo>
                  <a:pt x="291" y="314"/>
                  <a:pt x="290" y="314"/>
                  <a:pt x="290" y="314"/>
                </a:cubicBezTo>
                <a:cubicBezTo>
                  <a:pt x="291" y="313"/>
                  <a:pt x="292" y="312"/>
                  <a:pt x="293" y="312"/>
                </a:cubicBezTo>
                <a:cubicBezTo>
                  <a:pt x="293" y="311"/>
                  <a:pt x="294" y="310"/>
                  <a:pt x="295" y="309"/>
                </a:cubicBezTo>
                <a:cubicBezTo>
                  <a:pt x="297" y="307"/>
                  <a:pt x="299" y="305"/>
                  <a:pt x="301" y="303"/>
                </a:cubicBezTo>
                <a:cubicBezTo>
                  <a:pt x="299" y="305"/>
                  <a:pt x="297" y="305"/>
                  <a:pt x="298" y="304"/>
                </a:cubicBezTo>
                <a:cubicBezTo>
                  <a:pt x="298" y="303"/>
                  <a:pt x="298" y="303"/>
                  <a:pt x="297" y="304"/>
                </a:cubicBezTo>
                <a:cubicBezTo>
                  <a:pt x="296" y="305"/>
                  <a:pt x="296" y="305"/>
                  <a:pt x="297" y="304"/>
                </a:cubicBezTo>
                <a:cubicBezTo>
                  <a:pt x="297" y="303"/>
                  <a:pt x="297" y="302"/>
                  <a:pt x="297" y="303"/>
                </a:cubicBezTo>
                <a:cubicBezTo>
                  <a:pt x="296" y="303"/>
                  <a:pt x="296" y="304"/>
                  <a:pt x="295" y="304"/>
                </a:cubicBezTo>
                <a:cubicBezTo>
                  <a:pt x="294" y="306"/>
                  <a:pt x="293" y="308"/>
                  <a:pt x="291" y="310"/>
                </a:cubicBezTo>
                <a:cubicBezTo>
                  <a:pt x="290" y="312"/>
                  <a:pt x="288" y="313"/>
                  <a:pt x="287" y="314"/>
                </a:cubicBezTo>
                <a:cubicBezTo>
                  <a:pt x="285" y="316"/>
                  <a:pt x="285" y="316"/>
                  <a:pt x="285" y="316"/>
                </a:cubicBezTo>
                <a:cubicBezTo>
                  <a:pt x="282" y="318"/>
                  <a:pt x="282" y="318"/>
                  <a:pt x="282" y="318"/>
                </a:cubicBezTo>
                <a:cubicBezTo>
                  <a:pt x="281" y="319"/>
                  <a:pt x="279" y="320"/>
                  <a:pt x="278" y="321"/>
                </a:cubicBezTo>
                <a:cubicBezTo>
                  <a:pt x="276" y="322"/>
                  <a:pt x="275" y="323"/>
                  <a:pt x="273" y="324"/>
                </a:cubicBezTo>
                <a:cubicBezTo>
                  <a:pt x="273" y="325"/>
                  <a:pt x="272" y="325"/>
                  <a:pt x="272" y="325"/>
                </a:cubicBezTo>
                <a:cubicBezTo>
                  <a:pt x="276" y="323"/>
                  <a:pt x="276" y="325"/>
                  <a:pt x="279" y="324"/>
                </a:cubicBezTo>
                <a:cubicBezTo>
                  <a:pt x="279" y="324"/>
                  <a:pt x="279" y="324"/>
                  <a:pt x="279" y="324"/>
                </a:cubicBezTo>
                <a:cubicBezTo>
                  <a:pt x="279" y="324"/>
                  <a:pt x="279" y="324"/>
                  <a:pt x="279" y="324"/>
                </a:cubicBezTo>
                <a:cubicBezTo>
                  <a:pt x="279" y="324"/>
                  <a:pt x="279" y="324"/>
                  <a:pt x="279" y="324"/>
                </a:cubicBezTo>
                <a:cubicBezTo>
                  <a:pt x="278" y="325"/>
                  <a:pt x="276" y="326"/>
                  <a:pt x="274" y="327"/>
                </a:cubicBezTo>
                <a:cubicBezTo>
                  <a:pt x="273" y="327"/>
                  <a:pt x="272" y="328"/>
                  <a:pt x="272" y="328"/>
                </a:cubicBezTo>
                <a:cubicBezTo>
                  <a:pt x="271" y="329"/>
                  <a:pt x="270" y="329"/>
                  <a:pt x="269" y="330"/>
                </a:cubicBezTo>
                <a:cubicBezTo>
                  <a:pt x="268" y="331"/>
                  <a:pt x="266" y="331"/>
                  <a:pt x="266" y="332"/>
                </a:cubicBezTo>
                <a:cubicBezTo>
                  <a:pt x="265" y="332"/>
                  <a:pt x="264" y="332"/>
                  <a:pt x="264" y="332"/>
                </a:cubicBezTo>
                <a:cubicBezTo>
                  <a:pt x="264" y="332"/>
                  <a:pt x="263" y="333"/>
                  <a:pt x="263" y="333"/>
                </a:cubicBezTo>
                <a:cubicBezTo>
                  <a:pt x="262" y="333"/>
                  <a:pt x="261" y="334"/>
                  <a:pt x="260" y="335"/>
                </a:cubicBezTo>
                <a:cubicBezTo>
                  <a:pt x="260" y="335"/>
                  <a:pt x="261" y="334"/>
                  <a:pt x="262" y="334"/>
                </a:cubicBezTo>
                <a:cubicBezTo>
                  <a:pt x="263" y="334"/>
                  <a:pt x="263" y="333"/>
                  <a:pt x="264" y="333"/>
                </a:cubicBezTo>
                <a:cubicBezTo>
                  <a:pt x="265" y="333"/>
                  <a:pt x="266" y="332"/>
                  <a:pt x="266" y="332"/>
                </a:cubicBezTo>
                <a:cubicBezTo>
                  <a:pt x="269" y="331"/>
                  <a:pt x="271" y="330"/>
                  <a:pt x="272" y="329"/>
                </a:cubicBezTo>
                <a:cubicBezTo>
                  <a:pt x="272" y="329"/>
                  <a:pt x="272" y="329"/>
                  <a:pt x="273" y="329"/>
                </a:cubicBezTo>
                <a:cubicBezTo>
                  <a:pt x="273" y="329"/>
                  <a:pt x="272" y="329"/>
                  <a:pt x="272" y="329"/>
                </a:cubicBezTo>
                <a:cubicBezTo>
                  <a:pt x="268" y="332"/>
                  <a:pt x="264" y="334"/>
                  <a:pt x="260" y="336"/>
                </a:cubicBezTo>
                <a:cubicBezTo>
                  <a:pt x="259" y="336"/>
                  <a:pt x="258" y="337"/>
                  <a:pt x="256" y="338"/>
                </a:cubicBezTo>
                <a:cubicBezTo>
                  <a:pt x="255" y="339"/>
                  <a:pt x="254" y="339"/>
                  <a:pt x="252" y="339"/>
                </a:cubicBezTo>
                <a:cubicBezTo>
                  <a:pt x="252" y="339"/>
                  <a:pt x="250" y="340"/>
                  <a:pt x="251" y="340"/>
                </a:cubicBezTo>
                <a:cubicBezTo>
                  <a:pt x="251" y="340"/>
                  <a:pt x="249" y="341"/>
                  <a:pt x="249" y="341"/>
                </a:cubicBezTo>
                <a:cubicBezTo>
                  <a:pt x="251" y="341"/>
                  <a:pt x="253" y="341"/>
                  <a:pt x="255" y="341"/>
                </a:cubicBezTo>
                <a:cubicBezTo>
                  <a:pt x="256" y="341"/>
                  <a:pt x="256" y="341"/>
                  <a:pt x="257" y="341"/>
                </a:cubicBezTo>
                <a:cubicBezTo>
                  <a:pt x="258" y="340"/>
                  <a:pt x="259" y="340"/>
                  <a:pt x="260" y="340"/>
                </a:cubicBezTo>
                <a:cubicBezTo>
                  <a:pt x="256" y="341"/>
                  <a:pt x="256" y="342"/>
                  <a:pt x="256" y="344"/>
                </a:cubicBezTo>
                <a:cubicBezTo>
                  <a:pt x="255" y="343"/>
                  <a:pt x="253" y="344"/>
                  <a:pt x="251" y="344"/>
                </a:cubicBezTo>
                <a:cubicBezTo>
                  <a:pt x="249" y="345"/>
                  <a:pt x="250" y="344"/>
                  <a:pt x="250" y="343"/>
                </a:cubicBezTo>
                <a:cubicBezTo>
                  <a:pt x="251" y="343"/>
                  <a:pt x="251" y="342"/>
                  <a:pt x="250" y="343"/>
                </a:cubicBezTo>
                <a:cubicBezTo>
                  <a:pt x="248" y="343"/>
                  <a:pt x="246" y="343"/>
                  <a:pt x="245" y="344"/>
                </a:cubicBezTo>
                <a:cubicBezTo>
                  <a:pt x="243" y="344"/>
                  <a:pt x="241" y="345"/>
                  <a:pt x="239" y="345"/>
                </a:cubicBezTo>
                <a:cubicBezTo>
                  <a:pt x="239" y="345"/>
                  <a:pt x="236" y="345"/>
                  <a:pt x="237" y="346"/>
                </a:cubicBezTo>
                <a:cubicBezTo>
                  <a:pt x="237" y="346"/>
                  <a:pt x="235" y="347"/>
                  <a:pt x="234" y="347"/>
                </a:cubicBezTo>
                <a:cubicBezTo>
                  <a:pt x="236" y="347"/>
                  <a:pt x="238" y="347"/>
                  <a:pt x="240" y="347"/>
                </a:cubicBezTo>
                <a:cubicBezTo>
                  <a:pt x="240" y="347"/>
                  <a:pt x="241" y="347"/>
                  <a:pt x="241" y="347"/>
                </a:cubicBezTo>
                <a:cubicBezTo>
                  <a:pt x="241" y="346"/>
                  <a:pt x="243" y="345"/>
                  <a:pt x="243" y="346"/>
                </a:cubicBezTo>
                <a:cubicBezTo>
                  <a:pt x="246" y="346"/>
                  <a:pt x="249" y="345"/>
                  <a:pt x="252" y="345"/>
                </a:cubicBezTo>
                <a:cubicBezTo>
                  <a:pt x="252" y="345"/>
                  <a:pt x="251" y="345"/>
                  <a:pt x="250" y="346"/>
                </a:cubicBezTo>
                <a:cubicBezTo>
                  <a:pt x="249" y="346"/>
                  <a:pt x="249" y="346"/>
                  <a:pt x="250" y="346"/>
                </a:cubicBezTo>
                <a:cubicBezTo>
                  <a:pt x="250" y="347"/>
                  <a:pt x="250" y="347"/>
                  <a:pt x="251" y="346"/>
                </a:cubicBezTo>
                <a:cubicBezTo>
                  <a:pt x="254" y="345"/>
                  <a:pt x="256" y="344"/>
                  <a:pt x="259" y="343"/>
                </a:cubicBezTo>
                <a:cubicBezTo>
                  <a:pt x="258" y="343"/>
                  <a:pt x="256" y="343"/>
                  <a:pt x="257" y="342"/>
                </a:cubicBezTo>
                <a:cubicBezTo>
                  <a:pt x="257" y="342"/>
                  <a:pt x="259" y="341"/>
                  <a:pt x="259" y="341"/>
                </a:cubicBezTo>
                <a:cubicBezTo>
                  <a:pt x="262" y="340"/>
                  <a:pt x="264" y="340"/>
                  <a:pt x="266" y="339"/>
                </a:cubicBezTo>
                <a:cubicBezTo>
                  <a:pt x="268" y="338"/>
                  <a:pt x="271" y="337"/>
                  <a:pt x="273" y="336"/>
                </a:cubicBezTo>
                <a:cubicBezTo>
                  <a:pt x="272" y="337"/>
                  <a:pt x="270" y="337"/>
                  <a:pt x="269" y="338"/>
                </a:cubicBezTo>
                <a:cubicBezTo>
                  <a:pt x="272" y="337"/>
                  <a:pt x="272" y="338"/>
                  <a:pt x="272" y="339"/>
                </a:cubicBezTo>
                <a:cubicBezTo>
                  <a:pt x="274" y="339"/>
                  <a:pt x="275" y="338"/>
                  <a:pt x="276" y="337"/>
                </a:cubicBezTo>
                <a:cubicBezTo>
                  <a:pt x="278" y="336"/>
                  <a:pt x="279" y="335"/>
                  <a:pt x="280" y="334"/>
                </a:cubicBezTo>
                <a:cubicBezTo>
                  <a:pt x="280" y="334"/>
                  <a:pt x="278" y="335"/>
                  <a:pt x="278" y="334"/>
                </a:cubicBezTo>
                <a:cubicBezTo>
                  <a:pt x="280" y="334"/>
                  <a:pt x="281" y="333"/>
                  <a:pt x="283" y="332"/>
                </a:cubicBezTo>
                <a:cubicBezTo>
                  <a:pt x="282" y="332"/>
                  <a:pt x="283" y="331"/>
                  <a:pt x="283" y="331"/>
                </a:cubicBezTo>
                <a:cubicBezTo>
                  <a:pt x="284" y="330"/>
                  <a:pt x="285" y="330"/>
                  <a:pt x="284" y="330"/>
                </a:cubicBezTo>
                <a:cubicBezTo>
                  <a:pt x="283" y="330"/>
                  <a:pt x="282" y="331"/>
                  <a:pt x="281" y="332"/>
                </a:cubicBezTo>
                <a:cubicBezTo>
                  <a:pt x="282" y="331"/>
                  <a:pt x="282" y="330"/>
                  <a:pt x="283" y="330"/>
                </a:cubicBezTo>
                <a:cubicBezTo>
                  <a:pt x="284" y="329"/>
                  <a:pt x="285" y="329"/>
                  <a:pt x="285" y="328"/>
                </a:cubicBezTo>
                <a:cubicBezTo>
                  <a:pt x="287" y="328"/>
                  <a:pt x="288" y="326"/>
                  <a:pt x="289" y="325"/>
                </a:cubicBezTo>
                <a:cubicBezTo>
                  <a:pt x="289" y="325"/>
                  <a:pt x="289" y="325"/>
                  <a:pt x="289" y="325"/>
                </a:cubicBezTo>
                <a:cubicBezTo>
                  <a:pt x="288" y="325"/>
                  <a:pt x="287" y="326"/>
                  <a:pt x="287" y="327"/>
                </a:cubicBezTo>
                <a:cubicBezTo>
                  <a:pt x="287" y="327"/>
                  <a:pt x="287" y="327"/>
                  <a:pt x="287" y="327"/>
                </a:cubicBezTo>
                <a:cubicBezTo>
                  <a:pt x="285" y="327"/>
                  <a:pt x="284" y="328"/>
                  <a:pt x="283" y="329"/>
                </a:cubicBezTo>
                <a:cubicBezTo>
                  <a:pt x="282" y="330"/>
                  <a:pt x="280" y="331"/>
                  <a:pt x="279" y="331"/>
                </a:cubicBezTo>
                <a:cubicBezTo>
                  <a:pt x="283" y="329"/>
                  <a:pt x="279" y="330"/>
                  <a:pt x="279" y="329"/>
                </a:cubicBezTo>
                <a:cubicBezTo>
                  <a:pt x="280" y="328"/>
                  <a:pt x="279" y="328"/>
                  <a:pt x="280" y="328"/>
                </a:cubicBezTo>
                <a:cubicBezTo>
                  <a:pt x="281" y="328"/>
                  <a:pt x="282" y="327"/>
                  <a:pt x="284" y="326"/>
                </a:cubicBezTo>
                <a:cubicBezTo>
                  <a:pt x="285" y="325"/>
                  <a:pt x="286" y="324"/>
                  <a:pt x="288" y="323"/>
                </a:cubicBezTo>
                <a:cubicBezTo>
                  <a:pt x="288" y="323"/>
                  <a:pt x="290" y="321"/>
                  <a:pt x="290" y="322"/>
                </a:cubicBezTo>
                <a:cubicBezTo>
                  <a:pt x="290" y="323"/>
                  <a:pt x="288" y="323"/>
                  <a:pt x="288" y="324"/>
                </a:cubicBezTo>
                <a:cubicBezTo>
                  <a:pt x="286" y="325"/>
                  <a:pt x="284" y="326"/>
                  <a:pt x="282" y="328"/>
                </a:cubicBezTo>
                <a:cubicBezTo>
                  <a:pt x="283" y="328"/>
                  <a:pt x="285" y="326"/>
                  <a:pt x="285" y="327"/>
                </a:cubicBezTo>
                <a:cubicBezTo>
                  <a:pt x="287" y="325"/>
                  <a:pt x="290" y="324"/>
                  <a:pt x="292" y="321"/>
                </a:cubicBezTo>
                <a:cubicBezTo>
                  <a:pt x="294" y="319"/>
                  <a:pt x="295" y="318"/>
                  <a:pt x="295" y="317"/>
                </a:cubicBezTo>
                <a:cubicBezTo>
                  <a:pt x="295" y="315"/>
                  <a:pt x="293" y="319"/>
                  <a:pt x="293" y="318"/>
                </a:cubicBezTo>
                <a:cubicBezTo>
                  <a:pt x="294" y="317"/>
                  <a:pt x="295" y="316"/>
                  <a:pt x="296" y="315"/>
                </a:cubicBezTo>
                <a:cubicBezTo>
                  <a:pt x="297" y="314"/>
                  <a:pt x="299" y="313"/>
                  <a:pt x="300" y="312"/>
                </a:cubicBezTo>
                <a:cubicBezTo>
                  <a:pt x="302" y="308"/>
                  <a:pt x="302" y="310"/>
                  <a:pt x="303" y="310"/>
                </a:cubicBezTo>
                <a:cubicBezTo>
                  <a:pt x="304" y="309"/>
                  <a:pt x="305" y="308"/>
                  <a:pt x="304" y="308"/>
                </a:cubicBezTo>
                <a:close/>
                <a:moveTo>
                  <a:pt x="283" y="332"/>
                </a:moveTo>
                <a:cubicBezTo>
                  <a:pt x="283" y="332"/>
                  <a:pt x="283" y="332"/>
                  <a:pt x="283" y="332"/>
                </a:cubicBezTo>
                <a:cubicBezTo>
                  <a:pt x="283" y="332"/>
                  <a:pt x="283" y="332"/>
                  <a:pt x="283" y="332"/>
                </a:cubicBezTo>
                <a:close/>
                <a:moveTo>
                  <a:pt x="288" y="333"/>
                </a:moveTo>
                <a:cubicBezTo>
                  <a:pt x="288" y="334"/>
                  <a:pt x="287" y="334"/>
                  <a:pt x="286" y="335"/>
                </a:cubicBezTo>
                <a:cubicBezTo>
                  <a:pt x="286" y="336"/>
                  <a:pt x="285" y="336"/>
                  <a:pt x="284" y="337"/>
                </a:cubicBezTo>
                <a:cubicBezTo>
                  <a:pt x="284" y="337"/>
                  <a:pt x="283" y="338"/>
                  <a:pt x="284" y="338"/>
                </a:cubicBezTo>
                <a:cubicBezTo>
                  <a:pt x="284" y="338"/>
                  <a:pt x="285" y="338"/>
                  <a:pt x="286" y="337"/>
                </a:cubicBezTo>
                <a:cubicBezTo>
                  <a:pt x="288" y="335"/>
                  <a:pt x="287" y="336"/>
                  <a:pt x="288" y="337"/>
                </a:cubicBezTo>
                <a:cubicBezTo>
                  <a:pt x="289" y="336"/>
                  <a:pt x="291" y="334"/>
                  <a:pt x="293" y="333"/>
                </a:cubicBezTo>
                <a:cubicBezTo>
                  <a:pt x="291" y="334"/>
                  <a:pt x="287" y="336"/>
                  <a:pt x="288" y="333"/>
                </a:cubicBezTo>
                <a:close/>
                <a:moveTo>
                  <a:pt x="293" y="260"/>
                </a:moveTo>
                <a:cubicBezTo>
                  <a:pt x="293" y="260"/>
                  <a:pt x="293" y="261"/>
                  <a:pt x="292" y="261"/>
                </a:cubicBezTo>
                <a:cubicBezTo>
                  <a:pt x="292" y="262"/>
                  <a:pt x="292" y="262"/>
                  <a:pt x="292" y="263"/>
                </a:cubicBezTo>
                <a:cubicBezTo>
                  <a:pt x="292" y="264"/>
                  <a:pt x="291" y="265"/>
                  <a:pt x="291" y="265"/>
                </a:cubicBezTo>
                <a:cubicBezTo>
                  <a:pt x="292" y="265"/>
                  <a:pt x="293" y="265"/>
                  <a:pt x="293" y="264"/>
                </a:cubicBezTo>
                <a:cubicBezTo>
                  <a:pt x="293" y="264"/>
                  <a:pt x="293" y="263"/>
                  <a:pt x="294" y="262"/>
                </a:cubicBezTo>
                <a:cubicBezTo>
                  <a:pt x="294" y="262"/>
                  <a:pt x="294" y="261"/>
                  <a:pt x="294" y="260"/>
                </a:cubicBezTo>
                <a:cubicBezTo>
                  <a:pt x="293" y="261"/>
                  <a:pt x="294" y="263"/>
                  <a:pt x="293" y="264"/>
                </a:cubicBezTo>
                <a:cubicBezTo>
                  <a:pt x="292" y="263"/>
                  <a:pt x="293" y="261"/>
                  <a:pt x="293" y="260"/>
                </a:cubicBezTo>
                <a:close/>
                <a:moveTo>
                  <a:pt x="283" y="332"/>
                </a:moveTo>
                <a:cubicBezTo>
                  <a:pt x="283" y="332"/>
                  <a:pt x="283" y="332"/>
                  <a:pt x="283" y="332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32"/>
                  <a:pt x="283" y="332"/>
                  <a:pt x="283" y="332"/>
                </a:cubicBezTo>
                <a:close/>
                <a:moveTo>
                  <a:pt x="294" y="283"/>
                </a:moveTo>
                <a:cubicBezTo>
                  <a:pt x="294" y="282"/>
                  <a:pt x="294" y="282"/>
                  <a:pt x="294" y="281"/>
                </a:cubicBezTo>
                <a:cubicBezTo>
                  <a:pt x="294" y="281"/>
                  <a:pt x="293" y="282"/>
                  <a:pt x="293" y="283"/>
                </a:cubicBezTo>
                <a:cubicBezTo>
                  <a:pt x="293" y="283"/>
                  <a:pt x="292" y="284"/>
                  <a:pt x="292" y="285"/>
                </a:cubicBezTo>
                <a:cubicBezTo>
                  <a:pt x="291" y="286"/>
                  <a:pt x="291" y="287"/>
                  <a:pt x="290" y="288"/>
                </a:cubicBezTo>
                <a:cubicBezTo>
                  <a:pt x="290" y="288"/>
                  <a:pt x="290" y="288"/>
                  <a:pt x="290" y="288"/>
                </a:cubicBezTo>
                <a:cubicBezTo>
                  <a:pt x="291" y="287"/>
                  <a:pt x="291" y="288"/>
                  <a:pt x="292" y="287"/>
                </a:cubicBezTo>
                <a:cubicBezTo>
                  <a:pt x="293" y="286"/>
                  <a:pt x="293" y="285"/>
                  <a:pt x="293" y="284"/>
                </a:cubicBezTo>
                <a:cubicBezTo>
                  <a:pt x="293" y="284"/>
                  <a:pt x="293" y="283"/>
                  <a:pt x="294" y="283"/>
                </a:cubicBezTo>
                <a:close/>
                <a:moveTo>
                  <a:pt x="309" y="254"/>
                </a:moveTo>
                <a:cubicBezTo>
                  <a:pt x="308" y="254"/>
                  <a:pt x="308" y="255"/>
                  <a:pt x="308" y="256"/>
                </a:cubicBezTo>
                <a:cubicBezTo>
                  <a:pt x="308" y="257"/>
                  <a:pt x="308" y="258"/>
                  <a:pt x="307" y="259"/>
                </a:cubicBezTo>
                <a:cubicBezTo>
                  <a:pt x="309" y="258"/>
                  <a:pt x="309" y="258"/>
                  <a:pt x="309" y="254"/>
                </a:cubicBezTo>
                <a:close/>
                <a:moveTo>
                  <a:pt x="288" y="337"/>
                </a:moveTo>
                <a:cubicBezTo>
                  <a:pt x="288" y="337"/>
                  <a:pt x="288" y="337"/>
                  <a:pt x="288" y="337"/>
                </a:cubicBezTo>
                <a:cubicBezTo>
                  <a:pt x="288" y="337"/>
                  <a:pt x="288" y="337"/>
                  <a:pt x="288" y="337"/>
                </a:cubicBezTo>
                <a:cubicBezTo>
                  <a:pt x="288" y="337"/>
                  <a:pt x="288" y="337"/>
                  <a:pt x="288" y="337"/>
                </a:cubicBezTo>
                <a:close/>
                <a:moveTo>
                  <a:pt x="308" y="298"/>
                </a:moveTo>
                <a:cubicBezTo>
                  <a:pt x="308" y="299"/>
                  <a:pt x="307" y="300"/>
                  <a:pt x="306" y="301"/>
                </a:cubicBezTo>
                <a:cubicBezTo>
                  <a:pt x="306" y="302"/>
                  <a:pt x="307" y="302"/>
                  <a:pt x="307" y="301"/>
                </a:cubicBezTo>
                <a:cubicBezTo>
                  <a:pt x="308" y="301"/>
                  <a:pt x="308" y="301"/>
                  <a:pt x="309" y="300"/>
                </a:cubicBezTo>
                <a:cubicBezTo>
                  <a:pt x="309" y="299"/>
                  <a:pt x="310" y="298"/>
                  <a:pt x="311" y="296"/>
                </a:cubicBezTo>
                <a:cubicBezTo>
                  <a:pt x="310" y="297"/>
                  <a:pt x="309" y="297"/>
                  <a:pt x="308" y="298"/>
                </a:cubicBezTo>
                <a:close/>
                <a:moveTo>
                  <a:pt x="321" y="261"/>
                </a:moveTo>
                <a:cubicBezTo>
                  <a:pt x="321" y="261"/>
                  <a:pt x="321" y="261"/>
                  <a:pt x="321" y="261"/>
                </a:cubicBezTo>
                <a:cubicBezTo>
                  <a:pt x="321" y="261"/>
                  <a:pt x="321" y="261"/>
                  <a:pt x="321" y="261"/>
                </a:cubicBezTo>
                <a:close/>
                <a:moveTo>
                  <a:pt x="303" y="310"/>
                </a:moveTo>
                <a:cubicBezTo>
                  <a:pt x="303" y="310"/>
                  <a:pt x="303" y="310"/>
                  <a:pt x="303" y="310"/>
                </a:cubicBezTo>
                <a:cubicBezTo>
                  <a:pt x="303" y="310"/>
                  <a:pt x="303" y="310"/>
                  <a:pt x="303" y="310"/>
                </a:cubicBezTo>
                <a:cubicBezTo>
                  <a:pt x="303" y="310"/>
                  <a:pt x="303" y="310"/>
                  <a:pt x="303" y="310"/>
                </a:cubicBezTo>
                <a:cubicBezTo>
                  <a:pt x="303" y="310"/>
                  <a:pt x="303" y="310"/>
                  <a:pt x="303" y="310"/>
                </a:cubicBezTo>
                <a:cubicBezTo>
                  <a:pt x="303" y="310"/>
                  <a:pt x="303" y="310"/>
                  <a:pt x="303" y="310"/>
                </a:cubicBezTo>
                <a:close/>
                <a:moveTo>
                  <a:pt x="284" y="333"/>
                </a:moveTo>
                <a:cubicBezTo>
                  <a:pt x="286" y="332"/>
                  <a:pt x="287" y="331"/>
                  <a:pt x="288" y="329"/>
                </a:cubicBezTo>
                <a:cubicBezTo>
                  <a:pt x="288" y="329"/>
                  <a:pt x="288" y="329"/>
                  <a:pt x="288" y="329"/>
                </a:cubicBezTo>
                <a:cubicBezTo>
                  <a:pt x="287" y="329"/>
                  <a:pt x="285" y="330"/>
                  <a:pt x="284" y="331"/>
                </a:cubicBezTo>
                <a:cubicBezTo>
                  <a:pt x="283" y="331"/>
                  <a:pt x="283" y="331"/>
                  <a:pt x="283" y="332"/>
                </a:cubicBezTo>
                <a:cubicBezTo>
                  <a:pt x="283" y="332"/>
                  <a:pt x="279" y="335"/>
                  <a:pt x="284" y="333"/>
                </a:cubicBezTo>
                <a:close/>
                <a:moveTo>
                  <a:pt x="287" y="302"/>
                </a:moveTo>
                <a:cubicBezTo>
                  <a:pt x="287" y="302"/>
                  <a:pt x="286" y="303"/>
                  <a:pt x="285" y="303"/>
                </a:cubicBezTo>
                <a:cubicBezTo>
                  <a:pt x="285" y="303"/>
                  <a:pt x="285" y="303"/>
                  <a:pt x="285" y="304"/>
                </a:cubicBezTo>
                <a:cubicBezTo>
                  <a:pt x="285" y="304"/>
                  <a:pt x="285" y="305"/>
                  <a:pt x="284" y="305"/>
                </a:cubicBezTo>
                <a:cubicBezTo>
                  <a:pt x="285" y="304"/>
                  <a:pt x="286" y="303"/>
                  <a:pt x="287" y="302"/>
                </a:cubicBezTo>
                <a:cubicBezTo>
                  <a:pt x="288" y="302"/>
                  <a:pt x="288" y="301"/>
                  <a:pt x="288" y="302"/>
                </a:cubicBezTo>
                <a:cubicBezTo>
                  <a:pt x="288" y="302"/>
                  <a:pt x="288" y="302"/>
                  <a:pt x="288" y="303"/>
                </a:cubicBezTo>
                <a:cubicBezTo>
                  <a:pt x="287" y="303"/>
                  <a:pt x="286" y="304"/>
                  <a:pt x="286" y="305"/>
                </a:cubicBezTo>
                <a:cubicBezTo>
                  <a:pt x="285" y="306"/>
                  <a:pt x="284" y="307"/>
                  <a:pt x="283" y="307"/>
                </a:cubicBezTo>
                <a:cubicBezTo>
                  <a:pt x="283" y="308"/>
                  <a:pt x="282" y="308"/>
                  <a:pt x="282" y="309"/>
                </a:cubicBezTo>
                <a:cubicBezTo>
                  <a:pt x="282" y="309"/>
                  <a:pt x="284" y="310"/>
                  <a:pt x="281" y="312"/>
                </a:cubicBezTo>
                <a:cubicBezTo>
                  <a:pt x="281" y="312"/>
                  <a:pt x="280" y="312"/>
                  <a:pt x="280" y="312"/>
                </a:cubicBezTo>
                <a:cubicBezTo>
                  <a:pt x="281" y="312"/>
                  <a:pt x="281" y="312"/>
                  <a:pt x="281" y="312"/>
                </a:cubicBezTo>
                <a:cubicBezTo>
                  <a:pt x="283" y="311"/>
                  <a:pt x="284" y="309"/>
                  <a:pt x="286" y="308"/>
                </a:cubicBezTo>
                <a:cubicBezTo>
                  <a:pt x="286" y="308"/>
                  <a:pt x="286" y="308"/>
                  <a:pt x="286" y="308"/>
                </a:cubicBezTo>
                <a:cubicBezTo>
                  <a:pt x="285" y="307"/>
                  <a:pt x="286" y="307"/>
                  <a:pt x="287" y="306"/>
                </a:cubicBezTo>
                <a:cubicBezTo>
                  <a:pt x="288" y="306"/>
                  <a:pt x="288" y="306"/>
                  <a:pt x="288" y="307"/>
                </a:cubicBezTo>
                <a:cubicBezTo>
                  <a:pt x="287" y="307"/>
                  <a:pt x="287" y="307"/>
                  <a:pt x="287" y="307"/>
                </a:cubicBezTo>
                <a:cubicBezTo>
                  <a:pt x="288" y="307"/>
                  <a:pt x="289" y="306"/>
                  <a:pt x="289" y="305"/>
                </a:cubicBezTo>
                <a:cubicBezTo>
                  <a:pt x="289" y="305"/>
                  <a:pt x="290" y="304"/>
                  <a:pt x="288" y="304"/>
                </a:cubicBezTo>
                <a:cubicBezTo>
                  <a:pt x="288" y="304"/>
                  <a:pt x="287" y="304"/>
                  <a:pt x="288" y="303"/>
                </a:cubicBezTo>
                <a:cubicBezTo>
                  <a:pt x="290" y="301"/>
                  <a:pt x="291" y="300"/>
                  <a:pt x="292" y="298"/>
                </a:cubicBezTo>
                <a:cubicBezTo>
                  <a:pt x="291" y="299"/>
                  <a:pt x="290" y="299"/>
                  <a:pt x="289" y="300"/>
                </a:cubicBezTo>
                <a:cubicBezTo>
                  <a:pt x="289" y="300"/>
                  <a:pt x="288" y="301"/>
                  <a:pt x="287" y="302"/>
                </a:cubicBezTo>
                <a:close/>
                <a:moveTo>
                  <a:pt x="287" y="236"/>
                </a:moveTo>
                <a:cubicBezTo>
                  <a:pt x="287" y="236"/>
                  <a:pt x="286" y="236"/>
                  <a:pt x="285" y="236"/>
                </a:cubicBezTo>
                <a:cubicBezTo>
                  <a:pt x="285" y="237"/>
                  <a:pt x="285" y="238"/>
                  <a:pt x="285" y="238"/>
                </a:cubicBezTo>
                <a:cubicBezTo>
                  <a:pt x="286" y="239"/>
                  <a:pt x="287" y="240"/>
                  <a:pt x="287" y="241"/>
                </a:cubicBezTo>
                <a:cubicBezTo>
                  <a:pt x="287" y="242"/>
                  <a:pt x="287" y="243"/>
                  <a:pt x="288" y="243"/>
                </a:cubicBezTo>
                <a:cubicBezTo>
                  <a:pt x="289" y="243"/>
                  <a:pt x="289" y="242"/>
                  <a:pt x="289" y="241"/>
                </a:cubicBezTo>
                <a:cubicBezTo>
                  <a:pt x="289" y="241"/>
                  <a:pt x="288" y="240"/>
                  <a:pt x="288" y="240"/>
                </a:cubicBezTo>
                <a:cubicBezTo>
                  <a:pt x="288" y="238"/>
                  <a:pt x="288" y="237"/>
                  <a:pt x="287" y="236"/>
                </a:cubicBezTo>
                <a:close/>
                <a:moveTo>
                  <a:pt x="288" y="251"/>
                </a:moveTo>
                <a:cubicBezTo>
                  <a:pt x="288" y="251"/>
                  <a:pt x="288" y="251"/>
                  <a:pt x="288" y="251"/>
                </a:cubicBezTo>
                <a:cubicBezTo>
                  <a:pt x="287" y="251"/>
                  <a:pt x="286" y="252"/>
                  <a:pt x="286" y="253"/>
                </a:cubicBezTo>
                <a:cubicBezTo>
                  <a:pt x="286" y="254"/>
                  <a:pt x="286" y="254"/>
                  <a:pt x="287" y="254"/>
                </a:cubicBezTo>
                <a:cubicBezTo>
                  <a:pt x="287" y="254"/>
                  <a:pt x="288" y="254"/>
                  <a:pt x="288" y="252"/>
                </a:cubicBezTo>
                <a:cubicBezTo>
                  <a:pt x="288" y="252"/>
                  <a:pt x="288" y="252"/>
                  <a:pt x="288" y="251"/>
                </a:cubicBezTo>
                <a:close/>
                <a:moveTo>
                  <a:pt x="287" y="288"/>
                </a:moveTo>
                <a:cubicBezTo>
                  <a:pt x="287" y="288"/>
                  <a:pt x="287" y="288"/>
                  <a:pt x="288" y="287"/>
                </a:cubicBezTo>
                <a:cubicBezTo>
                  <a:pt x="288" y="287"/>
                  <a:pt x="288" y="287"/>
                  <a:pt x="289" y="286"/>
                </a:cubicBezTo>
                <a:cubicBezTo>
                  <a:pt x="289" y="285"/>
                  <a:pt x="290" y="285"/>
                  <a:pt x="290" y="283"/>
                </a:cubicBezTo>
                <a:cubicBezTo>
                  <a:pt x="290" y="284"/>
                  <a:pt x="289" y="285"/>
                  <a:pt x="288" y="285"/>
                </a:cubicBezTo>
                <a:cubicBezTo>
                  <a:pt x="288" y="286"/>
                  <a:pt x="287" y="287"/>
                  <a:pt x="286" y="288"/>
                </a:cubicBezTo>
                <a:cubicBezTo>
                  <a:pt x="286" y="288"/>
                  <a:pt x="285" y="288"/>
                  <a:pt x="286" y="289"/>
                </a:cubicBezTo>
                <a:cubicBezTo>
                  <a:pt x="286" y="289"/>
                  <a:pt x="286" y="289"/>
                  <a:pt x="286" y="289"/>
                </a:cubicBezTo>
                <a:cubicBezTo>
                  <a:pt x="286" y="289"/>
                  <a:pt x="287" y="288"/>
                  <a:pt x="287" y="288"/>
                </a:cubicBezTo>
                <a:cubicBezTo>
                  <a:pt x="287" y="287"/>
                  <a:pt x="288" y="286"/>
                  <a:pt x="288" y="286"/>
                </a:cubicBezTo>
                <a:cubicBezTo>
                  <a:pt x="288" y="286"/>
                  <a:pt x="288" y="287"/>
                  <a:pt x="288" y="287"/>
                </a:cubicBezTo>
                <a:cubicBezTo>
                  <a:pt x="287" y="288"/>
                  <a:pt x="287" y="288"/>
                  <a:pt x="287" y="288"/>
                </a:cubicBezTo>
                <a:close/>
                <a:moveTo>
                  <a:pt x="283" y="231"/>
                </a:moveTo>
                <a:cubicBezTo>
                  <a:pt x="283" y="232"/>
                  <a:pt x="283" y="232"/>
                  <a:pt x="284" y="233"/>
                </a:cubicBezTo>
                <a:cubicBezTo>
                  <a:pt x="284" y="234"/>
                  <a:pt x="284" y="235"/>
                  <a:pt x="285" y="236"/>
                </a:cubicBezTo>
                <a:cubicBezTo>
                  <a:pt x="285" y="235"/>
                  <a:pt x="285" y="234"/>
                  <a:pt x="286" y="234"/>
                </a:cubicBezTo>
                <a:cubicBezTo>
                  <a:pt x="288" y="235"/>
                  <a:pt x="286" y="233"/>
                  <a:pt x="286" y="232"/>
                </a:cubicBezTo>
                <a:cubicBezTo>
                  <a:pt x="286" y="232"/>
                  <a:pt x="286" y="231"/>
                  <a:pt x="286" y="231"/>
                </a:cubicBezTo>
                <a:cubicBezTo>
                  <a:pt x="286" y="231"/>
                  <a:pt x="286" y="230"/>
                  <a:pt x="286" y="230"/>
                </a:cubicBezTo>
                <a:cubicBezTo>
                  <a:pt x="285" y="229"/>
                  <a:pt x="285" y="229"/>
                  <a:pt x="285" y="228"/>
                </a:cubicBezTo>
                <a:cubicBezTo>
                  <a:pt x="285" y="227"/>
                  <a:pt x="285" y="227"/>
                  <a:pt x="285" y="227"/>
                </a:cubicBezTo>
                <a:cubicBezTo>
                  <a:pt x="284" y="228"/>
                  <a:pt x="283" y="228"/>
                  <a:pt x="283" y="228"/>
                </a:cubicBezTo>
                <a:cubicBezTo>
                  <a:pt x="282" y="229"/>
                  <a:pt x="282" y="229"/>
                  <a:pt x="282" y="228"/>
                </a:cubicBezTo>
                <a:cubicBezTo>
                  <a:pt x="281" y="227"/>
                  <a:pt x="281" y="226"/>
                  <a:pt x="280" y="226"/>
                </a:cubicBezTo>
                <a:cubicBezTo>
                  <a:pt x="281" y="227"/>
                  <a:pt x="281" y="228"/>
                  <a:pt x="282" y="230"/>
                </a:cubicBezTo>
                <a:cubicBezTo>
                  <a:pt x="282" y="230"/>
                  <a:pt x="282" y="231"/>
                  <a:pt x="283" y="231"/>
                </a:cubicBezTo>
                <a:close/>
                <a:moveTo>
                  <a:pt x="289" y="235"/>
                </a:moveTo>
                <a:cubicBezTo>
                  <a:pt x="289" y="235"/>
                  <a:pt x="289" y="235"/>
                  <a:pt x="289" y="235"/>
                </a:cubicBezTo>
                <a:cubicBezTo>
                  <a:pt x="289" y="235"/>
                  <a:pt x="289" y="235"/>
                  <a:pt x="289" y="235"/>
                </a:cubicBezTo>
                <a:close/>
                <a:moveTo>
                  <a:pt x="283" y="306"/>
                </a:moveTo>
                <a:cubicBezTo>
                  <a:pt x="282" y="306"/>
                  <a:pt x="281" y="307"/>
                  <a:pt x="280" y="308"/>
                </a:cubicBezTo>
                <a:cubicBezTo>
                  <a:pt x="280" y="308"/>
                  <a:pt x="279" y="308"/>
                  <a:pt x="279" y="309"/>
                </a:cubicBezTo>
                <a:cubicBezTo>
                  <a:pt x="278" y="309"/>
                  <a:pt x="278" y="309"/>
                  <a:pt x="278" y="309"/>
                </a:cubicBezTo>
                <a:cubicBezTo>
                  <a:pt x="279" y="310"/>
                  <a:pt x="277" y="311"/>
                  <a:pt x="276" y="312"/>
                </a:cubicBezTo>
                <a:cubicBezTo>
                  <a:pt x="276" y="312"/>
                  <a:pt x="277" y="311"/>
                  <a:pt x="277" y="311"/>
                </a:cubicBezTo>
                <a:cubicBezTo>
                  <a:pt x="278" y="311"/>
                  <a:pt x="279" y="310"/>
                  <a:pt x="280" y="309"/>
                </a:cubicBezTo>
                <a:cubicBezTo>
                  <a:pt x="280" y="309"/>
                  <a:pt x="281" y="308"/>
                  <a:pt x="282" y="307"/>
                </a:cubicBezTo>
                <a:cubicBezTo>
                  <a:pt x="284" y="307"/>
                  <a:pt x="282" y="307"/>
                  <a:pt x="283" y="306"/>
                </a:cubicBezTo>
                <a:close/>
                <a:moveTo>
                  <a:pt x="306" y="287"/>
                </a:moveTo>
                <a:cubicBezTo>
                  <a:pt x="306" y="286"/>
                  <a:pt x="306" y="285"/>
                  <a:pt x="306" y="285"/>
                </a:cubicBezTo>
                <a:cubicBezTo>
                  <a:pt x="307" y="284"/>
                  <a:pt x="307" y="283"/>
                  <a:pt x="307" y="283"/>
                </a:cubicBezTo>
                <a:cubicBezTo>
                  <a:pt x="306" y="283"/>
                  <a:pt x="306" y="283"/>
                  <a:pt x="305" y="285"/>
                </a:cubicBezTo>
                <a:cubicBezTo>
                  <a:pt x="304" y="286"/>
                  <a:pt x="304" y="287"/>
                  <a:pt x="303" y="287"/>
                </a:cubicBezTo>
                <a:cubicBezTo>
                  <a:pt x="303" y="288"/>
                  <a:pt x="302" y="289"/>
                  <a:pt x="302" y="290"/>
                </a:cubicBezTo>
                <a:cubicBezTo>
                  <a:pt x="302" y="291"/>
                  <a:pt x="301" y="292"/>
                  <a:pt x="301" y="291"/>
                </a:cubicBezTo>
                <a:cubicBezTo>
                  <a:pt x="301" y="291"/>
                  <a:pt x="301" y="291"/>
                  <a:pt x="301" y="290"/>
                </a:cubicBezTo>
                <a:cubicBezTo>
                  <a:pt x="303" y="288"/>
                  <a:pt x="304" y="285"/>
                  <a:pt x="305" y="282"/>
                </a:cubicBezTo>
                <a:cubicBezTo>
                  <a:pt x="305" y="282"/>
                  <a:pt x="305" y="282"/>
                  <a:pt x="305" y="282"/>
                </a:cubicBezTo>
                <a:cubicBezTo>
                  <a:pt x="304" y="284"/>
                  <a:pt x="303" y="286"/>
                  <a:pt x="302" y="287"/>
                </a:cubicBezTo>
                <a:cubicBezTo>
                  <a:pt x="301" y="289"/>
                  <a:pt x="300" y="290"/>
                  <a:pt x="299" y="292"/>
                </a:cubicBezTo>
                <a:cubicBezTo>
                  <a:pt x="300" y="290"/>
                  <a:pt x="301" y="289"/>
                  <a:pt x="302" y="287"/>
                </a:cubicBezTo>
                <a:cubicBezTo>
                  <a:pt x="302" y="287"/>
                  <a:pt x="303" y="284"/>
                  <a:pt x="302" y="286"/>
                </a:cubicBezTo>
                <a:cubicBezTo>
                  <a:pt x="299" y="288"/>
                  <a:pt x="301" y="286"/>
                  <a:pt x="301" y="285"/>
                </a:cubicBezTo>
                <a:cubicBezTo>
                  <a:pt x="301" y="284"/>
                  <a:pt x="301" y="283"/>
                  <a:pt x="301" y="284"/>
                </a:cubicBezTo>
                <a:cubicBezTo>
                  <a:pt x="300" y="284"/>
                  <a:pt x="300" y="285"/>
                  <a:pt x="300" y="285"/>
                </a:cubicBezTo>
                <a:cubicBezTo>
                  <a:pt x="301" y="286"/>
                  <a:pt x="299" y="287"/>
                  <a:pt x="299" y="288"/>
                </a:cubicBezTo>
                <a:cubicBezTo>
                  <a:pt x="298" y="290"/>
                  <a:pt x="297" y="291"/>
                  <a:pt x="296" y="293"/>
                </a:cubicBezTo>
                <a:cubicBezTo>
                  <a:pt x="295" y="294"/>
                  <a:pt x="294" y="296"/>
                  <a:pt x="294" y="297"/>
                </a:cubicBezTo>
                <a:cubicBezTo>
                  <a:pt x="295" y="296"/>
                  <a:pt x="296" y="295"/>
                  <a:pt x="297" y="295"/>
                </a:cubicBezTo>
                <a:cubicBezTo>
                  <a:pt x="293" y="299"/>
                  <a:pt x="295" y="301"/>
                  <a:pt x="292" y="304"/>
                </a:cubicBezTo>
                <a:cubicBezTo>
                  <a:pt x="293" y="303"/>
                  <a:pt x="295" y="302"/>
                  <a:pt x="296" y="301"/>
                </a:cubicBezTo>
                <a:cubicBezTo>
                  <a:pt x="296" y="301"/>
                  <a:pt x="297" y="300"/>
                  <a:pt x="298" y="299"/>
                </a:cubicBezTo>
                <a:cubicBezTo>
                  <a:pt x="299" y="298"/>
                  <a:pt x="299" y="298"/>
                  <a:pt x="299" y="299"/>
                </a:cubicBezTo>
                <a:cubicBezTo>
                  <a:pt x="299" y="302"/>
                  <a:pt x="299" y="302"/>
                  <a:pt x="303" y="297"/>
                </a:cubicBezTo>
                <a:cubicBezTo>
                  <a:pt x="303" y="297"/>
                  <a:pt x="303" y="297"/>
                  <a:pt x="303" y="296"/>
                </a:cubicBezTo>
                <a:cubicBezTo>
                  <a:pt x="302" y="297"/>
                  <a:pt x="302" y="297"/>
                  <a:pt x="301" y="297"/>
                </a:cubicBezTo>
                <a:cubicBezTo>
                  <a:pt x="301" y="298"/>
                  <a:pt x="301" y="298"/>
                  <a:pt x="301" y="297"/>
                </a:cubicBezTo>
                <a:cubicBezTo>
                  <a:pt x="301" y="297"/>
                  <a:pt x="301" y="297"/>
                  <a:pt x="302" y="296"/>
                </a:cubicBezTo>
                <a:cubicBezTo>
                  <a:pt x="303" y="296"/>
                  <a:pt x="304" y="294"/>
                  <a:pt x="305" y="292"/>
                </a:cubicBezTo>
                <a:cubicBezTo>
                  <a:pt x="305" y="291"/>
                  <a:pt x="306" y="290"/>
                  <a:pt x="306" y="289"/>
                </a:cubicBezTo>
                <a:cubicBezTo>
                  <a:pt x="306" y="288"/>
                  <a:pt x="306" y="287"/>
                  <a:pt x="306" y="287"/>
                </a:cubicBezTo>
                <a:close/>
                <a:moveTo>
                  <a:pt x="281" y="288"/>
                </a:moveTo>
                <a:cubicBezTo>
                  <a:pt x="281" y="289"/>
                  <a:pt x="282" y="289"/>
                  <a:pt x="282" y="289"/>
                </a:cubicBezTo>
                <a:cubicBezTo>
                  <a:pt x="283" y="288"/>
                  <a:pt x="281" y="288"/>
                  <a:pt x="282" y="287"/>
                </a:cubicBezTo>
                <a:cubicBezTo>
                  <a:pt x="283" y="286"/>
                  <a:pt x="284" y="285"/>
                  <a:pt x="284" y="284"/>
                </a:cubicBezTo>
                <a:cubicBezTo>
                  <a:pt x="284" y="283"/>
                  <a:pt x="285" y="282"/>
                  <a:pt x="285" y="282"/>
                </a:cubicBezTo>
                <a:cubicBezTo>
                  <a:pt x="284" y="282"/>
                  <a:pt x="284" y="284"/>
                  <a:pt x="283" y="284"/>
                </a:cubicBezTo>
                <a:cubicBezTo>
                  <a:pt x="282" y="284"/>
                  <a:pt x="281" y="286"/>
                  <a:pt x="280" y="287"/>
                </a:cubicBezTo>
                <a:cubicBezTo>
                  <a:pt x="282" y="287"/>
                  <a:pt x="279" y="289"/>
                  <a:pt x="280" y="289"/>
                </a:cubicBezTo>
                <a:cubicBezTo>
                  <a:pt x="280" y="290"/>
                  <a:pt x="281" y="288"/>
                  <a:pt x="281" y="288"/>
                </a:cubicBezTo>
                <a:close/>
                <a:moveTo>
                  <a:pt x="242" y="194"/>
                </a:moveTo>
                <a:cubicBezTo>
                  <a:pt x="242" y="195"/>
                  <a:pt x="240" y="195"/>
                  <a:pt x="241" y="195"/>
                </a:cubicBezTo>
                <a:cubicBezTo>
                  <a:pt x="241" y="196"/>
                  <a:pt x="242" y="196"/>
                  <a:pt x="243" y="196"/>
                </a:cubicBezTo>
                <a:cubicBezTo>
                  <a:pt x="243" y="196"/>
                  <a:pt x="244" y="196"/>
                  <a:pt x="245" y="196"/>
                </a:cubicBezTo>
                <a:cubicBezTo>
                  <a:pt x="244" y="196"/>
                  <a:pt x="244" y="195"/>
                  <a:pt x="243" y="195"/>
                </a:cubicBezTo>
                <a:cubicBezTo>
                  <a:pt x="243" y="195"/>
                  <a:pt x="242" y="194"/>
                  <a:pt x="242" y="194"/>
                </a:cubicBezTo>
                <a:close/>
                <a:moveTo>
                  <a:pt x="288" y="230"/>
                </a:moveTo>
                <a:cubicBezTo>
                  <a:pt x="288" y="231"/>
                  <a:pt x="288" y="231"/>
                  <a:pt x="288" y="232"/>
                </a:cubicBezTo>
                <a:cubicBezTo>
                  <a:pt x="287" y="232"/>
                  <a:pt x="288" y="234"/>
                  <a:pt x="288" y="234"/>
                </a:cubicBezTo>
                <a:cubicBezTo>
                  <a:pt x="288" y="235"/>
                  <a:pt x="288" y="235"/>
                  <a:pt x="288" y="235"/>
                </a:cubicBezTo>
                <a:cubicBezTo>
                  <a:pt x="288" y="234"/>
                  <a:pt x="288" y="233"/>
                  <a:pt x="288" y="232"/>
                </a:cubicBezTo>
                <a:cubicBezTo>
                  <a:pt x="289" y="234"/>
                  <a:pt x="289" y="235"/>
                  <a:pt x="289" y="235"/>
                </a:cubicBezTo>
                <a:cubicBezTo>
                  <a:pt x="289" y="234"/>
                  <a:pt x="289" y="232"/>
                  <a:pt x="288" y="231"/>
                </a:cubicBezTo>
                <a:cubicBezTo>
                  <a:pt x="288" y="229"/>
                  <a:pt x="287" y="228"/>
                  <a:pt x="286" y="227"/>
                </a:cubicBezTo>
                <a:cubicBezTo>
                  <a:pt x="286" y="228"/>
                  <a:pt x="286" y="230"/>
                  <a:pt x="288" y="230"/>
                </a:cubicBezTo>
                <a:close/>
                <a:moveTo>
                  <a:pt x="283" y="303"/>
                </a:moveTo>
                <a:cubicBezTo>
                  <a:pt x="283" y="302"/>
                  <a:pt x="283" y="302"/>
                  <a:pt x="283" y="303"/>
                </a:cubicBezTo>
                <a:cubicBezTo>
                  <a:pt x="282" y="304"/>
                  <a:pt x="279" y="306"/>
                  <a:pt x="278" y="308"/>
                </a:cubicBezTo>
                <a:cubicBezTo>
                  <a:pt x="279" y="307"/>
                  <a:pt x="280" y="307"/>
                  <a:pt x="280" y="306"/>
                </a:cubicBezTo>
                <a:cubicBezTo>
                  <a:pt x="282" y="306"/>
                  <a:pt x="283" y="304"/>
                  <a:pt x="283" y="303"/>
                </a:cubicBezTo>
                <a:close/>
                <a:moveTo>
                  <a:pt x="289" y="235"/>
                </a:moveTo>
                <a:cubicBezTo>
                  <a:pt x="289" y="235"/>
                  <a:pt x="289" y="235"/>
                  <a:pt x="289" y="235"/>
                </a:cubicBezTo>
                <a:cubicBezTo>
                  <a:pt x="289" y="235"/>
                  <a:pt x="289" y="235"/>
                  <a:pt x="289" y="235"/>
                </a:cubicBezTo>
                <a:cubicBezTo>
                  <a:pt x="289" y="235"/>
                  <a:pt x="289" y="235"/>
                  <a:pt x="289" y="235"/>
                </a:cubicBezTo>
                <a:close/>
                <a:moveTo>
                  <a:pt x="287" y="337"/>
                </a:moveTo>
                <a:cubicBezTo>
                  <a:pt x="288" y="337"/>
                  <a:pt x="288" y="337"/>
                  <a:pt x="288" y="337"/>
                </a:cubicBezTo>
                <a:cubicBezTo>
                  <a:pt x="288" y="337"/>
                  <a:pt x="288" y="337"/>
                  <a:pt x="288" y="337"/>
                </a:cubicBezTo>
                <a:lnTo>
                  <a:pt x="287" y="337"/>
                </a:lnTo>
                <a:close/>
                <a:moveTo>
                  <a:pt x="293" y="269"/>
                </a:moveTo>
                <a:cubicBezTo>
                  <a:pt x="293" y="269"/>
                  <a:pt x="293" y="270"/>
                  <a:pt x="292" y="271"/>
                </a:cubicBezTo>
                <a:cubicBezTo>
                  <a:pt x="293" y="270"/>
                  <a:pt x="293" y="270"/>
                  <a:pt x="294" y="269"/>
                </a:cubicBezTo>
                <a:cubicBezTo>
                  <a:pt x="294" y="268"/>
                  <a:pt x="294" y="268"/>
                  <a:pt x="294" y="267"/>
                </a:cubicBezTo>
                <a:cubicBezTo>
                  <a:pt x="294" y="265"/>
                  <a:pt x="295" y="264"/>
                  <a:pt x="296" y="263"/>
                </a:cubicBezTo>
                <a:cubicBezTo>
                  <a:pt x="296" y="263"/>
                  <a:pt x="296" y="261"/>
                  <a:pt x="295" y="261"/>
                </a:cubicBezTo>
                <a:cubicBezTo>
                  <a:pt x="295" y="261"/>
                  <a:pt x="294" y="262"/>
                  <a:pt x="294" y="263"/>
                </a:cubicBezTo>
                <a:cubicBezTo>
                  <a:pt x="294" y="264"/>
                  <a:pt x="294" y="265"/>
                  <a:pt x="294" y="267"/>
                </a:cubicBezTo>
                <a:cubicBezTo>
                  <a:pt x="294" y="267"/>
                  <a:pt x="294" y="268"/>
                  <a:pt x="293" y="269"/>
                </a:cubicBezTo>
                <a:close/>
                <a:moveTo>
                  <a:pt x="262" y="318"/>
                </a:moveTo>
                <a:cubicBezTo>
                  <a:pt x="263" y="318"/>
                  <a:pt x="264" y="318"/>
                  <a:pt x="266" y="317"/>
                </a:cubicBezTo>
                <a:cubicBezTo>
                  <a:pt x="267" y="317"/>
                  <a:pt x="268" y="316"/>
                  <a:pt x="269" y="314"/>
                </a:cubicBezTo>
                <a:cubicBezTo>
                  <a:pt x="268" y="315"/>
                  <a:pt x="267" y="316"/>
                  <a:pt x="266" y="317"/>
                </a:cubicBezTo>
                <a:cubicBezTo>
                  <a:pt x="265" y="317"/>
                  <a:pt x="263" y="317"/>
                  <a:pt x="262" y="318"/>
                </a:cubicBezTo>
                <a:close/>
                <a:moveTo>
                  <a:pt x="282" y="233"/>
                </a:moveTo>
                <a:cubicBezTo>
                  <a:pt x="282" y="234"/>
                  <a:pt x="282" y="234"/>
                  <a:pt x="283" y="234"/>
                </a:cubicBezTo>
                <a:cubicBezTo>
                  <a:pt x="283" y="234"/>
                  <a:pt x="283" y="233"/>
                  <a:pt x="283" y="233"/>
                </a:cubicBezTo>
                <a:cubicBezTo>
                  <a:pt x="282" y="232"/>
                  <a:pt x="281" y="231"/>
                  <a:pt x="281" y="230"/>
                </a:cubicBezTo>
                <a:cubicBezTo>
                  <a:pt x="280" y="232"/>
                  <a:pt x="281" y="232"/>
                  <a:pt x="282" y="233"/>
                </a:cubicBezTo>
                <a:close/>
                <a:moveTo>
                  <a:pt x="290" y="241"/>
                </a:moveTo>
                <a:cubicBezTo>
                  <a:pt x="290" y="239"/>
                  <a:pt x="289" y="238"/>
                  <a:pt x="289" y="237"/>
                </a:cubicBezTo>
                <a:cubicBezTo>
                  <a:pt x="288" y="237"/>
                  <a:pt x="288" y="238"/>
                  <a:pt x="289" y="238"/>
                </a:cubicBezTo>
                <a:cubicBezTo>
                  <a:pt x="290" y="240"/>
                  <a:pt x="289" y="243"/>
                  <a:pt x="290" y="245"/>
                </a:cubicBezTo>
                <a:cubicBezTo>
                  <a:pt x="290" y="246"/>
                  <a:pt x="290" y="246"/>
                  <a:pt x="291" y="246"/>
                </a:cubicBezTo>
                <a:cubicBezTo>
                  <a:pt x="291" y="246"/>
                  <a:pt x="291" y="246"/>
                  <a:pt x="291" y="245"/>
                </a:cubicBezTo>
                <a:cubicBezTo>
                  <a:pt x="291" y="245"/>
                  <a:pt x="291" y="243"/>
                  <a:pt x="291" y="243"/>
                </a:cubicBezTo>
                <a:cubicBezTo>
                  <a:pt x="292" y="242"/>
                  <a:pt x="293" y="241"/>
                  <a:pt x="292" y="240"/>
                </a:cubicBezTo>
                <a:cubicBezTo>
                  <a:pt x="292" y="237"/>
                  <a:pt x="292" y="235"/>
                  <a:pt x="291" y="232"/>
                </a:cubicBezTo>
                <a:cubicBezTo>
                  <a:pt x="291" y="232"/>
                  <a:pt x="291" y="231"/>
                  <a:pt x="291" y="230"/>
                </a:cubicBezTo>
                <a:cubicBezTo>
                  <a:pt x="290" y="230"/>
                  <a:pt x="290" y="229"/>
                  <a:pt x="290" y="229"/>
                </a:cubicBezTo>
                <a:cubicBezTo>
                  <a:pt x="290" y="229"/>
                  <a:pt x="291" y="229"/>
                  <a:pt x="291" y="229"/>
                </a:cubicBezTo>
                <a:cubicBezTo>
                  <a:pt x="291" y="229"/>
                  <a:pt x="291" y="230"/>
                  <a:pt x="291" y="230"/>
                </a:cubicBezTo>
                <a:cubicBezTo>
                  <a:pt x="292" y="230"/>
                  <a:pt x="292" y="231"/>
                  <a:pt x="292" y="231"/>
                </a:cubicBezTo>
                <a:cubicBezTo>
                  <a:pt x="291" y="233"/>
                  <a:pt x="292" y="234"/>
                  <a:pt x="292" y="235"/>
                </a:cubicBezTo>
                <a:cubicBezTo>
                  <a:pt x="293" y="235"/>
                  <a:pt x="293" y="236"/>
                  <a:pt x="293" y="236"/>
                </a:cubicBezTo>
                <a:cubicBezTo>
                  <a:pt x="294" y="236"/>
                  <a:pt x="293" y="235"/>
                  <a:pt x="293" y="234"/>
                </a:cubicBezTo>
                <a:cubicBezTo>
                  <a:pt x="293" y="234"/>
                  <a:pt x="293" y="233"/>
                  <a:pt x="293" y="232"/>
                </a:cubicBezTo>
                <a:cubicBezTo>
                  <a:pt x="293" y="231"/>
                  <a:pt x="293" y="231"/>
                  <a:pt x="293" y="231"/>
                </a:cubicBezTo>
                <a:cubicBezTo>
                  <a:pt x="293" y="230"/>
                  <a:pt x="293" y="232"/>
                  <a:pt x="294" y="232"/>
                </a:cubicBezTo>
                <a:cubicBezTo>
                  <a:pt x="294" y="230"/>
                  <a:pt x="293" y="228"/>
                  <a:pt x="292" y="226"/>
                </a:cubicBezTo>
                <a:cubicBezTo>
                  <a:pt x="292" y="227"/>
                  <a:pt x="292" y="228"/>
                  <a:pt x="292" y="228"/>
                </a:cubicBezTo>
                <a:cubicBezTo>
                  <a:pt x="291" y="227"/>
                  <a:pt x="291" y="226"/>
                  <a:pt x="290" y="225"/>
                </a:cubicBezTo>
                <a:cubicBezTo>
                  <a:pt x="291" y="227"/>
                  <a:pt x="289" y="227"/>
                  <a:pt x="289" y="228"/>
                </a:cubicBezTo>
                <a:cubicBezTo>
                  <a:pt x="289" y="227"/>
                  <a:pt x="289" y="227"/>
                  <a:pt x="289" y="226"/>
                </a:cubicBezTo>
                <a:cubicBezTo>
                  <a:pt x="288" y="226"/>
                  <a:pt x="288" y="226"/>
                  <a:pt x="288" y="226"/>
                </a:cubicBezTo>
                <a:cubicBezTo>
                  <a:pt x="289" y="227"/>
                  <a:pt x="289" y="228"/>
                  <a:pt x="289" y="229"/>
                </a:cubicBezTo>
                <a:cubicBezTo>
                  <a:pt x="290" y="230"/>
                  <a:pt x="290" y="231"/>
                  <a:pt x="290" y="232"/>
                </a:cubicBezTo>
                <a:cubicBezTo>
                  <a:pt x="290" y="233"/>
                  <a:pt x="290" y="234"/>
                  <a:pt x="291" y="235"/>
                </a:cubicBezTo>
                <a:cubicBezTo>
                  <a:pt x="291" y="236"/>
                  <a:pt x="291" y="237"/>
                  <a:pt x="292" y="238"/>
                </a:cubicBezTo>
                <a:cubicBezTo>
                  <a:pt x="290" y="237"/>
                  <a:pt x="290" y="236"/>
                  <a:pt x="290" y="235"/>
                </a:cubicBezTo>
                <a:cubicBezTo>
                  <a:pt x="289" y="234"/>
                  <a:pt x="289" y="235"/>
                  <a:pt x="289" y="235"/>
                </a:cubicBezTo>
                <a:cubicBezTo>
                  <a:pt x="289" y="236"/>
                  <a:pt x="290" y="237"/>
                  <a:pt x="290" y="238"/>
                </a:cubicBezTo>
                <a:cubicBezTo>
                  <a:pt x="290" y="239"/>
                  <a:pt x="290" y="240"/>
                  <a:pt x="290" y="241"/>
                </a:cubicBezTo>
                <a:close/>
                <a:moveTo>
                  <a:pt x="70" y="56"/>
                </a:moveTo>
                <a:cubicBezTo>
                  <a:pt x="71" y="55"/>
                  <a:pt x="78" y="48"/>
                  <a:pt x="78" y="48"/>
                </a:cubicBezTo>
                <a:cubicBezTo>
                  <a:pt x="76" y="49"/>
                  <a:pt x="75" y="50"/>
                  <a:pt x="72" y="52"/>
                </a:cubicBezTo>
                <a:cubicBezTo>
                  <a:pt x="70" y="54"/>
                  <a:pt x="68" y="57"/>
                  <a:pt x="65" y="59"/>
                </a:cubicBezTo>
                <a:cubicBezTo>
                  <a:pt x="63" y="62"/>
                  <a:pt x="61" y="64"/>
                  <a:pt x="59" y="66"/>
                </a:cubicBezTo>
                <a:cubicBezTo>
                  <a:pt x="57" y="69"/>
                  <a:pt x="55" y="71"/>
                  <a:pt x="54" y="72"/>
                </a:cubicBezTo>
                <a:cubicBezTo>
                  <a:pt x="59" y="67"/>
                  <a:pt x="65" y="60"/>
                  <a:pt x="70" y="56"/>
                </a:cubicBezTo>
                <a:close/>
                <a:moveTo>
                  <a:pt x="16" y="164"/>
                </a:moveTo>
                <a:cubicBezTo>
                  <a:pt x="15" y="167"/>
                  <a:pt x="14" y="169"/>
                  <a:pt x="13" y="172"/>
                </a:cubicBezTo>
                <a:cubicBezTo>
                  <a:pt x="13" y="175"/>
                  <a:pt x="12" y="177"/>
                  <a:pt x="11" y="180"/>
                </a:cubicBezTo>
                <a:cubicBezTo>
                  <a:pt x="10" y="185"/>
                  <a:pt x="9" y="191"/>
                  <a:pt x="8" y="196"/>
                </a:cubicBezTo>
                <a:cubicBezTo>
                  <a:pt x="10" y="186"/>
                  <a:pt x="13" y="175"/>
                  <a:pt x="16" y="164"/>
                </a:cubicBezTo>
                <a:close/>
                <a:moveTo>
                  <a:pt x="126" y="27"/>
                </a:moveTo>
                <a:cubicBezTo>
                  <a:pt x="127" y="26"/>
                  <a:pt x="128" y="26"/>
                  <a:pt x="129" y="25"/>
                </a:cubicBezTo>
                <a:cubicBezTo>
                  <a:pt x="128" y="26"/>
                  <a:pt x="127" y="26"/>
                  <a:pt x="126" y="27"/>
                </a:cubicBezTo>
                <a:close/>
                <a:moveTo>
                  <a:pt x="96" y="37"/>
                </a:moveTo>
                <a:cubicBezTo>
                  <a:pt x="97" y="37"/>
                  <a:pt x="98" y="36"/>
                  <a:pt x="98" y="36"/>
                </a:cubicBezTo>
                <a:cubicBezTo>
                  <a:pt x="99" y="35"/>
                  <a:pt x="99" y="35"/>
                  <a:pt x="97" y="36"/>
                </a:cubicBezTo>
                <a:cubicBezTo>
                  <a:pt x="89" y="42"/>
                  <a:pt x="81" y="48"/>
                  <a:pt x="75" y="54"/>
                </a:cubicBezTo>
                <a:cubicBezTo>
                  <a:pt x="82" y="49"/>
                  <a:pt x="89" y="41"/>
                  <a:pt x="96" y="37"/>
                </a:cubicBezTo>
                <a:close/>
                <a:moveTo>
                  <a:pt x="96" y="46"/>
                </a:moveTo>
                <a:cubicBezTo>
                  <a:pt x="98" y="44"/>
                  <a:pt x="100" y="43"/>
                  <a:pt x="102" y="42"/>
                </a:cubicBezTo>
                <a:cubicBezTo>
                  <a:pt x="104" y="40"/>
                  <a:pt x="113" y="34"/>
                  <a:pt x="109" y="38"/>
                </a:cubicBezTo>
                <a:cubicBezTo>
                  <a:pt x="112" y="36"/>
                  <a:pt x="117" y="33"/>
                  <a:pt x="117" y="34"/>
                </a:cubicBezTo>
                <a:cubicBezTo>
                  <a:pt x="120" y="32"/>
                  <a:pt x="120" y="31"/>
                  <a:pt x="121" y="30"/>
                </a:cubicBezTo>
                <a:cubicBezTo>
                  <a:pt x="121" y="30"/>
                  <a:pt x="122" y="29"/>
                  <a:pt x="123" y="29"/>
                </a:cubicBezTo>
                <a:cubicBezTo>
                  <a:pt x="124" y="28"/>
                  <a:pt x="125" y="27"/>
                  <a:pt x="126" y="27"/>
                </a:cubicBezTo>
                <a:cubicBezTo>
                  <a:pt x="124" y="28"/>
                  <a:pt x="123" y="29"/>
                  <a:pt x="121" y="29"/>
                </a:cubicBezTo>
                <a:cubicBezTo>
                  <a:pt x="119" y="31"/>
                  <a:pt x="116" y="32"/>
                  <a:pt x="114" y="33"/>
                </a:cubicBezTo>
                <a:cubicBezTo>
                  <a:pt x="110" y="36"/>
                  <a:pt x="106" y="39"/>
                  <a:pt x="101" y="42"/>
                </a:cubicBezTo>
                <a:cubicBezTo>
                  <a:pt x="97" y="45"/>
                  <a:pt x="93" y="48"/>
                  <a:pt x="89" y="52"/>
                </a:cubicBezTo>
                <a:cubicBezTo>
                  <a:pt x="91" y="50"/>
                  <a:pt x="93" y="48"/>
                  <a:pt x="96" y="46"/>
                </a:cubicBezTo>
                <a:close/>
                <a:moveTo>
                  <a:pt x="81" y="47"/>
                </a:moveTo>
                <a:cubicBezTo>
                  <a:pt x="83" y="45"/>
                  <a:pt x="85" y="44"/>
                  <a:pt x="87" y="42"/>
                </a:cubicBezTo>
                <a:cubicBezTo>
                  <a:pt x="89" y="40"/>
                  <a:pt x="92" y="39"/>
                  <a:pt x="94" y="37"/>
                </a:cubicBezTo>
                <a:cubicBezTo>
                  <a:pt x="91" y="39"/>
                  <a:pt x="88" y="41"/>
                  <a:pt x="86" y="42"/>
                </a:cubicBezTo>
                <a:cubicBezTo>
                  <a:pt x="83" y="44"/>
                  <a:pt x="81" y="46"/>
                  <a:pt x="79" y="48"/>
                </a:cubicBezTo>
                <a:cubicBezTo>
                  <a:pt x="76" y="50"/>
                  <a:pt x="73" y="53"/>
                  <a:pt x="70" y="56"/>
                </a:cubicBezTo>
                <a:cubicBezTo>
                  <a:pt x="72" y="54"/>
                  <a:pt x="76" y="51"/>
                  <a:pt x="78" y="50"/>
                </a:cubicBezTo>
                <a:cubicBezTo>
                  <a:pt x="79" y="49"/>
                  <a:pt x="80" y="49"/>
                  <a:pt x="81" y="47"/>
                </a:cubicBezTo>
                <a:close/>
                <a:moveTo>
                  <a:pt x="70" y="56"/>
                </a:move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56"/>
                  <a:pt x="70" y="56"/>
                  <a:pt x="70" y="56"/>
                </a:cubicBezTo>
                <a:close/>
                <a:moveTo>
                  <a:pt x="63" y="394"/>
                </a:moveTo>
                <a:cubicBezTo>
                  <a:pt x="64" y="395"/>
                  <a:pt x="64" y="395"/>
                  <a:pt x="64" y="394"/>
                </a:cubicBezTo>
                <a:cubicBezTo>
                  <a:pt x="64" y="393"/>
                  <a:pt x="63" y="392"/>
                  <a:pt x="62" y="391"/>
                </a:cubicBezTo>
                <a:cubicBezTo>
                  <a:pt x="61" y="390"/>
                  <a:pt x="60" y="389"/>
                  <a:pt x="58" y="387"/>
                </a:cubicBezTo>
                <a:cubicBezTo>
                  <a:pt x="57" y="385"/>
                  <a:pt x="55" y="383"/>
                  <a:pt x="54" y="381"/>
                </a:cubicBezTo>
                <a:cubicBezTo>
                  <a:pt x="56" y="384"/>
                  <a:pt x="58" y="387"/>
                  <a:pt x="60" y="390"/>
                </a:cubicBezTo>
                <a:cubicBezTo>
                  <a:pt x="60" y="391"/>
                  <a:pt x="62" y="393"/>
                  <a:pt x="63" y="394"/>
                </a:cubicBezTo>
                <a:close/>
                <a:moveTo>
                  <a:pt x="70" y="394"/>
                </a:moveTo>
                <a:cubicBezTo>
                  <a:pt x="67" y="391"/>
                  <a:pt x="66" y="389"/>
                  <a:pt x="66" y="389"/>
                </a:cubicBezTo>
                <a:cubicBezTo>
                  <a:pt x="67" y="390"/>
                  <a:pt x="67" y="388"/>
                  <a:pt x="65" y="387"/>
                </a:cubicBezTo>
                <a:cubicBezTo>
                  <a:pt x="64" y="386"/>
                  <a:pt x="64" y="385"/>
                  <a:pt x="63" y="384"/>
                </a:cubicBezTo>
                <a:cubicBezTo>
                  <a:pt x="62" y="382"/>
                  <a:pt x="61" y="381"/>
                  <a:pt x="60" y="380"/>
                </a:cubicBezTo>
                <a:cubicBezTo>
                  <a:pt x="58" y="378"/>
                  <a:pt x="57" y="376"/>
                  <a:pt x="56" y="375"/>
                </a:cubicBezTo>
                <a:cubicBezTo>
                  <a:pt x="54" y="373"/>
                  <a:pt x="53" y="371"/>
                  <a:pt x="53" y="370"/>
                </a:cubicBezTo>
                <a:cubicBezTo>
                  <a:pt x="53" y="370"/>
                  <a:pt x="52" y="368"/>
                  <a:pt x="51" y="367"/>
                </a:cubicBezTo>
                <a:cubicBezTo>
                  <a:pt x="50" y="366"/>
                  <a:pt x="50" y="365"/>
                  <a:pt x="50" y="365"/>
                </a:cubicBezTo>
                <a:cubicBezTo>
                  <a:pt x="49" y="364"/>
                  <a:pt x="49" y="364"/>
                  <a:pt x="49" y="364"/>
                </a:cubicBezTo>
                <a:cubicBezTo>
                  <a:pt x="47" y="361"/>
                  <a:pt x="46" y="359"/>
                  <a:pt x="45" y="356"/>
                </a:cubicBezTo>
                <a:cubicBezTo>
                  <a:pt x="44" y="355"/>
                  <a:pt x="42" y="352"/>
                  <a:pt x="42" y="354"/>
                </a:cubicBezTo>
                <a:cubicBezTo>
                  <a:pt x="44" y="356"/>
                  <a:pt x="43" y="356"/>
                  <a:pt x="41" y="353"/>
                </a:cubicBezTo>
                <a:cubicBezTo>
                  <a:pt x="40" y="352"/>
                  <a:pt x="43" y="356"/>
                  <a:pt x="43" y="356"/>
                </a:cubicBezTo>
                <a:cubicBezTo>
                  <a:pt x="41" y="354"/>
                  <a:pt x="40" y="352"/>
                  <a:pt x="39" y="350"/>
                </a:cubicBezTo>
                <a:cubicBezTo>
                  <a:pt x="39" y="351"/>
                  <a:pt x="41" y="354"/>
                  <a:pt x="41" y="354"/>
                </a:cubicBezTo>
                <a:cubicBezTo>
                  <a:pt x="40" y="352"/>
                  <a:pt x="38" y="350"/>
                  <a:pt x="37" y="348"/>
                </a:cubicBezTo>
                <a:cubicBezTo>
                  <a:pt x="36" y="346"/>
                  <a:pt x="35" y="344"/>
                  <a:pt x="34" y="342"/>
                </a:cubicBezTo>
                <a:cubicBezTo>
                  <a:pt x="35" y="344"/>
                  <a:pt x="37" y="347"/>
                  <a:pt x="37" y="349"/>
                </a:cubicBezTo>
                <a:cubicBezTo>
                  <a:pt x="36" y="347"/>
                  <a:pt x="34" y="343"/>
                  <a:pt x="33" y="342"/>
                </a:cubicBezTo>
                <a:cubicBezTo>
                  <a:pt x="33" y="342"/>
                  <a:pt x="33" y="342"/>
                  <a:pt x="33" y="342"/>
                </a:cubicBezTo>
                <a:cubicBezTo>
                  <a:pt x="33" y="342"/>
                  <a:pt x="33" y="342"/>
                  <a:pt x="33" y="342"/>
                </a:cubicBezTo>
                <a:cubicBezTo>
                  <a:pt x="31" y="339"/>
                  <a:pt x="30" y="336"/>
                  <a:pt x="29" y="333"/>
                </a:cubicBezTo>
                <a:cubicBezTo>
                  <a:pt x="27" y="328"/>
                  <a:pt x="25" y="325"/>
                  <a:pt x="24" y="322"/>
                </a:cubicBezTo>
                <a:cubicBezTo>
                  <a:pt x="23" y="319"/>
                  <a:pt x="22" y="318"/>
                  <a:pt x="21" y="317"/>
                </a:cubicBezTo>
                <a:cubicBezTo>
                  <a:pt x="20" y="316"/>
                  <a:pt x="21" y="317"/>
                  <a:pt x="21" y="319"/>
                </a:cubicBezTo>
                <a:cubicBezTo>
                  <a:pt x="25" y="331"/>
                  <a:pt x="29" y="341"/>
                  <a:pt x="35" y="352"/>
                </a:cubicBezTo>
                <a:cubicBezTo>
                  <a:pt x="39" y="359"/>
                  <a:pt x="39" y="359"/>
                  <a:pt x="39" y="359"/>
                </a:cubicBezTo>
                <a:cubicBezTo>
                  <a:pt x="44" y="366"/>
                  <a:pt x="44" y="366"/>
                  <a:pt x="44" y="366"/>
                </a:cubicBezTo>
                <a:cubicBezTo>
                  <a:pt x="45" y="368"/>
                  <a:pt x="46" y="370"/>
                  <a:pt x="48" y="372"/>
                </a:cubicBezTo>
                <a:cubicBezTo>
                  <a:pt x="49" y="374"/>
                  <a:pt x="51" y="376"/>
                  <a:pt x="52" y="378"/>
                </a:cubicBezTo>
                <a:cubicBezTo>
                  <a:pt x="55" y="382"/>
                  <a:pt x="58" y="386"/>
                  <a:pt x="60" y="389"/>
                </a:cubicBezTo>
                <a:cubicBezTo>
                  <a:pt x="63" y="391"/>
                  <a:pt x="65" y="393"/>
                  <a:pt x="65" y="392"/>
                </a:cubicBezTo>
                <a:cubicBezTo>
                  <a:pt x="65" y="392"/>
                  <a:pt x="67" y="394"/>
                  <a:pt x="66" y="393"/>
                </a:cubicBezTo>
                <a:cubicBezTo>
                  <a:pt x="58" y="384"/>
                  <a:pt x="52" y="375"/>
                  <a:pt x="45" y="366"/>
                </a:cubicBezTo>
                <a:cubicBezTo>
                  <a:pt x="39" y="358"/>
                  <a:pt x="37" y="352"/>
                  <a:pt x="38" y="353"/>
                </a:cubicBezTo>
                <a:cubicBezTo>
                  <a:pt x="38" y="353"/>
                  <a:pt x="38" y="353"/>
                  <a:pt x="38" y="353"/>
                </a:cubicBezTo>
                <a:cubicBezTo>
                  <a:pt x="38" y="353"/>
                  <a:pt x="38" y="353"/>
                  <a:pt x="38" y="353"/>
                </a:cubicBezTo>
                <a:cubicBezTo>
                  <a:pt x="38" y="353"/>
                  <a:pt x="38" y="353"/>
                  <a:pt x="38" y="353"/>
                </a:cubicBezTo>
                <a:cubicBezTo>
                  <a:pt x="38" y="354"/>
                  <a:pt x="38" y="354"/>
                  <a:pt x="39" y="354"/>
                </a:cubicBezTo>
                <a:cubicBezTo>
                  <a:pt x="38" y="354"/>
                  <a:pt x="38" y="354"/>
                  <a:pt x="38" y="353"/>
                </a:cubicBezTo>
                <a:cubicBezTo>
                  <a:pt x="39" y="355"/>
                  <a:pt x="42" y="360"/>
                  <a:pt x="41" y="358"/>
                </a:cubicBezTo>
                <a:cubicBezTo>
                  <a:pt x="43" y="361"/>
                  <a:pt x="45" y="364"/>
                  <a:pt x="47" y="367"/>
                </a:cubicBezTo>
                <a:cubicBezTo>
                  <a:pt x="49" y="370"/>
                  <a:pt x="51" y="373"/>
                  <a:pt x="53" y="376"/>
                </a:cubicBezTo>
                <a:cubicBezTo>
                  <a:pt x="55" y="379"/>
                  <a:pt x="60" y="386"/>
                  <a:pt x="63" y="387"/>
                </a:cubicBezTo>
                <a:cubicBezTo>
                  <a:pt x="63" y="388"/>
                  <a:pt x="66" y="391"/>
                  <a:pt x="67" y="392"/>
                </a:cubicBezTo>
                <a:cubicBezTo>
                  <a:pt x="69" y="395"/>
                  <a:pt x="65" y="390"/>
                  <a:pt x="65" y="390"/>
                </a:cubicBezTo>
                <a:cubicBezTo>
                  <a:pt x="65" y="390"/>
                  <a:pt x="66" y="392"/>
                  <a:pt x="66" y="392"/>
                </a:cubicBezTo>
                <a:cubicBezTo>
                  <a:pt x="71" y="397"/>
                  <a:pt x="76" y="402"/>
                  <a:pt x="81" y="407"/>
                </a:cubicBezTo>
                <a:cubicBezTo>
                  <a:pt x="79" y="405"/>
                  <a:pt x="77" y="403"/>
                  <a:pt x="75" y="401"/>
                </a:cubicBezTo>
                <a:cubicBezTo>
                  <a:pt x="74" y="398"/>
                  <a:pt x="72" y="396"/>
                  <a:pt x="70" y="394"/>
                </a:cubicBezTo>
                <a:close/>
                <a:moveTo>
                  <a:pt x="86" y="406"/>
                </a:moveTo>
                <a:cubicBezTo>
                  <a:pt x="86" y="406"/>
                  <a:pt x="85" y="406"/>
                  <a:pt x="85" y="405"/>
                </a:cubicBezTo>
                <a:cubicBezTo>
                  <a:pt x="86" y="406"/>
                  <a:pt x="86" y="406"/>
                  <a:pt x="86" y="406"/>
                </a:cubicBezTo>
                <a:close/>
                <a:moveTo>
                  <a:pt x="88" y="405"/>
                </a:moveTo>
                <a:cubicBezTo>
                  <a:pt x="88" y="405"/>
                  <a:pt x="85" y="402"/>
                  <a:pt x="84" y="401"/>
                </a:cubicBezTo>
                <a:cubicBezTo>
                  <a:pt x="83" y="400"/>
                  <a:pt x="79" y="396"/>
                  <a:pt x="79" y="396"/>
                </a:cubicBezTo>
                <a:cubicBezTo>
                  <a:pt x="79" y="397"/>
                  <a:pt x="83" y="400"/>
                  <a:pt x="84" y="402"/>
                </a:cubicBezTo>
                <a:cubicBezTo>
                  <a:pt x="85" y="403"/>
                  <a:pt x="87" y="404"/>
                  <a:pt x="88" y="405"/>
                </a:cubicBezTo>
                <a:cubicBezTo>
                  <a:pt x="89" y="406"/>
                  <a:pt x="90" y="407"/>
                  <a:pt x="91" y="408"/>
                </a:cubicBezTo>
                <a:cubicBezTo>
                  <a:pt x="93" y="409"/>
                  <a:pt x="95" y="411"/>
                  <a:pt x="96" y="413"/>
                </a:cubicBezTo>
                <a:cubicBezTo>
                  <a:pt x="97" y="414"/>
                  <a:pt x="93" y="411"/>
                  <a:pt x="97" y="415"/>
                </a:cubicBezTo>
                <a:cubicBezTo>
                  <a:pt x="102" y="418"/>
                  <a:pt x="98" y="415"/>
                  <a:pt x="99" y="415"/>
                </a:cubicBezTo>
                <a:cubicBezTo>
                  <a:pt x="99" y="415"/>
                  <a:pt x="99" y="415"/>
                  <a:pt x="100" y="415"/>
                </a:cubicBezTo>
                <a:cubicBezTo>
                  <a:pt x="103" y="419"/>
                  <a:pt x="105" y="421"/>
                  <a:pt x="115" y="427"/>
                </a:cubicBezTo>
                <a:cubicBezTo>
                  <a:pt x="106" y="421"/>
                  <a:pt x="114" y="426"/>
                  <a:pt x="110" y="422"/>
                </a:cubicBezTo>
                <a:cubicBezTo>
                  <a:pt x="113" y="425"/>
                  <a:pt x="117" y="427"/>
                  <a:pt x="120" y="429"/>
                </a:cubicBezTo>
                <a:cubicBezTo>
                  <a:pt x="118" y="428"/>
                  <a:pt x="115" y="426"/>
                  <a:pt x="116" y="427"/>
                </a:cubicBezTo>
                <a:cubicBezTo>
                  <a:pt x="116" y="428"/>
                  <a:pt x="118" y="429"/>
                  <a:pt x="120" y="430"/>
                </a:cubicBezTo>
                <a:cubicBezTo>
                  <a:pt x="122" y="431"/>
                  <a:pt x="125" y="433"/>
                  <a:pt x="126" y="433"/>
                </a:cubicBezTo>
                <a:cubicBezTo>
                  <a:pt x="131" y="437"/>
                  <a:pt x="131" y="436"/>
                  <a:pt x="132" y="436"/>
                </a:cubicBezTo>
                <a:cubicBezTo>
                  <a:pt x="134" y="437"/>
                  <a:pt x="129" y="434"/>
                  <a:pt x="128" y="433"/>
                </a:cubicBezTo>
                <a:cubicBezTo>
                  <a:pt x="126" y="432"/>
                  <a:pt x="125" y="431"/>
                  <a:pt x="123" y="430"/>
                </a:cubicBezTo>
                <a:cubicBezTo>
                  <a:pt x="122" y="429"/>
                  <a:pt x="120" y="428"/>
                  <a:pt x="119" y="427"/>
                </a:cubicBezTo>
                <a:cubicBezTo>
                  <a:pt x="117" y="426"/>
                  <a:pt x="116" y="425"/>
                  <a:pt x="115" y="424"/>
                </a:cubicBezTo>
                <a:cubicBezTo>
                  <a:pt x="113" y="423"/>
                  <a:pt x="112" y="422"/>
                  <a:pt x="112" y="421"/>
                </a:cubicBezTo>
                <a:cubicBezTo>
                  <a:pt x="111" y="421"/>
                  <a:pt x="108" y="419"/>
                  <a:pt x="107" y="418"/>
                </a:cubicBezTo>
                <a:cubicBezTo>
                  <a:pt x="105" y="416"/>
                  <a:pt x="103" y="414"/>
                  <a:pt x="100" y="413"/>
                </a:cubicBezTo>
                <a:cubicBezTo>
                  <a:pt x="98" y="411"/>
                  <a:pt x="96" y="409"/>
                  <a:pt x="93" y="407"/>
                </a:cubicBezTo>
                <a:cubicBezTo>
                  <a:pt x="95" y="408"/>
                  <a:pt x="96" y="409"/>
                  <a:pt x="98" y="410"/>
                </a:cubicBezTo>
                <a:cubicBezTo>
                  <a:pt x="99" y="411"/>
                  <a:pt x="100" y="412"/>
                  <a:pt x="102" y="413"/>
                </a:cubicBezTo>
                <a:cubicBezTo>
                  <a:pt x="103" y="414"/>
                  <a:pt x="104" y="415"/>
                  <a:pt x="104" y="415"/>
                </a:cubicBezTo>
                <a:cubicBezTo>
                  <a:pt x="104" y="414"/>
                  <a:pt x="104" y="414"/>
                  <a:pt x="103" y="413"/>
                </a:cubicBezTo>
                <a:cubicBezTo>
                  <a:pt x="94" y="407"/>
                  <a:pt x="89" y="401"/>
                  <a:pt x="83" y="395"/>
                </a:cubicBezTo>
                <a:cubicBezTo>
                  <a:pt x="82" y="394"/>
                  <a:pt x="81" y="392"/>
                  <a:pt x="80" y="391"/>
                </a:cubicBezTo>
                <a:cubicBezTo>
                  <a:pt x="78" y="389"/>
                  <a:pt x="79" y="390"/>
                  <a:pt x="79" y="391"/>
                </a:cubicBezTo>
                <a:cubicBezTo>
                  <a:pt x="80" y="394"/>
                  <a:pt x="79" y="394"/>
                  <a:pt x="74" y="390"/>
                </a:cubicBezTo>
                <a:cubicBezTo>
                  <a:pt x="77" y="394"/>
                  <a:pt x="81" y="397"/>
                  <a:pt x="84" y="401"/>
                </a:cubicBezTo>
                <a:cubicBezTo>
                  <a:pt x="86" y="402"/>
                  <a:pt x="89" y="405"/>
                  <a:pt x="88" y="405"/>
                </a:cubicBezTo>
                <a:close/>
                <a:moveTo>
                  <a:pt x="74" y="389"/>
                </a:moveTo>
                <a:cubicBezTo>
                  <a:pt x="74" y="389"/>
                  <a:pt x="74" y="389"/>
                  <a:pt x="74" y="389"/>
                </a:cubicBezTo>
                <a:cubicBezTo>
                  <a:pt x="74" y="389"/>
                  <a:pt x="74" y="390"/>
                  <a:pt x="74" y="390"/>
                </a:cubicBezTo>
                <a:cubicBezTo>
                  <a:pt x="74" y="390"/>
                  <a:pt x="74" y="389"/>
                  <a:pt x="74" y="389"/>
                </a:cubicBezTo>
                <a:close/>
                <a:moveTo>
                  <a:pt x="65" y="381"/>
                </a:moveTo>
                <a:cubicBezTo>
                  <a:pt x="69" y="386"/>
                  <a:pt x="72" y="390"/>
                  <a:pt x="76" y="394"/>
                </a:cubicBezTo>
                <a:cubicBezTo>
                  <a:pt x="76" y="393"/>
                  <a:pt x="73" y="390"/>
                  <a:pt x="72" y="388"/>
                </a:cubicBezTo>
                <a:cubicBezTo>
                  <a:pt x="70" y="385"/>
                  <a:pt x="73" y="390"/>
                  <a:pt x="74" y="389"/>
                </a:cubicBezTo>
                <a:cubicBezTo>
                  <a:pt x="71" y="386"/>
                  <a:pt x="68" y="383"/>
                  <a:pt x="66" y="382"/>
                </a:cubicBezTo>
                <a:cubicBezTo>
                  <a:pt x="66" y="381"/>
                  <a:pt x="66" y="381"/>
                  <a:pt x="66" y="382"/>
                </a:cubicBezTo>
                <a:cubicBezTo>
                  <a:pt x="67" y="383"/>
                  <a:pt x="69" y="385"/>
                  <a:pt x="70" y="387"/>
                </a:cubicBezTo>
                <a:cubicBezTo>
                  <a:pt x="69" y="386"/>
                  <a:pt x="67" y="383"/>
                  <a:pt x="65" y="381"/>
                </a:cubicBezTo>
                <a:close/>
                <a:moveTo>
                  <a:pt x="74" y="390"/>
                </a:moveTo>
                <a:cubicBezTo>
                  <a:pt x="74" y="390"/>
                  <a:pt x="74" y="390"/>
                  <a:pt x="74" y="389"/>
                </a:cubicBezTo>
                <a:cubicBezTo>
                  <a:pt x="74" y="390"/>
                  <a:pt x="74" y="390"/>
                  <a:pt x="74" y="390"/>
                </a:cubicBezTo>
                <a:cubicBezTo>
                  <a:pt x="74" y="390"/>
                  <a:pt x="74" y="390"/>
                  <a:pt x="74" y="390"/>
                </a:cubicBezTo>
                <a:close/>
                <a:moveTo>
                  <a:pt x="9" y="174"/>
                </a:moveTo>
                <a:cubicBezTo>
                  <a:pt x="9" y="173"/>
                  <a:pt x="8" y="174"/>
                  <a:pt x="7" y="176"/>
                </a:cubicBezTo>
                <a:cubicBezTo>
                  <a:pt x="6" y="179"/>
                  <a:pt x="5" y="184"/>
                  <a:pt x="4" y="190"/>
                </a:cubicBezTo>
                <a:cubicBezTo>
                  <a:pt x="4" y="191"/>
                  <a:pt x="3" y="194"/>
                  <a:pt x="4" y="194"/>
                </a:cubicBezTo>
                <a:cubicBezTo>
                  <a:pt x="4" y="194"/>
                  <a:pt x="4" y="190"/>
                  <a:pt x="5" y="189"/>
                </a:cubicBezTo>
                <a:cubicBezTo>
                  <a:pt x="4" y="195"/>
                  <a:pt x="2" y="202"/>
                  <a:pt x="2" y="207"/>
                </a:cubicBezTo>
                <a:cubicBezTo>
                  <a:pt x="3" y="202"/>
                  <a:pt x="4" y="193"/>
                  <a:pt x="5" y="192"/>
                </a:cubicBezTo>
                <a:cubicBezTo>
                  <a:pt x="5" y="192"/>
                  <a:pt x="7" y="183"/>
                  <a:pt x="8" y="178"/>
                </a:cubicBezTo>
                <a:cubicBezTo>
                  <a:pt x="10" y="174"/>
                  <a:pt x="9" y="175"/>
                  <a:pt x="9" y="174"/>
                </a:cubicBezTo>
                <a:close/>
                <a:moveTo>
                  <a:pt x="5" y="177"/>
                </a:moveTo>
                <a:cubicBezTo>
                  <a:pt x="7" y="170"/>
                  <a:pt x="4" y="179"/>
                  <a:pt x="5" y="175"/>
                </a:cubicBezTo>
                <a:cubicBezTo>
                  <a:pt x="6" y="173"/>
                  <a:pt x="5" y="174"/>
                  <a:pt x="5" y="175"/>
                </a:cubicBezTo>
                <a:cubicBezTo>
                  <a:pt x="3" y="182"/>
                  <a:pt x="1" y="189"/>
                  <a:pt x="0" y="197"/>
                </a:cubicBezTo>
                <a:cubicBezTo>
                  <a:pt x="1" y="195"/>
                  <a:pt x="1" y="191"/>
                  <a:pt x="2" y="188"/>
                </a:cubicBezTo>
                <a:cubicBezTo>
                  <a:pt x="3" y="184"/>
                  <a:pt x="4" y="180"/>
                  <a:pt x="5" y="177"/>
                </a:cubicBezTo>
                <a:close/>
                <a:moveTo>
                  <a:pt x="37" y="357"/>
                </a:moveTo>
                <a:cubicBezTo>
                  <a:pt x="35" y="355"/>
                  <a:pt x="35" y="355"/>
                  <a:pt x="35" y="355"/>
                </a:cubicBezTo>
                <a:cubicBezTo>
                  <a:pt x="35" y="356"/>
                  <a:pt x="36" y="358"/>
                  <a:pt x="37" y="359"/>
                </a:cubicBezTo>
                <a:cubicBezTo>
                  <a:pt x="39" y="361"/>
                  <a:pt x="40" y="363"/>
                  <a:pt x="41" y="365"/>
                </a:cubicBezTo>
                <a:cubicBezTo>
                  <a:pt x="43" y="368"/>
                  <a:pt x="44" y="370"/>
                  <a:pt x="45" y="372"/>
                </a:cubicBezTo>
                <a:cubicBezTo>
                  <a:pt x="48" y="373"/>
                  <a:pt x="40" y="363"/>
                  <a:pt x="36" y="354"/>
                </a:cubicBezTo>
                <a:cubicBezTo>
                  <a:pt x="38" y="358"/>
                  <a:pt x="38" y="359"/>
                  <a:pt x="37" y="357"/>
                </a:cubicBezTo>
                <a:close/>
                <a:moveTo>
                  <a:pt x="58" y="404"/>
                </a:moveTo>
                <a:cubicBezTo>
                  <a:pt x="56" y="402"/>
                  <a:pt x="53" y="399"/>
                  <a:pt x="50" y="395"/>
                </a:cubicBezTo>
                <a:cubicBezTo>
                  <a:pt x="53" y="398"/>
                  <a:pt x="55" y="401"/>
                  <a:pt x="57" y="403"/>
                </a:cubicBezTo>
                <a:cubicBezTo>
                  <a:pt x="59" y="406"/>
                  <a:pt x="61" y="408"/>
                  <a:pt x="63" y="411"/>
                </a:cubicBezTo>
                <a:cubicBezTo>
                  <a:pt x="65" y="412"/>
                  <a:pt x="65" y="412"/>
                  <a:pt x="63" y="409"/>
                </a:cubicBezTo>
                <a:cubicBezTo>
                  <a:pt x="62" y="408"/>
                  <a:pt x="60" y="406"/>
                  <a:pt x="58" y="404"/>
                </a:cubicBezTo>
                <a:close/>
                <a:moveTo>
                  <a:pt x="13" y="182"/>
                </a:moveTo>
                <a:cubicBezTo>
                  <a:pt x="14" y="175"/>
                  <a:pt x="17" y="168"/>
                  <a:pt x="19" y="161"/>
                </a:cubicBezTo>
                <a:cubicBezTo>
                  <a:pt x="19" y="160"/>
                  <a:pt x="20" y="159"/>
                  <a:pt x="20" y="159"/>
                </a:cubicBezTo>
                <a:cubicBezTo>
                  <a:pt x="19" y="161"/>
                  <a:pt x="18" y="163"/>
                  <a:pt x="17" y="165"/>
                </a:cubicBezTo>
                <a:cubicBezTo>
                  <a:pt x="16" y="167"/>
                  <a:pt x="16" y="169"/>
                  <a:pt x="15" y="171"/>
                </a:cubicBezTo>
                <a:cubicBezTo>
                  <a:pt x="14" y="173"/>
                  <a:pt x="13" y="175"/>
                  <a:pt x="13" y="178"/>
                </a:cubicBezTo>
                <a:cubicBezTo>
                  <a:pt x="12" y="180"/>
                  <a:pt x="11" y="183"/>
                  <a:pt x="11" y="186"/>
                </a:cubicBezTo>
                <a:cubicBezTo>
                  <a:pt x="10" y="190"/>
                  <a:pt x="9" y="193"/>
                  <a:pt x="9" y="197"/>
                </a:cubicBezTo>
                <a:cubicBezTo>
                  <a:pt x="9" y="195"/>
                  <a:pt x="10" y="191"/>
                  <a:pt x="11" y="187"/>
                </a:cubicBezTo>
                <a:cubicBezTo>
                  <a:pt x="11" y="186"/>
                  <a:pt x="11" y="186"/>
                  <a:pt x="12" y="183"/>
                </a:cubicBezTo>
                <a:cubicBezTo>
                  <a:pt x="11" y="187"/>
                  <a:pt x="10" y="191"/>
                  <a:pt x="10" y="195"/>
                </a:cubicBezTo>
                <a:cubicBezTo>
                  <a:pt x="9" y="198"/>
                  <a:pt x="8" y="201"/>
                  <a:pt x="8" y="205"/>
                </a:cubicBezTo>
                <a:cubicBezTo>
                  <a:pt x="8" y="206"/>
                  <a:pt x="7" y="208"/>
                  <a:pt x="7" y="211"/>
                </a:cubicBezTo>
                <a:cubicBezTo>
                  <a:pt x="7" y="211"/>
                  <a:pt x="7" y="212"/>
                  <a:pt x="7" y="212"/>
                </a:cubicBezTo>
                <a:cubicBezTo>
                  <a:pt x="8" y="210"/>
                  <a:pt x="8" y="208"/>
                  <a:pt x="8" y="205"/>
                </a:cubicBezTo>
                <a:cubicBezTo>
                  <a:pt x="9" y="197"/>
                  <a:pt x="11" y="190"/>
                  <a:pt x="13" y="182"/>
                </a:cubicBezTo>
                <a:close/>
                <a:moveTo>
                  <a:pt x="215" y="9"/>
                </a:moveTo>
                <a:cubicBezTo>
                  <a:pt x="215" y="9"/>
                  <a:pt x="217" y="10"/>
                  <a:pt x="221" y="9"/>
                </a:cubicBezTo>
                <a:cubicBezTo>
                  <a:pt x="228" y="9"/>
                  <a:pt x="235" y="8"/>
                  <a:pt x="242" y="8"/>
                </a:cubicBezTo>
                <a:cubicBezTo>
                  <a:pt x="233" y="8"/>
                  <a:pt x="228" y="7"/>
                  <a:pt x="220" y="8"/>
                </a:cubicBezTo>
                <a:cubicBezTo>
                  <a:pt x="218" y="8"/>
                  <a:pt x="218" y="7"/>
                  <a:pt x="216" y="8"/>
                </a:cubicBezTo>
                <a:cubicBezTo>
                  <a:pt x="217" y="8"/>
                  <a:pt x="216" y="8"/>
                  <a:pt x="214" y="8"/>
                </a:cubicBezTo>
                <a:cubicBezTo>
                  <a:pt x="220" y="8"/>
                  <a:pt x="215" y="9"/>
                  <a:pt x="215" y="9"/>
                </a:cubicBezTo>
                <a:close/>
                <a:moveTo>
                  <a:pt x="388" y="80"/>
                </a:moveTo>
                <a:cubicBezTo>
                  <a:pt x="385" y="77"/>
                  <a:pt x="382" y="75"/>
                  <a:pt x="379" y="72"/>
                </a:cubicBezTo>
                <a:cubicBezTo>
                  <a:pt x="376" y="70"/>
                  <a:pt x="372" y="67"/>
                  <a:pt x="369" y="65"/>
                </a:cubicBezTo>
                <a:cubicBezTo>
                  <a:pt x="361" y="59"/>
                  <a:pt x="353" y="53"/>
                  <a:pt x="344" y="49"/>
                </a:cubicBezTo>
                <a:cubicBezTo>
                  <a:pt x="342" y="48"/>
                  <a:pt x="343" y="48"/>
                  <a:pt x="340" y="47"/>
                </a:cubicBezTo>
                <a:cubicBezTo>
                  <a:pt x="340" y="47"/>
                  <a:pt x="340" y="47"/>
                  <a:pt x="341" y="47"/>
                </a:cubicBezTo>
                <a:cubicBezTo>
                  <a:pt x="343" y="49"/>
                  <a:pt x="351" y="53"/>
                  <a:pt x="351" y="54"/>
                </a:cubicBezTo>
                <a:cubicBezTo>
                  <a:pt x="353" y="55"/>
                  <a:pt x="356" y="57"/>
                  <a:pt x="355" y="56"/>
                </a:cubicBezTo>
                <a:cubicBezTo>
                  <a:pt x="354" y="55"/>
                  <a:pt x="357" y="57"/>
                  <a:pt x="359" y="58"/>
                </a:cubicBezTo>
                <a:cubicBezTo>
                  <a:pt x="361" y="60"/>
                  <a:pt x="364" y="61"/>
                  <a:pt x="366" y="63"/>
                </a:cubicBezTo>
                <a:cubicBezTo>
                  <a:pt x="367" y="63"/>
                  <a:pt x="368" y="64"/>
                  <a:pt x="369" y="65"/>
                </a:cubicBezTo>
                <a:cubicBezTo>
                  <a:pt x="369" y="66"/>
                  <a:pt x="370" y="66"/>
                  <a:pt x="371" y="67"/>
                </a:cubicBezTo>
                <a:cubicBezTo>
                  <a:pt x="371" y="67"/>
                  <a:pt x="372" y="68"/>
                  <a:pt x="374" y="70"/>
                </a:cubicBezTo>
                <a:cubicBezTo>
                  <a:pt x="375" y="70"/>
                  <a:pt x="375" y="71"/>
                  <a:pt x="376" y="72"/>
                </a:cubicBezTo>
                <a:cubicBezTo>
                  <a:pt x="377" y="73"/>
                  <a:pt x="379" y="74"/>
                  <a:pt x="380" y="75"/>
                </a:cubicBezTo>
                <a:cubicBezTo>
                  <a:pt x="384" y="78"/>
                  <a:pt x="388" y="82"/>
                  <a:pt x="390" y="83"/>
                </a:cubicBezTo>
                <a:cubicBezTo>
                  <a:pt x="390" y="83"/>
                  <a:pt x="390" y="83"/>
                  <a:pt x="390" y="83"/>
                </a:cubicBezTo>
                <a:cubicBezTo>
                  <a:pt x="386" y="79"/>
                  <a:pt x="392" y="85"/>
                  <a:pt x="393" y="85"/>
                </a:cubicBezTo>
                <a:cubicBezTo>
                  <a:pt x="391" y="83"/>
                  <a:pt x="389" y="81"/>
                  <a:pt x="388" y="80"/>
                </a:cubicBezTo>
                <a:close/>
                <a:moveTo>
                  <a:pt x="348" y="53"/>
                </a:moveTo>
                <a:cubicBezTo>
                  <a:pt x="347" y="52"/>
                  <a:pt x="345" y="52"/>
                  <a:pt x="345" y="52"/>
                </a:cubicBezTo>
                <a:cubicBezTo>
                  <a:pt x="345" y="52"/>
                  <a:pt x="345" y="53"/>
                  <a:pt x="347" y="53"/>
                </a:cubicBezTo>
                <a:cubicBezTo>
                  <a:pt x="348" y="54"/>
                  <a:pt x="349" y="55"/>
                  <a:pt x="351" y="55"/>
                </a:cubicBezTo>
                <a:cubicBezTo>
                  <a:pt x="352" y="56"/>
                  <a:pt x="353" y="57"/>
                  <a:pt x="354" y="58"/>
                </a:cubicBezTo>
                <a:cubicBezTo>
                  <a:pt x="357" y="59"/>
                  <a:pt x="359" y="61"/>
                  <a:pt x="362" y="63"/>
                </a:cubicBezTo>
                <a:cubicBezTo>
                  <a:pt x="360" y="61"/>
                  <a:pt x="357" y="59"/>
                  <a:pt x="355" y="58"/>
                </a:cubicBezTo>
                <a:cubicBezTo>
                  <a:pt x="352" y="56"/>
                  <a:pt x="350" y="54"/>
                  <a:pt x="348" y="53"/>
                </a:cubicBezTo>
                <a:close/>
                <a:moveTo>
                  <a:pt x="334" y="17"/>
                </a:moveTo>
                <a:cubicBezTo>
                  <a:pt x="330" y="16"/>
                  <a:pt x="326" y="15"/>
                  <a:pt x="321" y="12"/>
                </a:cubicBezTo>
                <a:cubicBezTo>
                  <a:pt x="321" y="12"/>
                  <a:pt x="317" y="11"/>
                  <a:pt x="316" y="10"/>
                </a:cubicBezTo>
                <a:cubicBezTo>
                  <a:pt x="314" y="10"/>
                  <a:pt x="312" y="9"/>
                  <a:pt x="311" y="9"/>
                </a:cubicBezTo>
                <a:cubicBezTo>
                  <a:pt x="309" y="8"/>
                  <a:pt x="308" y="8"/>
                  <a:pt x="306" y="7"/>
                </a:cubicBezTo>
                <a:cubicBezTo>
                  <a:pt x="303" y="6"/>
                  <a:pt x="300" y="5"/>
                  <a:pt x="296" y="5"/>
                </a:cubicBezTo>
                <a:cubicBezTo>
                  <a:pt x="306" y="8"/>
                  <a:pt x="320" y="13"/>
                  <a:pt x="332" y="18"/>
                </a:cubicBezTo>
                <a:cubicBezTo>
                  <a:pt x="334" y="19"/>
                  <a:pt x="335" y="19"/>
                  <a:pt x="336" y="19"/>
                </a:cubicBezTo>
                <a:cubicBezTo>
                  <a:pt x="336" y="20"/>
                  <a:pt x="337" y="20"/>
                  <a:pt x="335" y="19"/>
                </a:cubicBezTo>
                <a:cubicBezTo>
                  <a:pt x="333" y="18"/>
                  <a:pt x="331" y="17"/>
                  <a:pt x="328" y="16"/>
                </a:cubicBezTo>
                <a:cubicBezTo>
                  <a:pt x="330" y="16"/>
                  <a:pt x="334" y="18"/>
                  <a:pt x="334" y="17"/>
                </a:cubicBezTo>
                <a:close/>
                <a:moveTo>
                  <a:pt x="391" y="66"/>
                </a:moveTo>
                <a:cubicBezTo>
                  <a:pt x="392" y="67"/>
                  <a:pt x="394" y="69"/>
                  <a:pt x="396" y="71"/>
                </a:cubicBezTo>
                <a:cubicBezTo>
                  <a:pt x="398" y="73"/>
                  <a:pt x="400" y="75"/>
                  <a:pt x="403" y="77"/>
                </a:cubicBezTo>
                <a:cubicBezTo>
                  <a:pt x="396" y="69"/>
                  <a:pt x="388" y="62"/>
                  <a:pt x="380" y="57"/>
                </a:cubicBezTo>
                <a:cubicBezTo>
                  <a:pt x="382" y="58"/>
                  <a:pt x="384" y="59"/>
                  <a:pt x="385" y="61"/>
                </a:cubicBezTo>
                <a:cubicBezTo>
                  <a:pt x="387" y="63"/>
                  <a:pt x="389" y="64"/>
                  <a:pt x="391" y="66"/>
                </a:cubicBezTo>
                <a:close/>
                <a:moveTo>
                  <a:pt x="301" y="13"/>
                </a:moveTo>
                <a:cubicBezTo>
                  <a:pt x="303" y="13"/>
                  <a:pt x="303" y="14"/>
                  <a:pt x="307" y="15"/>
                </a:cubicBezTo>
                <a:cubicBezTo>
                  <a:pt x="313" y="17"/>
                  <a:pt x="321" y="19"/>
                  <a:pt x="326" y="22"/>
                </a:cubicBezTo>
                <a:cubicBezTo>
                  <a:pt x="327" y="23"/>
                  <a:pt x="331" y="25"/>
                  <a:pt x="333" y="26"/>
                </a:cubicBezTo>
                <a:cubicBezTo>
                  <a:pt x="337" y="28"/>
                  <a:pt x="337" y="27"/>
                  <a:pt x="341" y="30"/>
                </a:cubicBezTo>
                <a:cubicBezTo>
                  <a:pt x="346" y="32"/>
                  <a:pt x="347" y="32"/>
                  <a:pt x="351" y="34"/>
                </a:cubicBezTo>
                <a:cubicBezTo>
                  <a:pt x="348" y="33"/>
                  <a:pt x="346" y="31"/>
                  <a:pt x="345" y="31"/>
                </a:cubicBezTo>
                <a:cubicBezTo>
                  <a:pt x="344" y="30"/>
                  <a:pt x="342" y="29"/>
                  <a:pt x="340" y="28"/>
                </a:cubicBezTo>
                <a:cubicBezTo>
                  <a:pt x="339" y="27"/>
                  <a:pt x="337" y="26"/>
                  <a:pt x="335" y="25"/>
                </a:cubicBezTo>
                <a:cubicBezTo>
                  <a:pt x="332" y="24"/>
                  <a:pt x="330" y="23"/>
                  <a:pt x="336" y="24"/>
                </a:cubicBezTo>
                <a:cubicBezTo>
                  <a:pt x="331" y="22"/>
                  <a:pt x="326" y="21"/>
                  <a:pt x="324" y="19"/>
                </a:cubicBezTo>
                <a:cubicBezTo>
                  <a:pt x="324" y="19"/>
                  <a:pt x="323" y="19"/>
                  <a:pt x="323" y="19"/>
                </a:cubicBezTo>
                <a:cubicBezTo>
                  <a:pt x="322" y="18"/>
                  <a:pt x="322" y="18"/>
                  <a:pt x="321" y="18"/>
                </a:cubicBezTo>
                <a:cubicBezTo>
                  <a:pt x="319" y="17"/>
                  <a:pt x="317" y="17"/>
                  <a:pt x="314" y="16"/>
                </a:cubicBezTo>
                <a:cubicBezTo>
                  <a:pt x="312" y="15"/>
                  <a:pt x="309" y="14"/>
                  <a:pt x="306" y="13"/>
                </a:cubicBezTo>
                <a:cubicBezTo>
                  <a:pt x="303" y="13"/>
                  <a:pt x="299" y="11"/>
                  <a:pt x="301" y="13"/>
                </a:cubicBezTo>
                <a:close/>
                <a:moveTo>
                  <a:pt x="317" y="13"/>
                </a:moveTo>
                <a:cubicBezTo>
                  <a:pt x="317" y="13"/>
                  <a:pt x="317" y="13"/>
                  <a:pt x="317" y="13"/>
                </a:cubicBezTo>
                <a:cubicBezTo>
                  <a:pt x="310" y="11"/>
                  <a:pt x="306" y="9"/>
                  <a:pt x="297" y="7"/>
                </a:cubicBezTo>
                <a:cubicBezTo>
                  <a:pt x="302" y="8"/>
                  <a:pt x="305" y="10"/>
                  <a:pt x="309" y="11"/>
                </a:cubicBezTo>
                <a:cubicBezTo>
                  <a:pt x="312" y="12"/>
                  <a:pt x="314" y="13"/>
                  <a:pt x="317" y="13"/>
                </a:cubicBezTo>
                <a:close/>
                <a:moveTo>
                  <a:pt x="376" y="93"/>
                </a:moveTo>
                <a:cubicBezTo>
                  <a:pt x="375" y="93"/>
                  <a:pt x="375" y="93"/>
                  <a:pt x="375" y="93"/>
                </a:cubicBezTo>
                <a:cubicBezTo>
                  <a:pt x="375" y="93"/>
                  <a:pt x="375" y="93"/>
                  <a:pt x="375" y="93"/>
                </a:cubicBezTo>
                <a:lnTo>
                  <a:pt x="376" y="93"/>
                </a:lnTo>
                <a:close/>
                <a:moveTo>
                  <a:pt x="425" y="118"/>
                </a:moveTo>
                <a:cubicBezTo>
                  <a:pt x="426" y="120"/>
                  <a:pt x="427" y="122"/>
                  <a:pt x="428" y="123"/>
                </a:cubicBezTo>
                <a:cubicBezTo>
                  <a:pt x="429" y="125"/>
                  <a:pt x="431" y="127"/>
                  <a:pt x="432" y="129"/>
                </a:cubicBezTo>
                <a:cubicBezTo>
                  <a:pt x="431" y="127"/>
                  <a:pt x="430" y="125"/>
                  <a:pt x="429" y="124"/>
                </a:cubicBezTo>
                <a:cubicBezTo>
                  <a:pt x="428" y="122"/>
                  <a:pt x="426" y="120"/>
                  <a:pt x="425" y="118"/>
                </a:cubicBezTo>
                <a:cubicBezTo>
                  <a:pt x="423" y="114"/>
                  <a:pt x="420" y="111"/>
                  <a:pt x="418" y="107"/>
                </a:cubicBezTo>
                <a:cubicBezTo>
                  <a:pt x="420" y="111"/>
                  <a:pt x="422" y="114"/>
                  <a:pt x="425" y="118"/>
                </a:cubicBezTo>
                <a:close/>
                <a:moveTo>
                  <a:pt x="401" y="91"/>
                </a:moveTo>
                <a:cubicBezTo>
                  <a:pt x="404" y="94"/>
                  <a:pt x="406" y="97"/>
                  <a:pt x="409" y="100"/>
                </a:cubicBezTo>
                <a:cubicBezTo>
                  <a:pt x="411" y="103"/>
                  <a:pt x="414" y="106"/>
                  <a:pt x="416" y="109"/>
                </a:cubicBezTo>
                <a:cubicBezTo>
                  <a:pt x="414" y="106"/>
                  <a:pt x="411" y="102"/>
                  <a:pt x="409" y="99"/>
                </a:cubicBezTo>
                <a:cubicBezTo>
                  <a:pt x="406" y="96"/>
                  <a:pt x="403" y="93"/>
                  <a:pt x="401" y="91"/>
                </a:cubicBezTo>
                <a:close/>
                <a:moveTo>
                  <a:pt x="403" y="77"/>
                </a:moveTo>
                <a:cubicBezTo>
                  <a:pt x="410" y="86"/>
                  <a:pt x="417" y="93"/>
                  <a:pt x="423" y="101"/>
                </a:cubicBezTo>
                <a:cubicBezTo>
                  <a:pt x="417" y="93"/>
                  <a:pt x="411" y="85"/>
                  <a:pt x="403" y="77"/>
                </a:cubicBezTo>
                <a:close/>
                <a:moveTo>
                  <a:pt x="329" y="13"/>
                </a:moveTo>
                <a:cubicBezTo>
                  <a:pt x="338" y="17"/>
                  <a:pt x="346" y="22"/>
                  <a:pt x="356" y="26"/>
                </a:cubicBezTo>
                <a:cubicBezTo>
                  <a:pt x="347" y="21"/>
                  <a:pt x="338" y="17"/>
                  <a:pt x="329" y="13"/>
                </a:cubicBezTo>
                <a:close/>
                <a:moveTo>
                  <a:pt x="337" y="18"/>
                </a:moveTo>
                <a:cubicBezTo>
                  <a:pt x="329" y="14"/>
                  <a:pt x="322" y="11"/>
                  <a:pt x="312" y="8"/>
                </a:cubicBezTo>
                <a:cubicBezTo>
                  <a:pt x="316" y="9"/>
                  <a:pt x="320" y="11"/>
                  <a:pt x="324" y="13"/>
                </a:cubicBezTo>
                <a:cubicBezTo>
                  <a:pt x="328" y="14"/>
                  <a:pt x="333" y="16"/>
                  <a:pt x="337" y="18"/>
                </a:cubicBezTo>
                <a:close/>
                <a:moveTo>
                  <a:pt x="281" y="0"/>
                </a:moveTo>
                <a:cubicBezTo>
                  <a:pt x="288" y="2"/>
                  <a:pt x="296" y="4"/>
                  <a:pt x="294" y="2"/>
                </a:cubicBezTo>
                <a:cubicBezTo>
                  <a:pt x="298" y="3"/>
                  <a:pt x="302" y="4"/>
                  <a:pt x="302" y="4"/>
                </a:cubicBezTo>
                <a:cubicBezTo>
                  <a:pt x="300" y="5"/>
                  <a:pt x="307" y="6"/>
                  <a:pt x="312" y="8"/>
                </a:cubicBezTo>
                <a:cubicBezTo>
                  <a:pt x="313" y="7"/>
                  <a:pt x="325" y="12"/>
                  <a:pt x="328" y="12"/>
                </a:cubicBezTo>
                <a:cubicBezTo>
                  <a:pt x="313" y="7"/>
                  <a:pt x="301" y="3"/>
                  <a:pt x="287" y="0"/>
                </a:cubicBezTo>
                <a:cubicBezTo>
                  <a:pt x="287" y="0"/>
                  <a:pt x="290" y="1"/>
                  <a:pt x="290" y="1"/>
                </a:cubicBezTo>
                <a:cubicBezTo>
                  <a:pt x="291" y="2"/>
                  <a:pt x="289" y="2"/>
                  <a:pt x="281" y="0"/>
                </a:cubicBezTo>
                <a:close/>
                <a:moveTo>
                  <a:pt x="88" y="407"/>
                </a:moveTo>
                <a:cubicBezTo>
                  <a:pt x="88" y="407"/>
                  <a:pt x="88" y="407"/>
                  <a:pt x="88" y="407"/>
                </a:cubicBezTo>
                <a:cubicBezTo>
                  <a:pt x="88" y="407"/>
                  <a:pt x="88" y="407"/>
                  <a:pt x="88" y="407"/>
                </a:cubicBezTo>
                <a:close/>
                <a:moveTo>
                  <a:pt x="223" y="4"/>
                </a:moveTo>
                <a:cubicBezTo>
                  <a:pt x="225" y="4"/>
                  <a:pt x="227" y="3"/>
                  <a:pt x="229" y="3"/>
                </a:cubicBezTo>
                <a:cubicBezTo>
                  <a:pt x="231" y="3"/>
                  <a:pt x="233" y="3"/>
                  <a:pt x="235" y="3"/>
                </a:cubicBezTo>
                <a:cubicBezTo>
                  <a:pt x="226" y="3"/>
                  <a:pt x="227" y="3"/>
                  <a:pt x="221" y="3"/>
                </a:cubicBezTo>
                <a:cubicBezTo>
                  <a:pt x="221" y="3"/>
                  <a:pt x="218" y="4"/>
                  <a:pt x="210" y="5"/>
                </a:cubicBezTo>
                <a:cubicBezTo>
                  <a:pt x="212" y="4"/>
                  <a:pt x="214" y="4"/>
                  <a:pt x="217" y="4"/>
                </a:cubicBezTo>
                <a:cubicBezTo>
                  <a:pt x="219" y="4"/>
                  <a:pt x="221" y="4"/>
                  <a:pt x="223" y="4"/>
                </a:cubicBezTo>
                <a:close/>
                <a:moveTo>
                  <a:pt x="312" y="8"/>
                </a:moveTo>
                <a:cubicBezTo>
                  <a:pt x="312" y="8"/>
                  <a:pt x="312" y="8"/>
                  <a:pt x="312" y="8"/>
                </a:cubicBezTo>
                <a:cubicBezTo>
                  <a:pt x="312" y="8"/>
                  <a:pt x="312" y="8"/>
                  <a:pt x="312" y="8"/>
                </a:cubicBezTo>
                <a:cubicBezTo>
                  <a:pt x="312" y="8"/>
                  <a:pt x="312" y="8"/>
                  <a:pt x="312" y="8"/>
                </a:cubicBezTo>
                <a:close/>
                <a:moveTo>
                  <a:pt x="365" y="60"/>
                </a:moveTo>
                <a:cubicBezTo>
                  <a:pt x="367" y="61"/>
                  <a:pt x="368" y="62"/>
                  <a:pt x="368" y="61"/>
                </a:cubicBezTo>
                <a:cubicBezTo>
                  <a:pt x="369" y="61"/>
                  <a:pt x="366" y="59"/>
                  <a:pt x="364" y="57"/>
                </a:cubicBezTo>
                <a:cubicBezTo>
                  <a:pt x="363" y="57"/>
                  <a:pt x="362" y="55"/>
                  <a:pt x="361" y="56"/>
                </a:cubicBezTo>
                <a:cubicBezTo>
                  <a:pt x="360" y="56"/>
                  <a:pt x="355" y="52"/>
                  <a:pt x="352" y="50"/>
                </a:cubicBezTo>
                <a:cubicBezTo>
                  <a:pt x="350" y="49"/>
                  <a:pt x="348" y="48"/>
                  <a:pt x="347" y="48"/>
                </a:cubicBezTo>
                <a:cubicBezTo>
                  <a:pt x="347" y="48"/>
                  <a:pt x="348" y="48"/>
                  <a:pt x="350" y="50"/>
                </a:cubicBezTo>
                <a:cubicBezTo>
                  <a:pt x="351" y="50"/>
                  <a:pt x="353" y="52"/>
                  <a:pt x="353" y="52"/>
                </a:cubicBezTo>
                <a:cubicBezTo>
                  <a:pt x="352" y="51"/>
                  <a:pt x="350" y="50"/>
                  <a:pt x="348" y="49"/>
                </a:cubicBezTo>
                <a:cubicBezTo>
                  <a:pt x="345" y="48"/>
                  <a:pt x="343" y="47"/>
                  <a:pt x="340" y="45"/>
                </a:cubicBezTo>
                <a:cubicBezTo>
                  <a:pt x="347" y="49"/>
                  <a:pt x="355" y="54"/>
                  <a:pt x="355" y="54"/>
                </a:cubicBezTo>
                <a:cubicBezTo>
                  <a:pt x="357" y="54"/>
                  <a:pt x="361" y="57"/>
                  <a:pt x="365" y="60"/>
                </a:cubicBezTo>
                <a:close/>
                <a:moveTo>
                  <a:pt x="373" y="64"/>
                </a:moveTo>
                <a:cubicBezTo>
                  <a:pt x="374" y="65"/>
                  <a:pt x="375" y="66"/>
                  <a:pt x="377" y="68"/>
                </a:cubicBezTo>
                <a:cubicBezTo>
                  <a:pt x="378" y="69"/>
                  <a:pt x="380" y="70"/>
                  <a:pt x="381" y="71"/>
                </a:cubicBezTo>
                <a:cubicBezTo>
                  <a:pt x="381" y="71"/>
                  <a:pt x="381" y="71"/>
                  <a:pt x="381" y="71"/>
                </a:cubicBezTo>
                <a:cubicBezTo>
                  <a:pt x="379" y="70"/>
                  <a:pt x="378" y="69"/>
                  <a:pt x="377" y="68"/>
                </a:cubicBezTo>
                <a:cubicBezTo>
                  <a:pt x="374" y="66"/>
                  <a:pt x="371" y="64"/>
                  <a:pt x="369" y="62"/>
                </a:cubicBezTo>
                <a:cubicBezTo>
                  <a:pt x="367" y="61"/>
                  <a:pt x="365" y="60"/>
                  <a:pt x="363" y="59"/>
                </a:cubicBezTo>
                <a:cubicBezTo>
                  <a:pt x="365" y="61"/>
                  <a:pt x="368" y="62"/>
                  <a:pt x="370" y="64"/>
                </a:cubicBezTo>
                <a:cubicBezTo>
                  <a:pt x="372" y="65"/>
                  <a:pt x="374" y="67"/>
                  <a:pt x="376" y="68"/>
                </a:cubicBezTo>
                <a:cubicBezTo>
                  <a:pt x="383" y="74"/>
                  <a:pt x="383" y="73"/>
                  <a:pt x="383" y="73"/>
                </a:cubicBezTo>
                <a:cubicBezTo>
                  <a:pt x="383" y="72"/>
                  <a:pt x="378" y="68"/>
                  <a:pt x="376" y="67"/>
                </a:cubicBezTo>
                <a:cubicBezTo>
                  <a:pt x="374" y="64"/>
                  <a:pt x="371" y="62"/>
                  <a:pt x="368" y="60"/>
                </a:cubicBezTo>
                <a:cubicBezTo>
                  <a:pt x="370" y="62"/>
                  <a:pt x="371" y="63"/>
                  <a:pt x="373" y="64"/>
                </a:cubicBezTo>
                <a:close/>
                <a:moveTo>
                  <a:pt x="370" y="51"/>
                </a:moveTo>
                <a:cubicBezTo>
                  <a:pt x="373" y="53"/>
                  <a:pt x="374" y="54"/>
                  <a:pt x="376" y="55"/>
                </a:cubicBezTo>
                <a:cubicBezTo>
                  <a:pt x="373" y="52"/>
                  <a:pt x="375" y="53"/>
                  <a:pt x="373" y="51"/>
                </a:cubicBezTo>
                <a:cubicBezTo>
                  <a:pt x="371" y="50"/>
                  <a:pt x="369" y="49"/>
                  <a:pt x="368" y="48"/>
                </a:cubicBezTo>
                <a:cubicBezTo>
                  <a:pt x="366" y="47"/>
                  <a:pt x="365" y="46"/>
                  <a:pt x="363" y="44"/>
                </a:cubicBezTo>
                <a:cubicBezTo>
                  <a:pt x="359" y="42"/>
                  <a:pt x="356" y="40"/>
                  <a:pt x="352" y="39"/>
                </a:cubicBezTo>
                <a:cubicBezTo>
                  <a:pt x="358" y="42"/>
                  <a:pt x="364" y="46"/>
                  <a:pt x="370" y="51"/>
                </a:cubicBezTo>
                <a:close/>
                <a:moveTo>
                  <a:pt x="216" y="5"/>
                </a:moveTo>
                <a:cubicBezTo>
                  <a:pt x="218" y="5"/>
                  <a:pt x="222" y="5"/>
                  <a:pt x="223" y="5"/>
                </a:cubicBezTo>
                <a:cubicBezTo>
                  <a:pt x="224" y="5"/>
                  <a:pt x="226" y="4"/>
                  <a:pt x="228" y="4"/>
                </a:cubicBezTo>
                <a:cubicBezTo>
                  <a:pt x="230" y="4"/>
                  <a:pt x="233" y="4"/>
                  <a:pt x="236" y="4"/>
                </a:cubicBezTo>
                <a:cubicBezTo>
                  <a:pt x="236" y="4"/>
                  <a:pt x="234" y="4"/>
                  <a:pt x="232" y="4"/>
                </a:cubicBezTo>
                <a:cubicBezTo>
                  <a:pt x="229" y="4"/>
                  <a:pt x="225" y="4"/>
                  <a:pt x="222" y="4"/>
                </a:cubicBezTo>
                <a:cubicBezTo>
                  <a:pt x="220" y="5"/>
                  <a:pt x="218" y="5"/>
                  <a:pt x="217" y="5"/>
                </a:cubicBezTo>
                <a:cubicBezTo>
                  <a:pt x="215" y="5"/>
                  <a:pt x="213" y="5"/>
                  <a:pt x="212" y="5"/>
                </a:cubicBezTo>
                <a:cubicBezTo>
                  <a:pt x="209" y="6"/>
                  <a:pt x="208" y="6"/>
                  <a:pt x="208" y="6"/>
                </a:cubicBezTo>
                <a:cubicBezTo>
                  <a:pt x="212" y="6"/>
                  <a:pt x="216" y="5"/>
                  <a:pt x="220" y="5"/>
                </a:cubicBezTo>
                <a:cubicBezTo>
                  <a:pt x="219" y="5"/>
                  <a:pt x="217" y="5"/>
                  <a:pt x="216" y="5"/>
                </a:cubicBezTo>
                <a:close/>
                <a:moveTo>
                  <a:pt x="312" y="8"/>
                </a:moveTo>
                <a:cubicBezTo>
                  <a:pt x="312" y="8"/>
                  <a:pt x="312" y="8"/>
                  <a:pt x="312" y="8"/>
                </a:cubicBezTo>
                <a:cubicBezTo>
                  <a:pt x="312" y="8"/>
                  <a:pt x="312" y="8"/>
                  <a:pt x="312" y="8"/>
                </a:cubicBezTo>
                <a:close/>
                <a:moveTo>
                  <a:pt x="413" y="99"/>
                </a:moveTo>
                <a:cubicBezTo>
                  <a:pt x="415" y="102"/>
                  <a:pt x="415" y="103"/>
                  <a:pt x="419" y="107"/>
                </a:cubicBezTo>
                <a:cubicBezTo>
                  <a:pt x="421" y="110"/>
                  <a:pt x="423" y="111"/>
                  <a:pt x="423" y="111"/>
                </a:cubicBezTo>
                <a:cubicBezTo>
                  <a:pt x="421" y="108"/>
                  <a:pt x="419" y="105"/>
                  <a:pt x="417" y="103"/>
                </a:cubicBezTo>
                <a:cubicBezTo>
                  <a:pt x="415" y="101"/>
                  <a:pt x="413" y="99"/>
                  <a:pt x="413" y="99"/>
                </a:cubicBezTo>
                <a:close/>
                <a:moveTo>
                  <a:pt x="310" y="426"/>
                </a:moveTo>
                <a:cubicBezTo>
                  <a:pt x="308" y="427"/>
                  <a:pt x="306" y="428"/>
                  <a:pt x="303" y="429"/>
                </a:cubicBezTo>
                <a:cubicBezTo>
                  <a:pt x="305" y="429"/>
                  <a:pt x="307" y="428"/>
                  <a:pt x="309" y="427"/>
                </a:cubicBezTo>
                <a:cubicBezTo>
                  <a:pt x="310" y="427"/>
                  <a:pt x="312" y="426"/>
                  <a:pt x="314" y="426"/>
                </a:cubicBezTo>
                <a:cubicBezTo>
                  <a:pt x="315" y="425"/>
                  <a:pt x="317" y="425"/>
                  <a:pt x="319" y="424"/>
                </a:cubicBezTo>
                <a:cubicBezTo>
                  <a:pt x="321" y="423"/>
                  <a:pt x="322" y="422"/>
                  <a:pt x="324" y="421"/>
                </a:cubicBezTo>
                <a:cubicBezTo>
                  <a:pt x="322" y="422"/>
                  <a:pt x="320" y="423"/>
                  <a:pt x="316" y="424"/>
                </a:cubicBezTo>
                <a:cubicBezTo>
                  <a:pt x="314" y="425"/>
                  <a:pt x="313" y="425"/>
                  <a:pt x="310" y="426"/>
                </a:cubicBezTo>
                <a:close/>
                <a:moveTo>
                  <a:pt x="378" y="417"/>
                </a:moveTo>
                <a:cubicBezTo>
                  <a:pt x="377" y="418"/>
                  <a:pt x="375" y="419"/>
                  <a:pt x="374" y="420"/>
                </a:cubicBezTo>
                <a:cubicBezTo>
                  <a:pt x="370" y="423"/>
                  <a:pt x="367" y="425"/>
                  <a:pt x="364" y="427"/>
                </a:cubicBezTo>
                <a:cubicBezTo>
                  <a:pt x="360" y="430"/>
                  <a:pt x="357" y="432"/>
                  <a:pt x="353" y="434"/>
                </a:cubicBezTo>
                <a:cubicBezTo>
                  <a:pt x="351" y="435"/>
                  <a:pt x="349" y="436"/>
                  <a:pt x="348" y="437"/>
                </a:cubicBezTo>
                <a:cubicBezTo>
                  <a:pt x="346" y="438"/>
                  <a:pt x="344" y="439"/>
                  <a:pt x="342" y="440"/>
                </a:cubicBezTo>
                <a:cubicBezTo>
                  <a:pt x="344" y="439"/>
                  <a:pt x="347" y="438"/>
                  <a:pt x="349" y="437"/>
                </a:cubicBezTo>
                <a:cubicBezTo>
                  <a:pt x="352" y="435"/>
                  <a:pt x="355" y="434"/>
                  <a:pt x="357" y="432"/>
                </a:cubicBezTo>
                <a:cubicBezTo>
                  <a:pt x="361" y="430"/>
                  <a:pt x="364" y="429"/>
                  <a:pt x="365" y="427"/>
                </a:cubicBezTo>
                <a:cubicBezTo>
                  <a:pt x="366" y="426"/>
                  <a:pt x="371" y="422"/>
                  <a:pt x="374" y="421"/>
                </a:cubicBezTo>
                <a:cubicBezTo>
                  <a:pt x="375" y="420"/>
                  <a:pt x="374" y="421"/>
                  <a:pt x="377" y="419"/>
                </a:cubicBezTo>
                <a:cubicBezTo>
                  <a:pt x="377" y="418"/>
                  <a:pt x="379" y="417"/>
                  <a:pt x="378" y="417"/>
                </a:cubicBezTo>
                <a:close/>
                <a:moveTo>
                  <a:pt x="120" y="276"/>
                </a:moveTo>
                <a:cubicBezTo>
                  <a:pt x="120" y="276"/>
                  <a:pt x="120" y="276"/>
                  <a:pt x="120" y="276"/>
                </a:cubicBezTo>
                <a:cubicBezTo>
                  <a:pt x="120" y="276"/>
                  <a:pt x="120" y="276"/>
                  <a:pt x="120" y="276"/>
                </a:cubicBezTo>
                <a:close/>
                <a:moveTo>
                  <a:pt x="371" y="370"/>
                </a:moveTo>
                <a:cubicBezTo>
                  <a:pt x="371" y="370"/>
                  <a:pt x="369" y="372"/>
                  <a:pt x="369" y="373"/>
                </a:cubicBezTo>
                <a:cubicBezTo>
                  <a:pt x="370" y="371"/>
                  <a:pt x="371" y="370"/>
                  <a:pt x="372" y="369"/>
                </a:cubicBezTo>
                <a:cubicBezTo>
                  <a:pt x="373" y="369"/>
                  <a:pt x="373" y="368"/>
                  <a:pt x="373" y="368"/>
                </a:cubicBezTo>
                <a:cubicBezTo>
                  <a:pt x="374" y="367"/>
                  <a:pt x="373" y="367"/>
                  <a:pt x="372" y="368"/>
                </a:cubicBezTo>
                <a:cubicBezTo>
                  <a:pt x="371" y="369"/>
                  <a:pt x="370" y="370"/>
                  <a:pt x="368" y="372"/>
                </a:cubicBezTo>
                <a:cubicBezTo>
                  <a:pt x="366" y="374"/>
                  <a:pt x="364" y="376"/>
                  <a:pt x="363" y="377"/>
                </a:cubicBezTo>
                <a:cubicBezTo>
                  <a:pt x="365" y="376"/>
                  <a:pt x="366" y="374"/>
                  <a:pt x="368" y="373"/>
                </a:cubicBezTo>
                <a:cubicBezTo>
                  <a:pt x="369" y="372"/>
                  <a:pt x="370" y="370"/>
                  <a:pt x="371" y="370"/>
                </a:cubicBezTo>
                <a:close/>
                <a:moveTo>
                  <a:pt x="324" y="421"/>
                </a:moveTo>
                <a:cubicBezTo>
                  <a:pt x="324" y="421"/>
                  <a:pt x="324" y="421"/>
                  <a:pt x="324" y="421"/>
                </a:cubicBezTo>
                <a:cubicBezTo>
                  <a:pt x="324" y="421"/>
                  <a:pt x="324" y="421"/>
                  <a:pt x="324" y="421"/>
                </a:cubicBezTo>
                <a:cubicBezTo>
                  <a:pt x="324" y="421"/>
                  <a:pt x="324" y="421"/>
                  <a:pt x="325" y="421"/>
                </a:cubicBezTo>
                <a:cubicBezTo>
                  <a:pt x="324" y="421"/>
                  <a:pt x="324" y="421"/>
                  <a:pt x="324" y="421"/>
                </a:cubicBezTo>
                <a:cubicBezTo>
                  <a:pt x="324" y="421"/>
                  <a:pt x="324" y="421"/>
                  <a:pt x="324" y="421"/>
                </a:cubicBezTo>
                <a:close/>
                <a:moveTo>
                  <a:pt x="120" y="276"/>
                </a:moveTo>
                <a:cubicBezTo>
                  <a:pt x="119" y="276"/>
                  <a:pt x="119" y="277"/>
                  <a:pt x="119" y="277"/>
                </a:cubicBezTo>
                <a:cubicBezTo>
                  <a:pt x="120" y="278"/>
                  <a:pt x="121" y="281"/>
                  <a:pt x="121" y="282"/>
                </a:cubicBezTo>
                <a:cubicBezTo>
                  <a:pt x="121" y="284"/>
                  <a:pt x="121" y="284"/>
                  <a:pt x="122" y="284"/>
                </a:cubicBezTo>
                <a:cubicBezTo>
                  <a:pt x="122" y="284"/>
                  <a:pt x="122" y="284"/>
                  <a:pt x="123" y="284"/>
                </a:cubicBezTo>
                <a:cubicBezTo>
                  <a:pt x="122" y="283"/>
                  <a:pt x="121" y="281"/>
                  <a:pt x="121" y="280"/>
                </a:cubicBezTo>
                <a:cubicBezTo>
                  <a:pt x="121" y="279"/>
                  <a:pt x="120" y="277"/>
                  <a:pt x="120" y="276"/>
                </a:cubicBezTo>
                <a:close/>
                <a:moveTo>
                  <a:pt x="52" y="93"/>
                </a:move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lose/>
                <a:moveTo>
                  <a:pt x="127" y="285"/>
                </a:moveTo>
                <a:cubicBezTo>
                  <a:pt x="125" y="281"/>
                  <a:pt x="126" y="286"/>
                  <a:pt x="125" y="284"/>
                </a:cubicBezTo>
                <a:cubicBezTo>
                  <a:pt x="125" y="283"/>
                  <a:pt x="125" y="283"/>
                  <a:pt x="125" y="283"/>
                </a:cubicBezTo>
                <a:cubicBezTo>
                  <a:pt x="125" y="282"/>
                  <a:pt x="124" y="281"/>
                  <a:pt x="124" y="280"/>
                </a:cubicBezTo>
                <a:cubicBezTo>
                  <a:pt x="123" y="278"/>
                  <a:pt x="123" y="277"/>
                  <a:pt x="122" y="276"/>
                </a:cubicBezTo>
                <a:cubicBezTo>
                  <a:pt x="122" y="274"/>
                  <a:pt x="122" y="273"/>
                  <a:pt x="121" y="271"/>
                </a:cubicBezTo>
                <a:cubicBezTo>
                  <a:pt x="121" y="268"/>
                  <a:pt x="122" y="266"/>
                  <a:pt x="122" y="263"/>
                </a:cubicBezTo>
                <a:cubicBezTo>
                  <a:pt x="121" y="266"/>
                  <a:pt x="120" y="267"/>
                  <a:pt x="120" y="271"/>
                </a:cubicBezTo>
                <a:cubicBezTo>
                  <a:pt x="120" y="273"/>
                  <a:pt x="121" y="273"/>
                  <a:pt x="121" y="273"/>
                </a:cubicBezTo>
                <a:cubicBezTo>
                  <a:pt x="121" y="274"/>
                  <a:pt x="121" y="274"/>
                  <a:pt x="121" y="274"/>
                </a:cubicBezTo>
                <a:cubicBezTo>
                  <a:pt x="121" y="275"/>
                  <a:pt x="122" y="276"/>
                  <a:pt x="122" y="277"/>
                </a:cubicBezTo>
                <a:cubicBezTo>
                  <a:pt x="122" y="277"/>
                  <a:pt x="122" y="277"/>
                  <a:pt x="122" y="277"/>
                </a:cubicBezTo>
                <a:cubicBezTo>
                  <a:pt x="122" y="277"/>
                  <a:pt x="122" y="277"/>
                  <a:pt x="122" y="277"/>
                </a:cubicBezTo>
                <a:cubicBezTo>
                  <a:pt x="122" y="277"/>
                  <a:pt x="122" y="277"/>
                  <a:pt x="122" y="277"/>
                </a:cubicBezTo>
                <a:cubicBezTo>
                  <a:pt x="122" y="277"/>
                  <a:pt x="122" y="277"/>
                  <a:pt x="122" y="277"/>
                </a:cubicBezTo>
                <a:cubicBezTo>
                  <a:pt x="121" y="275"/>
                  <a:pt x="121" y="274"/>
                  <a:pt x="120" y="274"/>
                </a:cubicBezTo>
                <a:cubicBezTo>
                  <a:pt x="119" y="273"/>
                  <a:pt x="119" y="273"/>
                  <a:pt x="119" y="270"/>
                </a:cubicBezTo>
                <a:cubicBezTo>
                  <a:pt x="118" y="266"/>
                  <a:pt x="117" y="263"/>
                  <a:pt x="116" y="259"/>
                </a:cubicBezTo>
                <a:cubicBezTo>
                  <a:pt x="117" y="263"/>
                  <a:pt x="117" y="266"/>
                  <a:pt x="118" y="269"/>
                </a:cubicBezTo>
                <a:cubicBezTo>
                  <a:pt x="119" y="272"/>
                  <a:pt x="120" y="275"/>
                  <a:pt x="121" y="278"/>
                </a:cubicBezTo>
                <a:cubicBezTo>
                  <a:pt x="122" y="281"/>
                  <a:pt x="123" y="284"/>
                  <a:pt x="124" y="287"/>
                </a:cubicBezTo>
                <a:cubicBezTo>
                  <a:pt x="125" y="289"/>
                  <a:pt x="126" y="292"/>
                  <a:pt x="127" y="295"/>
                </a:cubicBezTo>
                <a:cubicBezTo>
                  <a:pt x="128" y="295"/>
                  <a:pt x="128" y="294"/>
                  <a:pt x="127" y="293"/>
                </a:cubicBezTo>
                <a:cubicBezTo>
                  <a:pt x="127" y="293"/>
                  <a:pt x="127" y="291"/>
                  <a:pt x="126" y="290"/>
                </a:cubicBezTo>
                <a:cubicBezTo>
                  <a:pt x="127" y="291"/>
                  <a:pt x="130" y="296"/>
                  <a:pt x="128" y="291"/>
                </a:cubicBezTo>
                <a:cubicBezTo>
                  <a:pt x="127" y="289"/>
                  <a:pt x="129" y="293"/>
                  <a:pt x="128" y="290"/>
                </a:cubicBezTo>
                <a:cubicBezTo>
                  <a:pt x="127" y="288"/>
                  <a:pt x="127" y="287"/>
                  <a:pt x="127" y="285"/>
                </a:cubicBezTo>
                <a:close/>
                <a:moveTo>
                  <a:pt x="353" y="440"/>
                </a:moveTo>
                <a:cubicBezTo>
                  <a:pt x="352" y="440"/>
                  <a:pt x="352" y="440"/>
                  <a:pt x="351" y="441"/>
                </a:cubicBezTo>
                <a:cubicBezTo>
                  <a:pt x="351" y="441"/>
                  <a:pt x="352" y="439"/>
                  <a:pt x="358" y="435"/>
                </a:cubicBezTo>
                <a:cubicBezTo>
                  <a:pt x="354" y="438"/>
                  <a:pt x="348" y="441"/>
                  <a:pt x="348" y="443"/>
                </a:cubicBezTo>
                <a:cubicBezTo>
                  <a:pt x="347" y="443"/>
                  <a:pt x="347" y="443"/>
                  <a:pt x="347" y="443"/>
                </a:cubicBezTo>
                <a:cubicBezTo>
                  <a:pt x="344" y="444"/>
                  <a:pt x="342" y="445"/>
                  <a:pt x="340" y="446"/>
                </a:cubicBezTo>
                <a:cubicBezTo>
                  <a:pt x="339" y="447"/>
                  <a:pt x="335" y="450"/>
                  <a:pt x="332" y="451"/>
                </a:cubicBezTo>
                <a:cubicBezTo>
                  <a:pt x="331" y="453"/>
                  <a:pt x="320" y="458"/>
                  <a:pt x="318" y="461"/>
                </a:cubicBezTo>
                <a:cubicBezTo>
                  <a:pt x="322" y="459"/>
                  <a:pt x="325" y="457"/>
                  <a:pt x="328" y="455"/>
                </a:cubicBezTo>
                <a:cubicBezTo>
                  <a:pt x="330" y="454"/>
                  <a:pt x="331" y="454"/>
                  <a:pt x="333" y="453"/>
                </a:cubicBezTo>
                <a:cubicBezTo>
                  <a:pt x="334" y="452"/>
                  <a:pt x="336" y="451"/>
                  <a:pt x="337" y="450"/>
                </a:cubicBezTo>
                <a:cubicBezTo>
                  <a:pt x="343" y="447"/>
                  <a:pt x="349" y="444"/>
                  <a:pt x="355" y="440"/>
                </a:cubicBezTo>
                <a:cubicBezTo>
                  <a:pt x="355" y="440"/>
                  <a:pt x="354" y="440"/>
                  <a:pt x="353" y="441"/>
                </a:cubicBezTo>
                <a:cubicBezTo>
                  <a:pt x="355" y="439"/>
                  <a:pt x="357" y="438"/>
                  <a:pt x="360" y="436"/>
                </a:cubicBezTo>
                <a:cubicBezTo>
                  <a:pt x="362" y="436"/>
                  <a:pt x="362" y="435"/>
                  <a:pt x="364" y="434"/>
                </a:cubicBezTo>
                <a:cubicBezTo>
                  <a:pt x="364" y="434"/>
                  <a:pt x="365" y="433"/>
                  <a:pt x="364" y="433"/>
                </a:cubicBezTo>
                <a:cubicBezTo>
                  <a:pt x="360" y="436"/>
                  <a:pt x="355" y="438"/>
                  <a:pt x="353" y="440"/>
                </a:cubicBezTo>
                <a:close/>
                <a:moveTo>
                  <a:pt x="341" y="447"/>
                </a:moveTo>
                <a:cubicBezTo>
                  <a:pt x="341" y="447"/>
                  <a:pt x="341" y="447"/>
                  <a:pt x="341" y="446"/>
                </a:cubicBezTo>
                <a:cubicBezTo>
                  <a:pt x="344" y="445"/>
                  <a:pt x="348" y="443"/>
                  <a:pt x="346" y="445"/>
                </a:cubicBezTo>
                <a:cubicBezTo>
                  <a:pt x="347" y="444"/>
                  <a:pt x="347" y="444"/>
                  <a:pt x="347" y="444"/>
                </a:cubicBezTo>
                <a:cubicBezTo>
                  <a:pt x="344" y="446"/>
                  <a:pt x="341" y="447"/>
                  <a:pt x="341" y="447"/>
                </a:cubicBezTo>
                <a:close/>
                <a:moveTo>
                  <a:pt x="307" y="446"/>
                </a:moveTo>
                <a:cubicBezTo>
                  <a:pt x="305" y="447"/>
                  <a:pt x="303" y="447"/>
                  <a:pt x="301" y="448"/>
                </a:cubicBezTo>
                <a:cubicBezTo>
                  <a:pt x="298" y="449"/>
                  <a:pt x="296" y="449"/>
                  <a:pt x="293" y="450"/>
                </a:cubicBezTo>
                <a:cubicBezTo>
                  <a:pt x="292" y="450"/>
                  <a:pt x="290" y="451"/>
                  <a:pt x="290" y="450"/>
                </a:cubicBezTo>
                <a:cubicBezTo>
                  <a:pt x="290" y="450"/>
                  <a:pt x="292" y="450"/>
                  <a:pt x="292" y="450"/>
                </a:cubicBezTo>
                <a:cubicBezTo>
                  <a:pt x="296" y="449"/>
                  <a:pt x="299" y="448"/>
                  <a:pt x="302" y="447"/>
                </a:cubicBezTo>
                <a:cubicBezTo>
                  <a:pt x="305" y="446"/>
                  <a:pt x="307" y="445"/>
                  <a:pt x="310" y="444"/>
                </a:cubicBezTo>
                <a:cubicBezTo>
                  <a:pt x="311" y="444"/>
                  <a:pt x="317" y="442"/>
                  <a:pt x="316" y="442"/>
                </a:cubicBezTo>
                <a:cubicBezTo>
                  <a:pt x="315" y="442"/>
                  <a:pt x="311" y="443"/>
                  <a:pt x="307" y="444"/>
                </a:cubicBezTo>
                <a:cubicBezTo>
                  <a:pt x="304" y="445"/>
                  <a:pt x="304" y="445"/>
                  <a:pt x="304" y="445"/>
                </a:cubicBezTo>
                <a:cubicBezTo>
                  <a:pt x="301" y="446"/>
                  <a:pt x="301" y="446"/>
                  <a:pt x="301" y="446"/>
                </a:cubicBezTo>
                <a:cubicBezTo>
                  <a:pt x="299" y="446"/>
                  <a:pt x="297" y="447"/>
                  <a:pt x="295" y="448"/>
                </a:cubicBezTo>
                <a:cubicBezTo>
                  <a:pt x="291" y="449"/>
                  <a:pt x="287" y="450"/>
                  <a:pt x="283" y="451"/>
                </a:cubicBezTo>
                <a:cubicBezTo>
                  <a:pt x="276" y="452"/>
                  <a:pt x="271" y="453"/>
                  <a:pt x="272" y="454"/>
                </a:cubicBezTo>
                <a:cubicBezTo>
                  <a:pt x="272" y="454"/>
                  <a:pt x="271" y="454"/>
                  <a:pt x="269" y="454"/>
                </a:cubicBezTo>
                <a:cubicBezTo>
                  <a:pt x="263" y="455"/>
                  <a:pt x="262" y="455"/>
                  <a:pt x="262" y="455"/>
                </a:cubicBezTo>
                <a:cubicBezTo>
                  <a:pt x="262" y="455"/>
                  <a:pt x="263" y="456"/>
                  <a:pt x="261" y="456"/>
                </a:cubicBezTo>
                <a:cubicBezTo>
                  <a:pt x="269" y="455"/>
                  <a:pt x="272" y="454"/>
                  <a:pt x="275" y="453"/>
                </a:cubicBezTo>
                <a:cubicBezTo>
                  <a:pt x="276" y="452"/>
                  <a:pt x="279" y="452"/>
                  <a:pt x="283" y="452"/>
                </a:cubicBezTo>
                <a:cubicBezTo>
                  <a:pt x="289" y="451"/>
                  <a:pt x="284" y="453"/>
                  <a:pt x="288" y="452"/>
                </a:cubicBezTo>
                <a:cubicBezTo>
                  <a:pt x="293" y="450"/>
                  <a:pt x="301" y="449"/>
                  <a:pt x="307" y="446"/>
                </a:cubicBezTo>
                <a:close/>
                <a:moveTo>
                  <a:pt x="117" y="267"/>
                </a:moveTo>
                <a:cubicBezTo>
                  <a:pt x="117" y="268"/>
                  <a:pt x="117" y="269"/>
                  <a:pt x="117" y="269"/>
                </a:cubicBezTo>
                <a:cubicBezTo>
                  <a:pt x="117" y="270"/>
                  <a:pt x="117" y="271"/>
                  <a:pt x="118" y="272"/>
                </a:cubicBezTo>
                <a:cubicBezTo>
                  <a:pt x="118" y="273"/>
                  <a:pt x="118" y="274"/>
                  <a:pt x="119" y="275"/>
                </a:cubicBezTo>
                <a:cubicBezTo>
                  <a:pt x="119" y="275"/>
                  <a:pt x="119" y="275"/>
                  <a:pt x="120" y="276"/>
                </a:cubicBezTo>
                <a:cubicBezTo>
                  <a:pt x="119" y="274"/>
                  <a:pt x="119" y="272"/>
                  <a:pt x="118" y="271"/>
                </a:cubicBezTo>
                <a:cubicBezTo>
                  <a:pt x="118" y="269"/>
                  <a:pt x="117" y="268"/>
                  <a:pt x="117" y="267"/>
                </a:cubicBezTo>
                <a:close/>
                <a:moveTo>
                  <a:pt x="120" y="276"/>
                </a:moveTo>
                <a:cubicBezTo>
                  <a:pt x="120" y="276"/>
                  <a:pt x="120" y="276"/>
                  <a:pt x="120" y="276"/>
                </a:cubicBezTo>
                <a:cubicBezTo>
                  <a:pt x="120" y="276"/>
                  <a:pt x="120" y="276"/>
                  <a:pt x="120" y="276"/>
                </a:cubicBezTo>
                <a:close/>
                <a:moveTo>
                  <a:pt x="377" y="89"/>
                </a:moveTo>
                <a:cubicBezTo>
                  <a:pt x="377" y="89"/>
                  <a:pt x="377" y="89"/>
                  <a:pt x="377" y="89"/>
                </a:cubicBezTo>
                <a:cubicBezTo>
                  <a:pt x="377" y="89"/>
                  <a:pt x="377" y="89"/>
                  <a:pt x="377" y="89"/>
                </a:cubicBezTo>
                <a:cubicBezTo>
                  <a:pt x="377" y="89"/>
                  <a:pt x="377" y="89"/>
                  <a:pt x="377" y="89"/>
                </a:cubicBezTo>
                <a:cubicBezTo>
                  <a:pt x="377" y="89"/>
                  <a:pt x="377" y="89"/>
                  <a:pt x="377" y="89"/>
                </a:cubicBezTo>
                <a:cubicBezTo>
                  <a:pt x="377" y="89"/>
                  <a:pt x="377" y="89"/>
                  <a:pt x="377" y="89"/>
                </a:cubicBezTo>
                <a:close/>
                <a:moveTo>
                  <a:pt x="80" y="72"/>
                </a:moveTo>
                <a:cubicBezTo>
                  <a:pt x="80" y="72"/>
                  <a:pt x="81" y="71"/>
                  <a:pt x="78" y="74"/>
                </a:cubicBezTo>
                <a:cubicBezTo>
                  <a:pt x="76" y="76"/>
                  <a:pt x="71" y="81"/>
                  <a:pt x="71" y="82"/>
                </a:cubicBezTo>
                <a:cubicBezTo>
                  <a:pt x="71" y="83"/>
                  <a:pt x="75" y="78"/>
                  <a:pt x="77" y="76"/>
                </a:cubicBezTo>
                <a:cubicBezTo>
                  <a:pt x="78" y="75"/>
                  <a:pt x="78" y="75"/>
                  <a:pt x="79" y="75"/>
                </a:cubicBezTo>
                <a:cubicBezTo>
                  <a:pt x="81" y="72"/>
                  <a:pt x="89" y="64"/>
                  <a:pt x="80" y="72"/>
                </a:cubicBezTo>
                <a:close/>
                <a:moveTo>
                  <a:pt x="146" y="315"/>
                </a:moveTo>
                <a:cubicBezTo>
                  <a:pt x="146" y="316"/>
                  <a:pt x="147" y="317"/>
                  <a:pt x="147" y="318"/>
                </a:cubicBezTo>
                <a:cubicBezTo>
                  <a:pt x="147" y="317"/>
                  <a:pt x="150" y="320"/>
                  <a:pt x="149" y="319"/>
                </a:cubicBezTo>
                <a:cubicBezTo>
                  <a:pt x="149" y="318"/>
                  <a:pt x="148" y="317"/>
                  <a:pt x="147" y="315"/>
                </a:cubicBezTo>
                <a:cubicBezTo>
                  <a:pt x="146" y="314"/>
                  <a:pt x="145" y="313"/>
                  <a:pt x="144" y="312"/>
                </a:cubicBezTo>
                <a:cubicBezTo>
                  <a:pt x="145" y="313"/>
                  <a:pt x="145" y="314"/>
                  <a:pt x="146" y="315"/>
                </a:cubicBezTo>
                <a:close/>
                <a:moveTo>
                  <a:pt x="132" y="196"/>
                </a:moveTo>
                <a:cubicBezTo>
                  <a:pt x="133" y="194"/>
                  <a:pt x="133" y="193"/>
                  <a:pt x="134" y="192"/>
                </a:cubicBezTo>
                <a:cubicBezTo>
                  <a:pt x="135" y="190"/>
                  <a:pt x="134" y="191"/>
                  <a:pt x="134" y="190"/>
                </a:cubicBezTo>
                <a:cubicBezTo>
                  <a:pt x="134" y="190"/>
                  <a:pt x="133" y="191"/>
                  <a:pt x="133" y="192"/>
                </a:cubicBezTo>
                <a:cubicBezTo>
                  <a:pt x="132" y="193"/>
                  <a:pt x="132" y="194"/>
                  <a:pt x="132" y="196"/>
                </a:cubicBezTo>
                <a:cubicBezTo>
                  <a:pt x="131" y="198"/>
                  <a:pt x="131" y="198"/>
                  <a:pt x="131" y="198"/>
                </a:cubicBezTo>
                <a:cubicBezTo>
                  <a:pt x="131" y="198"/>
                  <a:pt x="131" y="199"/>
                  <a:pt x="130" y="200"/>
                </a:cubicBezTo>
                <a:cubicBezTo>
                  <a:pt x="131" y="199"/>
                  <a:pt x="131" y="198"/>
                  <a:pt x="131" y="198"/>
                </a:cubicBezTo>
                <a:cubicBezTo>
                  <a:pt x="132" y="197"/>
                  <a:pt x="132" y="196"/>
                  <a:pt x="132" y="196"/>
                </a:cubicBezTo>
                <a:close/>
                <a:moveTo>
                  <a:pt x="173" y="332"/>
                </a:moveTo>
                <a:cubicBezTo>
                  <a:pt x="174" y="333"/>
                  <a:pt x="175" y="334"/>
                  <a:pt x="176" y="334"/>
                </a:cubicBezTo>
                <a:cubicBezTo>
                  <a:pt x="177" y="334"/>
                  <a:pt x="176" y="334"/>
                  <a:pt x="175" y="333"/>
                </a:cubicBezTo>
                <a:cubicBezTo>
                  <a:pt x="175" y="333"/>
                  <a:pt x="174" y="332"/>
                  <a:pt x="175" y="333"/>
                </a:cubicBezTo>
                <a:cubicBezTo>
                  <a:pt x="175" y="333"/>
                  <a:pt x="176" y="333"/>
                  <a:pt x="176" y="334"/>
                </a:cubicBezTo>
                <a:cubicBezTo>
                  <a:pt x="177" y="334"/>
                  <a:pt x="178" y="335"/>
                  <a:pt x="180" y="336"/>
                </a:cubicBezTo>
                <a:cubicBezTo>
                  <a:pt x="181" y="336"/>
                  <a:pt x="182" y="337"/>
                  <a:pt x="183" y="338"/>
                </a:cubicBezTo>
                <a:cubicBezTo>
                  <a:pt x="182" y="337"/>
                  <a:pt x="182" y="337"/>
                  <a:pt x="181" y="336"/>
                </a:cubicBezTo>
                <a:cubicBezTo>
                  <a:pt x="178" y="334"/>
                  <a:pt x="176" y="333"/>
                  <a:pt x="173" y="332"/>
                </a:cubicBezTo>
                <a:cubicBezTo>
                  <a:pt x="173" y="331"/>
                  <a:pt x="172" y="331"/>
                  <a:pt x="173" y="332"/>
                </a:cubicBezTo>
                <a:close/>
                <a:moveTo>
                  <a:pt x="51" y="94"/>
                </a:moveTo>
                <a:cubicBezTo>
                  <a:pt x="52" y="92"/>
                  <a:pt x="53" y="91"/>
                  <a:pt x="53" y="91"/>
                </a:cubicBezTo>
                <a:cubicBezTo>
                  <a:pt x="52" y="91"/>
                  <a:pt x="51" y="93"/>
                  <a:pt x="50" y="94"/>
                </a:cubicBezTo>
                <a:cubicBezTo>
                  <a:pt x="48" y="97"/>
                  <a:pt x="46" y="100"/>
                  <a:pt x="44" y="102"/>
                </a:cubicBezTo>
                <a:cubicBezTo>
                  <a:pt x="46" y="101"/>
                  <a:pt x="48" y="98"/>
                  <a:pt x="49" y="97"/>
                </a:cubicBezTo>
                <a:cubicBezTo>
                  <a:pt x="49" y="97"/>
                  <a:pt x="50" y="96"/>
                  <a:pt x="52" y="93"/>
                </a:cubicBezTo>
                <a:cubicBezTo>
                  <a:pt x="51" y="94"/>
                  <a:pt x="48" y="97"/>
                  <a:pt x="51" y="94"/>
                </a:cubicBezTo>
                <a:close/>
                <a:moveTo>
                  <a:pt x="88" y="407"/>
                </a:moveTo>
                <a:cubicBezTo>
                  <a:pt x="88" y="407"/>
                  <a:pt x="88" y="407"/>
                  <a:pt x="88" y="407"/>
                </a:cubicBezTo>
                <a:cubicBezTo>
                  <a:pt x="88" y="407"/>
                  <a:pt x="88" y="407"/>
                  <a:pt x="88" y="407"/>
                </a:cubicBezTo>
                <a:cubicBezTo>
                  <a:pt x="88" y="407"/>
                  <a:pt x="88" y="407"/>
                  <a:pt x="88" y="407"/>
                </a:cubicBezTo>
                <a:close/>
                <a:moveTo>
                  <a:pt x="52" y="93"/>
                </a:move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3"/>
                  <a:pt x="52" y="93"/>
                </a:cubicBezTo>
                <a:close/>
                <a:moveTo>
                  <a:pt x="65" y="87"/>
                </a:moveTo>
                <a:cubicBezTo>
                  <a:pt x="66" y="86"/>
                  <a:pt x="67" y="84"/>
                  <a:pt x="69" y="83"/>
                </a:cubicBezTo>
                <a:cubicBezTo>
                  <a:pt x="70" y="81"/>
                  <a:pt x="71" y="80"/>
                  <a:pt x="72" y="79"/>
                </a:cubicBezTo>
                <a:cubicBezTo>
                  <a:pt x="75" y="76"/>
                  <a:pt x="77" y="74"/>
                  <a:pt x="80" y="72"/>
                </a:cubicBezTo>
                <a:cubicBezTo>
                  <a:pt x="79" y="72"/>
                  <a:pt x="79" y="71"/>
                  <a:pt x="77" y="72"/>
                </a:cubicBezTo>
                <a:cubicBezTo>
                  <a:pt x="72" y="78"/>
                  <a:pt x="68" y="83"/>
                  <a:pt x="65" y="87"/>
                </a:cubicBezTo>
                <a:close/>
                <a:moveTo>
                  <a:pt x="80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1"/>
                  <a:pt x="80" y="71"/>
                  <a:pt x="80" y="71"/>
                </a:cubicBezTo>
                <a:lnTo>
                  <a:pt x="80" y="72"/>
                </a:lnTo>
                <a:close/>
                <a:moveTo>
                  <a:pt x="51" y="102"/>
                </a:moveTo>
                <a:cubicBezTo>
                  <a:pt x="54" y="97"/>
                  <a:pt x="57" y="94"/>
                  <a:pt x="57" y="93"/>
                </a:cubicBezTo>
                <a:cubicBezTo>
                  <a:pt x="57" y="92"/>
                  <a:pt x="58" y="91"/>
                  <a:pt x="59" y="89"/>
                </a:cubicBezTo>
                <a:cubicBezTo>
                  <a:pt x="60" y="89"/>
                  <a:pt x="61" y="88"/>
                  <a:pt x="61" y="87"/>
                </a:cubicBezTo>
                <a:cubicBezTo>
                  <a:pt x="65" y="83"/>
                  <a:pt x="65" y="83"/>
                  <a:pt x="64" y="83"/>
                </a:cubicBezTo>
                <a:cubicBezTo>
                  <a:pt x="63" y="83"/>
                  <a:pt x="63" y="83"/>
                  <a:pt x="64" y="82"/>
                </a:cubicBezTo>
                <a:cubicBezTo>
                  <a:pt x="65" y="81"/>
                  <a:pt x="66" y="79"/>
                  <a:pt x="68" y="77"/>
                </a:cubicBezTo>
                <a:cubicBezTo>
                  <a:pt x="71" y="75"/>
                  <a:pt x="73" y="72"/>
                  <a:pt x="75" y="70"/>
                </a:cubicBezTo>
                <a:cubicBezTo>
                  <a:pt x="77" y="68"/>
                  <a:pt x="79" y="66"/>
                  <a:pt x="81" y="64"/>
                </a:cubicBezTo>
                <a:cubicBezTo>
                  <a:pt x="78" y="67"/>
                  <a:pt x="75" y="69"/>
                  <a:pt x="73" y="71"/>
                </a:cubicBezTo>
                <a:cubicBezTo>
                  <a:pt x="70" y="74"/>
                  <a:pt x="68" y="76"/>
                  <a:pt x="66" y="78"/>
                </a:cubicBezTo>
                <a:cubicBezTo>
                  <a:pt x="61" y="82"/>
                  <a:pt x="57" y="86"/>
                  <a:pt x="52" y="93"/>
                </a:cubicBezTo>
                <a:cubicBezTo>
                  <a:pt x="52" y="94"/>
                  <a:pt x="45" y="103"/>
                  <a:pt x="42" y="108"/>
                </a:cubicBezTo>
                <a:cubicBezTo>
                  <a:pt x="44" y="106"/>
                  <a:pt x="45" y="103"/>
                  <a:pt x="47" y="101"/>
                </a:cubicBezTo>
                <a:cubicBezTo>
                  <a:pt x="49" y="99"/>
                  <a:pt x="50" y="97"/>
                  <a:pt x="51" y="96"/>
                </a:cubicBezTo>
                <a:cubicBezTo>
                  <a:pt x="52" y="96"/>
                  <a:pt x="53" y="95"/>
                  <a:pt x="53" y="95"/>
                </a:cubicBezTo>
                <a:cubicBezTo>
                  <a:pt x="51" y="97"/>
                  <a:pt x="49" y="100"/>
                  <a:pt x="49" y="100"/>
                </a:cubicBezTo>
                <a:cubicBezTo>
                  <a:pt x="49" y="100"/>
                  <a:pt x="49" y="98"/>
                  <a:pt x="48" y="101"/>
                </a:cubicBezTo>
                <a:cubicBezTo>
                  <a:pt x="47" y="103"/>
                  <a:pt x="45" y="105"/>
                  <a:pt x="44" y="107"/>
                </a:cubicBezTo>
                <a:cubicBezTo>
                  <a:pt x="43" y="109"/>
                  <a:pt x="41" y="111"/>
                  <a:pt x="40" y="113"/>
                </a:cubicBezTo>
                <a:cubicBezTo>
                  <a:pt x="39" y="115"/>
                  <a:pt x="38" y="117"/>
                  <a:pt x="37" y="119"/>
                </a:cubicBezTo>
                <a:cubicBezTo>
                  <a:pt x="35" y="122"/>
                  <a:pt x="34" y="125"/>
                  <a:pt x="32" y="127"/>
                </a:cubicBezTo>
                <a:cubicBezTo>
                  <a:pt x="34" y="123"/>
                  <a:pt x="36" y="120"/>
                  <a:pt x="38" y="117"/>
                </a:cubicBezTo>
                <a:cubicBezTo>
                  <a:pt x="35" y="121"/>
                  <a:pt x="33" y="125"/>
                  <a:pt x="31" y="129"/>
                </a:cubicBezTo>
                <a:cubicBezTo>
                  <a:pt x="30" y="131"/>
                  <a:pt x="29" y="134"/>
                  <a:pt x="28" y="136"/>
                </a:cubicBezTo>
                <a:cubicBezTo>
                  <a:pt x="27" y="138"/>
                  <a:pt x="26" y="140"/>
                  <a:pt x="25" y="143"/>
                </a:cubicBezTo>
                <a:cubicBezTo>
                  <a:pt x="28" y="137"/>
                  <a:pt x="32" y="128"/>
                  <a:pt x="36" y="123"/>
                </a:cubicBezTo>
                <a:cubicBezTo>
                  <a:pt x="37" y="121"/>
                  <a:pt x="40" y="116"/>
                  <a:pt x="38" y="121"/>
                </a:cubicBezTo>
                <a:cubicBezTo>
                  <a:pt x="37" y="124"/>
                  <a:pt x="38" y="123"/>
                  <a:pt x="39" y="122"/>
                </a:cubicBezTo>
                <a:cubicBezTo>
                  <a:pt x="39" y="122"/>
                  <a:pt x="42" y="118"/>
                  <a:pt x="42" y="117"/>
                </a:cubicBezTo>
                <a:cubicBezTo>
                  <a:pt x="41" y="117"/>
                  <a:pt x="42" y="116"/>
                  <a:pt x="42" y="116"/>
                </a:cubicBezTo>
                <a:cubicBezTo>
                  <a:pt x="43" y="115"/>
                  <a:pt x="45" y="113"/>
                  <a:pt x="46" y="111"/>
                </a:cubicBezTo>
                <a:cubicBezTo>
                  <a:pt x="46" y="111"/>
                  <a:pt x="46" y="109"/>
                  <a:pt x="47" y="108"/>
                </a:cubicBezTo>
                <a:cubicBezTo>
                  <a:pt x="48" y="106"/>
                  <a:pt x="50" y="104"/>
                  <a:pt x="51" y="102"/>
                </a:cubicBezTo>
                <a:close/>
                <a:moveTo>
                  <a:pt x="129" y="451"/>
                </a:moveTo>
                <a:cubicBezTo>
                  <a:pt x="129" y="451"/>
                  <a:pt x="129" y="451"/>
                  <a:pt x="129" y="451"/>
                </a:cubicBezTo>
                <a:cubicBezTo>
                  <a:pt x="129" y="451"/>
                  <a:pt x="129" y="451"/>
                  <a:pt x="129" y="451"/>
                </a:cubicBezTo>
                <a:cubicBezTo>
                  <a:pt x="129" y="451"/>
                  <a:pt x="129" y="451"/>
                  <a:pt x="129" y="451"/>
                </a:cubicBezTo>
                <a:cubicBezTo>
                  <a:pt x="129" y="451"/>
                  <a:pt x="129" y="451"/>
                  <a:pt x="129" y="451"/>
                </a:cubicBezTo>
                <a:cubicBezTo>
                  <a:pt x="129" y="451"/>
                  <a:pt x="129" y="451"/>
                  <a:pt x="129" y="451"/>
                </a:cubicBezTo>
                <a:close/>
                <a:moveTo>
                  <a:pt x="127" y="449"/>
                </a:moveTo>
                <a:cubicBezTo>
                  <a:pt x="124" y="447"/>
                  <a:pt x="121" y="445"/>
                  <a:pt x="118" y="444"/>
                </a:cubicBezTo>
                <a:cubicBezTo>
                  <a:pt x="120" y="445"/>
                  <a:pt x="122" y="447"/>
                  <a:pt x="124" y="448"/>
                </a:cubicBezTo>
                <a:cubicBezTo>
                  <a:pt x="127" y="449"/>
                  <a:pt x="129" y="450"/>
                  <a:pt x="129" y="451"/>
                </a:cubicBezTo>
                <a:cubicBezTo>
                  <a:pt x="131" y="452"/>
                  <a:pt x="132" y="452"/>
                  <a:pt x="136" y="453"/>
                </a:cubicBezTo>
                <a:cubicBezTo>
                  <a:pt x="133" y="452"/>
                  <a:pt x="130" y="450"/>
                  <a:pt x="127" y="449"/>
                </a:cubicBezTo>
                <a:close/>
                <a:moveTo>
                  <a:pt x="129" y="451"/>
                </a:moveTo>
                <a:cubicBezTo>
                  <a:pt x="125" y="449"/>
                  <a:pt x="125" y="449"/>
                  <a:pt x="125" y="449"/>
                </a:cubicBezTo>
                <a:cubicBezTo>
                  <a:pt x="122" y="447"/>
                  <a:pt x="122" y="447"/>
                  <a:pt x="122" y="447"/>
                </a:cubicBezTo>
                <a:cubicBezTo>
                  <a:pt x="115" y="443"/>
                  <a:pt x="115" y="443"/>
                  <a:pt x="115" y="443"/>
                </a:cubicBezTo>
                <a:cubicBezTo>
                  <a:pt x="108" y="439"/>
                  <a:pt x="108" y="439"/>
                  <a:pt x="108" y="439"/>
                </a:cubicBezTo>
                <a:cubicBezTo>
                  <a:pt x="105" y="437"/>
                  <a:pt x="105" y="437"/>
                  <a:pt x="105" y="437"/>
                </a:cubicBezTo>
                <a:cubicBezTo>
                  <a:pt x="102" y="435"/>
                  <a:pt x="102" y="435"/>
                  <a:pt x="102" y="435"/>
                </a:cubicBezTo>
                <a:cubicBezTo>
                  <a:pt x="106" y="438"/>
                  <a:pt x="110" y="440"/>
                  <a:pt x="114" y="443"/>
                </a:cubicBezTo>
                <a:cubicBezTo>
                  <a:pt x="117" y="444"/>
                  <a:pt x="119" y="446"/>
                  <a:pt x="121" y="447"/>
                </a:cubicBezTo>
                <a:cubicBezTo>
                  <a:pt x="123" y="448"/>
                  <a:pt x="125" y="449"/>
                  <a:pt x="128" y="451"/>
                </a:cubicBezTo>
                <a:cubicBezTo>
                  <a:pt x="128" y="451"/>
                  <a:pt x="128" y="451"/>
                  <a:pt x="129" y="451"/>
                </a:cubicBezTo>
                <a:close/>
                <a:moveTo>
                  <a:pt x="118" y="444"/>
                </a:moveTo>
                <a:cubicBezTo>
                  <a:pt x="118" y="444"/>
                  <a:pt x="118" y="444"/>
                  <a:pt x="118" y="444"/>
                </a:cubicBezTo>
                <a:cubicBezTo>
                  <a:pt x="118" y="444"/>
                  <a:pt x="118" y="444"/>
                  <a:pt x="118" y="444"/>
                </a:cubicBezTo>
                <a:cubicBezTo>
                  <a:pt x="118" y="444"/>
                  <a:pt x="118" y="444"/>
                  <a:pt x="118" y="444"/>
                </a:cubicBezTo>
                <a:close/>
                <a:moveTo>
                  <a:pt x="132" y="465"/>
                </a:moveTo>
                <a:cubicBezTo>
                  <a:pt x="136" y="466"/>
                  <a:pt x="140" y="468"/>
                  <a:pt x="145" y="470"/>
                </a:cubicBezTo>
                <a:cubicBezTo>
                  <a:pt x="142" y="469"/>
                  <a:pt x="140" y="468"/>
                  <a:pt x="137" y="467"/>
                </a:cubicBezTo>
                <a:cubicBezTo>
                  <a:pt x="135" y="466"/>
                  <a:pt x="132" y="465"/>
                  <a:pt x="130" y="464"/>
                </a:cubicBezTo>
                <a:cubicBezTo>
                  <a:pt x="129" y="463"/>
                  <a:pt x="126" y="462"/>
                  <a:pt x="128" y="464"/>
                </a:cubicBezTo>
                <a:cubicBezTo>
                  <a:pt x="130" y="465"/>
                  <a:pt x="132" y="466"/>
                  <a:pt x="135" y="467"/>
                </a:cubicBezTo>
                <a:cubicBezTo>
                  <a:pt x="138" y="468"/>
                  <a:pt x="130" y="464"/>
                  <a:pt x="132" y="465"/>
                </a:cubicBezTo>
                <a:close/>
                <a:moveTo>
                  <a:pt x="190" y="438"/>
                </a:moveTo>
                <a:cubicBezTo>
                  <a:pt x="184" y="436"/>
                  <a:pt x="178" y="434"/>
                  <a:pt x="172" y="433"/>
                </a:cubicBezTo>
                <a:cubicBezTo>
                  <a:pt x="178" y="435"/>
                  <a:pt x="184" y="437"/>
                  <a:pt x="190" y="438"/>
                </a:cubicBezTo>
                <a:close/>
                <a:moveTo>
                  <a:pt x="150" y="449"/>
                </a:moveTo>
                <a:cubicBezTo>
                  <a:pt x="148" y="448"/>
                  <a:pt x="146" y="447"/>
                  <a:pt x="144" y="447"/>
                </a:cubicBezTo>
                <a:cubicBezTo>
                  <a:pt x="140" y="445"/>
                  <a:pt x="136" y="443"/>
                  <a:pt x="131" y="441"/>
                </a:cubicBezTo>
                <a:cubicBezTo>
                  <a:pt x="135" y="443"/>
                  <a:pt x="140" y="445"/>
                  <a:pt x="144" y="447"/>
                </a:cubicBezTo>
                <a:cubicBezTo>
                  <a:pt x="146" y="448"/>
                  <a:pt x="148" y="449"/>
                  <a:pt x="150" y="450"/>
                </a:cubicBezTo>
                <a:cubicBezTo>
                  <a:pt x="153" y="451"/>
                  <a:pt x="155" y="452"/>
                  <a:pt x="157" y="453"/>
                </a:cubicBezTo>
                <a:cubicBezTo>
                  <a:pt x="157" y="453"/>
                  <a:pt x="159" y="453"/>
                  <a:pt x="161" y="454"/>
                </a:cubicBezTo>
                <a:cubicBezTo>
                  <a:pt x="163" y="454"/>
                  <a:pt x="164" y="455"/>
                  <a:pt x="163" y="454"/>
                </a:cubicBezTo>
                <a:cubicBezTo>
                  <a:pt x="161" y="454"/>
                  <a:pt x="158" y="453"/>
                  <a:pt x="157" y="452"/>
                </a:cubicBezTo>
                <a:cubicBezTo>
                  <a:pt x="155" y="451"/>
                  <a:pt x="152" y="450"/>
                  <a:pt x="150" y="449"/>
                </a:cubicBezTo>
                <a:close/>
                <a:moveTo>
                  <a:pt x="88" y="407"/>
                </a:moveTo>
                <a:cubicBezTo>
                  <a:pt x="88" y="407"/>
                  <a:pt x="88" y="407"/>
                  <a:pt x="88" y="407"/>
                </a:cubicBezTo>
                <a:cubicBezTo>
                  <a:pt x="88" y="407"/>
                  <a:pt x="88" y="407"/>
                  <a:pt x="88" y="407"/>
                </a:cubicBezTo>
                <a:cubicBezTo>
                  <a:pt x="90" y="408"/>
                  <a:pt x="92" y="411"/>
                  <a:pt x="93" y="411"/>
                </a:cubicBezTo>
                <a:cubicBezTo>
                  <a:pt x="90" y="408"/>
                  <a:pt x="91" y="408"/>
                  <a:pt x="90" y="407"/>
                </a:cubicBezTo>
                <a:cubicBezTo>
                  <a:pt x="87" y="405"/>
                  <a:pt x="84" y="402"/>
                  <a:pt x="80" y="399"/>
                </a:cubicBezTo>
                <a:cubicBezTo>
                  <a:pt x="79" y="397"/>
                  <a:pt x="77" y="396"/>
                  <a:pt x="75" y="394"/>
                </a:cubicBezTo>
                <a:cubicBezTo>
                  <a:pt x="74" y="392"/>
                  <a:pt x="72" y="390"/>
                  <a:pt x="70" y="388"/>
                </a:cubicBezTo>
                <a:cubicBezTo>
                  <a:pt x="72" y="390"/>
                  <a:pt x="74" y="392"/>
                  <a:pt x="75" y="394"/>
                </a:cubicBezTo>
                <a:cubicBezTo>
                  <a:pt x="77" y="396"/>
                  <a:pt x="78" y="397"/>
                  <a:pt x="80" y="399"/>
                </a:cubicBezTo>
                <a:cubicBezTo>
                  <a:pt x="83" y="402"/>
                  <a:pt x="86" y="404"/>
                  <a:pt x="88" y="407"/>
                </a:cubicBezTo>
                <a:cubicBezTo>
                  <a:pt x="88" y="407"/>
                  <a:pt x="88" y="407"/>
                  <a:pt x="88" y="407"/>
                </a:cubicBezTo>
                <a:cubicBezTo>
                  <a:pt x="88" y="407"/>
                  <a:pt x="88" y="407"/>
                  <a:pt x="88" y="407"/>
                </a:cubicBezTo>
                <a:close/>
                <a:moveTo>
                  <a:pt x="122" y="445"/>
                </a:moveTo>
                <a:cubicBezTo>
                  <a:pt x="119" y="443"/>
                  <a:pt x="116" y="442"/>
                  <a:pt x="113" y="440"/>
                </a:cubicBezTo>
                <a:cubicBezTo>
                  <a:pt x="111" y="438"/>
                  <a:pt x="116" y="441"/>
                  <a:pt x="112" y="438"/>
                </a:cubicBezTo>
                <a:cubicBezTo>
                  <a:pt x="110" y="437"/>
                  <a:pt x="108" y="436"/>
                  <a:pt x="107" y="436"/>
                </a:cubicBezTo>
                <a:cubicBezTo>
                  <a:pt x="105" y="435"/>
                  <a:pt x="104" y="434"/>
                  <a:pt x="103" y="433"/>
                </a:cubicBezTo>
                <a:cubicBezTo>
                  <a:pt x="102" y="433"/>
                  <a:pt x="101" y="433"/>
                  <a:pt x="99" y="431"/>
                </a:cubicBezTo>
                <a:cubicBezTo>
                  <a:pt x="105" y="436"/>
                  <a:pt x="111" y="441"/>
                  <a:pt x="118" y="444"/>
                </a:cubicBezTo>
                <a:cubicBezTo>
                  <a:pt x="115" y="442"/>
                  <a:pt x="115" y="442"/>
                  <a:pt x="122" y="445"/>
                </a:cubicBezTo>
                <a:close/>
                <a:moveTo>
                  <a:pt x="111" y="427"/>
                </a:moveTo>
                <a:cubicBezTo>
                  <a:pt x="110" y="426"/>
                  <a:pt x="108" y="425"/>
                  <a:pt x="107" y="424"/>
                </a:cubicBezTo>
                <a:cubicBezTo>
                  <a:pt x="106" y="423"/>
                  <a:pt x="108" y="425"/>
                  <a:pt x="109" y="425"/>
                </a:cubicBezTo>
                <a:cubicBezTo>
                  <a:pt x="113" y="428"/>
                  <a:pt x="113" y="428"/>
                  <a:pt x="113" y="427"/>
                </a:cubicBezTo>
                <a:cubicBezTo>
                  <a:pt x="112" y="426"/>
                  <a:pt x="109" y="424"/>
                  <a:pt x="106" y="422"/>
                </a:cubicBezTo>
                <a:cubicBezTo>
                  <a:pt x="103" y="420"/>
                  <a:pt x="100" y="417"/>
                  <a:pt x="96" y="415"/>
                </a:cubicBezTo>
                <a:cubicBezTo>
                  <a:pt x="93" y="412"/>
                  <a:pt x="90" y="409"/>
                  <a:pt x="88" y="407"/>
                </a:cubicBezTo>
                <a:cubicBezTo>
                  <a:pt x="88" y="407"/>
                  <a:pt x="88" y="407"/>
                  <a:pt x="88" y="407"/>
                </a:cubicBezTo>
                <a:cubicBezTo>
                  <a:pt x="86" y="405"/>
                  <a:pt x="87" y="407"/>
                  <a:pt x="86" y="406"/>
                </a:cubicBezTo>
                <a:cubicBezTo>
                  <a:pt x="89" y="409"/>
                  <a:pt x="90" y="411"/>
                  <a:pt x="95" y="415"/>
                </a:cubicBezTo>
                <a:cubicBezTo>
                  <a:pt x="97" y="417"/>
                  <a:pt x="100" y="419"/>
                  <a:pt x="103" y="421"/>
                </a:cubicBezTo>
                <a:cubicBezTo>
                  <a:pt x="105" y="423"/>
                  <a:pt x="108" y="425"/>
                  <a:pt x="111" y="427"/>
                </a:cubicBezTo>
                <a:close/>
                <a:moveTo>
                  <a:pt x="118" y="444"/>
                </a:moveTo>
                <a:cubicBezTo>
                  <a:pt x="118" y="444"/>
                  <a:pt x="118" y="444"/>
                  <a:pt x="118" y="444"/>
                </a:cubicBezTo>
                <a:cubicBezTo>
                  <a:pt x="118" y="444"/>
                  <a:pt x="118" y="444"/>
                  <a:pt x="118" y="444"/>
                </a:cubicBezTo>
                <a:close/>
                <a:moveTo>
                  <a:pt x="146" y="327"/>
                </a:moveTo>
                <a:cubicBezTo>
                  <a:pt x="146" y="328"/>
                  <a:pt x="144" y="325"/>
                  <a:pt x="143" y="326"/>
                </a:cubicBezTo>
                <a:cubicBezTo>
                  <a:pt x="145" y="327"/>
                  <a:pt x="146" y="329"/>
                  <a:pt x="148" y="330"/>
                </a:cubicBezTo>
                <a:cubicBezTo>
                  <a:pt x="150" y="332"/>
                  <a:pt x="149" y="331"/>
                  <a:pt x="149" y="330"/>
                </a:cubicBezTo>
                <a:cubicBezTo>
                  <a:pt x="148" y="330"/>
                  <a:pt x="146" y="327"/>
                  <a:pt x="146" y="327"/>
                </a:cubicBezTo>
                <a:close/>
                <a:moveTo>
                  <a:pt x="221" y="460"/>
                </a:moveTo>
                <a:cubicBezTo>
                  <a:pt x="229" y="461"/>
                  <a:pt x="229" y="461"/>
                  <a:pt x="241" y="461"/>
                </a:cubicBezTo>
                <a:cubicBezTo>
                  <a:pt x="238" y="461"/>
                  <a:pt x="236" y="460"/>
                  <a:pt x="234" y="460"/>
                </a:cubicBezTo>
                <a:cubicBezTo>
                  <a:pt x="235" y="460"/>
                  <a:pt x="240" y="460"/>
                  <a:pt x="239" y="460"/>
                </a:cubicBezTo>
                <a:cubicBezTo>
                  <a:pt x="234" y="459"/>
                  <a:pt x="230" y="460"/>
                  <a:pt x="224" y="460"/>
                </a:cubicBezTo>
                <a:cubicBezTo>
                  <a:pt x="226" y="460"/>
                  <a:pt x="230" y="460"/>
                  <a:pt x="230" y="461"/>
                </a:cubicBezTo>
                <a:cubicBezTo>
                  <a:pt x="227" y="461"/>
                  <a:pt x="223" y="460"/>
                  <a:pt x="221" y="460"/>
                </a:cubicBezTo>
                <a:close/>
                <a:moveTo>
                  <a:pt x="375" y="93"/>
                </a:moveTo>
                <a:cubicBezTo>
                  <a:pt x="376" y="93"/>
                  <a:pt x="376" y="93"/>
                  <a:pt x="376" y="93"/>
                </a:cubicBezTo>
                <a:cubicBezTo>
                  <a:pt x="376" y="93"/>
                  <a:pt x="376" y="93"/>
                  <a:pt x="376" y="93"/>
                </a:cubicBezTo>
                <a:cubicBezTo>
                  <a:pt x="376" y="93"/>
                  <a:pt x="375" y="93"/>
                  <a:pt x="375" y="93"/>
                </a:cubicBezTo>
                <a:close/>
                <a:moveTo>
                  <a:pt x="168" y="454"/>
                </a:moveTo>
                <a:cubicBezTo>
                  <a:pt x="169" y="455"/>
                  <a:pt x="172" y="456"/>
                  <a:pt x="173" y="456"/>
                </a:cubicBezTo>
                <a:cubicBezTo>
                  <a:pt x="168" y="454"/>
                  <a:pt x="161" y="452"/>
                  <a:pt x="158" y="451"/>
                </a:cubicBezTo>
                <a:cubicBezTo>
                  <a:pt x="150" y="447"/>
                  <a:pt x="147" y="446"/>
                  <a:pt x="144" y="445"/>
                </a:cubicBezTo>
                <a:cubicBezTo>
                  <a:pt x="149" y="448"/>
                  <a:pt x="159" y="451"/>
                  <a:pt x="162" y="453"/>
                </a:cubicBezTo>
                <a:cubicBezTo>
                  <a:pt x="159" y="452"/>
                  <a:pt x="157" y="451"/>
                  <a:pt x="154" y="450"/>
                </a:cubicBezTo>
                <a:cubicBezTo>
                  <a:pt x="151" y="449"/>
                  <a:pt x="149" y="448"/>
                  <a:pt x="147" y="447"/>
                </a:cubicBezTo>
                <a:cubicBezTo>
                  <a:pt x="148" y="448"/>
                  <a:pt x="149" y="449"/>
                  <a:pt x="151" y="449"/>
                </a:cubicBezTo>
                <a:cubicBezTo>
                  <a:pt x="152" y="450"/>
                  <a:pt x="154" y="450"/>
                  <a:pt x="155" y="451"/>
                </a:cubicBezTo>
                <a:cubicBezTo>
                  <a:pt x="158" y="452"/>
                  <a:pt x="161" y="453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3" y="454"/>
                  <a:pt x="163" y="454"/>
                  <a:pt x="163" y="454"/>
                </a:cubicBezTo>
                <a:cubicBezTo>
                  <a:pt x="168" y="456"/>
                  <a:pt x="172" y="457"/>
                  <a:pt x="177" y="459"/>
                </a:cubicBezTo>
                <a:cubicBezTo>
                  <a:pt x="179" y="459"/>
                  <a:pt x="181" y="460"/>
                  <a:pt x="184" y="460"/>
                </a:cubicBezTo>
                <a:cubicBezTo>
                  <a:pt x="186" y="461"/>
                  <a:pt x="189" y="461"/>
                  <a:pt x="191" y="462"/>
                </a:cubicBezTo>
                <a:cubicBezTo>
                  <a:pt x="187" y="461"/>
                  <a:pt x="182" y="460"/>
                  <a:pt x="178" y="458"/>
                </a:cubicBezTo>
                <a:cubicBezTo>
                  <a:pt x="174" y="457"/>
                  <a:pt x="171" y="456"/>
                  <a:pt x="168" y="454"/>
                </a:cubicBezTo>
                <a:close/>
                <a:moveTo>
                  <a:pt x="149" y="321"/>
                </a:moveTo>
                <a:cubicBezTo>
                  <a:pt x="148" y="320"/>
                  <a:pt x="147" y="319"/>
                  <a:pt x="146" y="318"/>
                </a:cubicBezTo>
                <a:cubicBezTo>
                  <a:pt x="145" y="316"/>
                  <a:pt x="144" y="315"/>
                  <a:pt x="143" y="313"/>
                </a:cubicBezTo>
                <a:cubicBezTo>
                  <a:pt x="143" y="313"/>
                  <a:pt x="142" y="312"/>
                  <a:pt x="142" y="311"/>
                </a:cubicBezTo>
                <a:cubicBezTo>
                  <a:pt x="141" y="310"/>
                  <a:pt x="141" y="310"/>
                  <a:pt x="140" y="309"/>
                </a:cubicBezTo>
                <a:cubicBezTo>
                  <a:pt x="140" y="309"/>
                  <a:pt x="140" y="310"/>
                  <a:pt x="140" y="310"/>
                </a:cubicBezTo>
                <a:cubicBezTo>
                  <a:pt x="140" y="310"/>
                  <a:pt x="140" y="311"/>
                  <a:pt x="140" y="312"/>
                </a:cubicBezTo>
                <a:cubicBezTo>
                  <a:pt x="141" y="313"/>
                  <a:pt x="142" y="314"/>
                  <a:pt x="144" y="316"/>
                </a:cubicBezTo>
                <a:cubicBezTo>
                  <a:pt x="145" y="317"/>
                  <a:pt x="146" y="318"/>
                  <a:pt x="146" y="319"/>
                </a:cubicBezTo>
                <a:cubicBezTo>
                  <a:pt x="147" y="320"/>
                  <a:pt x="147" y="321"/>
                  <a:pt x="148" y="321"/>
                </a:cubicBezTo>
                <a:cubicBezTo>
                  <a:pt x="149" y="322"/>
                  <a:pt x="149" y="323"/>
                  <a:pt x="150" y="324"/>
                </a:cubicBezTo>
                <a:cubicBezTo>
                  <a:pt x="151" y="324"/>
                  <a:pt x="151" y="325"/>
                  <a:pt x="151" y="325"/>
                </a:cubicBezTo>
                <a:cubicBezTo>
                  <a:pt x="152" y="325"/>
                  <a:pt x="152" y="325"/>
                  <a:pt x="152" y="325"/>
                </a:cubicBezTo>
                <a:cubicBezTo>
                  <a:pt x="151" y="323"/>
                  <a:pt x="150" y="322"/>
                  <a:pt x="149" y="321"/>
                </a:cubicBezTo>
                <a:close/>
                <a:moveTo>
                  <a:pt x="203" y="461"/>
                </a:moveTo>
                <a:cubicBezTo>
                  <a:pt x="207" y="462"/>
                  <a:pt x="210" y="462"/>
                  <a:pt x="213" y="463"/>
                </a:cubicBezTo>
                <a:cubicBezTo>
                  <a:pt x="214" y="462"/>
                  <a:pt x="208" y="461"/>
                  <a:pt x="205" y="460"/>
                </a:cubicBezTo>
                <a:cubicBezTo>
                  <a:pt x="201" y="459"/>
                  <a:pt x="198" y="458"/>
                  <a:pt x="194" y="458"/>
                </a:cubicBezTo>
                <a:cubicBezTo>
                  <a:pt x="190" y="457"/>
                  <a:pt x="186" y="456"/>
                  <a:pt x="182" y="455"/>
                </a:cubicBezTo>
                <a:cubicBezTo>
                  <a:pt x="186" y="457"/>
                  <a:pt x="190" y="458"/>
                  <a:pt x="194" y="458"/>
                </a:cubicBezTo>
                <a:cubicBezTo>
                  <a:pt x="198" y="459"/>
                  <a:pt x="201" y="460"/>
                  <a:pt x="205" y="460"/>
                </a:cubicBezTo>
                <a:cubicBezTo>
                  <a:pt x="206" y="461"/>
                  <a:pt x="200" y="460"/>
                  <a:pt x="203" y="461"/>
                </a:cubicBezTo>
                <a:close/>
                <a:moveTo>
                  <a:pt x="324" y="434"/>
                </a:moveTo>
                <a:cubicBezTo>
                  <a:pt x="332" y="431"/>
                  <a:pt x="341" y="427"/>
                  <a:pt x="351" y="421"/>
                </a:cubicBezTo>
                <a:cubicBezTo>
                  <a:pt x="343" y="424"/>
                  <a:pt x="333" y="431"/>
                  <a:pt x="324" y="434"/>
                </a:cubicBezTo>
                <a:close/>
                <a:moveTo>
                  <a:pt x="182" y="349"/>
                </a:moveTo>
                <a:cubicBezTo>
                  <a:pt x="182" y="348"/>
                  <a:pt x="181" y="348"/>
                  <a:pt x="180" y="348"/>
                </a:cubicBezTo>
                <a:cubicBezTo>
                  <a:pt x="180" y="347"/>
                  <a:pt x="179" y="347"/>
                  <a:pt x="178" y="346"/>
                </a:cubicBezTo>
                <a:cubicBezTo>
                  <a:pt x="175" y="345"/>
                  <a:pt x="172" y="343"/>
                  <a:pt x="170" y="341"/>
                </a:cubicBezTo>
                <a:cubicBezTo>
                  <a:pt x="166" y="339"/>
                  <a:pt x="166" y="339"/>
                  <a:pt x="166" y="339"/>
                </a:cubicBezTo>
                <a:cubicBezTo>
                  <a:pt x="164" y="338"/>
                  <a:pt x="163" y="337"/>
                  <a:pt x="162" y="336"/>
                </a:cubicBezTo>
                <a:cubicBezTo>
                  <a:pt x="161" y="336"/>
                  <a:pt x="160" y="335"/>
                  <a:pt x="160" y="335"/>
                </a:cubicBezTo>
                <a:cubicBezTo>
                  <a:pt x="161" y="336"/>
                  <a:pt x="160" y="336"/>
                  <a:pt x="160" y="335"/>
                </a:cubicBezTo>
                <a:cubicBezTo>
                  <a:pt x="159" y="334"/>
                  <a:pt x="158" y="333"/>
                  <a:pt x="158" y="333"/>
                </a:cubicBezTo>
                <a:cubicBezTo>
                  <a:pt x="157" y="333"/>
                  <a:pt x="156" y="331"/>
                  <a:pt x="155" y="331"/>
                </a:cubicBezTo>
                <a:cubicBezTo>
                  <a:pt x="158" y="334"/>
                  <a:pt x="160" y="336"/>
                  <a:pt x="162" y="338"/>
                </a:cubicBezTo>
                <a:cubicBezTo>
                  <a:pt x="166" y="340"/>
                  <a:pt x="170" y="343"/>
                  <a:pt x="173" y="346"/>
                </a:cubicBezTo>
                <a:cubicBezTo>
                  <a:pt x="173" y="346"/>
                  <a:pt x="173" y="346"/>
                  <a:pt x="173" y="346"/>
                </a:cubicBezTo>
                <a:cubicBezTo>
                  <a:pt x="173" y="346"/>
                  <a:pt x="173" y="346"/>
                  <a:pt x="173" y="346"/>
                </a:cubicBezTo>
                <a:cubicBezTo>
                  <a:pt x="173" y="346"/>
                  <a:pt x="173" y="346"/>
                  <a:pt x="173" y="346"/>
                </a:cubicBezTo>
                <a:cubicBezTo>
                  <a:pt x="176" y="347"/>
                  <a:pt x="178" y="348"/>
                  <a:pt x="180" y="349"/>
                </a:cubicBezTo>
                <a:cubicBezTo>
                  <a:pt x="182" y="350"/>
                  <a:pt x="184" y="351"/>
                  <a:pt x="186" y="352"/>
                </a:cubicBezTo>
                <a:cubicBezTo>
                  <a:pt x="187" y="352"/>
                  <a:pt x="188" y="353"/>
                  <a:pt x="189" y="353"/>
                </a:cubicBezTo>
                <a:cubicBezTo>
                  <a:pt x="188" y="352"/>
                  <a:pt x="188" y="352"/>
                  <a:pt x="186" y="351"/>
                </a:cubicBezTo>
                <a:cubicBezTo>
                  <a:pt x="184" y="350"/>
                  <a:pt x="182" y="349"/>
                  <a:pt x="182" y="349"/>
                </a:cubicBezTo>
                <a:close/>
                <a:moveTo>
                  <a:pt x="193" y="449"/>
                </a:moveTo>
                <a:cubicBezTo>
                  <a:pt x="196" y="450"/>
                  <a:pt x="198" y="450"/>
                  <a:pt x="200" y="451"/>
                </a:cubicBezTo>
                <a:cubicBezTo>
                  <a:pt x="202" y="451"/>
                  <a:pt x="204" y="452"/>
                  <a:pt x="206" y="452"/>
                </a:cubicBezTo>
                <a:cubicBezTo>
                  <a:pt x="205" y="452"/>
                  <a:pt x="201" y="451"/>
                  <a:pt x="200" y="451"/>
                </a:cubicBezTo>
                <a:cubicBezTo>
                  <a:pt x="202" y="452"/>
                  <a:pt x="205" y="452"/>
                  <a:pt x="207" y="453"/>
                </a:cubicBezTo>
                <a:cubicBezTo>
                  <a:pt x="209" y="453"/>
                  <a:pt x="211" y="453"/>
                  <a:pt x="213" y="454"/>
                </a:cubicBezTo>
                <a:cubicBezTo>
                  <a:pt x="217" y="455"/>
                  <a:pt x="222" y="455"/>
                  <a:pt x="226" y="455"/>
                </a:cubicBezTo>
                <a:cubicBezTo>
                  <a:pt x="226" y="456"/>
                  <a:pt x="225" y="456"/>
                  <a:pt x="219" y="455"/>
                </a:cubicBezTo>
                <a:cubicBezTo>
                  <a:pt x="216" y="455"/>
                  <a:pt x="212" y="454"/>
                  <a:pt x="209" y="454"/>
                </a:cubicBezTo>
                <a:cubicBezTo>
                  <a:pt x="205" y="453"/>
                  <a:pt x="202" y="453"/>
                  <a:pt x="198" y="452"/>
                </a:cubicBezTo>
                <a:cubicBezTo>
                  <a:pt x="201" y="453"/>
                  <a:pt x="205" y="453"/>
                  <a:pt x="208" y="454"/>
                </a:cubicBezTo>
                <a:cubicBezTo>
                  <a:pt x="212" y="454"/>
                  <a:pt x="216" y="455"/>
                  <a:pt x="220" y="455"/>
                </a:cubicBezTo>
                <a:cubicBezTo>
                  <a:pt x="216" y="456"/>
                  <a:pt x="212" y="454"/>
                  <a:pt x="208" y="454"/>
                </a:cubicBezTo>
                <a:cubicBezTo>
                  <a:pt x="211" y="455"/>
                  <a:pt x="215" y="456"/>
                  <a:pt x="218" y="456"/>
                </a:cubicBezTo>
                <a:cubicBezTo>
                  <a:pt x="224" y="456"/>
                  <a:pt x="228" y="457"/>
                  <a:pt x="231" y="457"/>
                </a:cubicBezTo>
                <a:cubicBezTo>
                  <a:pt x="238" y="458"/>
                  <a:pt x="238" y="458"/>
                  <a:pt x="243" y="457"/>
                </a:cubicBezTo>
                <a:cubicBezTo>
                  <a:pt x="239" y="457"/>
                  <a:pt x="236" y="457"/>
                  <a:pt x="233" y="457"/>
                </a:cubicBezTo>
                <a:cubicBezTo>
                  <a:pt x="235" y="457"/>
                  <a:pt x="238" y="457"/>
                  <a:pt x="240" y="457"/>
                </a:cubicBezTo>
                <a:cubicBezTo>
                  <a:pt x="242" y="457"/>
                  <a:pt x="244" y="457"/>
                  <a:pt x="243" y="456"/>
                </a:cubicBezTo>
                <a:cubicBezTo>
                  <a:pt x="242" y="456"/>
                  <a:pt x="241" y="455"/>
                  <a:pt x="234" y="455"/>
                </a:cubicBezTo>
                <a:cubicBezTo>
                  <a:pt x="231" y="455"/>
                  <a:pt x="239" y="455"/>
                  <a:pt x="233" y="455"/>
                </a:cubicBezTo>
                <a:cubicBezTo>
                  <a:pt x="232" y="455"/>
                  <a:pt x="234" y="454"/>
                  <a:pt x="234" y="454"/>
                </a:cubicBezTo>
                <a:cubicBezTo>
                  <a:pt x="236" y="455"/>
                  <a:pt x="238" y="454"/>
                  <a:pt x="240" y="454"/>
                </a:cubicBezTo>
                <a:cubicBezTo>
                  <a:pt x="242" y="454"/>
                  <a:pt x="245" y="454"/>
                  <a:pt x="247" y="454"/>
                </a:cubicBezTo>
                <a:cubicBezTo>
                  <a:pt x="247" y="454"/>
                  <a:pt x="250" y="454"/>
                  <a:pt x="250" y="454"/>
                </a:cubicBezTo>
                <a:cubicBezTo>
                  <a:pt x="251" y="454"/>
                  <a:pt x="255" y="454"/>
                  <a:pt x="259" y="453"/>
                </a:cubicBezTo>
                <a:cubicBezTo>
                  <a:pt x="261" y="453"/>
                  <a:pt x="262" y="453"/>
                  <a:pt x="264" y="453"/>
                </a:cubicBezTo>
                <a:cubicBezTo>
                  <a:pt x="260" y="453"/>
                  <a:pt x="257" y="453"/>
                  <a:pt x="254" y="453"/>
                </a:cubicBezTo>
                <a:cubicBezTo>
                  <a:pt x="251" y="453"/>
                  <a:pt x="249" y="453"/>
                  <a:pt x="247" y="453"/>
                </a:cubicBezTo>
                <a:cubicBezTo>
                  <a:pt x="250" y="453"/>
                  <a:pt x="255" y="452"/>
                  <a:pt x="260" y="452"/>
                </a:cubicBezTo>
                <a:cubicBezTo>
                  <a:pt x="264" y="452"/>
                  <a:pt x="268" y="451"/>
                  <a:pt x="269" y="452"/>
                </a:cubicBezTo>
                <a:cubicBezTo>
                  <a:pt x="280" y="450"/>
                  <a:pt x="294" y="448"/>
                  <a:pt x="307" y="443"/>
                </a:cubicBezTo>
                <a:cubicBezTo>
                  <a:pt x="302" y="444"/>
                  <a:pt x="298" y="446"/>
                  <a:pt x="294" y="447"/>
                </a:cubicBezTo>
                <a:cubicBezTo>
                  <a:pt x="293" y="447"/>
                  <a:pt x="290" y="448"/>
                  <a:pt x="291" y="447"/>
                </a:cubicBezTo>
                <a:cubicBezTo>
                  <a:pt x="292" y="446"/>
                  <a:pt x="292" y="446"/>
                  <a:pt x="294" y="446"/>
                </a:cubicBezTo>
                <a:cubicBezTo>
                  <a:pt x="297" y="445"/>
                  <a:pt x="300" y="444"/>
                  <a:pt x="303" y="444"/>
                </a:cubicBezTo>
                <a:cubicBezTo>
                  <a:pt x="306" y="443"/>
                  <a:pt x="309" y="442"/>
                  <a:pt x="312" y="441"/>
                </a:cubicBezTo>
                <a:cubicBezTo>
                  <a:pt x="314" y="440"/>
                  <a:pt x="316" y="439"/>
                  <a:pt x="318" y="439"/>
                </a:cubicBezTo>
                <a:cubicBezTo>
                  <a:pt x="320" y="438"/>
                  <a:pt x="322" y="437"/>
                  <a:pt x="324" y="436"/>
                </a:cubicBezTo>
                <a:cubicBezTo>
                  <a:pt x="328" y="434"/>
                  <a:pt x="332" y="432"/>
                  <a:pt x="335" y="430"/>
                </a:cubicBezTo>
                <a:cubicBezTo>
                  <a:pt x="335" y="430"/>
                  <a:pt x="333" y="431"/>
                  <a:pt x="330" y="432"/>
                </a:cubicBezTo>
                <a:cubicBezTo>
                  <a:pt x="328" y="434"/>
                  <a:pt x="325" y="435"/>
                  <a:pt x="325" y="435"/>
                </a:cubicBezTo>
                <a:cubicBezTo>
                  <a:pt x="326" y="434"/>
                  <a:pt x="330" y="432"/>
                  <a:pt x="329" y="433"/>
                </a:cubicBezTo>
                <a:cubicBezTo>
                  <a:pt x="328" y="433"/>
                  <a:pt x="326" y="434"/>
                  <a:pt x="323" y="435"/>
                </a:cubicBezTo>
                <a:cubicBezTo>
                  <a:pt x="314" y="439"/>
                  <a:pt x="305" y="442"/>
                  <a:pt x="295" y="444"/>
                </a:cubicBezTo>
                <a:cubicBezTo>
                  <a:pt x="292" y="445"/>
                  <a:pt x="291" y="445"/>
                  <a:pt x="288" y="446"/>
                </a:cubicBezTo>
                <a:cubicBezTo>
                  <a:pt x="290" y="445"/>
                  <a:pt x="290" y="444"/>
                  <a:pt x="293" y="444"/>
                </a:cubicBezTo>
                <a:cubicBezTo>
                  <a:pt x="298" y="442"/>
                  <a:pt x="296" y="443"/>
                  <a:pt x="299" y="442"/>
                </a:cubicBezTo>
                <a:cubicBezTo>
                  <a:pt x="298" y="443"/>
                  <a:pt x="295" y="444"/>
                  <a:pt x="295" y="444"/>
                </a:cubicBezTo>
                <a:cubicBezTo>
                  <a:pt x="310" y="440"/>
                  <a:pt x="323" y="434"/>
                  <a:pt x="338" y="427"/>
                </a:cubicBezTo>
                <a:cubicBezTo>
                  <a:pt x="331" y="430"/>
                  <a:pt x="322" y="434"/>
                  <a:pt x="313" y="437"/>
                </a:cubicBezTo>
                <a:cubicBezTo>
                  <a:pt x="314" y="436"/>
                  <a:pt x="317" y="435"/>
                  <a:pt x="319" y="434"/>
                </a:cubicBezTo>
                <a:cubicBezTo>
                  <a:pt x="320" y="434"/>
                  <a:pt x="321" y="433"/>
                  <a:pt x="322" y="433"/>
                </a:cubicBezTo>
                <a:cubicBezTo>
                  <a:pt x="323" y="432"/>
                  <a:pt x="324" y="432"/>
                  <a:pt x="325" y="431"/>
                </a:cubicBezTo>
                <a:cubicBezTo>
                  <a:pt x="313" y="436"/>
                  <a:pt x="300" y="440"/>
                  <a:pt x="300" y="438"/>
                </a:cubicBezTo>
                <a:cubicBezTo>
                  <a:pt x="302" y="438"/>
                  <a:pt x="304" y="437"/>
                  <a:pt x="306" y="436"/>
                </a:cubicBezTo>
                <a:cubicBezTo>
                  <a:pt x="309" y="435"/>
                  <a:pt x="311" y="434"/>
                  <a:pt x="313" y="433"/>
                </a:cubicBezTo>
                <a:cubicBezTo>
                  <a:pt x="309" y="435"/>
                  <a:pt x="307" y="435"/>
                  <a:pt x="305" y="436"/>
                </a:cubicBezTo>
                <a:cubicBezTo>
                  <a:pt x="301" y="437"/>
                  <a:pt x="291" y="439"/>
                  <a:pt x="285" y="441"/>
                </a:cubicBezTo>
                <a:cubicBezTo>
                  <a:pt x="289" y="440"/>
                  <a:pt x="279" y="443"/>
                  <a:pt x="286" y="441"/>
                </a:cubicBezTo>
                <a:cubicBezTo>
                  <a:pt x="288" y="441"/>
                  <a:pt x="291" y="441"/>
                  <a:pt x="285" y="442"/>
                </a:cubicBezTo>
                <a:cubicBezTo>
                  <a:pt x="282" y="443"/>
                  <a:pt x="280" y="443"/>
                  <a:pt x="277" y="444"/>
                </a:cubicBezTo>
                <a:cubicBezTo>
                  <a:pt x="275" y="444"/>
                  <a:pt x="274" y="444"/>
                  <a:pt x="272" y="445"/>
                </a:cubicBezTo>
                <a:cubicBezTo>
                  <a:pt x="270" y="445"/>
                  <a:pt x="268" y="445"/>
                  <a:pt x="266" y="445"/>
                </a:cubicBezTo>
                <a:cubicBezTo>
                  <a:pt x="262" y="446"/>
                  <a:pt x="260" y="446"/>
                  <a:pt x="258" y="446"/>
                </a:cubicBezTo>
                <a:cubicBezTo>
                  <a:pt x="259" y="446"/>
                  <a:pt x="261" y="446"/>
                  <a:pt x="263" y="446"/>
                </a:cubicBezTo>
                <a:cubicBezTo>
                  <a:pt x="263" y="446"/>
                  <a:pt x="265" y="446"/>
                  <a:pt x="265" y="445"/>
                </a:cubicBezTo>
                <a:cubicBezTo>
                  <a:pt x="265" y="445"/>
                  <a:pt x="265" y="445"/>
                  <a:pt x="265" y="445"/>
                </a:cubicBezTo>
                <a:cubicBezTo>
                  <a:pt x="269" y="445"/>
                  <a:pt x="272" y="444"/>
                  <a:pt x="275" y="444"/>
                </a:cubicBezTo>
                <a:cubicBezTo>
                  <a:pt x="278" y="443"/>
                  <a:pt x="275" y="443"/>
                  <a:pt x="278" y="443"/>
                </a:cubicBezTo>
                <a:cubicBezTo>
                  <a:pt x="279" y="443"/>
                  <a:pt x="278" y="442"/>
                  <a:pt x="277" y="443"/>
                </a:cubicBezTo>
                <a:cubicBezTo>
                  <a:pt x="274" y="443"/>
                  <a:pt x="271" y="444"/>
                  <a:pt x="267" y="444"/>
                </a:cubicBezTo>
                <a:cubicBezTo>
                  <a:pt x="269" y="443"/>
                  <a:pt x="272" y="443"/>
                  <a:pt x="275" y="442"/>
                </a:cubicBezTo>
                <a:cubicBezTo>
                  <a:pt x="277" y="442"/>
                  <a:pt x="279" y="441"/>
                  <a:pt x="279" y="441"/>
                </a:cubicBezTo>
                <a:cubicBezTo>
                  <a:pt x="279" y="441"/>
                  <a:pt x="279" y="441"/>
                  <a:pt x="279" y="441"/>
                </a:cubicBezTo>
                <a:cubicBezTo>
                  <a:pt x="280" y="440"/>
                  <a:pt x="281" y="440"/>
                  <a:pt x="281" y="440"/>
                </a:cubicBezTo>
                <a:cubicBezTo>
                  <a:pt x="284" y="439"/>
                  <a:pt x="287" y="439"/>
                  <a:pt x="290" y="438"/>
                </a:cubicBezTo>
                <a:cubicBezTo>
                  <a:pt x="294" y="438"/>
                  <a:pt x="296" y="437"/>
                  <a:pt x="301" y="435"/>
                </a:cubicBezTo>
                <a:cubicBezTo>
                  <a:pt x="296" y="436"/>
                  <a:pt x="292" y="438"/>
                  <a:pt x="291" y="438"/>
                </a:cubicBezTo>
                <a:cubicBezTo>
                  <a:pt x="288" y="438"/>
                  <a:pt x="283" y="439"/>
                  <a:pt x="280" y="440"/>
                </a:cubicBezTo>
                <a:cubicBezTo>
                  <a:pt x="278" y="440"/>
                  <a:pt x="276" y="440"/>
                  <a:pt x="276" y="441"/>
                </a:cubicBezTo>
                <a:cubicBezTo>
                  <a:pt x="276" y="441"/>
                  <a:pt x="276" y="441"/>
                  <a:pt x="276" y="441"/>
                </a:cubicBezTo>
                <a:cubicBezTo>
                  <a:pt x="275" y="441"/>
                  <a:pt x="273" y="442"/>
                  <a:pt x="272" y="441"/>
                </a:cubicBezTo>
                <a:cubicBezTo>
                  <a:pt x="274" y="441"/>
                  <a:pt x="276" y="440"/>
                  <a:pt x="278" y="439"/>
                </a:cubicBezTo>
                <a:cubicBezTo>
                  <a:pt x="280" y="439"/>
                  <a:pt x="282" y="438"/>
                  <a:pt x="285" y="436"/>
                </a:cubicBezTo>
                <a:cubicBezTo>
                  <a:pt x="282" y="438"/>
                  <a:pt x="278" y="439"/>
                  <a:pt x="275" y="440"/>
                </a:cubicBezTo>
                <a:cubicBezTo>
                  <a:pt x="272" y="440"/>
                  <a:pt x="270" y="441"/>
                  <a:pt x="270" y="441"/>
                </a:cubicBezTo>
                <a:cubicBezTo>
                  <a:pt x="269" y="443"/>
                  <a:pt x="264" y="444"/>
                  <a:pt x="260" y="445"/>
                </a:cubicBezTo>
                <a:cubicBezTo>
                  <a:pt x="259" y="445"/>
                  <a:pt x="259" y="445"/>
                  <a:pt x="258" y="445"/>
                </a:cubicBezTo>
                <a:cubicBezTo>
                  <a:pt x="258" y="445"/>
                  <a:pt x="257" y="445"/>
                  <a:pt x="257" y="445"/>
                </a:cubicBezTo>
                <a:cubicBezTo>
                  <a:pt x="259" y="445"/>
                  <a:pt x="261" y="444"/>
                  <a:pt x="262" y="443"/>
                </a:cubicBezTo>
                <a:cubicBezTo>
                  <a:pt x="258" y="444"/>
                  <a:pt x="255" y="445"/>
                  <a:pt x="251" y="446"/>
                </a:cubicBezTo>
                <a:cubicBezTo>
                  <a:pt x="250" y="446"/>
                  <a:pt x="250" y="446"/>
                  <a:pt x="249" y="446"/>
                </a:cubicBezTo>
                <a:cubicBezTo>
                  <a:pt x="245" y="446"/>
                  <a:pt x="242" y="446"/>
                  <a:pt x="239" y="446"/>
                </a:cubicBezTo>
                <a:cubicBezTo>
                  <a:pt x="241" y="445"/>
                  <a:pt x="242" y="445"/>
                  <a:pt x="243" y="445"/>
                </a:cubicBezTo>
                <a:cubicBezTo>
                  <a:pt x="247" y="445"/>
                  <a:pt x="251" y="444"/>
                  <a:pt x="254" y="443"/>
                </a:cubicBezTo>
                <a:cubicBezTo>
                  <a:pt x="263" y="441"/>
                  <a:pt x="272" y="440"/>
                  <a:pt x="280" y="436"/>
                </a:cubicBezTo>
                <a:cubicBezTo>
                  <a:pt x="282" y="435"/>
                  <a:pt x="281" y="437"/>
                  <a:pt x="284" y="435"/>
                </a:cubicBezTo>
                <a:cubicBezTo>
                  <a:pt x="284" y="435"/>
                  <a:pt x="284" y="435"/>
                  <a:pt x="283" y="435"/>
                </a:cubicBezTo>
                <a:cubicBezTo>
                  <a:pt x="281" y="435"/>
                  <a:pt x="273" y="438"/>
                  <a:pt x="272" y="437"/>
                </a:cubicBezTo>
                <a:cubicBezTo>
                  <a:pt x="271" y="438"/>
                  <a:pt x="267" y="438"/>
                  <a:pt x="268" y="439"/>
                </a:cubicBezTo>
                <a:cubicBezTo>
                  <a:pt x="270" y="439"/>
                  <a:pt x="267" y="440"/>
                  <a:pt x="265" y="440"/>
                </a:cubicBezTo>
                <a:cubicBezTo>
                  <a:pt x="260" y="442"/>
                  <a:pt x="255" y="443"/>
                  <a:pt x="252" y="442"/>
                </a:cubicBezTo>
                <a:cubicBezTo>
                  <a:pt x="251" y="442"/>
                  <a:pt x="250" y="442"/>
                  <a:pt x="248" y="443"/>
                </a:cubicBezTo>
                <a:cubicBezTo>
                  <a:pt x="247" y="443"/>
                  <a:pt x="246" y="443"/>
                  <a:pt x="245" y="443"/>
                </a:cubicBezTo>
                <a:cubicBezTo>
                  <a:pt x="244" y="443"/>
                  <a:pt x="243" y="444"/>
                  <a:pt x="241" y="444"/>
                </a:cubicBezTo>
                <a:cubicBezTo>
                  <a:pt x="236" y="444"/>
                  <a:pt x="231" y="445"/>
                  <a:pt x="230" y="446"/>
                </a:cubicBezTo>
                <a:cubicBezTo>
                  <a:pt x="229" y="446"/>
                  <a:pt x="229" y="446"/>
                  <a:pt x="230" y="446"/>
                </a:cubicBezTo>
                <a:cubicBezTo>
                  <a:pt x="235" y="446"/>
                  <a:pt x="227" y="447"/>
                  <a:pt x="226" y="447"/>
                </a:cubicBezTo>
                <a:cubicBezTo>
                  <a:pt x="229" y="447"/>
                  <a:pt x="231" y="447"/>
                  <a:pt x="233" y="447"/>
                </a:cubicBezTo>
                <a:cubicBezTo>
                  <a:pt x="234" y="446"/>
                  <a:pt x="235" y="446"/>
                  <a:pt x="236" y="446"/>
                </a:cubicBezTo>
                <a:cubicBezTo>
                  <a:pt x="240" y="446"/>
                  <a:pt x="244" y="446"/>
                  <a:pt x="249" y="446"/>
                </a:cubicBezTo>
                <a:cubicBezTo>
                  <a:pt x="249" y="446"/>
                  <a:pt x="249" y="446"/>
                  <a:pt x="249" y="446"/>
                </a:cubicBezTo>
                <a:cubicBezTo>
                  <a:pt x="249" y="446"/>
                  <a:pt x="248" y="447"/>
                  <a:pt x="247" y="447"/>
                </a:cubicBezTo>
                <a:cubicBezTo>
                  <a:pt x="239" y="448"/>
                  <a:pt x="240" y="448"/>
                  <a:pt x="240" y="449"/>
                </a:cubicBezTo>
                <a:cubicBezTo>
                  <a:pt x="241" y="450"/>
                  <a:pt x="246" y="449"/>
                  <a:pt x="248" y="449"/>
                </a:cubicBezTo>
                <a:cubicBezTo>
                  <a:pt x="251" y="449"/>
                  <a:pt x="254" y="448"/>
                  <a:pt x="257" y="447"/>
                </a:cubicBezTo>
                <a:cubicBezTo>
                  <a:pt x="256" y="447"/>
                  <a:pt x="256" y="447"/>
                  <a:pt x="256" y="447"/>
                </a:cubicBezTo>
                <a:cubicBezTo>
                  <a:pt x="256" y="448"/>
                  <a:pt x="256" y="448"/>
                  <a:pt x="264" y="447"/>
                </a:cubicBezTo>
                <a:cubicBezTo>
                  <a:pt x="264" y="447"/>
                  <a:pt x="264" y="448"/>
                  <a:pt x="264" y="448"/>
                </a:cubicBezTo>
                <a:cubicBezTo>
                  <a:pt x="264" y="448"/>
                  <a:pt x="259" y="448"/>
                  <a:pt x="263" y="448"/>
                </a:cubicBezTo>
                <a:cubicBezTo>
                  <a:pt x="267" y="447"/>
                  <a:pt x="273" y="447"/>
                  <a:pt x="273" y="447"/>
                </a:cubicBezTo>
                <a:cubicBezTo>
                  <a:pt x="273" y="446"/>
                  <a:pt x="278" y="445"/>
                  <a:pt x="280" y="445"/>
                </a:cubicBezTo>
                <a:cubicBezTo>
                  <a:pt x="285" y="444"/>
                  <a:pt x="287" y="444"/>
                  <a:pt x="289" y="444"/>
                </a:cubicBezTo>
                <a:cubicBezTo>
                  <a:pt x="292" y="444"/>
                  <a:pt x="285" y="445"/>
                  <a:pt x="283" y="446"/>
                </a:cubicBezTo>
                <a:cubicBezTo>
                  <a:pt x="278" y="448"/>
                  <a:pt x="279" y="446"/>
                  <a:pt x="277" y="447"/>
                </a:cubicBezTo>
                <a:cubicBezTo>
                  <a:pt x="276" y="447"/>
                  <a:pt x="274" y="446"/>
                  <a:pt x="273" y="447"/>
                </a:cubicBezTo>
                <a:cubicBezTo>
                  <a:pt x="272" y="447"/>
                  <a:pt x="268" y="449"/>
                  <a:pt x="266" y="448"/>
                </a:cubicBezTo>
                <a:cubicBezTo>
                  <a:pt x="265" y="448"/>
                  <a:pt x="264" y="448"/>
                  <a:pt x="262" y="448"/>
                </a:cubicBezTo>
                <a:cubicBezTo>
                  <a:pt x="260" y="448"/>
                  <a:pt x="258" y="449"/>
                  <a:pt x="257" y="449"/>
                </a:cubicBezTo>
                <a:cubicBezTo>
                  <a:pt x="254" y="449"/>
                  <a:pt x="256" y="449"/>
                  <a:pt x="256" y="449"/>
                </a:cubicBezTo>
                <a:cubicBezTo>
                  <a:pt x="255" y="449"/>
                  <a:pt x="256" y="449"/>
                  <a:pt x="257" y="449"/>
                </a:cubicBezTo>
                <a:cubicBezTo>
                  <a:pt x="262" y="449"/>
                  <a:pt x="263" y="449"/>
                  <a:pt x="264" y="449"/>
                </a:cubicBezTo>
                <a:cubicBezTo>
                  <a:pt x="265" y="449"/>
                  <a:pt x="266" y="449"/>
                  <a:pt x="269" y="449"/>
                </a:cubicBezTo>
                <a:cubicBezTo>
                  <a:pt x="263" y="450"/>
                  <a:pt x="272" y="449"/>
                  <a:pt x="274" y="449"/>
                </a:cubicBezTo>
                <a:cubicBezTo>
                  <a:pt x="271" y="449"/>
                  <a:pt x="269" y="450"/>
                  <a:pt x="266" y="450"/>
                </a:cubicBezTo>
                <a:cubicBezTo>
                  <a:pt x="264" y="451"/>
                  <a:pt x="261" y="451"/>
                  <a:pt x="259" y="451"/>
                </a:cubicBezTo>
                <a:cubicBezTo>
                  <a:pt x="256" y="451"/>
                  <a:pt x="254" y="452"/>
                  <a:pt x="251" y="452"/>
                </a:cubicBezTo>
                <a:cubicBezTo>
                  <a:pt x="249" y="452"/>
                  <a:pt x="246" y="452"/>
                  <a:pt x="244" y="453"/>
                </a:cubicBezTo>
                <a:cubicBezTo>
                  <a:pt x="243" y="452"/>
                  <a:pt x="239" y="452"/>
                  <a:pt x="236" y="452"/>
                </a:cubicBezTo>
                <a:cubicBezTo>
                  <a:pt x="234" y="452"/>
                  <a:pt x="232" y="452"/>
                  <a:pt x="230" y="452"/>
                </a:cubicBezTo>
                <a:cubicBezTo>
                  <a:pt x="227" y="452"/>
                  <a:pt x="225" y="452"/>
                  <a:pt x="224" y="451"/>
                </a:cubicBezTo>
                <a:cubicBezTo>
                  <a:pt x="226" y="452"/>
                  <a:pt x="228" y="452"/>
                  <a:pt x="228" y="452"/>
                </a:cubicBezTo>
                <a:cubicBezTo>
                  <a:pt x="229" y="452"/>
                  <a:pt x="228" y="451"/>
                  <a:pt x="226" y="451"/>
                </a:cubicBezTo>
                <a:cubicBezTo>
                  <a:pt x="224" y="451"/>
                  <a:pt x="221" y="451"/>
                  <a:pt x="219" y="451"/>
                </a:cubicBezTo>
                <a:cubicBezTo>
                  <a:pt x="218" y="450"/>
                  <a:pt x="216" y="450"/>
                  <a:pt x="215" y="450"/>
                </a:cubicBezTo>
                <a:cubicBezTo>
                  <a:pt x="216" y="450"/>
                  <a:pt x="216" y="450"/>
                  <a:pt x="217" y="450"/>
                </a:cubicBezTo>
                <a:cubicBezTo>
                  <a:pt x="215" y="450"/>
                  <a:pt x="213" y="450"/>
                  <a:pt x="212" y="450"/>
                </a:cubicBezTo>
                <a:cubicBezTo>
                  <a:pt x="211" y="449"/>
                  <a:pt x="210" y="449"/>
                  <a:pt x="209" y="449"/>
                </a:cubicBezTo>
                <a:cubicBezTo>
                  <a:pt x="210" y="449"/>
                  <a:pt x="214" y="450"/>
                  <a:pt x="215" y="449"/>
                </a:cubicBezTo>
                <a:cubicBezTo>
                  <a:pt x="209" y="449"/>
                  <a:pt x="199" y="447"/>
                  <a:pt x="197" y="447"/>
                </a:cubicBezTo>
                <a:cubicBezTo>
                  <a:pt x="196" y="448"/>
                  <a:pt x="196" y="448"/>
                  <a:pt x="202" y="449"/>
                </a:cubicBezTo>
                <a:cubicBezTo>
                  <a:pt x="202" y="449"/>
                  <a:pt x="202" y="449"/>
                  <a:pt x="202" y="449"/>
                </a:cubicBezTo>
                <a:cubicBezTo>
                  <a:pt x="200" y="449"/>
                  <a:pt x="198" y="448"/>
                  <a:pt x="196" y="448"/>
                </a:cubicBezTo>
                <a:cubicBezTo>
                  <a:pt x="199" y="449"/>
                  <a:pt x="203" y="450"/>
                  <a:pt x="207" y="450"/>
                </a:cubicBezTo>
                <a:cubicBezTo>
                  <a:pt x="208" y="450"/>
                  <a:pt x="210" y="450"/>
                  <a:pt x="211" y="450"/>
                </a:cubicBezTo>
                <a:cubicBezTo>
                  <a:pt x="213" y="451"/>
                  <a:pt x="214" y="451"/>
                  <a:pt x="215" y="451"/>
                </a:cubicBezTo>
                <a:cubicBezTo>
                  <a:pt x="216" y="452"/>
                  <a:pt x="213" y="451"/>
                  <a:pt x="211" y="451"/>
                </a:cubicBezTo>
                <a:cubicBezTo>
                  <a:pt x="209" y="451"/>
                  <a:pt x="207" y="451"/>
                  <a:pt x="204" y="450"/>
                </a:cubicBezTo>
                <a:cubicBezTo>
                  <a:pt x="206" y="451"/>
                  <a:pt x="209" y="451"/>
                  <a:pt x="211" y="452"/>
                </a:cubicBezTo>
                <a:cubicBezTo>
                  <a:pt x="214" y="452"/>
                  <a:pt x="216" y="452"/>
                  <a:pt x="218" y="453"/>
                </a:cubicBezTo>
                <a:cubicBezTo>
                  <a:pt x="214" y="452"/>
                  <a:pt x="210" y="452"/>
                  <a:pt x="206" y="451"/>
                </a:cubicBezTo>
                <a:cubicBezTo>
                  <a:pt x="202" y="451"/>
                  <a:pt x="197" y="450"/>
                  <a:pt x="193" y="449"/>
                </a:cubicBezTo>
                <a:close/>
                <a:moveTo>
                  <a:pt x="266" y="444"/>
                </a:moveTo>
                <a:cubicBezTo>
                  <a:pt x="267" y="444"/>
                  <a:pt x="267" y="444"/>
                  <a:pt x="268" y="444"/>
                </a:cubicBezTo>
                <a:cubicBezTo>
                  <a:pt x="267" y="445"/>
                  <a:pt x="266" y="445"/>
                  <a:pt x="266" y="445"/>
                </a:cubicBezTo>
                <a:cubicBezTo>
                  <a:pt x="266" y="445"/>
                  <a:pt x="266" y="445"/>
                  <a:pt x="266" y="444"/>
                </a:cubicBezTo>
                <a:close/>
                <a:moveTo>
                  <a:pt x="257" y="447"/>
                </a:moveTo>
                <a:cubicBezTo>
                  <a:pt x="253" y="448"/>
                  <a:pt x="252" y="447"/>
                  <a:pt x="247" y="448"/>
                </a:cubicBezTo>
                <a:cubicBezTo>
                  <a:pt x="246" y="448"/>
                  <a:pt x="244" y="449"/>
                  <a:pt x="243" y="449"/>
                </a:cubicBezTo>
                <a:cubicBezTo>
                  <a:pt x="242" y="448"/>
                  <a:pt x="242" y="448"/>
                  <a:pt x="243" y="448"/>
                </a:cubicBezTo>
                <a:cubicBezTo>
                  <a:pt x="244" y="448"/>
                  <a:pt x="245" y="448"/>
                  <a:pt x="247" y="448"/>
                </a:cubicBezTo>
                <a:cubicBezTo>
                  <a:pt x="250" y="447"/>
                  <a:pt x="253" y="447"/>
                  <a:pt x="255" y="446"/>
                </a:cubicBezTo>
                <a:cubicBezTo>
                  <a:pt x="255" y="446"/>
                  <a:pt x="256" y="446"/>
                  <a:pt x="256" y="446"/>
                </a:cubicBezTo>
                <a:cubicBezTo>
                  <a:pt x="256" y="446"/>
                  <a:pt x="256" y="446"/>
                  <a:pt x="257" y="446"/>
                </a:cubicBezTo>
                <a:cubicBezTo>
                  <a:pt x="257" y="446"/>
                  <a:pt x="257" y="446"/>
                  <a:pt x="257" y="446"/>
                </a:cubicBezTo>
                <a:cubicBezTo>
                  <a:pt x="257" y="446"/>
                  <a:pt x="257" y="446"/>
                  <a:pt x="257" y="446"/>
                </a:cubicBezTo>
                <a:cubicBezTo>
                  <a:pt x="257" y="446"/>
                  <a:pt x="257" y="446"/>
                  <a:pt x="256" y="446"/>
                </a:cubicBezTo>
                <a:cubicBezTo>
                  <a:pt x="258" y="446"/>
                  <a:pt x="258" y="447"/>
                  <a:pt x="257" y="447"/>
                </a:cubicBezTo>
                <a:close/>
                <a:moveTo>
                  <a:pt x="163" y="339"/>
                </a:moveTo>
                <a:cubicBezTo>
                  <a:pt x="162" y="338"/>
                  <a:pt x="163" y="339"/>
                  <a:pt x="164" y="340"/>
                </a:cubicBezTo>
                <a:cubicBezTo>
                  <a:pt x="165" y="341"/>
                  <a:pt x="167" y="342"/>
                  <a:pt x="166" y="342"/>
                </a:cubicBezTo>
                <a:cubicBezTo>
                  <a:pt x="166" y="342"/>
                  <a:pt x="167" y="343"/>
                  <a:pt x="168" y="344"/>
                </a:cubicBezTo>
                <a:cubicBezTo>
                  <a:pt x="169" y="344"/>
                  <a:pt x="170" y="345"/>
                  <a:pt x="171" y="345"/>
                </a:cubicBezTo>
                <a:cubicBezTo>
                  <a:pt x="171" y="346"/>
                  <a:pt x="171" y="346"/>
                  <a:pt x="172" y="346"/>
                </a:cubicBezTo>
                <a:cubicBezTo>
                  <a:pt x="173" y="346"/>
                  <a:pt x="176" y="348"/>
                  <a:pt x="179" y="350"/>
                </a:cubicBezTo>
                <a:cubicBezTo>
                  <a:pt x="178" y="348"/>
                  <a:pt x="176" y="347"/>
                  <a:pt x="174" y="346"/>
                </a:cubicBezTo>
                <a:cubicBezTo>
                  <a:pt x="173" y="346"/>
                  <a:pt x="172" y="345"/>
                  <a:pt x="173" y="345"/>
                </a:cubicBezTo>
                <a:cubicBezTo>
                  <a:pt x="173" y="345"/>
                  <a:pt x="173" y="345"/>
                  <a:pt x="173" y="346"/>
                </a:cubicBezTo>
                <a:cubicBezTo>
                  <a:pt x="171" y="344"/>
                  <a:pt x="170" y="344"/>
                  <a:pt x="168" y="342"/>
                </a:cubicBezTo>
                <a:cubicBezTo>
                  <a:pt x="166" y="341"/>
                  <a:pt x="164" y="339"/>
                  <a:pt x="163" y="339"/>
                </a:cubicBezTo>
                <a:close/>
                <a:moveTo>
                  <a:pt x="230" y="436"/>
                </a:moveTo>
                <a:cubicBezTo>
                  <a:pt x="229" y="435"/>
                  <a:pt x="226" y="435"/>
                  <a:pt x="223" y="435"/>
                </a:cubicBezTo>
                <a:cubicBezTo>
                  <a:pt x="220" y="435"/>
                  <a:pt x="218" y="435"/>
                  <a:pt x="215" y="434"/>
                </a:cubicBezTo>
                <a:cubicBezTo>
                  <a:pt x="212" y="434"/>
                  <a:pt x="209" y="434"/>
                  <a:pt x="206" y="433"/>
                </a:cubicBezTo>
                <a:cubicBezTo>
                  <a:pt x="205" y="433"/>
                  <a:pt x="203" y="432"/>
                  <a:pt x="203" y="432"/>
                </a:cubicBezTo>
                <a:cubicBezTo>
                  <a:pt x="203" y="433"/>
                  <a:pt x="203" y="433"/>
                  <a:pt x="206" y="433"/>
                </a:cubicBezTo>
                <a:cubicBezTo>
                  <a:pt x="209" y="434"/>
                  <a:pt x="212" y="434"/>
                  <a:pt x="216" y="435"/>
                </a:cubicBezTo>
                <a:cubicBezTo>
                  <a:pt x="217" y="435"/>
                  <a:pt x="219" y="435"/>
                  <a:pt x="220" y="435"/>
                </a:cubicBezTo>
                <a:cubicBezTo>
                  <a:pt x="221" y="435"/>
                  <a:pt x="223" y="436"/>
                  <a:pt x="224" y="436"/>
                </a:cubicBezTo>
                <a:cubicBezTo>
                  <a:pt x="226" y="436"/>
                  <a:pt x="230" y="436"/>
                  <a:pt x="230" y="436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019711" y="1792575"/>
            <a:ext cx="68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草长莺飞二月天</a:t>
            </a:r>
          </a:p>
        </p:txBody>
      </p:sp>
      <p:sp>
        <p:nvSpPr>
          <p:cNvPr id="5" name="矩形 4"/>
          <p:cNvSpPr/>
          <p:nvPr/>
        </p:nvSpPr>
        <p:spPr>
          <a:xfrm>
            <a:off x="9450240" y="1792575"/>
            <a:ext cx="3070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柳公权柳体" panose="02000000000000000000" pitchFamily="2" charset="-122"/>
                <a:ea typeface="柳公权柳体" panose="02000000000000000000" pitchFamily="2" charset="-122"/>
              </a:rPr>
              <a:t>拂堤杨柳醉春烟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856365" y="17925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儿童放学归来早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45818" y="1792575"/>
            <a:ext cx="483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444444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忙趁东风放纸鸢</a:t>
            </a:r>
            <a:endParaRPr lang="zh-CN" altLang="en-US" sz="2400" dirty="0">
              <a:latin typeface="柳公权柳体" panose="02000000000000000000" pitchFamily="2" charset="-122"/>
              <a:ea typeface="柳公权柳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51903" y="2946230"/>
            <a:ext cx="1524003" cy="152400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066149" y="3294142"/>
            <a:ext cx="495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柳公权柳体" panose="02000000000000000000" pitchFamily="2" charset="-122"/>
                <a:ea typeface="柳公权柳体" panose="02000000000000000000" pitchFamily="2" charset="-122"/>
              </a:rPr>
              <a:t>肆月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424929" y="3207600"/>
            <a:ext cx="24959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3264395-7777-47CF-AE75-6423600F476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"/>
</p:tagLst>
</file>

<file path=ppt/theme/theme1.xml><?xml version="1.0" encoding="utf-8"?>
<a:theme xmlns:a="http://schemas.openxmlformats.org/drawingml/2006/main" name=" www.2ppt.com">
  <a:themeElements>
    <a:clrScheme name="自定义 18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431</Words>
  <Application>Microsoft Office PowerPoint</Application>
  <PresentationFormat>宽屏</PresentationFormat>
  <Paragraphs>135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等线 Light</vt:lpstr>
      <vt:lpstr>柳公权柳体</vt:lpstr>
      <vt:lpstr>宋体</vt:lpstr>
      <vt:lpstr>Arial</vt:lpstr>
      <vt:lpstr>Calibri</vt:lpstr>
      <vt:lpstr>Calibri Light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2022-03-04T03:22:20Z</dcterms:created>
  <dcterms:modified xsi:type="dcterms:W3CDTF">2023-01-10T05:55:29Z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A555F6998ED04BCA9DE5049F1E7E6A56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