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57" r:id="rId3"/>
    <p:sldId id="337" r:id="rId4"/>
    <p:sldId id="348" r:id="rId5"/>
    <p:sldId id="320" r:id="rId6"/>
    <p:sldId id="356" r:id="rId7"/>
    <p:sldId id="352" r:id="rId8"/>
    <p:sldId id="358" r:id="rId9"/>
    <p:sldId id="355" r:id="rId10"/>
    <p:sldId id="353" r:id="rId11"/>
    <p:sldId id="346" r:id="rId12"/>
    <p:sldId id="347" r:id="rId13"/>
    <p:sldId id="342" r:id="rId14"/>
    <p:sldId id="354" r:id="rId15"/>
    <p:sldId id="350" r:id="rId16"/>
    <p:sldId id="260" r:id="rId17"/>
    <p:sldId id="26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0FA"/>
    <a:srgbClr val="CEE6FC"/>
    <a:srgbClr val="FFCCFF"/>
    <a:srgbClr val="47B6E7"/>
    <a:srgbClr val="FF00FF"/>
    <a:srgbClr val="FF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259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DAE9A8-3BB2-45E8-AA8A-655DD80465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48FE4BB-A518-46F3-8201-5B30F7644C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997CB9-5468-4F00-9253-8840B8C4CD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EF18F3A-4CA7-4F56-B6E1-13EB39D34E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B18BD6A-9102-4A66-9724-5225C3C932D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E2E8138-E2CC-4DDD-A881-782D6D80EE6D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C382E64-442C-4D6F-BE97-F68F845F1FD6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8DB4073-BF05-4CB6-9820-45A7F96183BC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02B9A1C-2A8F-4BCC-9804-C38CB011BCC5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D1F5477-CAAF-42A3-A09D-69EE5C194420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BC6A2C-EEDC-4E62-8718-991CD45275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6C69EFE-C97B-41EA-BC36-59C6A1A74F8C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8D09CE5-B37A-4189-B899-85C8AC3BAF1A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6351587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648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77FC9B-F139-4F43-AA0B-4DB3D8F19D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21A4A44-18FF-4649-908D-1B6DF5F3A0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EF4B3F-C874-46BA-812E-7E7D3A0A76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B41BDD4-63A7-4136-BD03-EAD2E16BEF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88F079B-A4CF-49B8-A8C6-EB8A932532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CC883B8-0F7D-41B9-8251-8CC30F5C7E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F551BE-2A04-47DB-931C-26EC09FEC4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14BB26D-174A-44F8-93BD-4FCBD66C6C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89A955D-01E5-4563-91E9-EB15625F94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B92F097C-500C-4EBB-B104-55ABC79503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653AE1-6D7E-45C0-8120-3369AE2288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2CD8D58-7EB8-459E-BBB0-7D0209BFA8B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58165E-1560-44FA-9CB5-F7E226A19DF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9145F89-2DBE-4E45-979C-1BDA82B080F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2677ACE-3927-4798-A3B8-D19B5C34E9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8F3443D-507B-4092-8FF4-74A1DE819F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FD00B45-117D-41E5-B806-0AB81A3E0E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F461328-8075-4A6D-920E-0F40326A6E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5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4&#19979;\Unit2%20There%20are%20forty%20students%20in%20our%20class\Lesson10%20&#25945;&#23398;&#35838;&#20214;\70_128k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70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4&#19979;\Unit2%20There%20are%20forty%20students%20in%20our%20class\Lesson10%20&#25945;&#23398;&#35838;&#20214;\80_128k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80_128k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4&#19979;\Unit2%20There%20are%20forty%20students%20in%20our%20class\Lesson10%20&#25945;&#23398;&#35838;&#20214;\Lesson10Let&#8217;schant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Lesson10Let&#8217;schant&#35838;&#25991;&#24405;&#38899;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4&#19979;\Unit2%20There%20are%20forty%20students%20in%20our%20class\Lesson10%20&#25945;&#23398;&#35838;&#20214;\bag_128k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9;\Unit2%20There%20are%20forty%20students%20in%20our%20class\Lesson10%20&#25945;&#23398;&#35838;&#20214;\book_128k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book_128k.mp3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audio" Target="file:///E:\&#20154;&#25945;&#26032;&#29256;4&#19979;\Unit2%20There%20are%20forty%20students%20in%20our%20class\Lesson10%20&#25945;&#23398;&#35838;&#20214;\bag_128k.mp3" TargetMode="Externa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esson10Justtalk&#35838;&#25991;&#21160;&#30011;.SW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file:///E:\&#20154;&#25945;&#26032;&#29256;4&#19979;\Unit2%20There%20are%20forty%20students%20in%20our%20class\Lesson10%20&#25945;&#23398;&#35838;&#20214;\Lesson10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Lesson10Justtalk&#35838;&#25991;&#24405;&#38899;_128k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2%20There%20are%20forty%20students%20in%20our%20class\Lesson10%20&#25945;&#23398;&#35838;&#20214;\4.mp3" TargetMode="External"/><Relationship Id="rId13" Type="http://schemas.openxmlformats.org/officeDocument/2006/relationships/image" Target="../media/image15.png"/><Relationship Id="rId3" Type="http://schemas.microsoft.com/office/2007/relationships/media" Target="file:///E:\&#20154;&#25945;&#26032;&#29256;4&#19979;\Unit2%20There%20are%20forty%20students%20in%20our%20class\Lesson10%20&#25945;&#23398;&#35838;&#20214;\2.mp3" TargetMode="External"/><Relationship Id="rId7" Type="http://schemas.microsoft.com/office/2007/relationships/media" Target="file:///E:\&#20154;&#25945;&#26032;&#29256;4&#19979;\Unit2%20There%20are%20forty%20students%20in%20our%20class\Lesson10%20&#25945;&#23398;&#35838;&#20214;\4.mp3" TargetMode="External"/><Relationship Id="rId12" Type="http://schemas.openxmlformats.org/officeDocument/2006/relationships/image" Target="../media/image11.png"/><Relationship Id="rId2" Type="http://schemas.openxmlformats.org/officeDocument/2006/relationships/audio" Target="file:///E:\&#20154;&#25945;&#26032;&#29256;4&#19979;\Unit2%20There%20are%20forty%20students%20in%20our%20class\Lesson10%20&#25945;&#23398;&#35838;&#20214;\1.mp3" TargetMode="External"/><Relationship Id="rId1" Type="http://schemas.microsoft.com/office/2007/relationships/media" Target="file:///E:\&#20154;&#25945;&#26032;&#29256;4&#19979;\Unit2%20There%20are%20forty%20students%20in%20our%20class\Lesson10%20&#25945;&#23398;&#35838;&#20214;\1.mp3" TargetMode="External"/><Relationship Id="rId6" Type="http://schemas.openxmlformats.org/officeDocument/2006/relationships/audio" Target="file:///E:\&#20154;&#25945;&#26032;&#29256;4&#19979;\Unit2%20There%20are%20forty%20students%20in%20our%20class\Lesson10%20&#25945;&#23398;&#35838;&#20214;\3.mp3" TargetMode="External"/><Relationship Id="rId11" Type="http://schemas.openxmlformats.org/officeDocument/2006/relationships/slideLayout" Target="../slideLayouts/slideLayout12.xml"/><Relationship Id="rId5" Type="http://schemas.microsoft.com/office/2007/relationships/media" Target="file:///E:\&#20154;&#25945;&#26032;&#29256;4&#19979;\Unit2%20There%20are%20forty%20students%20in%20our%20class\Lesson10%20&#25945;&#23398;&#35838;&#20214;\3.mp3" TargetMode="External"/><Relationship Id="rId10" Type="http://schemas.openxmlformats.org/officeDocument/2006/relationships/audio" Target="file:///E:\&#20154;&#25945;&#26032;&#29256;4&#19979;\Unit2%20There%20are%20forty%20students%20in%20our%20class\Lesson10%20&#25945;&#23398;&#35838;&#20214;\5.mp3" TargetMode="External"/><Relationship Id="rId4" Type="http://schemas.openxmlformats.org/officeDocument/2006/relationships/audio" Target="file:///E:\&#20154;&#25945;&#26032;&#29256;4&#19979;\Unit2%20There%20are%20forty%20students%20in%20our%20class\Lesson10%20&#25945;&#23398;&#35838;&#20214;\2.mp3" TargetMode="External"/><Relationship Id="rId9" Type="http://schemas.microsoft.com/office/2007/relationships/media" Target="file:///E:\&#20154;&#25945;&#26032;&#29256;4&#19979;\Unit2%20There%20are%20forty%20students%20in%20our%20class\Lesson10%20&#25945;&#23398;&#35838;&#20214;\5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395536" y="1988840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150000"/>
              </a:lnSpc>
            </a:pP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Unit2 There are forty students in our class.</a:t>
            </a:r>
            <a:endParaRPr lang="zh-CN" alt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764704"/>
            <a:ext cx="6048672" cy="71097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/>
              <a:t>人教精通版四年级下册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899592" y="515719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分角色朗读出对话，注意模仿语音语调。</a:t>
            </a:r>
          </a:p>
        </p:txBody>
      </p:sp>
      <p:sp>
        <p:nvSpPr>
          <p:cNvPr id="29703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4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四人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一组，试着表演出来吧。</a:t>
            </a:r>
          </a:p>
        </p:txBody>
      </p:sp>
      <p:pic>
        <p:nvPicPr>
          <p:cNvPr id="29706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981075"/>
            <a:ext cx="410845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286375" y="2205038"/>
            <a:ext cx="3149600" cy="2016125"/>
            <a:chOff x="5286262" y="2348880"/>
            <a:chExt cx="3149961" cy="2016224"/>
          </a:xfrm>
        </p:grpSpPr>
        <p:sp>
          <p:nvSpPr>
            <p:cNvPr id="31751" name="矩形 33"/>
            <p:cNvSpPr>
              <a:spLocks noChangeArrowheads="1"/>
            </p:cNvSpPr>
            <p:nvPr/>
          </p:nvSpPr>
          <p:spPr bwMode="auto">
            <a:xfrm>
              <a:off x="5286262" y="2348880"/>
              <a:ext cx="3149961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0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seventy</a:t>
              </a:r>
              <a:endPara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7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680" y="375550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379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463675"/>
            <a:ext cx="452437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5789613" y="2232025"/>
            <a:ext cx="2527300" cy="2060575"/>
            <a:chOff x="5790318" y="2204864"/>
            <a:chExt cx="2526098" cy="2061518"/>
          </a:xfrm>
        </p:grpSpPr>
        <p:sp>
          <p:nvSpPr>
            <p:cNvPr id="33799" name="矩形 33"/>
            <p:cNvSpPr>
              <a:spLocks noChangeArrowheads="1"/>
            </p:cNvSpPr>
            <p:nvPr/>
          </p:nvSpPr>
          <p:spPr bwMode="auto">
            <a:xfrm>
              <a:off x="5790318" y="2204864"/>
              <a:ext cx="2526098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60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eighty</a:t>
              </a:r>
              <a:endParaRPr lang="zh-CN" altLang="en-US" sz="6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80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65678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标题 1"/>
          <p:cNvSpPr txBox="1"/>
          <p:nvPr/>
        </p:nvSpPr>
        <p:spPr bwMode="auto">
          <a:xfrm>
            <a:off x="2693988" y="404813"/>
            <a:ext cx="4325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845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3016250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形标注 8"/>
          <p:cNvSpPr/>
          <p:nvPr/>
        </p:nvSpPr>
        <p:spPr>
          <a:xfrm>
            <a:off x="395288" y="1341438"/>
            <a:ext cx="4608512" cy="1452562"/>
          </a:xfrm>
          <a:prstGeom prst="wedgeEllipseCallout">
            <a:avLst>
              <a:gd name="adj1" fmla="val 16896"/>
              <a:gd name="adj2" fmla="val 7448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>
                <a:solidFill>
                  <a:srgbClr val="3D3F4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… do you have?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316538" y="1455738"/>
            <a:ext cx="3406775" cy="1338262"/>
          </a:xfrm>
          <a:prstGeom prst="wedgeEllipseCallout">
            <a:avLst>
              <a:gd name="adj1" fmla="val -31710"/>
              <a:gd name="adj2" fmla="val 7264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7892" name="组合 2"/>
          <p:cNvGrpSpPr/>
          <p:nvPr/>
        </p:nvGrpSpPr>
        <p:grpSpPr bwMode="auto">
          <a:xfrm>
            <a:off x="684213" y="771525"/>
            <a:ext cx="2108200" cy="1008063"/>
            <a:chOff x="961548" y="857401"/>
            <a:chExt cx="2108754" cy="1008819"/>
          </a:xfrm>
        </p:grpSpPr>
        <p:pic>
          <p:nvPicPr>
            <p:cNvPr id="37917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1548" y="857401"/>
              <a:ext cx="210875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595126" y="994028"/>
              <a:ext cx="1005152" cy="584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7893" name="标题 1"/>
          <p:cNvSpPr txBox="1"/>
          <p:nvPr/>
        </p:nvSpPr>
        <p:spPr bwMode="auto">
          <a:xfrm>
            <a:off x="3008313" y="981075"/>
            <a:ext cx="32305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Do a survey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71550" y="1844675"/>
          <a:ext cx="7129463" cy="37449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18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solidFill>
                      <a:srgbClr val="DAF0F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solidFill>
                      <a:srgbClr val="D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27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28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6" marB="457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11" name="矩形 4"/>
          <p:cNvSpPr>
            <a:spLocks noChangeArrowheads="1"/>
          </p:cNvSpPr>
          <p:nvPr/>
        </p:nvSpPr>
        <p:spPr bwMode="auto">
          <a:xfrm>
            <a:off x="1331913" y="1954213"/>
            <a:ext cx="1182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Books</a:t>
            </a:r>
            <a:endParaRPr lang="zh-CN" altLang="en-US" sz="16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912" name="矩形 17"/>
          <p:cNvSpPr>
            <a:spLocks noChangeArrowheads="1"/>
          </p:cNvSpPr>
          <p:nvPr/>
        </p:nvSpPr>
        <p:spPr bwMode="auto">
          <a:xfrm>
            <a:off x="2897188" y="1954213"/>
            <a:ext cx="520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books do you have?</a:t>
            </a:r>
            <a:endParaRPr lang="zh-CN" altLang="en-US" sz="16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913" name="矩形 18"/>
          <p:cNvSpPr>
            <a:spLocks noChangeArrowheads="1"/>
          </p:cNvSpPr>
          <p:nvPr/>
        </p:nvSpPr>
        <p:spPr bwMode="auto">
          <a:xfrm>
            <a:off x="971550" y="2676525"/>
            <a:ext cx="192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storybooks</a:t>
            </a:r>
            <a:endParaRPr lang="zh-CN" altLang="en-US" sz="16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914" name="矩形 19"/>
          <p:cNvSpPr>
            <a:spLocks noChangeArrowheads="1"/>
          </p:cNvSpPr>
          <p:nvPr/>
        </p:nvSpPr>
        <p:spPr bwMode="auto">
          <a:xfrm>
            <a:off x="1071563" y="3400425"/>
            <a:ext cx="1724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textbooks</a:t>
            </a:r>
          </a:p>
          <a:p>
            <a:pPr algn="ctr"/>
            <a:r>
              <a:rPr lang="en-US" altLang="zh-CN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教科书</a:t>
            </a:r>
            <a:r>
              <a:rPr lang="en-US" altLang="zh-CN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915" name="矩形 21"/>
          <p:cNvSpPr>
            <a:spLocks noChangeArrowheads="1"/>
          </p:cNvSpPr>
          <p:nvPr/>
        </p:nvSpPr>
        <p:spPr bwMode="auto">
          <a:xfrm>
            <a:off x="1001713" y="4521200"/>
            <a:ext cx="1903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workbooks</a:t>
            </a:r>
          </a:p>
          <a:p>
            <a:pPr algn="ctr"/>
            <a:r>
              <a:rPr lang="en-US" altLang="zh-CN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练习册</a:t>
            </a:r>
            <a:r>
              <a:rPr lang="en-US" altLang="zh-CN" sz="28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1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916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75588" y="5013325"/>
            <a:ext cx="1449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993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14446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0" name="标题 1"/>
          <p:cNvSpPr txBox="1"/>
          <p:nvPr/>
        </p:nvSpPr>
        <p:spPr bwMode="auto">
          <a:xfrm>
            <a:off x="3132138" y="404813"/>
            <a:ext cx="2952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9941" name="组合 3"/>
          <p:cNvGrpSpPr/>
          <p:nvPr/>
        </p:nvGrpSpPr>
        <p:grpSpPr bwMode="auto">
          <a:xfrm>
            <a:off x="971550" y="1268413"/>
            <a:ext cx="7172325" cy="5094287"/>
            <a:chOff x="1115616" y="1268760"/>
            <a:chExt cx="7172615" cy="5093434"/>
          </a:xfrm>
        </p:grpSpPr>
        <p:pic>
          <p:nvPicPr>
            <p:cNvPr id="39943" name="图片 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87450" y="1268760"/>
              <a:ext cx="7023187" cy="509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115616" y="1268760"/>
              <a:ext cx="215909" cy="28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072322" y="6074905"/>
              <a:ext cx="215909" cy="28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5" name="Lesson10Let’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6896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1913" y="1243013"/>
            <a:ext cx="6553200" cy="44894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4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97025" y="3236913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97025" y="1628775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本课重点学习的单词是什么？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56100" y="2295525"/>
            <a:ext cx="1597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seventy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230938" y="2295525"/>
            <a:ext cx="12779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eighty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00225" y="3970338"/>
            <a:ext cx="6372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… do you have?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00225" y="4724400"/>
            <a:ext cx="23637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have ... 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35150" y="2309813"/>
            <a:ext cx="866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bag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987675" y="2309813"/>
            <a:ext cx="1073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243013"/>
            <a:ext cx="6781800" cy="441801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35088" y="1760538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调查同桌各种学习用品的数量，并绘制一张表格，要求用英文填写。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Lesson11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66850"/>
            <a:ext cx="5214938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268413" y="817563"/>
            <a:ext cx="1677987" cy="882650"/>
            <a:chOff x="971600" y="1106042"/>
            <a:chExt cx="1677938" cy="882798"/>
          </a:xfrm>
        </p:grpSpPr>
        <p:sp>
          <p:nvSpPr>
            <p:cNvPr id="8" name="椭圆 7"/>
            <p:cNvSpPr/>
            <p:nvPr/>
          </p:nvSpPr>
          <p:spPr>
            <a:xfrm>
              <a:off x="971600" y="1106042"/>
              <a:ext cx="1677938" cy="8827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0" name="矩形 9"/>
            <p:cNvSpPr>
              <a:spLocks noChangeArrowheads="1"/>
            </p:cNvSpPr>
            <p:nvPr/>
          </p:nvSpPr>
          <p:spPr bwMode="auto">
            <a:xfrm>
              <a:off x="1089859" y="1224275"/>
              <a:ext cx="14414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Game</a:t>
              </a:r>
              <a:endParaRPr lang="zh-CN" altLang="en-US" sz="360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144838" y="936625"/>
            <a:ext cx="3082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Up and down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4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538" y="1341438"/>
            <a:ext cx="39084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088" y="1125538"/>
            <a:ext cx="28352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1403350" y="4508500"/>
            <a:ext cx="2144713" cy="1173163"/>
            <a:chOff x="1597161" y="4615921"/>
            <a:chExt cx="2144279" cy="1172629"/>
          </a:xfrm>
        </p:grpSpPr>
        <p:sp>
          <p:nvSpPr>
            <p:cNvPr id="20491" name="矩形 14"/>
            <p:cNvSpPr>
              <a:spLocks noChangeArrowheads="1"/>
            </p:cNvSpPr>
            <p:nvPr/>
          </p:nvSpPr>
          <p:spPr bwMode="auto">
            <a:xfrm>
              <a:off x="1597161" y="4615921"/>
              <a:ext cx="1776594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bag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" name="bag_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01317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 bwMode="auto">
          <a:xfrm>
            <a:off x="5364163" y="4511675"/>
            <a:ext cx="2520950" cy="1171575"/>
            <a:chOff x="5580112" y="4615921"/>
            <a:chExt cx="2520280" cy="1172629"/>
          </a:xfrm>
        </p:grpSpPr>
        <p:sp>
          <p:nvSpPr>
            <p:cNvPr id="20489" name="矩形 15"/>
            <p:cNvSpPr>
              <a:spLocks noChangeArrowheads="1"/>
            </p:cNvSpPr>
            <p:nvPr/>
          </p:nvSpPr>
          <p:spPr bwMode="auto">
            <a:xfrm>
              <a:off x="5580112" y="4615921"/>
              <a:ext cx="1872208" cy="117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5400" b="1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book</a:t>
              </a:r>
              <a:endParaRPr lang="zh-CN" altLang="en-US" sz="5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" name="book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792" y="499793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 txBox="1"/>
          <p:nvPr/>
        </p:nvSpPr>
        <p:spPr bwMode="auto">
          <a:xfrm>
            <a:off x="1758950" y="1412875"/>
            <a:ext cx="6629400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bags do you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32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标题 1"/>
          <p:cNvSpPr txBox="1"/>
          <p:nvPr/>
        </p:nvSpPr>
        <p:spPr bwMode="auto">
          <a:xfrm>
            <a:off x="1754188" y="3521075"/>
            <a:ext cx="6629400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books do you have?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10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Think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标题 1"/>
          <p:cNvSpPr txBox="1"/>
          <p:nvPr/>
        </p:nvSpPr>
        <p:spPr bwMode="auto">
          <a:xfrm>
            <a:off x="1758950" y="2459038"/>
            <a:ext cx="6629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…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标题 1"/>
          <p:cNvSpPr txBox="1"/>
          <p:nvPr/>
        </p:nvSpPr>
        <p:spPr bwMode="auto">
          <a:xfrm>
            <a:off x="1754188" y="4581525"/>
            <a:ext cx="6629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have …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9000" y="1457325"/>
            <a:ext cx="8651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138" y="3530600"/>
            <a:ext cx="8651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Think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标题 1"/>
          <p:cNvSpPr txBox="1"/>
          <p:nvPr/>
        </p:nvSpPr>
        <p:spPr bwMode="auto">
          <a:xfrm>
            <a:off x="1187450" y="1144588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Who are they?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9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086100"/>
            <a:ext cx="45720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40088"/>
            <a:ext cx="42497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068960"/>
            <a:ext cx="1448852" cy="5630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35316" y="3167443"/>
            <a:ext cx="1448852" cy="5630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标题 1"/>
          <p:cNvSpPr txBox="1"/>
          <p:nvPr/>
        </p:nvSpPr>
        <p:spPr bwMode="auto">
          <a:xfrm>
            <a:off x="4405313" y="1125538"/>
            <a:ext cx="4105275" cy="790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Where are they?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1547813" y="1989138"/>
            <a:ext cx="4105275" cy="7921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are they doing?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3957" y="3941498"/>
            <a:ext cx="3363977" cy="2256692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3486" y="499998"/>
            <a:ext cx="3303484" cy="2232248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868" y="2318177"/>
            <a:ext cx="3062988" cy="2035184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2326669"/>
            <a:ext cx="2936533" cy="1966428"/>
          </a:xfrm>
          <a:prstGeom prst="ellipse">
            <a:avLst/>
          </a:prstGeom>
        </p:spPr>
      </p:pic>
      <p:pic>
        <p:nvPicPr>
          <p:cNvPr id="2560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438525" y="2828925"/>
            <a:ext cx="2338388" cy="1016000"/>
          </a:xfrm>
          <a:prstGeom prst="rect">
            <a:avLst/>
          </a:prstGeom>
          <a:solidFill>
            <a:srgbClr val="CEE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Children in </a:t>
            </a:r>
          </a:p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need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1366838" y="1057275"/>
            <a:ext cx="6481762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does Miss Liu want to know?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203575" y="333375"/>
            <a:ext cx="3600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2085351"/>
            <a:ext cx="5544616" cy="3503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22842" y="2177097"/>
            <a:ext cx="1757070" cy="6827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39825" y="1412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653" name="组合 8"/>
          <p:cNvGrpSpPr/>
          <p:nvPr/>
        </p:nvGrpSpPr>
        <p:grpSpPr bwMode="auto">
          <a:xfrm>
            <a:off x="31750" y="1125538"/>
            <a:ext cx="3455988" cy="2365375"/>
            <a:chOff x="4716016" y="3411455"/>
            <a:chExt cx="4572000" cy="2906795"/>
          </a:xfrm>
        </p:grpSpPr>
        <p:pic>
          <p:nvPicPr>
            <p:cNvPr id="27662" name="图片 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16016" y="3429000"/>
              <a:ext cx="457200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716016" y="3411455"/>
              <a:ext cx="1448852" cy="563025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4" name="标题 1"/>
          <p:cNvSpPr txBox="1"/>
          <p:nvPr/>
        </p:nvSpPr>
        <p:spPr bwMode="auto">
          <a:xfrm>
            <a:off x="3276600" y="1268413"/>
            <a:ext cx="5722938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bags do they have?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3276600" y="2276475"/>
            <a:ext cx="4743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They have seventy bags.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179388" y="3792538"/>
            <a:ext cx="5905500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books do they have?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179388" y="4724400"/>
            <a:ext cx="474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They have eighty books.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658" name="组合 13"/>
          <p:cNvGrpSpPr/>
          <p:nvPr/>
        </p:nvGrpSpPr>
        <p:grpSpPr bwMode="auto">
          <a:xfrm>
            <a:off x="6011863" y="3644900"/>
            <a:ext cx="3132137" cy="2114550"/>
            <a:chOff x="4635316" y="3167443"/>
            <a:chExt cx="4257164" cy="2750063"/>
          </a:xfrm>
        </p:grpSpPr>
        <p:pic>
          <p:nvPicPr>
            <p:cNvPr id="27660" name="图片 4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644008" y="3239898"/>
              <a:ext cx="4248472" cy="267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635316" y="3167443"/>
              <a:ext cx="1448852" cy="563025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Lesson10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75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674" name="标题 1"/>
          <p:cNvSpPr txBox="1"/>
          <p:nvPr/>
        </p:nvSpPr>
        <p:spPr bwMode="auto">
          <a:xfrm>
            <a:off x="2627313" y="358775"/>
            <a:ext cx="3889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Follow to read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/>
        </p:nvGraphicFramePr>
        <p:xfrm>
          <a:off x="369888" y="1339850"/>
          <a:ext cx="8378825" cy="4249738"/>
        </p:xfrm>
        <a:graphic>
          <a:graphicData uri="http://schemas.openxmlformats.org/drawingml/2006/table">
            <a:tbl>
              <a:tblPr/>
              <a:tblGrid>
                <a:gridCol w="135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370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25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0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312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81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5" marR="91435" marT="45735" marB="457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698" name="矩形 7"/>
          <p:cNvSpPr>
            <a:spLocks noChangeArrowheads="1"/>
          </p:cNvSpPr>
          <p:nvPr/>
        </p:nvSpPr>
        <p:spPr bwMode="auto">
          <a:xfrm>
            <a:off x="1692275" y="2132013"/>
            <a:ext cx="727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everyone! Let’s help children in need!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627188" y="3617913"/>
            <a:ext cx="402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seventy bags.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矩形 20"/>
          <p:cNvSpPr>
            <a:spLocks noChangeArrowheads="1"/>
          </p:cNvSpPr>
          <p:nvPr/>
        </p:nvSpPr>
        <p:spPr bwMode="auto">
          <a:xfrm>
            <a:off x="1690688" y="2852738"/>
            <a:ext cx="672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bags do you have?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701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711325" y="4292600"/>
            <a:ext cx="672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books do you have?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1644650" y="4967288"/>
            <a:ext cx="3881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eighty books.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085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852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57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249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41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323</Words>
  <Application>Microsoft Office PowerPoint</Application>
  <PresentationFormat>全屏显示(4:3)</PresentationFormat>
  <Paragraphs>92</Paragraphs>
  <Slides>17</Slides>
  <Notes>9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</vt:lpstr>
      <vt:lpstr>Unit2 There are forty students in our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3281EF13AE5343CEA4975153B279AAA5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